
<file path=[Content_Types].xml><?xml version="1.0" encoding="utf-8"?>
<Types xmlns="http://schemas.openxmlformats.org/package/2006/content-types">
  <Override PartName="/ppt/slideMasters/slideMaster3.xml" ContentType="application/vnd.openxmlformats-officedocument.presentationml.slideMaster+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 id="2147483688" r:id="rId3"/>
  </p:sldMasterIdLst>
  <p:notesMasterIdLst>
    <p:notesMasterId r:id="rId31"/>
  </p:notesMasterIdLst>
  <p:sldIdLst>
    <p:sldId id="288" r:id="rId4"/>
    <p:sldId id="289" r:id="rId5"/>
    <p:sldId id="290" r:id="rId6"/>
    <p:sldId id="299" r:id="rId7"/>
    <p:sldId id="301" r:id="rId8"/>
    <p:sldId id="310" r:id="rId9"/>
    <p:sldId id="308" r:id="rId10"/>
    <p:sldId id="305" r:id="rId11"/>
    <p:sldId id="291" r:id="rId12"/>
    <p:sldId id="297" r:id="rId13"/>
    <p:sldId id="311" r:id="rId14"/>
    <p:sldId id="296" r:id="rId15"/>
    <p:sldId id="303" r:id="rId16"/>
    <p:sldId id="304" r:id="rId17"/>
    <p:sldId id="292" r:id="rId18"/>
    <p:sldId id="306" r:id="rId19"/>
    <p:sldId id="302" r:id="rId20"/>
    <p:sldId id="300" r:id="rId21"/>
    <p:sldId id="307" r:id="rId22"/>
    <p:sldId id="309" r:id="rId23"/>
    <p:sldId id="293" r:id="rId24"/>
    <p:sldId id="294" r:id="rId25"/>
    <p:sldId id="295" r:id="rId26"/>
    <p:sldId id="298" r:id="rId27"/>
    <p:sldId id="313" r:id="rId28"/>
    <p:sldId id="314" r:id="rId29"/>
    <p:sldId id="31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9" d="100"/>
          <a:sy n="139" d="100"/>
        </p:scale>
        <p:origin x="-834" y="-102"/>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1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23.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dPt>
            <c:idx val="0"/>
            <c:spPr>
              <a:solidFill>
                <a:srgbClr val="FF0000"/>
              </a:solidFill>
              <a:ln w="19050">
                <a:solidFill>
                  <a:schemeClr val="lt1"/>
                </a:solidFill>
              </a:ln>
              <a:effectLst/>
            </c:spPr>
            <c:extLst xmlns:c16r2="http://schemas.microsoft.com/office/drawing/2015/06/chart">
              <c:ext xmlns:c16="http://schemas.microsoft.com/office/drawing/2014/chart" uri="{C3380CC4-5D6E-409C-BE32-E72D297353CC}">
                <c16:uniqueId val="{00000001-3DDF-4614-97C2-D9DFCBEF8ABB}"/>
              </c:ext>
            </c:extLst>
          </c:dPt>
          <c:dPt>
            <c:idx val="1"/>
            <c:spPr>
              <a:solidFill>
                <a:schemeClr val="bg2"/>
              </a:solidFill>
              <a:ln w="19050">
                <a:solidFill>
                  <a:schemeClr val="lt1"/>
                </a:solidFill>
              </a:ln>
              <a:effectLst/>
            </c:spPr>
            <c:extLst xmlns:c16r2="http://schemas.microsoft.com/office/drawing/2015/06/chart">
              <c:ext xmlns:c16="http://schemas.microsoft.com/office/drawing/2014/chart" uri="{C3380CC4-5D6E-409C-BE32-E72D297353CC}">
                <c16:uniqueId val="{00000003-3DDF-4614-97C2-D9DFCBEF8ABB}"/>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3DDF-4614-97C2-D9DFCBEF8ABB}"/>
            </c:ext>
          </c:extLst>
        </c:ser>
        <c:dLbls/>
        <c:firstSliceAng val="0"/>
        <c:holeSize val="68"/>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spPr>
              <a:solidFill>
                <a:srgbClr val="FF0000"/>
              </a:solidFill>
              <a:ln w="19050">
                <a:solidFill>
                  <a:schemeClr val="lt1"/>
                </a:solidFill>
              </a:ln>
              <a:effectLst/>
            </c:spPr>
            <c:extLst xmlns:c16r2="http://schemas.microsoft.com/office/drawing/2015/06/chart">
              <c:ext xmlns:c16="http://schemas.microsoft.com/office/drawing/2014/chart" uri="{C3380CC4-5D6E-409C-BE32-E72D297353CC}">
                <c16:uniqueId val="{00000001-01A8-433A-9A54-F184BC695D91}"/>
              </c:ext>
            </c:extLst>
          </c:dPt>
          <c:dPt>
            <c:idx val="1"/>
            <c:spPr>
              <a:solidFill>
                <a:schemeClr val="bg2"/>
              </a:solidFill>
              <a:ln w="19050">
                <a:solidFill>
                  <a:schemeClr val="lt1"/>
                </a:solidFill>
              </a:ln>
              <a:effectLst/>
            </c:spPr>
            <c:extLst xmlns:c16r2="http://schemas.microsoft.com/office/drawing/2015/06/chart">
              <c:ext xmlns:c16="http://schemas.microsoft.com/office/drawing/2014/chart" uri="{C3380CC4-5D6E-409C-BE32-E72D297353CC}">
                <c16:uniqueId val="{00000003-01A8-433A-9A54-F184BC695D91}"/>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01A8-433A-9A54-F184BC695D91}"/>
            </c:ext>
          </c:extLst>
        </c:ser>
        <c:dLbls/>
        <c:firstSliceAng val="0"/>
        <c:holeSize val="68"/>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00CC99"/>
            </a:solidFill>
          </c:spPr>
          <c:dPt>
            <c:idx val="0"/>
            <c:spPr>
              <a:solidFill>
                <a:srgbClr val="FF0000"/>
              </a:solidFill>
              <a:ln w="19050">
                <a:solidFill>
                  <a:schemeClr val="lt1"/>
                </a:solidFill>
              </a:ln>
              <a:effectLst/>
            </c:spPr>
            <c:extLst xmlns:c16r2="http://schemas.microsoft.com/office/drawing/2015/06/chart">
              <c:ext xmlns:c16="http://schemas.microsoft.com/office/drawing/2014/chart" uri="{C3380CC4-5D6E-409C-BE32-E72D297353CC}">
                <c16:uniqueId val="{00000001-958A-423E-8643-067732982E7F}"/>
              </c:ext>
            </c:extLst>
          </c:dPt>
          <c:dPt>
            <c:idx val="1"/>
            <c:spPr>
              <a:solidFill>
                <a:schemeClr val="bg2"/>
              </a:solidFill>
              <a:ln w="19050">
                <a:solidFill>
                  <a:schemeClr val="lt1"/>
                </a:solidFill>
              </a:ln>
              <a:effectLst/>
            </c:spPr>
            <c:extLst xmlns:c16r2="http://schemas.microsoft.com/office/drawing/2015/06/chart">
              <c:ext xmlns:c16="http://schemas.microsoft.com/office/drawing/2014/chart" uri="{C3380CC4-5D6E-409C-BE32-E72D297353CC}">
                <c16:uniqueId val="{00000003-958A-423E-8643-067732982E7F}"/>
              </c:ext>
            </c:extLst>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extLst xmlns:c16r2="http://schemas.microsoft.com/office/drawing/2015/06/chart">
            <c:ext xmlns:c16="http://schemas.microsoft.com/office/drawing/2014/chart" uri="{C3380CC4-5D6E-409C-BE32-E72D297353CC}">
              <c16:uniqueId val="{00000004-958A-423E-8643-067732982E7F}"/>
            </c:ext>
          </c:extLst>
        </c:ser>
        <c:dLbls/>
        <c:firstSliceAng val="0"/>
        <c:holeSize val="68"/>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pPr/>
              <a:t>2017/4/6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pPr/>
              <a:t>‹#›</a:t>
            </a:fld>
            <a:endParaRPr lang="zh-CN" altLang="en-US"/>
          </a:p>
        </p:txBody>
      </p:sp>
    </p:spTree>
    <p:extLst>
      <p:ext uri="{BB962C8B-B14F-4D97-AF65-F5344CB8AC3E}">
        <p14:creationId xmlns:p14="http://schemas.microsoft.com/office/powerpoint/2010/main" xmlns=""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xmlns="" val="758965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pPr/>
              <a:t>14</a:t>
            </a:fld>
            <a:endParaRPr lang="zh-CN" altLang="en-US"/>
          </a:p>
        </p:txBody>
      </p:sp>
    </p:spTree>
    <p:extLst>
      <p:ext uri="{BB962C8B-B14F-4D97-AF65-F5344CB8AC3E}">
        <p14:creationId xmlns:p14="http://schemas.microsoft.com/office/powerpoint/2010/main" xmlns="" val="2939716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pPr/>
              <a:t>15</a:t>
            </a:fld>
            <a:endParaRPr lang="zh-CN" altLang="en-US"/>
          </a:p>
        </p:txBody>
      </p:sp>
    </p:spTree>
    <p:extLst>
      <p:ext uri="{BB962C8B-B14F-4D97-AF65-F5344CB8AC3E}">
        <p14:creationId xmlns:p14="http://schemas.microsoft.com/office/powerpoint/2010/main" xmlns="" val="3747053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xmlns="" val="330139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pPr/>
              <a:t>17</a:t>
            </a:fld>
            <a:endParaRPr lang="zh-CN" altLang="en-US"/>
          </a:p>
        </p:txBody>
      </p:sp>
    </p:spTree>
    <p:extLst>
      <p:ext uri="{BB962C8B-B14F-4D97-AF65-F5344CB8AC3E}">
        <p14:creationId xmlns:p14="http://schemas.microsoft.com/office/powerpoint/2010/main" xmlns="" val="4270916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pPr/>
              <a:t>18</a:t>
            </a:fld>
            <a:endParaRPr lang="zh-CN" altLang="en-US"/>
          </a:p>
        </p:txBody>
      </p:sp>
    </p:spTree>
    <p:extLst>
      <p:ext uri="{BB962C8B-B14F-4D97-AF65-F5344CB8AC3E}">
        <p14:creationId xmlns:p14="http://schemas.microsoft.com/office/powerpoint/2010/main" xmlns="" val="27328722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E38F04A-84B0-4E5D-A1A7-EE43D6EF2A6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376738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pPr/>
              <a:t>21</a:t>
            </a:fld>
            <a:endParaRPr lang="zh-CN" altLang="en-US"/>
          </a:p>
        </p:txBody>
      </p:sp>
    </p:spTree>
    <p:extLst>
      <p:ext uri="{BB962C8B-B14F-4D97-AF65-F5344CB8AC3E}">
        <p14:creationId xmlns:p14="http://schemas.microsoft.com/office/powerpoint/2010/main" xmlns="" val="11959342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xmlns="" val="230149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xmlns="" val="2278751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pPr/>
              <a:t>2</a:t>
            </a:fld>
            <a:endParaRPr lang="zh-CN" altLang="en-US"/>
          </a:p>
        </p:txBody>
      </p:sp>
    </p:spTree>
    <p:extLst>
      <p:ext uri="{BB962C8B-B14F-4D97-AF65-F5344CB8AC3E}">
        <p14:creationId xmlns:p14="http://schemas.microsoft.com/office/powerpoint/2010/main" xmlns="" val="42088940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xmlns="" val="10429543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42389206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3814825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xmlns="" val="3145782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pPr/>
              <a:t>3</a:t>
            </a:fld>
            <a:endParaRPr lang="zh-CN" altLang="en-US"/>
          </a:p>
        </p:txBody>
      </p:sp>
    </p:spTree>
    <p:extLst>
      <p:ext uri="{BB962C8B-B14F-4D97-AF65-F5344CB8AC3E}">
        <p14:creationId xmlns:p14="http://schemas.microsoft.com/office/powerpoint/2010/main" xmlns="" val="8516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xmlns="" val="682723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xmlns="" val="3407973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xmlns="" val="1248974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pPr/>
              <a:t>9</a:t>
            </a:fld>
            <a:endParaRPr lang="zh-CN" altLang="en-US"/>
          </a:p>
        </p:txBody>
      </p:sp>
    </p:spTree>
    <p:extLst>
      <p:ext uri="{BB962C8B-B14F-4D97-AF65-F5344CB8AC3E}">
        <p14:creationId xmlns:p14="http://schemas.microsoft.com/office/powerpoint/2010/main" xmlns="" val="1095298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xmlns="" val="2417167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pPr/>
              <a:t>12</a:t>
            </a:fld>
            <a:endParaRPr lang="zh-CN" altLang="en-US"/>
          </a:p>
        </p:txBody>
      </p:sp>
    </p:spTree>
    <p:extLst>
      <p:ext uri="{BB962C8B-B14F-4D97-AF65-F5344CB8AC3E}">
        <p14:creationId xmlns:p14="http://schemas.microsoft.com/office/powerpoint/2010/main" xmlns="" val="139098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pPr/>
              <a:t>2017/4/6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923746729"/>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pPr/>
              <a:t>2017/4/6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1859827731"/>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pPr/>
              <a:t>2017/4/6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3468846656"/>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84643704"/>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 name="图片 5" descr="14-2.png"/>
          <p:cNvPicPr>
            <a:picLocks noChangeAspect="1"/>
          </p:cNvPicPr>
          <p:nvPr userDrawn="1"/>
        </p:nvPicPr>
        <p:blipFill>
          <a:blip r:embed="rId2" cstate="print">
            <a:duotone>
              <a:prstClr val="black"/>
              <a:schemeClr val="tx2">
                <a:tint val="45000"/>
                <a:satMod val="400000"/>
              </a:schemeClr>
            </a:duotone>
            <a:extLst>
              <a:ext uri="{28A0092B-C50C-407E-A947-70E740481C1C}">
                <a14:useLocalDpi xmlns:a14="http://schemas.microsoft.com/office/drawing/2010/main" xmlns="" val="0"/>
              </a:ext>
            </a:extLst>
          </a:blip>
          <a:srcRect l="38138" b="39864"/>
          <a:stretch>
            <a:fillRect/>
          </a:stretch>
        </p:blipFill>
        <p:spPr bwMode="auto">
          <a:xfrm>
            <a:off x="2514742" y="171248"/>
            <a:ext cx="6787898" cy="41149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485751964"/>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686646072"/>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2017/4/6</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xmlns="" val="3604412953"/>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2017/4/6</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xmlns="" val="672846072"/>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2017/4/6</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xmlns="" val="2441055849"/>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2017/4/6</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xmlns="" val="3124864578"/>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2017/4/6</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xmlns="" val="2210234921"/>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pPr/>
              <a:t>2017/4/6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2446103537"/>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sp>
        <p:nvSpPr>
          <p:cNvPr id="10" name="矩形 9"/>
          <p:cNvSpPr/>
          <p:nvPr userDrawn="1"/>
        </p:nvSpPr>
        <p:spPr>
          <a:xfrm>
            <a:off x="0" y="774700"/>
            <a:ext cx="9144000" cy="419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panose="020F0502020204030204"/>
              <a:ea typeface="微软雅黑"/>
              <a:cs typeface="+mn-cs"/>
            </a:endParaRPr>
          </a:p>
        </p:txBody>
      </p:sp>
      <p:sp>
        <p:nvSpPr>
          <p:cNvPr id="11" name="文本框 10"/>
          <p:cNvSpPr txBox="1"/>
          <p:nvPr userDrawn="1"/>
        </p:nvSpPr>
        <p:spPr>
          <a:xfrm>
            <a:off x="5689600" y="232257"/>
            <a:ext cx="326243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Arial" panose="020F0502020204030204"/>
                <a:ea typeface="微软雅黑"/>
                <a:cs typeface="+mn-cs"/>
              </a:rPr>
              <a:t>单击此处添加文字标题</a:t>
            </a:r>
            <a:endParaRPr kumimoji="0" lang="zh-CN" altLang="en-US" sz="2400" b="1" i="0" u="none" strike="noStrike" kern="1200" cap="none" spc="0" normalizeH="0" baseline="0" noProof="0" dirty="0">
              <a:ln>
                <a:noFill/>
              </a:ln>
              <a:solidFill>
                <a:srgbClr val="C00000"/>
              </a:solidFill>
              <a:effectLst/>
              <a:uLnTx/>
              <a:uFillTx/>
              <a:latin typeface="Arial" panose="020F0502020204030204"/>
              <a:ea typeface="微软雅黑"/>
              <a:cs typeface="+mn-cs"/>
            </a:endParaRPr>
          </a:p>
        </p:txBody>
      </p:sp>
      <p:pic>
        <p:nvPicPr>
          <p:cNvPr id="12" name="图片 11"/>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304799" y="109303"/>
            <a:ext cx="2118079" cy="975193"/>
          </a:xfrm>
          <a:prstGeom prst="rect">
            <a:avLst/>
          </a:prstGeom>
        </p:spPr>
      </p:pic>
    </p:spTree>
    <p:extLst>
      <p:ext uri="{BB962C8B-B14F-4D97-AF65-F5344CB8AC3E}">
        <p14:creationId xmlns:p14="http://schemas.microsoft.com/office/powerpoint/2010/main" xmlns="" val="1849302022"/>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2017/4/6</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xmlns="" val="155875416"/>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2017/4/6</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xmlns="" val="2423067017"/>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2017/4/6</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xmlns="" val="694300509"/>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2017/4/6</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xmlns="" val="695300246"/>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2017/4/6</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xmlns="" val="715264822"/>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271772650"/>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sp>
        <p:nvSpPr>
          <p:cNvPr id="13" name="矩形 12"/>
          <p:cNvSpPr/>
          <p:nvPr userDrawn="1"/>
        </p:nvSpPr>
        <p:spPr>
          <a:xfrm>
            <a:off x="0" y="774700"/>
            <a:ext cx="9144000" cy="41910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4" name="文本框 13"/>
          <p:cNvSpPr txBox="1"/>
          <p:nvPr userDrawn="1"/>
        </p:nvSpPr>
        <p:spPr>
          <a:xfrm>
            <a:off x="5689600" y="232257"/>
            <a:ext cx="3262432" cy="461665"/>
          </a:xfrm>
          <a:prstGeom prst="rect">
            <a:avLst/>
          </a:prstGeom>
          <a:noFill/>
        </p:spPr>
        <p:txBody>
          <a:bodyPr wrap="none" rtlCol="0">
            <a:spAutoFit/>
          </a:bodyPr>
          <a:lstStyle/>
          <a:p>
            <a:r>
              <a:rPr lang="zh-CN" altLang="en-US" sz="2400" b="1" dirty="0" smtClean="0">
                <a:solidFill>
                  <a:srgbClr val="C00000"/>
                </a:solidFill>
                <a:latin typeface="Arial" panose="020F0502020204030204"/>
              </a:rPr>
              <a:t>单击此处添加文字标题</a:t>
            </a:r>
            <a:endParaRPr lang="zh-CN" altLang="en-US" sz="2400" b="1" dirty="0">
              <a:solidFill>
                <a:srgbClr val="C00000"/>
              </a:solidFill>
              <a:latin typeface="Arial" panose="020F0502020204030204"/>
            </a:endParaRPr>
          </a:p>
        </p:txBody>
      </p:sp>
      <p:pic>
        <p:nvPicPr>
          <p:cNvPr id="15" name="图片 14"/>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304799" y="109303"/>
            <a:ext cx="2118079" cy="975193"/>
          </a:xfrm>
          <a:prstGeom prst="rect">
            <a:avLst/>
          </a:prstGeom>
        </p:spPr>
      </p:pic>
    </p:spTree>
    <p:extLst>
      <p:ext uri="{BB962C8B-B14F-4D97-AF65-F5344CB8AC3E}">
        <p14:creationId xmlns:p14="http://schemas.microsoft.com/office/powerpoint/2010/main" xmlns="" val="3103887792"/>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2017/4/6</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xmlns="" val="4199077650"/>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2017/4/6</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xmlns="" val="3383919387"/>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pPr/>
              <a:t>2017/4/6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38579085"/>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2017/4/6</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xmlns="" val="3765105831"/>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2017/4/6</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xmlns="" val="3244551265"/>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2017/4/6</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xmlns="" val="917708757"/>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2017/4/6</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xmlns="" val="2341466544"/>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2017/4/6</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xmlns="" val="295901767"/>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2017/4/6</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xmlns="" val="2088385839"/>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2017/4/6</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xmlns="" val="3699407747"/>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2017/4/6</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xmlns="" val="1722221386"/>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pPr/>
              <a:t>2017/4/6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635159219"/>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pPr/>
              <a:t>2017/4/6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35492275"/>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pPr/>
              <a:t>2017/4/6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2389057927"/>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pPr/>
              <a:t>2017/4/6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4040428924"/>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pPr/>
              <a:t>2017/4/6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3526863871"/>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pPr/>
              <a:t>2017/4/6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427201385"/>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pPr/>
              <a:t>2017/4/6</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pPr/>
              <a:t>‹#›</a:t>
            </a:fld>
            <a:endParaRPr lang="zh-CN" altLang="en-US"/>
          </a:p>
        </p:txBody>
      </p:sp>
    </p:spTree>
    <p:extLst>
      <p:ext uri="{BB962C8B-B14F-4D97-AF65-F5344CB8AC3E}">
        <p14:creationId xmlns:p14="http://schemas.microsoft.com/office/powerpoint/2010/main" xmlns=""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2017/4/6</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xmlns="" val="409540265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2017/4/6</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xmlns="" val="170877647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0.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219077" y="935110"/>
            <a:ext cx="5004402" cy="2304097"/>
          </a:xfrm>
          <a:prstGeom prst="rect">
            <a:avLst/>
          </a:prstGeom>
        </p:spPr>
      </p:pic>
      <p:pic>
        <p:nvPicPr>
          <p:cNvPr id="4" name="图片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725403" y="3272779"/>
            <a:ext cx="5693193" cy="1444633"/>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3483" y="3101509"/>
            <a:ext cx="2956316" cy="2041991"/>
          </a:xfrm>
          <a:prstGeom prst="rect">
            <a:avLst/>
          </a:prstGeom>
        </p:spPr>
      </p:pic>
      <p:pic>
        <p:nvPicPr>
          <p:cNvPr id="6" name="图片 5"/>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6472756" y="4174316"/>
            <a:ext cx="2682018" cy="969184"/>
          </a:xfrm>
          <a:prstGeom prst="rect">
            <a:avLst/>
          </a:prstGeom>
        </p:spPr>
      </p:pic>
    </p:spTree>
    <p:extLst>
      <p:ext uri="{BB962C8B-B14F-4D97-AF65-F5344CB8AC3E}">
        <p14:creationId xmlns:p14="http://schemas.microsoft.com/office/powerpoint/2010/main" xmlns="" val="2412638660"/>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750" fill="hold"/>
                                        <p:tgtEl>
                                          <p:spTgt spid="4"/>
                                        </p:tgtEl>
                                        <p:attrNameLst>
                                          <p:attrName>ppt_w</p:attrName>
                                        </p:attrNameLst>
                                      </p:cBhvr>
                                      <p:tavLst>
                                        <p:tav tm="0">
                                          <p:val>
                                            <p:fltVal val="0"/>
                                          </p:val>
                                        </p:tav>
                                        <p:tav tm="100000">
                                          <p:val>
                                            <p:strVal val="#ppt_w"/>
                                          </p:val>
                                        </p:tav>
                                      </p:tavLst>
                                    </p:anim>
                                    <p:anim calcmode="lin" valueType="num">
                                      <p:cBhvr>
                                        <p:cTn id="18" dur="750" fill="hold"/>
                                        <p:tgtEl>
                                          <p:spTgt spid="4"/>
                                        </p:tgtEl>
                                        <p:attrNameLst>
                                          <p:attrName>ppt_h</p:attrName>
                                        </p:attrNameLst>
                                      </p:cBhvr>
                                      <p:tavLst>
                                        <p:tav tm="0">
                                          <p:val>
                                            <p:fltVal val="0"/>
                                          </p:val>
                                        </p:tav>
                                        <p:tav tm="100000">
                                          <p:val>
                                            <p:strVal val="#ppt_h"/>
                                          </p:val>
                                        </p:tav>
                                      </p:tavLst>
                                    </p:anim>
                                    <p:animEffect transition="in" filter="fade">
                                      <p:cBhvr>
                                        <p:cTn id="19" dur="750"/>
                                        <p:tgtEl>
                                          <p:spTgt spid="4"/>
                                        </p:tgtEl>
                                      </p:cBhvr>
                                    </p:animEffect>
                                  </p:childTnLst>
                                </p:cTn>
                              </p:par>
                            </p:childTnLst>
                          </p:cTn>
                        </p:par>
                        <p:par>
                          <p:cTn id="20" fill="hold">
                            <p:stCondLst>
                              <p:cond delay="2250"/>
                            </p:stCondLst>
                            <p:childTnLst>
                              <p:par>
                                <p:cTn id="21" presetID="47"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2056"/>
          <p:cNvSpPr/>
          <p:nvPr/>
        </p:nvSpPr>
        <p:spPr>
          <a:xfrm>
            <a:off x="1451442" y="1796739"/>
            <a:ext cx="6099913" cy="2946561"/>
          </a:xfrm>
          <a:custGeom>
            <a:avLst/>
            <a:gdLst/>
            <a:ahLst/>
            <a:cxnLst>
              <a:cxn ang="0">
                <a:pos x="wd2" y="hd2"/>
              </a:cxn>
              <a:cxn ang="5400000">
                <a:pos x="wd2" y="hd2"/>
              </a:cxn>
              <a:cxn ang="10800000">
                <a:pos x="wd2" y="hd2"/>
              </a:cxn>
              <a:cxn ang="16200000">
                <a:pos x="wd2" y="hd2"/>
              </a:cxn>
            </a:cxnLst>
            <a:rect l="0" t="0" r="r" b="b"/>
            <a:pathLst>
              <a:path w="21600" h="21600" extrusionOk="0">
                <a:moveTo>
                  <a:pt x="17908" y="215"/>
                </a:moveTo>
                <a:lnTo>
                  <a:pt x="18515" y="2111"/>
                </a:lnTo>
                <a:lnTo>
                  <a:pt x="11972" y="10428"/>
                </a:lnTo>
                <a:lnTo>
                  <a:pt x="8013" y="7302"/>
                </a:lnTo>
                <a:lnTo>
                  <a:pt x="0" y="17211"/>
                </a:lnTo>
                <a:lnTo>
                  <a:pt x="1642" y="21600"/>
                </a:lnTo>
                <a:lnTo>
                  <a:pt x="8648" y="10721"/>
                </a:lnTo>
                <a:lnTo>
                  <a:pt x="12228" y="13359"/>
                </a:lnTo>
                <a:lnTo>
                  <a:pt x="19035" y="3738"/>
                </a:lnTo>
                <a:lnTo>
                  <a:pt x="19906" y="6461"/>
                </a:lnTo>
                <a:lnTo>
                  <a:pt x="20553" y="4063"/>
                </a:lnTo>
                <a:lnTo>
                  <a:pt x="20938" y="2571"/>
                </a:lnTo>
                <a:lnTo>
                  <a:pt x="21600" y="0"/>
                </a:lnTo>
                <a:cubicBezTo>
                  <a:pt x="21600" y="0"/>
                  <a:pt x="17908" y="215"/>
                  <a:pt x="17908" y="215"/>
                </a:cubicBezTo>
                <a:close/>
              </a:path>
            </a:pathLst>
          </a:custGeom>
          <a:solidFill>
            <a:srgbClr val="C00000"/>
          </a:solid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9" name="Shape 2057"/>
          <p:cNvSpPr/>
          <p:nvPr/>
        </p:nvSpPr>
        <p:spPr>
          <a:xfrm>
            <a:off x="1767741" y="4059308"/>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0" name="Shape 2060"/>
          <p:cNvSpPr/>
          <p:nvPr/>
        </p:nvSpPr>
        <p:spPr>
          <a:xfrm>
            <a:off x="3590820" y="2872481"/>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1" name="Shape 2063"/>
          <p:cNvSpPr/>
          <p:nvPr/>
        </p:nvSpPr>
        <p:spPr>
          <a:xfrm>
            <a:off x="4682686" y="3223710"/>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2" name="Shape 2066"/>
          <p:cNvSpPr/>
          <p:nvPr/>
        </p:nvSpPr>
        <p:spPr>
          <a:xfrm>
            <a:off x="6718688" y="1911152"/>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3" name="TextBox 12"/>
          <p:cNvSpPr txBox="1"/>
          <p:nvPr/>
        </p:nvSpPr>
        <p:spPr>
          <a:xfrm>
            <a:off x="1028944" y="2769489"/>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14" name="Text Placeholder 2"/>
          <p:cNvSpPr txBox="1">
            <a:spLocks/>
          </p:cNvSpPr>
          <p:nvPr/>
        </p:nvSpPr>
        <p:spPr>
          <a:xfrm>
            <a:off x="1033074" y="2485845"/>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15" name="TextBox 14"/>
          <p:cNvSpPr txBox="1"/>
          <p:nvPr/>
        </p:nvSpPr>
        <p:spPr>
          <a:xfrm>
            <a:off x="2916221" y="2169936"/>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16" name="Text Placeholder 2"/>
          <p:cNvSpPr txBox="1">
            <a:spLocks/>
          </p:cNvSpPr>
          <p:nvPr/>
        </p:nvSpPr>
        <p:spPr>
          <a:xfrm>
            <a:off x="2920351" y="1886292"/>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17" name="TextBox 16"/>
          <p:cNvSpPr txBox="1"/>
          <p:nvPr/>
        </p:nvSpPr>
        <p:spPr>
          <a:xfrm>
            <a:off x="4344896" y="4059308"/>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18" name="Text Placeholder 2"/>
          <p:cNvSpPr txBox="1">
            <a:spLocks/>
          </p:cNvSpPr>
          <p:nvPr/>
        </p:nvSpPr>
        <p:spPr>
          <a:xfrm>
            <a:off x="4349025" y="3775664"/>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19" name="TextBox 18"/>
          <p:cNvSpPr txBox="1"/>
          <p:nvPr/>
        </p:nvSpPr>
        <p:spPr>
          <a:xfrm>
            <a:off x="6607716" y="3135870"/>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20" name="Text Placeholder 2"/>
          <p:cNvSpPr txBox="1">
            <a:spLocks/>
          </p:cNvSpPr>
          <p:nvPr/>
        </p:nvSpPr>
        <p:spPr>
          <a:xfrm>
            <a:off x="6611846" y="2852226"/>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21" name="Text Placeholder 2"/>
          <p:cNvSpPr txBox="1">
            <a:spLocks/>
          </p:cNvSpPr>
          <p:nvPr/>
        </p:nvSpPr>
        <p:spPr>
          <a:xfrm>
            <a:off x="1767741" y="4059308"/>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dirty="0">
                <a:solidFill>
                  <a:srgbClr val="C00000"/>
                </a:solidFill>
                <a:latin typeface="微软雅黑"/>
                <a:ea typeface="微软雅黑"/>
              </a:rPr>
              <a:t>01</a:t>
            </a:r>
          </a:p>
        </p:txBody>
      </p:sp>
      <p:sp>
        <p:nvSpPr>
          <p:cNvPr id="22" name="Text Placeholder 2"/>
          <p:cNvSpPr txBox="1">
            <a:spLocks/>
          </p:cNvSpPr>
          <p:nvPr/>
        </p:nvSpPr>
        <p:spPr>
          <a:xfrm>
            <a:off x="3588607" y="2871365"/>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a:solidFill>
                  <a:srgbClr val="C00000"/>
                </a:solidFill>
                <a:latin typeface="微软雅黑"/>
                <a:ea typeface="微软雅黑"/>
              </a:rPr>
              <a:t>02</a:t>
            </a:r>
            <a:endParaRPr lang="en-GB" sz="1111" dirty="0">
              <a:solidFill>
                <a:srgbClr val="C00000"/>
              </a:solidFill>
              <a:latin typeface="微软雅黑"/>
              <a:ea typeface="微软雅黑"/>
            </a:endParaRPr>
          </a:p>
        </p:txBody>
      </p:sp>
      <p:sp>
        <p:nvSpPr>
          <p:cNvPr id="23" name="Text Placeholder 2"/>
          <p:cNvSpPr txBox="1">
            <a:spLocks/>
          </p:cNvSpPr>
          <p:nvPr/>
        </p:nvSpPr>
        <p:spPr>
          <a:xfrm>
            <a:off x="4683056" y="3223227"/>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a:solidFill>
                  <a:srgbClr val="C00000"/>
                </a:solidFill>
                <a:latin typeface="微软雅黑"/>
                <a:ea typeface="微软雅黑"/>
              </a:rPr>
              <a:t>03</a:t>
            </a:r>
            <a:endParaRPr lang="en-GB" sz="1111" dirty="0">
              <a:solidFill>
                <a:srgbClr val="C00000"/>
              </a:solidFill>
              <a:latin typeface="微软雅黑"/>
              <a:ea typeface="微软雅黑"/>
            </a:endParaRPr>
          </a:p>
        </p:txBody>
      </p:sp>
      <p:sp>
        <p:nvSpPr>
          <p:cNvPr id="24" name="Text Placeholder 2"/>
          <p:cNvSpPr txBox="1">
            <a:spLocks/>
          </p:cNvSpPr>
          <p:nvPr/>
        </p:nvSpPr>
        <p:spPr>
          <a:xfrm>
            <a:off x="6718762" y="1911152"/>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a:solidFill>
                  <a:srgbClr val="C00000"/>
                </a:solidFill>
                <a:latin typeface="微软雅黑"/>
                <a:ea typeface="微软雅黑"/>
              </a:rPr>
              <a:t>04</a:t>
            </a:r>
            <a:endParaRPr lang="en-GB" sz="1111" dirty="0">
              <a:solidFill>
                <a:srgbClr val="C00000"/>
              </a:solidFill>
              <a:latin typeface="微软雅黑"/>
              <a:ea typeface="微软雅黑"/>
            </a:endParaRPr>
          </a:p>
        </p:txBody>
      </p:sp>
    </p:spTree>
    <p:extLst>
      <p:ext uri="{BB962C8B-B14F-4D97-AF65-F5344CB8AC3E}">
        <p14:creationId xmlns:p14="http://schemas.microsoft.com/office/powerpoint/2010/main" xmlns="" val="1604452585"/>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00"/>
                                        <p:tgtEl>
                                          <p:spTgt spid="8"/>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1">
                                            <p:txEl>
                                              <p:pRg st="0" end="0"/>
                                            </p:txEl>
                                          </p:spTgt>
                                        </p:tgtEl>
                                        <p:attrNameLst>
                                          <p:attrName>style.visibility</p:attrName>
                                        </p:attrNameLst>
                                      </p:cBhvr>
                                      <p:to>
                                        <p:strVal val="visible"/>
                                      </p:to>
                                    </p:set>
                                    <p:animEffect transition="in" filter="fade">
                                      <p:cBhvr>
                                        <p:cTn id="14" dur="200"/>
                                        <p:tgtEl>
                                          <p:spTgt spid="21">
                                            <p:txEl>
                                              <p:pRg st="0" end="0"/>
                                            </p:txEl>
                                          </p:spTgt>
                                        </p:tgtEl>
                                      </p:cBhvr>
                                    </p:animEffect>
                                  </p:childTnLst>
                                </p:cTn>
                              </p:par>
                            </p:childTnLst>
                          </p:cTn>
                        </p:par>
                        <p:par>
                          <p:cTn id="15" fill="hold">
                            <p:stCondLst>
                              <p:cond delay="400"/>
                            </p:stCondLst>
                            <p:childTnLst>
                              <p:par>
                                <p:cTn id="16" presetID="1" presetClass="entr" presetSubtype="0" fill="hold" grpId="0" nodeType="afterEffect">
                                  <p:stCondLst>
                                    <p:cond delay="0"/>
                                  </p:stCondLst>
                                  <p:childTnLst>
                                    <p:set>
                                      <p:cBhvr>
                                        <p:cTn id="17" dur="1" fill="hold">
                                          <p:stCondLst>
                                            <p:cond delay="199"/>
                                          </p:stCondLst>
                                        </p:cTn>
                                        <p:tgtEl>
                                          <p:spTgt spid="14">
                                            <p:txEl>
                                              <p:pRg st="0" end="0"/>
                                            </p:txEl>
                                          </p:spTgt>
                                        </p:tgtEl>
                                        <p:attrNameLst>
                                          <p:attrName>style.visibility</p:attrName>
                                        </p:attrNameLst>
                                      </p:cBhvr>
                                      <p:to>
                                        <p:strVal val="visible"/>
                                      </p:to>
                                    </p:set>
                                  </p:childTnLst>
                                </p:cTn>
                              </p:par>
                              <p:par>
                                <p:cTn id="18" presetID="18" presetClass="entr" presetSubtype="6"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strips(downRight)">
                                      <p:cBhvr>
                                        <p:cTn id="20" dur="200"/>
                                        <p:tgtEl>
                                          <p:spTgt spid="13"/>
                                        </p:tgtEl>
                                      </p:cBhvr>
                                    </p:animEffect>
                                  </p:childTnLst>
                                </p:cTn>
                              </p:par>
                            </p:childTnLst>
                          </p:cTn>
                        </p:par>
                        <p:par>
                          <p:cTn id="21" fill="hold">
                            <p:stCondLst>
                              <p:cond delay="6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fade">
                                      <p:cBhvr>
                                        <p:cTn id="27" dur="200"/>
                                        <p:tgtEl>
                                          <p:spTgt spid="22">
                                            <p:txEl>
                                              <p:pRg st="0" end="0"/>
                                            </p:txEl>
                                          </p:spTgt>
                                        </p:tgtEl>
                                      </p:cBhvr>
                                    </p:animEffect>
                                  </p:childTnLst>
                                </p:cTn>
                              </p:par>
                            </p:childTnLst>
                          </p:cTn>
                        </p:par>
                        <p:par>
                          <p:cTn id="28" fill="hold">
                            <p:stCondLst>
                              <p:cond delay="800"/>
                            </p:stCondLst>
                            <p:childTnLst>
                              <p:par>
                                <p:cTn id="29" presetID="1" presetClass="entr" presetSubtype="0" fill="hold" grpId="0" nodeType="afterEffect">
                                  <p:stCondLst>
                                    <p:cond delay="0"/>
                                  </p:stCondLst>
                                  <p:childTnLst>
                                    <p:set>
                                      <p:cBhvr>
                                        <p:cTn id="30" dur="1" fill="hold">
                                          <p:stCondLst>
                                            <p:cond delay="199"/>
                                          </p:stCondLst>
                                        </p:cTn>
                                        <p:tgtEl>
                                          <p:spTgt spid="16">
                                            <p:txEl>
                                              <p:pRg st="0" end="0"/>
                                            </p:txEl>
                                          </p:spTgt>
                                        </p:tgtEl>
                                        <p:attrNameLst>
                                          <p:attrName>style.visibility</p:attrName>
                                        </p:attrNameLst>
                                      </p:cBhvr>
                                      <p:to>
                                        <p:strVal val="visible"/>
                                      </p:to>
                                    </p:set>
                                  </p:childTnLst>
                                </p:cTn>
                              </p:par>
                              <p:par>
                                <p:cTn id="31" presetID="18" presetClass="entr" presetSubtype="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strips(downRight)">
                                      <p:cBhvr>
                                        <p:cTn id="33" dur="200"/>
                                        <p:tgtEl>
                                          <p:spTgt spid="15"/>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
                                        <p:tgtEl>
                                          <p:spTgt spid="1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3">
                                            <p:txEl>
                                              <p:pRg st="0" end="0"/>
                                            </p:txEl>
                                          </p:spTgt>
                                        </p:tgtEl>
                                        <p:attrNameLst>
                                          <p:attrName>style.visibility</p:attrName>
                                        </p:attrNameLst>
                                      </p:cBhvr>
                                      <p:to>
                                        <p:strVal val="visible"/>
                                      </p:to>
                                    </p:set>
                                    <p:animEffect transition="in" filter="fade">
                                      <p:cBhvr>
                                        <p:cTn id="40" dur="200"/>
                                        <p:tgtEl>
                                          <p:spTgt spid="23">
                                            <p:txEl>
                                              <p:pRg st="0" end="0"/>
                                            </p:txEl>
                                          </p:spTgt>
                                        </p:tgtEl>
                                      </p:cBhvr>
                                    </p:animEffect>
                                  </p:childTnLst>
                                </p:cTn>
                              </p:par>
                            </p:childTnLst>
                          </p:cTn>
                        </p:par>
                        <p:par>
                          <p:cTn id="41" fill="hold">
                            <p:stCondLst>
                              <p:cond delay="1200"/>
                            </p:stCondLst>
                            <p:childTnLst>
                              <p:par>
                                <p:cTn id="42" presetID="1" presetClass="entr" presetSubtype="0" fill="hold" grpId="0" nodeType="afterEffect">
                                  <p:stCondLst>
                                    <p:cond delay="0"/>
                                  </p:stCondLst>
                                  <p:childTnLst>
                                    <p:set>
                                      <p:cBhvr>
                                        <p:cTn id="43" dur="1" fill="hold">
                                          <p:stCondLst>
                                            <p:cond delay="199"/>
                                          </p:stCondLst>
                                        </p:cTn>
                                        <p:tgtEl>
                                          <p:spTgt spid="18">
                                            <p:txEl>
                                              <p:pRg st="0" end="0"/>
                                            </p:txEl>
                                          </p:spTgt>
                                        </p:tgtEl>
                                        <p:attrNameLst>
                                          <p:attrName>style.visibility</p:attrName>
                                        </p:attrNameLst>
                                      </p:cBhvr>
                                      <p:to>
                                        <p:strVal val="visible"/>
                                      </p:to>
                                    </p:set>
                                  </p:childTnLst>
                                </p:cTn>
                              </p:par>
                              <p:par>
                                <p:cTn id="44" presetID="18" presetClass="entr" presetSubtype="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strips(downRight)">
                                      <p:cBhvr>
                                        <p:cTn id="46" dur="200"/>
                                        <p:tgtEl>
                                          <p:spTgt spid="17"/>
                                        </p:tgtEl>
                                      </p:cBhvr>
                                    </p:animEffect>
                                  </p:childTnLst>
                                </p:cTn>
                              </p:par>
                            </p:childTnLst>
                          </p:cTn>
                        </p:par>
                        <p:par>
                          <p:cTn id="47" fill="hold">
                            <p:stCondLst>
                              <p:cond delay="140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200"/>
                                        <p:tgtEl>
                                          <p:spTgt spid="1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4">
                                            <p:txEl>
                                              <p:pRg st="0" end="0"/>
                                            </p:txEl>
                                          </p:spTgt>
                                        </p:tgtEl>
                                        <p:attrNameLst>
                                          <p:attrName>style.visibility</p:attrName>
                                        </p:attrNameLst>
                                      </p:cBhvr>
                                      <p:to>
                                        <p:strVal val="visible"/>
                                      </p:to>
                                    </p:set>
                                    <p:animEffect transition="in" filter="fade">
                                      <p:cBhvr>
                                        <p:cTn id="53" dur="200"/>
                                        <p:tgtEl>
                                          <p:spTgt spid="24">
                                            <p:txEl>
                                              <p:pRg st="0" end="0"/>
                                            </p:txEl>
                                          </p:spTgt>
                                        </p:tgtEl>
                                      </p:cBhvr>
                                    </p:animEffect>
                                  </p:childTnLst>
                                </p:cTn>
                              </p:par>
                            </p:childTnLst>
                          </p:cTn>
                        </p:par>
                        <p:par>
                          <p:cTn id="54" fill="hold">
                            <p:stCondLst>
                              <p:cond delay="1600"/>
                            </p:stCondLst>
                            <p:childTnLst>
                              <p:par>
                                <p:cTn id="55" presetID="1" presetClass="entr" presetSubtype="0" fill="hold" grpId="0" nodeType="afterEffect">
                                  <p:stCondLst>
                                    <p:cond delay="0"/>
                                  </p:stCondLst>
                                  <p:childTnLst>
                                    <p:set>
                                      <p:cBhvr>
                                        <p:cTn id="56" dur="1" fill="hold">
                                          <p:stCondLst>
                                            <p:cond delay="199"/>
                                          </p:stCondLst>
                                        </p:cTn>
                                        <p:tgtEl>
                                          <p:spTgt spid="20">
                                            <p:txEl>
                                              <p:pRg st="0" end="0"/>
                                            </p:txEl>
                                          </p:spTgt>
                                        </p:tgtEl>
                                        <p:attrNameLst>
                                          <p:attrName>style.visibility</p:attrName>
                                        </p:attrNameLst>
                                      </p:cBhvr>
                                      <p:to>
                                        <p:strVal val="visible"/>
                                      </p:to>
                                    </p:set>
                                  </p:childTnLst>
                                </p:cTn>
                              </p:par>
                              <p:par>
                                <p:cTn id="57" presetID="18" presetClass="entr" presetSubtype="6"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Right)">
                                      <p:cBhvr>
                                        <p:cTn id="59" dur="2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P spid="14" grpId="0" build="p"/>
      <p:bldP spid="15" grpId="0"/>
      <p:bldP spid="16" grpId="0" build="p"/>
      <p:bldP spid="17" grpId="0"/>
      <p:bldP spid="18" grpId="0" build="p"/>
      <p:bldP spid="19" grpId="0"/>
      <p:bldP spid="20" grpId="0" build="p"/>
      <p:bldP spid="21" grpId="0" build="p"/>
      <p:bldP spid="22" grpId="0" build="p"/>
      <p:bldP spid="23" grpId="0" build="p"/>
      <p:bldP spid="24" grpId="0" build="p"/>
    </p:bldLst>
  </p:timing>
  <p:extLst mod="1"/>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idx="4294967295"/>
          </p:nvPr>
        </p:nvSpPr>
        <p:spPr>
          <a:xfrm>
            <a:off x="628650" y="273844"/>
            <a:ext cx="7886700" cy="994172"/>
          </a:xfrm>
        </p:spPr>
        <p:txBody>
          <a:bodyPr/>
          <a:lstStyle/>
          <a:p>
            <a:r>
              <a:rPr lang="zh-CN" altLang="en-US" dirty="0" smtClean="0">
                <a:latin typeface="+mn-lt"/>
                <a:ea typeface="+mn-ea"/>
                <a:cs typeface="+mn-ea"/>
                <a:sym typeface="+mn-lt"/>
              </a:rPr>
              <a:t> </a:t>
            </a:r>
            <a:endParaRPr lang="en-US" altLang="zh-CN" dirty="0">
              <a:latin typeface="+mn-lt"/>
              <a:ea typeface="+mn-ea"/>
              <a:cs typeface="+mn-ea"/>
              <a:sym typeface="+mn-lt"/>
            </a:endParaRPr>
          </a:p>
        </p:txBody>
      </p:sp>
      <p:sp>
        <p:nvSpPr>
          <p:cNvPr id="95" name="任意多边形: 形状 94"/>
          <p:cNvSpPr/>
          <p:nvPr/>
        </p:nvSpPr>
        <p:spPr>
          <a:xfrm>
            <a:off x="400490" y="2118265"/>
            <a:ext cx="1494930" cy="1562101"/>
          </a:xfrm>
          <a:custGeom>
            <a:avLst/>
            <a:gdLst>
              <a:gd name="connsiteX0" fmla="*/ 996620 w 1993240"/>
              <a:gd name="connsiteY0" fmla="*/ 159195 h 3192047"/>
              <a:gd name="connsiteX1" fmla="*/ 79767 w 1993240"/>
              <a:gd name="connsiteY1" fmla="*/ 1595684 h 3192047"/>
              <a:gd name="connsiteX2" fmla="*/ 996620 w 1993240"/>
              <a:gd name="connsiteY2" fmla="*/ 3032173 h 3192047"/>
              <a:gd name="connsiteX3" fmla="*/ 1913473 w 1993240"/>
              <a:gd name="connsiteY3" fmla="*/ 1595684 h 3192047"/>
              <a:gd name="connsiteX4" fmla="*/ 996620 w 1993240"/>
              <a:gd name="connsiteY4" fmla="*/ 159195 h 3192047"/>
              <a:gd name="connsiteX5" fmla="*/ 996620 w 1993240"/>
              <a:gd name="connsiteY5" fmla="*/ 0 h 3192047"/>
              <a:gd name="connsiteX6" fmla="*/ 1993240 w 1993240"/>
              <a:gd name="connsiteY6" fmla="*/ 1596024 h 3192047"/>
              <a:gd name="connsiteX7" fmla="*/ 996620 w 1993240"/>
              <a:gd name="connsiteY7" fmla="*/ 3192047 h 3192047"/>
              <a:gd name="connsiteX8" fmla="*/ 0 w 1993240"/>
              <a:gd name="connsiteY8" fmla="*/ 1596024 h 3192047"/>
              <a:gd name="connsiteX9" fmla="*/ 996620 w 1993240"/>
              <a:gd name="connsiteY9" fmla="*/ 0 h 319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240" h="3192047">
                <a:moveTo>
                  <a:pt x="996620" y="159195"/>
                </a:moveTo>
                <a:cubicBezTo>
                  <a:pt x="490256" y="159195"/>
                  <a:pt x="79767" y="802331"/>
                  <a:pt x="79767" y="1595684"/>
                </a:cubicBezTo>
                <a:cubicBezTo>
                  <a:pt x="79767" y="2389037"/>
                  <a:pt x="490256" y="3032173"/>
                  <a:pt x="996620" y="3032173"/>
                </a:cubicBezTo>
                <a:cubicBezTo>
                  <a:pt x="1502984" y="3032173"/>
                  <a:pt x="1913473" y="2389037"/>
                  <a:pt x="1913473" y="1595684"/>
                </a:cubicBezTo>
                <a:cubicBezTo>
                  <a:pt x="1913473" y="802331"/>
                  <a:pt x="1502984" y="159195"/>
                  <a:pt x="996620" y="159195"/>
                </a:cubicBezTo>
                <a:close/>
                <a:moveTo>
                  <a:pt x="996620" y="0"/>
                </a:moveTo>
                <a:cubicBezTo>
                  <a:pt x="1547038" y="0"/>
                  <a:pt x="1993240" y="714564"/>
                  <a:pt x="1993240" y="1596024"/>
                </a:cubicBezTo>
                <a:cubicBezTo>
                  <a:pt x="1993240" y="2477483"/>
                  <a:pt x="1547038" y="3192047"/>
                  <a:pt x="996620" y="3192047"/>
                </a:cubicBezTo>
                <a:cubicBezTo>
                  <a:pt x="446202" y="3192047"/>
                  <a:pt x="0" y="2477483"/>
                  <a:pt x="0" y="1596024"/>
                </a:cubicBezTo>
                <a:cubicBezTo>
                  <a:pt x="0" y="714564"/>
                  <a:pt x="446202" y="0"/>
                  <a:pt x="99662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文本</a:t>
            </a:r>
            <a:endParaRPr kumimoji="0" lang="zh-CN" altLang="en-US" sz="30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
        <p:nvSpPr>
          <p:cNvPr id="96" name="矩形 95"/>
          <p:cNvSpPr/>
          <p:nvPr/>
        </p:nvSpPr>
        <p:spPr>
          <a:xfrm>
            <a:off x="2028371" y="1268016"/>
            <a:ext cx="2262074" cy="34853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
        <p:nvSpPr>
          <p:cNvPr id="119" name="任意多边形: 形状 118"/>
          <p:cNvSpPr/>
          <p:nvPr/>
        </p:nvSpPr>
        <p:spPr>
          <a:xfrm>
            <a:off x="4777355" y="2118265"/>
            <a:ext cx="1494930" cy="1562101"/>
          </a:xfrm>
          <a:custGeom>
            <a:avLst/>
            <a:gdLst>
              <a:gd name="connsiteX0" fmla="*/ 996620 w 1993240"/>
              <a:gd name="connsiteY0" fmla="*/ 159195 h 3192047"/>
              <a:gd name="connsiteX1" fmla="*/ 79767 w 1993240"/>
              <a:gd name="connsiteY1" fmla="*/ 1595684 h 3192047"/>
              <a:gd name="connsiteX2" fmla="*/ 996620 w 1993240"/>
              <a:gd name="connsiteY2" fmla="*/ 3032173 h 3192047"/>
              <a:gd name="connsiteX3" fmla="*/ 1913473 w 1993240"/>
              <a:gd name="connsiteY3" fmla="*/ 1595684 h 3192047"/>
              <a:gd name="connsiteX4" fmla="*/ 996620 w 1993240"/>
              <a:gd name="connsiteY4" fmla="*/ 159195 h 3192047"/>
              <a:gd name="connsiteX5" fmla="*/ 996620 w 1993240"/>
              <a:gd name="connsiteY5" fmla="*/ 0 h 3192047"/>
              <a:gd name="connsiteX6" fmla="*/ 1993240 w 1993240"/>
              <a:gd name="connsiteY6" fmla="*/ 1596024 h 3192047"/>
              <a:gd name="connsiteX7" fmla="*/ 996620 w 1993240"/>
              <a:gd name="connsiteY7" fmla="*/ 3192047 h 3192047"/>
              <a:gd name="connsiteX8" fmla="*/ 0 w 1993240"/>
              <a:gd name="connsiteY8" fmla="*/ 1596024 h 3192047"/>
              <a:gd name="connsiteX9" fmla="*/ 996620 w 1993240"/>
              <a:gd name="connsiteY9" fmla="*/ 0 h 319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240" h="3192047">
                <a:moveTo>
                  <a:pt x="996620" y="159195"/>
                </a:moveTo>
                <a:cubicBezTo>
                  <a:pt x="490256" y="159195"/>
                  <a:pt x="79767" y="802331"/>
                  <a:pt x="79767" y="1595684"/>
                </a:cubicBezTo>
                <a:cubicBezTo>
                  <a:pt x="79767" y="2389037"/>
                  <a:pt x="490256" y="3032173"/>
                  <a:pt x="996620" y="3032173"/>
                </a:cubicBezTo>
                <a:cubicBezTo>
                  <a:pt x="1502984" y="3032173"/>
                  <a:pt x="1913473" y="2389037"/>
                  <a:pt x="1913473" y="1595684"/>
                </a:cubicBezTo>
                <a:cubicBezTo>
                  <a:pt x="1913473" y="802331"/>
                  <a:pt x="1502984" y="159195"/>
                  <a:pt x="996620" y="159195"/>
                </a:cubicBezTo>
                <a:close/>
                <a:moveTo>
                  <a:pt x="996620" y="0"/>
                </a:moveTo>
                <a:cubicBezTo>
                  <a:pt x="1547038" y="0"/>
                  <a:pt x="1993240" y="714564"/>
                  <a:pt x="1993240" y="1596024"/>
                </a:cubicBezTo>
                <a:cubicBezTo>
                  <a:pt x="1993240" y="2477483"/>
                  <a:pt x="1547038" y="3192047"/>
                  <a:pt x="996620" y="3192047"/>
                </a:cubicBezTo>
                <a:cubicBezTo>
                  <a:pt x="446202" y="3192047"/>
                  <a:pt x="0" y="2477483"/>
                  <a:pt x="0" y="1596024"/>
                </a:cubicBezTo>
                <a:cubicBezTo>
                  <a:pt x="0" y="714564"/>
                  <a:pt x="446202" y="0"/>
                  <a:pt x="99662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文本</a:t>
            </a:r>
            <a:endParaRPr kumimoji="0" lang="zh-CN" altLang="en-US" sz="30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
        <p:nvSpPr>
          <p:cNvPr id="120" name="矩形 119"/>
          <p:cNvSpPr/>
          <p:nvPr/>
        </p:nvSpPr>
        <p:spPr>
          <a:xfrm>
            <a:off x="6405237" y="1268016"/>
            <a:ext cx="2262074" cy="34853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Tree>
    <p:extLst>
      <p:ext uri="{BB962C8B-B14F-4D97-AF65-F5344CB8AC3E}">
        <p14:creationId xmlns:p14="http://schemas.microsoft.com/office/powerpoint/2010/main" xmlns="" val="2296035806"/>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heel(1)">
                                      <p:cBhvr>
                                        <p:cTn id="7" dur="1000"/>
                                        <p:tgtEl>
                                          <p:spTgt spid="95"/>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down)">
                                      <p:cBhvr>
                                        <p:cTn id="11" dur="500"/>
                                        <p:tgtEl>
                                          <p:spTgt spid="96"/>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119"/>
                                        </p:tgtEl>
                                        <p:attrNameLst>
                                          <p:attrName>style.visibility</p:attrName>
                                        </p:attrNameLst>
                                      </p:cBhvr>
                                      <p:to>
                                        <p:strVal val="visible"/>
                                      </p:to>
                                    </p:set>
                                    <p:animEffect transition="in" filter="wheel(1)">
                                      <p:cBhvr>
                                        <p:cTn id="14" dur="1000"/>
                                        <p:tgtEl>
                                          <p:spTgt spid="119"/>
                                        </p:tgtEl>
                                      </p:cBhvr>
                                    </p:animEffect>
                                  </p:childTnLst>
                                </p:cTn>
                              </p:par>
                            </p:childTnLst>
                          </p:cTn>
                        </p:par>
                        <p:par>
                          <p:cTn id="15" fill="hold">
                            <p:stCondLst>
                              <p:cond delay="2000"/>
                            </p:stCondLst>
                            <p:childTnLst>
                              <p:par>
                                <p:cTn id="16" presetID="22" presetClass="entr" presetSubtype="4" fill="hold" grpId="0" nodeType="afterEffect">
                                  <p:stCondLst>
                                    <p:cond delay="0"/>
                                  </p:stCondLst>
                                  <p:childTnLst>
                                    <p:set>
                                      <p:cBhvr>
                                        <p:cTn id="17" dur="1" fill="hold">
                                          <p:stCondLst>
                                            <p:cond delay="0"/>
                                          </p:stCondLst>
                                        </p:cTn>
                                        <p:tgtEl>
                                          <p:spTgt spid="120"/>
                                        </p:tgtEl>
                                        <p:attrNameLst>
                                          <p:attrName>style.visibility</p:attrName>
                                        </p:attrNameLst>
                                      </p:cBhvr>
                                      <p:to>
                                        <p:strVal val="visible"/>
                                      </p:to>
                                    </p:set>
                                    <p:animEffect transition="in" filter="wipe(down)">
                                      <p:cBhvr>
                                        <p:cTn id="18"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6" grpId="0"/>
      <p:bldP spid="119" grpId="0" animBg="1"/>
      <p:bldP spid="1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淘宝网Chenying0907出品 2"/>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3174675" y="1756728"/>
            <a:ext cx="1476499" cy="81929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0" name="淘宝网Chenying0907出品 2" descr="C:\Users\Administrator\Desktop\218.png"/>
          <p:cNvPicPr>
            <a:picLocks noChangeAspect="1" noChangeArrowheads="1"/>
          </p:cNvPicPr>
          <p:nvPr/>
        </p:nvPicPr>
        <p:blipFill rotWithShape="1">
          <a:blip r:embed="rId4" cstate="screen">
            <a:extLst>
              <a:ext uri="{BEBA8EAE-BF5A-486C-A8C5-ECC9F3942E4B}">
                <a14:imgProps xmlns:a14="http://schemas.microsoft.com/office/drawing/2010/main" xmlns="">
                  <a14:imgLayer r:embed="rId5">
                    <a14:imgEffect>
                      <a14:backgroundRemoval t="0" b="99412" l="0" r="90000">
                        <a14:foregroundMark x1="14182" y1="94118" x2="14182" y2="94118"/>
                        <a14:foregroundMark x1="8909" y1="10588" x2="8909" y2="10588"/>
                        <a14:foregroundMark x1="3455" y1="10588" x2="3455" y2="10588"/>
                        <a14:backgroundMark x1="1091" y1="2353" x2="1091" y2="2353"/>
                        <a14:backgroundMark x1="1818" y1="1176" x2="1818" y2="1176"/>
                      </a14:backgroundRemoval>
                    </a14:imgEffect>
                  </a14:imgLayer>
                </a14:imgProps>
              </a:ext>
              <a:ext uri="{28A0092B-C50C-407E-A947-70E740481C1C}">
                <a14:useLocalDpi xmlns:a14="http://schemas.microsoft.com/office/drawing/2010/main" xmlns=""/>
              </a:ext>
            </a:extLst>
          </a:blip>
          <a:srcRect l="8641" r="45448"/>
          <a:stretch/>
        </p:blipFill>
        <p:spPr bwMode="auto">
          <a:xfrm flipH="1">
            <a:off x="6291785" y="8946"/>
            <a:ext cx="2831965" cy="5134161"/>
          </a:xfrm>
          <a:prstGeom prst="rect">
            <a:avLst/>
          </a:prstGeom>
          <a:noFill/>
          <a:extLst>
            <a:ext uri="{909E8E84-426E-40DD-AFC4-6F175D3DCCD1}">
              <a14:hiddenFill xmlns:a14="http://schemas.microsoft.com/office/drawing/2010/main" xmlns="">
                <a:solidFill>
                  <a:srgbClr val="FFFFFF"/>
                </a:solidFill>
              </a14:hiddenFill>
            </a:ext>
          </a:extLst>
        </p:spPr>
      </p:pic>
      <p:pic>
        <p:nvPicPr>
          <p:cNvPr id="51" name="淘宝网Chenying0907出品 2" descr="F:\360云盘\02-个人资料\！PPT图片及版面资源\06-PPT精选插图\02-商务\188141-12052214260792.jpg"/>
          <p:cNvPicPr>
            <a:picLocks noChangeAspect="1" noChangeArrowheads="1"/>
          </p:cNvPicPr>
          <p:nvPr/>
        </p:nvPicPr>
        <p:blipFill rotWithShape="1">
          <a:blip r:embed="rId6" cstate="print">
            <a:extLst>
              <a:ext uri="{28A0092B-C50C-407E-A947-70E740481C1C}">
                <a14:useLocalDpi xmlns:a14="http://schemas.microsoft.com/office/drawing/2010/main" xmlns="" val="0"/>
              </a:ext>
            </a:extLst>
          </a:blip>
          <a:srcRect b="8002"/>
          <a:stretch/>
        </p:blipFill>
        <p:spPr bwMode="auto">
          <a:xfrm>
            <a:off x="4725412" y="2663484"/>
            <a:ext cx="1438810" cy="809568"/>
          </a:xfrm>
          <a:prstGeom prst="rect">
            <a:avLst/>
          </a:prstGeom>
          <a:noFill/>
          <a:extLst>
            <a:ext uri="{909E8E84-426E-40DD-AFC4-6F175D3DCCD1}">
              <a14:hiddenFill xmlns:a14="http://schemas.microsoft.com/office/drawing/2010/main" xmlns="">
                <a:solidFill>
                  <a:srgbClr val="FFFFFF"/>
                </a:solidFill>
              </a14:hiddenFill>
            </a:ext>
          </a:extLst>
        </p:spPr>
      </p:pic>
      <p:pic>
        <p:nvPicPr>
          <p:cNvPr id="52" name="淘宝网Chenying0907出品 2"/>
          <p:cNvPicPr>
            <a:picLocks noChangeAspect="1" noChangeArrowheads="1"/>
          </p:cNvPicPr>
          <p:nvPr/>
        </p:nvPicPr>
        <p:blipFill rotWithShape="1">
          <a:blip r:embed="rId7" cstate="print">
            <a:extLst>
              <a:ext uri="{28A0092B-C50C-407E-A947-70E740481C1C}">
                <a14:useLocalDpi xmlns:a14="http://schemas.microsoft.com/office/drawing/2010/main" xmlns="" val="0"/>
              </a:ext>
            </a:extLst>
          </a:blip>
          <a:srcRect l="1294" r="25260"/>
          <a:stretch/>
        </p:blipFill>
        <p:spPr bwMode="auto">
          <a:xfrm>
            <a:off x="1651905" y="2663484"/>
            <a:ext cx="1454639" cy="80956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53" name="淘宝网Chenying0907出品 52"/>
          <p:cNvGrpSpPr/>
          <p:nvPr/>
        </p:nvGrpSpPr>
        <p:grpSpPr>
          <a:xfrm>
            <a:off x="4725412" y="1756728"/>
            <a:ext cx="1438810" cy="819298"/>
            <a:chOff x="3946913" y="1827911"/>
            <a:chExt cx="1958168" cy="1283142"/>
          </a:xfrm>
        </p:grpSpPr>
        <p:sp>
          <p:nvSpPr>
            <p:cNvPr id="54" name="淘宝网Chenying0907出品 53"/>
            <p:cNvSpPr/>
            <p:nvPr/>
          </p:nvSpPr>
          <p:spPr>
            <a:xfrm>
              <a:off x="3946913" y="1827911"/>
              <a:ext cx="1958168" cy="1283142"/>
            </a:xfrm>
            <a:prstGeom prst="rect">
              <a:avLst/>
            </a:prstGeom>
            <a:solidFill>
              <a:srgbClr val="C0000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71824">
                <a:defRPr/>
              </a:pPr>
              <a:endParaRPr lang="zh-CN" altLang="en-US" sz="1032">
                <a:solidFill>
                  <a:sysClr val="window" lastClr="FFFFFF"/>
                </a:solidFill>
                <a:latin typeface="微软雅黑" panose="020B0503020204020204" pitchFamily="34" charset="-122"/>
                <a:ea typeface="微软雅黑" panose="020B0503020204020204" pitchFamily="34" charset="-122"/>
              </a:endParaRPr>
            </a:p>
          </p:txBody>
        </p:sp>
        <p:sp>
          <p:nvSpPr>
            <p:cNvPr id="55" name="TextBox 17"/>
            <p:cNvSpPr txBox="1">
              <a:spLocks noChangeArrowheads="1"/>
            </p:cNvSpPr>
            <p:nvPr/>
          </p:nvSpPr>
          <p:spPr bwMode="auto">
            <a:xfrm flipH="1">
              <a:off x="4287376" y="2218786"/>
              <a:ext cx="1335299" cy="5080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824">
                <a:defRPr/>
              </a:pPr>
              <a:r>
                <a:rPr lang="zh-CN" altLang="en-US" sz="1508" b="1" kern="0" dirty="0">
                  <a:solidFill>
                    <a:sysClr val="window" lastClr="FFFFFF">
                      <a:lumMod val="95000"/>
                    </a:sysClr>
                  </a:solidFill>
                  <a:latin typeface="微软雅黑" panose="020B0503020204020204" pitchFamily="34" charset="-122"/>
                  <a:ea typeface="微软雅黑" panose="020B0503020204020204" pitchFamily="34" charset="-122"/>
                </a:rPr>
                <a:t>填加文字</a:t>
              </a:r>
              <a:endParaRPr lang="en-US" altLang="zh-CN" sz="1508" b="1"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grpSp>
        <p:nvGrpSpPr>
          <p:cNvPr id="56" name="淘宝网Chenying0907出品 55"/>
          <p:cNvGrpSpPr/>
          <p:nvPr/>
        </p:nvGrpSpPr>
        <p:grpSpPr>
          <a:xfrm>
            <a:off x="1651906" y="1756728"/>
            <a:ext cx="1454639" cy="819298"/>
            <a:chOff x="0" y="2095862"/>
            <a:chExt cx="1979711" cy="1283142"/>
          </a:xfrm>
          <a:solidFill>
            <a:schemeClr val="bg2"/>
          </a:solidFill>
        </p:grpSpPr>
        <p:sp>
          <p:nvSpPr>
            <p:cNvPr id="57" name="淘宝网Chenying0907出品 56"/>
            <p:cNvSpPr/>
            <p:nvPr/>
          </p:nvSpPr>
          <p:spPr>
            <a:xfrm>
              <a:off x="0" y="2095862"/>
              <a:ext cx="1979711" cy="128314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1">
                <a:latin typeface="微软雅黑" panose="020B0503020204020204" pitchFamily="34" charset="-122"/>
                <a:ea typeface="微软雅黑" panose="020B0503020204020204" pitchFamily="34" charset="-122"/>
              </a:endParaRPr>
            </a:p>
          </p:txBody>
        </p:sp>
        <p:sp>
          <p:nvSpPr>
            <p:cNvPr id="58" name="TextBox 18"/>
            <p:cNvSpPr txBox="1">
              <a:spLocks noChangeArrowheads="1"/>
            </p:cNvSpPr>
            <p:nvPr/>
          </p:nvSpPr>
          <p:spPr bwMode="auto">
            <a:xfrm flipH="1">
              <a:off x="379065" y="2486737"/>
              <a:ext cx="1335297" cy="5080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508" b="1" kern="0" dirty="0">
                  <a:solidFill>
                    <a:sysClr val="window" lastClr="FFFFFF">
                      <a:lumMod val="95000"/>
                    </a:sysClr>
                  </a:solidFill>
                  <a:latin typeface="微软雅黑" panose="020B0503020204020204" pitchFamily="34" charset="-122"/>
                  <a:ea typeface="微软雅黑" panose="020B0503020204020204" pitchFamily="34" charset="-122"/>
                </a:rPr>
                <a:t>填加文字</a:t>
              </a:r>
              <a:endParaRPr lang="en-US" altLang="zh-CN" sz="1508" b="1"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grpSp>
        <p:nvGrpSpPr>
          <p:cNvPr id="59" name="淘宝网Chenying0907出品 58"/>
          <p:cNvGrpSpPr/>
          <p:nvPr/>
        </p:nvGrpSpPr>
        <p:grpSpPr>
          <a:xfrm>
            <a:off x="3174674" y="2663484"/>
            <a:ext cx="1476500" cy="809569"/>
            <a:chOff x="2072433" y="511758"/>
            <a:chExt cx="2009463" cy="1267904"/>
          </a:xfrm>
        </p:grpSpPr>
        <p:sp>
          <p:nvSpPr>
            <p:cNvPr id="60" name="淘宝网Chenying0907出品 59"/>
            <p:cNvSpPr/>
            <p:nvPr/>
          </p:nvSpPr>
          <p:spPr>
            <a:xfrm>
              <a:off x="2072433" y="511758"/>
              <a:ext cx="2009463" cy="1267904"/>
            </a:xfrm>
            <a:prstGeom prst="rect">
              <a:avLst/>
            </a:prstGeom>
            <a:solidFill>
              <a:srgbClr val="C0000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71824">
                <a:defRPr/>
              </a:pPr>
              <a:endParaRPr lang="zh-CN" altLang="en-US" sz="1032">
                <a:solidFill>
                  <a:sysClr val="window" lastClr="FFFFFF"/>
                </a:solidFill>
                <a:latin typeface="微软雅黑" panose="020B0503020204020204" pitchFamily="34" charset="-122"/>
                <a:ea typeface="微软雅黑" panose="020B0503020204020204" pitchFamily="34" charset="-122"/>
              </a:endParaRPr>
            </a:p>
          </p:txBody>
        </p:sp>
        <p:sp>
          <p:nvSpPr>
            <p:cNvPr id="61" name="TextBox 18"/>
            <p:cNvSpPr txBox="1">
              <a:spLocks noChangeArrowheads="1"/>
            </p:cNvSpPr>
            <p:nvPr/>
          </p:nvSpPr>
          <p:spPr bwMode="auto">
            <a:xfrm flipH="1">
              <a:off x="2467298" y="901751"/>
              <a:ext cx="1335297" cy="5080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508" b="1" kern="0" dirty="0">
                  <a:solidFill>
                    <a:sysClr val="window" lastClr="FFFFFF">
                      <a:lumMod val="95000"/>
                    </a:sysClr>
                  </a:solidFill>
                  <a:latin typeface="微软雅黑" panose="020B0503020204020204" pitchFamily="34" charset="-122"/>
                  <a:ea typeface="微软雅黑" panose="020B0503020204020204" pitchFamily="34" charset="-122"/>
                </a:rPr>
                <a:t>填加文字</a:t>
              </a:r>
              <a:endParaRPr lang="en-US" altLang="zh-CN" sz="1508" b="1"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sp>
        <p:nvSpPr>
          <p:cNvPr id="62" name="TextBox 61"/>
          <p:cNvSpPr txBox="1"/>
          <p:nvPr/>
        </p:nvSpPr>
        <p:spPr>
          <a:xfrm>
            <a:off x="1588835" y="3520674"/>
            <a:ext cx="4755445" cy="760274"/>
          </a:xfrm>
          <a:prstGeom prst="rect">
            <a:avLst/>
          </a:prstGeom>
          <a:noFill/>
        </p:spPr>
        <p:txBody>
          <a:bodyPr wrap="square" lIns="67183" tIns="33592" rIns="67183" bIns="33592" rtlCol="0">
            <a:spAutoFit/>
          </a:bodyPr>
          <a:lstStyle/>
          <a:p>
            <a:pPr>
              <a:lnSpc>
                <a:spcPct val="150000"/>
              </a:lnSpc>
            </a:pPr>
            <a:r>
              <a:rPr lang="zh-CN" altLang="en-US" sz="1349" b="1" dirty="0">
                <a:solidFill>
                  <a:srgbClr val="C00000"/>
                </a:solidFill>
                <a:latin typeface="+mj-ea"/>
                <a:ea typeface="+mj-ea"/>
              </a:rPr>
              <a:t>单击填加标题</a:t>
            </a:r>
            <a:endParaRPr lang="en-US" altLang="zh-CN" sz="1349" b="1" dirty="0">
              <a:solidFill>
                <a:srgbClr val="C00000"/>
              </a:solidFill>
              <a:latin typeface="+mj-ea"/>
              <a:ea typeface="+mj-ea"/>
            </a:endParaRPr>
          </a:p>
          <a:p>
            <a:pPr>
              <a:lnSpc>
                <a:spcPct val="130000"/>
              </a:lnSpc>
            </a:pPr>
            <a:r>
              <a:rPr lang="zh-CN" altLang="en-US" sz="952" kern="3000" spc="18" dirty="0">
                <a:solidFill>
                  <a:schemeClr val="bg2">
                    <a:lumMod val="75000"/>
                  </a:schemeClr>
                </a:solidFill>
                <a:latin typeface="+mj-ea"/>
                <a:ea typeface="+mj-ea"/>
              </a:rPr>
              <a:t>文字内容需概括精炼，建议与标题相关并符合整体语言风格，语言描述尽量简洁生动。单击此处添加文本内容，语言描述尽量简洁生动。</a:t>
            </a:r>
            <a:endParaRPr lang="en-US" altLang="zh-CN" sz="952" kern="3000" spc="18" dirty="0">
              <a:solidFill>
                <a:schemeClr val="bg2">
                  <a:lumMod val="75000"/>
                </a:schemeClr>
              </a:solidFill>
              <a:latin typeface="+mj-ea"/>
              <a:ea typeface="+mj-ea"/>
            </a:endParaRPr>
          </a:p>
        </p:txBody>
      </p:sp>
    </p:spTree>
    <p:extLst>
      <p:ext uri="{BB962C8B-B14F-4D97-AF65-F5344CB8AC3E}">
        <p14:creationId xmlns:p14="http://schemas.microsoft.com/office/powerpoint/2010/main" xmlns="" val="3311836452"/>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52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 calcmode="lin" valueType="num">
                                      <p:cBhvr>
                                        <p:cTn id="14" dur="500" fill="hold"/>
                                        <p:tgtEl>
                                          <p:spTgt spid="56"/>
                                        </p:tgtEl>
                                        <p:attrNameLst>
                                          <p:attrName>ppt_x</p:attrName>
                                        </p:attrNameLst>
                                      </p:cBhvr>
                                      <p:tavLst>
                                        <p:tav tm="0">
                                          <p:val>
                                            <p:fltVal val="0.5"/>
                                          </p:val>
                                        </p:tav>
                                        <p:tav tm="100000">
                                          <p:val>
                                            <p:strVal val="#ppt_x"/>
                                          </p:val>
                                        </p:tav>
                                      </p:tavLst>
                                    </p:anim>
                                    <p:anim calcmode="lin" valueType="num">
                                      <p:cBhvr>
                                        <p:cTn id="15" dur="500" fill="hold"/>
                                        <p:tgtEl>
                                          <p:spTgt spid="56"/>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250"/>
                                  </p:stCondLst>
                                  <p:childTnLst>
                                    <p:set>
                                      <p:cBhvr>
                                        <p:cTn id="17" dur="1" fill="hold">
                                          <p:stCondLst>
                                            <p:cond delay="0"/>
                                          </p:stCondLst>
                                        </p:cTn>
                                        <p:tgtEl>
                                          <p:spTgt spid="52"/>
                                        </p:tgtEl>
                                        <p:attrNameLst>
                                          <p:attrName>style.visibility</p:attrName>
                                        </p:attrNameLst>
                                      </p:cBhvr>
                                      <p:to>
                                        <p:strVal val="visible"/>
                                      </p:to>
                                    </p:set>
                                    <p:anim calcmode="lin" valueType="num">
                                      <p:cBhvr>
                                        <p:cTn id="18" dur="500" fill="hold"/>
                                        <p:tgtEl>
                                          <p:spTgt spid="52"/>
                                        </p:tgtEl>
                                        <p:attrNameLst>
                                          <p:attrName>ppt_w</p:attrName>
                                        </p:attrNameLst>
                                      </p:cBhvr>
                                      <p:tavLst>
                                        <p:tav tm="0">
                                          <p:val>
                                            <p:fltVal val="0"/>
                                          </p:val>
                                        </p:tav>
                                        <p:tav tm="100000">
                                          <p:val>
                                            <p:strVal val="#ppt_w"/>
                                          </p:val>
                                        </p:tav>
                                      </p:tavLst>
                                    </p:anim>
                                    <p:anim calcmode="lin" valueType="num">
                                      <p:cBhvr>
                                        <p:cTn id="19" dur="500" fill="hold"/>
                                        <p:tgtEl>
                                          <p:spTgt spid="52"/>
                                        </p:tgtEl>
                                        <p:attrNameLst>
                                          <p:attrName>ppt_h</p:attrName>
                                        </p:attrNameLst>
                                      </p:cBhvr>
                                      <p:tavLst>
                                        <p:tav tm="0">
                                          <p:val>
                                            <p:fltVal val="0"/>
                                          </p:val>
                                        </p:tav>
                                        <p:tav tm="100000">
                                          <p:val>
                                            <p:strVal val="#ppt_h"/>
                                          </p:val>
                                        </p:tav>
                                      </p:tavLst>
                                    </p:anim>
                                    <p:anim calcmode="lin" valueType="num">
                                      <p:cBhvr>
                                        <p:cTn id="20" dur="500" fill="hold"/>
                                        <p:tgtEl>
                                          <p:spTgt spid="52"/>
                                        </p:tgtEl>
                                        <p:attrNameLst>
                                          <p:attrName>ppt_x</p:attrName>
                                        </p:attrNameLst>
                                      </p:cBhvr>
                                      <p:tavLst>
                                        <p:tav tm="0">
                                          <p:val>
                                            <p:fltVal val="0.5"/>
                                          </p:val>
                                        </p:tav>
                                        <p:tav tm="100000">
                                          <p:val>
                                            <p:strVal val="#ppt_x"/>
                                          </p:val>
                                        </p:tav>
                                      </p:tavLst>
                                    </p:anim>
                                    <p:anim calcmode="lin" valueType="num">
                                      <p:cBhvr>
                                        <p:cTn id="21" dur="500" fill="hold"/>
                                        <p:tgtEl>
                                          <p:spTgt spid="52"/>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50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fltVal val="0"/>
                                          </p:val>
                                        </p:tav>
                                        <p:tav tm="100000">
                                          <p:val>
                                            <p:strVal val="#ppt_w"/>
                                          </p:val>
                                        </p:tav>
                                      </p:tavLst>
                                    </p:anim>
                                    <p:anim calcmode="lin" valueType="num">
                                      <p:cBhvr>
                                        <p:cTn id="25" dur="500" fill="hold"/>
                                        <p:tgtEl>
                                          <p:spTgt spid="49"/>
                                        </p:tgtEl>
                                        <p:attrNameLst>
                                          <p:attrName>ppt_h</p:attrName>
                                        </p:attrNameLst>
                                      </p:cBhvr>
                                      <p:tavLst>
                                        <p:tav tm="0">
                                          <p:val>
                                            <p:fltVal val="0"/>
                                          </p:val>
                                        </p:tav>
                                        <p:tav tm="100000">
                                          <p:val>
                                            <p:strVal val="#ppt_h"/>
                                          </p:val>
                                        </p:tav>
                                      </p:tavLst>
                                    </p:anim>
                                    <p:anim calcmode="lin" valueType="num">
                                      <p:cBhvr>
                                        <p:cTn id="26" dur="500" fill="hold"/>
                                        <p:tgtEl>
                                          <p:spTgt spid="49"/>
                                        </p:tgtEl>
                                        <p:attrNameLst>
                                          <p:attrName>ppt_x</p:attrName>
                                        </p:attrNameLst>
                                      </p:cBhvr>
                                      <p:tavLst>
                                        <p:tav tm="0">
                                          <p:val>
                                            <p:fltVal val="0.5"/>
                                          </p:val>
                                        </p:tav>
                                        <p:tav tm="100000">
                                          <p:val>
                                            <p:strVal val="#ppt_x"/>
                                          </p:val>
                                        </p:tav>
                                      </p:tavLst>
                                    </p:anim>
                                    <p:anim calcmode="lin" valueType="num">
                                      <p:cBhvr>
                                        <p:cTn id="27" dur="500" fill="hold"/>
                                        <p:tgtEl>
                                          <p:spTgt spid="49"/>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750"/>
                                  </p:stCondLst>
                                  <p:childTnLst>
                                    <p:set>
                                      <p:cBhvr>
                                        <p:cTn id="29" dur="1" fill="hold">
                                          <p:stCondLst>
                                            <p:cond delay="0"/>
                                          </p:stCondLst>
                                        </p:cTn>
                                        <p:tgtEl>
                                          <p:spTgt spid="59"/>
                                        </p:tgtEl>
                                        <p:attrNameLst>
                                          <p:attrName>style.visibility</p:attrName>
                                        </p:attrNameLst>
                                      </p:cBhvr>
                                      <p:to>
                                        <p:strVal val="visible"/>
                                      </p:to>
                                    </p:set>
                                    <p:anim calcmode="lin" valueType="num">
                                      <p:cBhvr>
                                        <p:cTn id="30" dur="500" fill="hold"/>
                                        <p:tgtEl>
                                          <p:spTgt spid="59"/>
                                        </p:tgtEl>
                                        <p:attrNameLst>
                                          <p:attrName>ppt_w</p:attrName>
                                        </p:attrNameLst>
                                      </p:cBhvr>
                                      <p:tavLst>
                                        <p:tav tm="0">
                                          <p:val>
                                            <p:fltVal val="0"/>
                                          </p:val>
                                        </p:tav>
                                        <p:tav tm="100000">
                                          <p:val>
                                            <p:strVal val="#ppt_w"/>
                                          </p:val>
                                        </p:tav>
                                      </p:tavLst>
                                    </p:anim>
                                    <p:anim calcmode="lin" valueType="num">
                                      <p:cBhvr>
                                        <p:cTn id="31" dur="500" fill="hold"/>
                                        <p:tgtEl>
                                          <p:spTgt spid="59"/>
                                        </p:tgtEl>
                                        <p:attrNameLst>
                                          <p:attrName>ppt_h</p:attrName>
                                        </p:attrNameLst>
                                      </p:cBhvr>
                                      <p:tavLst>
                                        <p:tav tm="0">
                                          <p:val>
                                            <p:fltVal val="0"/>
                                          </p:val>
                                        </p:tav>
                                        <p:tav tm="100000">
                                          <p:val>
                                            <p:strVal val="#ppt_h"/>
                                          </p:val>
                                        </p:tav>
                                      </p:tavLst>
                                    </p:anim>
                                    <p:anim calcmode="lin" valueType="num">
                                      <p:cBhvr>
                                        <p:cTn id="32" dur="500" fill="hold"/>
                                        <p:tgtEl>
                                          <p:spTgt spid="59"/>
                                        </p:tgtEl>
                                        <p:attrNameLst>
                                          <p:attrName>ppt_x</p:attrName>
                                        </p:attrNameLst>
                                      </p:cBhvr>
                                      <p:tavLst>
                                        <p:tav tm="0">
                                          <p:val>
                                            <p:fltVal val="0.5"/>
                                          </p:val>
                                        </p:tav>
                                        <p:tav tm="100000">
                                          <p:val>
                                            <p:strVal val="#ppt_x"/>
                                          </p:val>
                                        </p:tav>
                                      </p:tavLst>
                                    </p:anim>
                                    <p:anim calcmode="lin" valueType="num">
                                      <p:cBhvr>
                                        <p:cTn id="33" dur="500" fill="hold"/>
                                        <p:tgtEl>
                                          <p:spTgt spid="59"/>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100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ppt_w</p:attrName>
                                        </p:attrNameLst>
                                      </p:cBhvr>
                                      <p:tavLst>
                                        <p:tav tm="0">
                                          <p:val>
                                            <p:fltVal val="0"/>
                                          </p:val>
                                        </p:tav>
                                        <p:tav tm="100000">
                                          <p:val>
                                            <p:strVal val="#ppt_w"/>
                                          </p:val>
                                        </p:tav>
                                      </p:tavLst>
                                    </p:anim>
                                    <p:anim calcmode="lin" valueType="num">
                                      <p:cBhvr>
                                        <p:cTn id="37" dur="500" fill="hold"/>
                                        <p:tgtEl>
                                          <p:spTgt spid="53"/>
                                        </p:tgtEl>
                                        <p:attrNameLst>
                                          <p:attrName>ppt_h</p:attrName>
                                        </p:attrNameLst>
                                      </p:cBhvr>
                                      <p:tavLst>
                                        <p:tav tm="0">
                                          <p:val>
                                            <p:fltVal val="0"/>
                                          </p:val>
                                        </p:tav>
                                        <p:tav tm="100000">
                                          <p:val>
                                            <p:strVal val="#ppt_h"/>
                                          </p:val>
                                        </p:tav>
                                      </p:tavLst>
                                    </p:anim>
                                    <p:anim calcmode="lin" valueType="num">
                                      <p:cBhvr>
                                        <p:cTn id="38" dur="500" fill="hold"/>
                                        <p:tgtEl>
                                          <p:spTgt spid="53"/>
                                        </p:tgtEl>
                                        <p:attrNameLst>
                                          <p:attrName>ppt_x</p:attrName>
                                        </p:attrNameLst>
                                      </p:cBhvr>
                                      <p:tavLst>
                                        <p:tav tm="0">
                                          <p:val>
                                            <p:fltVal val="0.5"/>
                                          </p:val>
                                        </p:tav>
                                        <p:tav tm="100000">
                                          <p:val>
                                            <p:strVal val="#ppt_x"/>
                                          </p:val>
                                        </p:tav>
                                      </p:tavLst>
                                    </p:anim>
                                    <p:anim calcmode="lin" valueType="num">
                                      <p:cBhvr>
                                        <p:cTn id="39" dur="500" fill="hold"/>
                                        <p:tgtEl>
                                          <p:spTgt spid="53"/>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125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ppt_w</p:attrName>
                                        </p:attrNameLst>
                                      </p:cBhvr>
                                      <p:tavLst>
                                        <p:tav tm="0">
                                          <p:val>
                                            <p:fltVal val="0"/>
                                          </p:val>
                                        </p:tav>
                                        <p:tav tm="100000">
                                          <p:val>
                                            <p:strVal val="#ppt_w"/>
                                          </p:val>
                                        </p:tav>
                                      </p:tavLst>
                                    </p:anim>
                                    <p:anim calcmode="lin" valueType="num">
                                      <p:cBhvr>
                                        <p:cTn id="43" dur="500" fill="hold"/>
                                        <p:tgtEl>
                                          <p:spTgt spid="51"/>
                                        </p:tgtEl>
                                        <p:attrNameLst>
                                          <p:attrName>ppt_h</p:attrName>
                                        </p:attrNameLst>
                                      </p:cBhvr>
                                      <p:tavLst>
                                        <p:tav tm="0">
                                          <p:val>
                                            <p:fltVal val="0"/>
                                          </p:val>
                                        </p:tav>
                                        <p:tav tm="100000">
                                          <p:val>
                                            <p:strVal val="#ppt_h"/>
                                          </p:val>
                                        </p:tav>
                                      </p:tavLst>
                                    </p:anim>
                                    <p:anim calcmode="lin" valueType="num">
                                      <p:cBhvr>
                                        <p:cTn id="44" dur="500" fill="hold"/>
                                        <p:tgtEl>
                                          <p:spTgt spid="51"/>
                                        </p:tgtEl>
                                        <p:attrNameLst>
                                          <p:attrName>ppt_x</p:attrName>
                                        </p:attrNameLst>
                                      </p:cBhvr>
                                      <p:tavLst>
                                        <p:tav tm="0">
                                          <p:val>
                                            <p:fltVal val="0.5"/>
                                          </p:val>
                                        </p:tav>
                                        <p:tav tm="100000">
                                          <p:val>
                                            <p:strVal val="#ppt_x"/>
                                          </p:val>
                                        </p:tav>
                                      </p:tavLst>
                                    </p:anim>
                                    <p:anim calcmode="lin" valueType="num">
                                      <p:cBhvr>
                                        <p:cTn id="45" dur="500" fill="hold"/>
                                        <p:tgtEl>
                                          <p:spTgt spid="51"/>
                                        </p:tgtEl>
                                        <p:attrNameLst>
                                          <p:attrName>ppt_y</p:attrName>
                                        </p:attrNameLst>
                                      </p:cBhvr>
                                      <p:tavLst>
                                        <p:tav tm="0">
                                          <p:val>
                                            <p:fltVal val="0.5"/>
                                          </p:val>
                                        </p:tav>
                                        <p:tav tm="100000">
                                          <p:val>
                                            <p:strVal val="#ppt_y"/>
                                          </p:val>
                                        </p:tav>
                                      </p:tavLst>
                                    </p:anim>
                                  </p:childTnLst>
                                </p:cTn>
                              </p:par>
                            </p:childTnLst>
                          </p:cTn>
                        </p:par>
                        <p:par>
                          <p:cTn id="46" fill="hold">
                            <p:stCondLst>
                              <p:cond delay="2250"/>
                            </p:stCondLst>
                            <p:childTnLst>
                              <p:par>
                                <p:cTn id="47" presetID="22" presetClass="entr" presetSubtype="8"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wipe(left)">
                                      <p:cBhvr>
                                        <p:cTn id="49"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8"/>
          <p:cNvGrpSpPr/>
          <p:nvPr/>
        </p:nvGrpSpPr>
        <p:grpSpPr>
          <a:xfrm>
            <a:off x="1267162" y="1802002"/>
            <a:ext cx="2285139" cy="2500072"/>
            <a:chOff x="1854714" y="2490343"/>
            <a:chExt cx="2879434" cy="3150264"/>
          </a:xfrm>
          <a:solidFill>
            <a:srgbClr val="C00000"/>
          </a:solidFill>
        </p:grpSpPr>
        <p:sp>
          <p:nvSpPr>
            <p:cNvPr id="9" name="Shape 1438"/>
            <p:cNvSpPr/>
            <p:nvPr/>
          </p:nvSpPr>
          <p:spPr>
            <a:xfrm>
              <a:off x="2722728" y="3986117"/>
              <a:ext cx="1141551" cy="1654490"/>
            </a:xfrm>
            <a:custGeom>
              <a:avLst/>
              <a:gdLst/>
              <a:ahLst/>
              <a:cxnLst>
                <a:cxn ang="0">
                  <a:pos x="wd2" y="hd2"/>
                </a:cxn>
                <a:cxn ang="5400000">
                  <a:pos x="wd2" y="hd2"/>
                </a:cxn>
                <a:cxn ang="10800000">
                  <a:pos x="wd2" y="hd2"/>
                </a:cxn>
                <a:cxn ang="16200000">
                  <a:pos x="wd2" y="hd2"/>
                </a:cxn>
              </a:cxnLst>
              <a:rect l="0" t="0" r="r" b="b"/>
              <a:pathLst>
                <a:path w="21221" h="21560" extrusionOk="0">
                  <a:moveTo>
                    <a:pt x="14822" y="7771"/>
                  </a:moveTo>
                  <a:cubicBezTo>
                    <a:pt x="16702" y="9581"/>
                    <a:pt x="18651" y="11912"/>
                    <a:pt x="18041" y="14344"/>
                  </a:cubicBezTo>
                  <a:cubicBezTo>
                    <a:pt x="17605" y="16684"/>
                    <a:pt x="14610" y="19126"/>
                    <a:pt x="10611" y="19050"/>
                  </a:cubicBezTo>
                  <a:cubicBezTo>
                    <a:pt x="6612" y="19126"/>
                    <a:pt x="3617" y="16684"/>
                    <a:pt x="3181" y="14344"/>
                  </a:cubicBezTo>
                  <a:cubicBezTo>
                    <a:pt x="2572" y="11912"/>
                    <a:pt x="4521" y="9581"/>
                    <a:pt x="6401" y="7771"/>
                  </a:cubicBezTo>
                  <a:cubicBezTo>
                    <a:pt x="8423" y="5931"/>
                    <a:pt x="9579" y="4382"/>
                    <a:pt x="10089" y="3222"/>
                  </a:cubicBezTo>
                  <a:cubicBezTo>
                    <a:pt x="10624" y="2075"/>
                    <a:pt x="10514" y="1317"/>
                    <a:pt x="10611" y="1341"/>
                  </a:cubicBezTo>
                  <a:cubicBezTo>
                    <a:pt x="10708" y="1317"/>
                    <a:pt x="10598" y="2075"/>
                    <a:pt x="11134" y="3222"/>
                  </a:cubicBezTo>
                  <a:cubicBezTo>
                    <a:pt x="11644" y="4382"/>
                    <a:pt x="12800" y="5931"/>
                    <a:pt x="14822" y="7771"/>
                  </a:cubicBezTo>
                  <a:close/>
                  <a:moveTo>
                    <a:pt x="5485" y="7186"/>
                  </a:moveTo>
                  <a:cubicBezTo>
                    <a:pt x="4088" y="8206"/>
                    <a:pt x="2558" y="9222"/>
                    <a:pt x="1493" y="10503"/>
                  </a:cubicBezTo>
                  <a:cubicBezTo>
                    <a:pt x="420" y="11765"/>
                    <a:pt x="-189" y="13292"/>
                    <a:pt x="53" y="14894"/>
                  </a:cubicBezTo>
                  <a:cubicBezTo>
                    <a:pt x="278" y="16485"/>
                    <a:pt x="1353" y="18151"/>
                    <a:pt x="3244" y="19431"/>
                  </a:cubicBezTo>
                  <a:cubicBezTo>
                    <a:pt x="5108" y="20707"/>
                    <a:pt x="7786" y="21598"/>
                    <a:pt x="10611" y="21559"/>
                  </a:cubicBezTo>
                  <a:cubicBezTo>
                    <a:pt x="13436" y="21598"/>
                    <a:pt x="16115" y="20707"/>
                    <a:pt x="17979" y="19431"/>
                  </a:cubicBezTo>
                  <a:cubicBezTo>
                    <a:pt x="19869" y="18150"/>
                    <a:pt x="20944" y="16485"/>
                    <a:pt x="21169" y="14894"/>
                  </a:cubicBezTo>
                  <a:cubicBezTo>
                    <a:pt x="21411" y="13292"/>
                    <a:pt x="20803" y="11765"/>
                    <a:pt x="19729" y="10502"/>
                  </a:cubicBezTo>
                  <a:cubicBezTo>
                    <a:pt x="18664" y="9222"/>
                    <a:pt x="17134" y="8205"/>
                    <a:pt x="15737" y="7186"/>
                  </a:cubicBezTo>
                  <a:cubicBezTo>
                    <a:pt x="12805" y="5267"/>
                    <a:pt x="11324" y="3571"/>
                    <a:pt x="10914" y="2188"/>
                  </a:cubicBezTo>
                  <a:cubicBezTo>
                    <a:pt x="10501" y="805"/>
                    <a:pt x="10645" y="-2"/>
                    <a:pt x="10611" y="0"/>
                  </a:cubicBezTo>
                  <a:cubicBezTo>
                    <a:pt x="10578" y="-2"/>
                    <a:pt x="10721" y="805"/>
                    <a:pt x="10296" y="2182"/>
                  </a:cubicBezTo>
                  <a:cubicBezTo>
                    <a:pt x="9898" y="3571"/>
                    <a:pt x="8418" y="5267"/>
                    <a:pt x="5485" y="718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0" name="Shape 1439"/>
            <p:cNvSpPr/>
            <p:nvPr/>
          </p:nvSpPr>
          <p:spPr>
            <a:xfrm>
              <a:off x="2722728" y="2490343"/>
              <a:ext cx="1141551" cy="1654472"/>
            </a:xfrm>
            <a:custGeom>
              <a:avLst/>
              <a:gdLst/>
              <a:ahLst/>
              <a:cxnLst>
                <a:cxn ang="0">
                  <a:pos x="wd2" y="hd2"/>
                </a:cxn>
                <a:cxn ang="5400000">
                  <a:pos x="wd2" y="hd2"/>
                </a:cxn>
                <a:cxn ang="10800000">
                  <a:pos x="wd2" y="hd2"/>
                </a:cxn>
                <a:cxn ang="16200000">
                  <a:pos x="wd2" y="hd2"/>
                </a:cxn>
              </a:cxnLst>
              <a:rect l="0" t="0" r="r" b="b"/>
              <a:pathLst>
                <a:path w="21221" h="21560" extrusionOk="0">
                  <a:moveTo>
                    <a:pt x="11134" y="18338"/>
                  </a:moveTo>
                  <a:cubicBezTo>
                    <a:pt x="10598" y="19485"/>
                    <a:pt x="10708" y="20243"/>
                    <a:pt x="10611" y="20219"/>
                  </a:cubicBezTo>
                  <a:cubicBezTo>
                    <a:pt x="10514" y="20243"/>
                    <a:pt x="10624" y="19485"/>
                    <a:pt x="10089" y="18338"/>
                  </a:cubicBezTo>
                  <a:cubicBezTo>
                    <a:pt x="9579" y="17179"/>
                    <a:pt x="8423" y="15629"/>
                    <a:pt x="6401" y="13789"/>
                  </a:cubicBezTo>
                  <a:cubicBezTo>
                    <a:pt x="4521" y="11980"/>
                    <a:pt x="2572" y="9649"/>
                    <a:pt x="3181" y="7216"/>
                  </a:cubicBezTo>
                  <a:cubicBezTo>
                    <a:pt x="3617" y="4876"/>
                    <a:pt x="6612" y="2434"/>
                    <a:pt x="10611" y="2510"/>
                  </a:cubicBezTo>
                  <a:cubicBezTo>
                    <a:pt x="14610" y="2434"/>
                    <a:pt x="17605" y="4876"/>
                    <a:pt x="18041" y="7216"/>
                  </a:cubicBezTo>
                  <a:cubicBezTo>
                    <a:pt x="18651" y="9649"/>
                    <a:pt x="16702" y="11980"/>
                    <a:pt x="14822" y="13789"/>
                  </a:cubicBezTo>
                  <a:cubicBezTo>
                    <a:pt x="12800" y="15629"/>
                    <a:pt x="11644" y="17179"/>
                    <a:pt x="11134" y="18338"/>
                  </a:cubicBezTo>
                  <a:close/>
                  <a:moveTo>
                    <a:pt x="10296" y="19378"/>
                  </a:moveTo>
                  <a:cubicBezTo>
                    <a:pt x="10721" y="20755"/>
                    <a:pt x="10578" y="21562"/>
                    <a:pt x="10611" y="21560"/>
                  </a:cubicBezTo>
                  <a:cubicBezTo>
                    <a:pt x="10645" y="21562"/>
                    <a:pt x="10501" y="20755"/>
                    <a:pt x="10914" y="19372"/>
                  </a:cubicBezTo>
                  <a:cubicBezTo>
                    <a:pt x="11324" y="17989"/>
                    <a:pt x="12805" y="16293"/>
                    <a:pt x="15737" y="14374"/>
                  </a:cubicBezTo>
                  <a:cubicBezTo>
                    <a:pt x="17134" y="13355"/>
                    <a:pt x="18664" y="12339"/>
                    <a:pt x="19729" y="11058"/>
                  </a:cubicBezTo>
                  <a:cubicBezTo>
                    <a:pt x="20803" y="9796"/>
                    <a:pt x="21411" y="8268"/>
                    <a:pt x="21169" y="6666"/>
                  </a:cubicBezTo>
                  <a:cubicBezTo>
                    <a:pt x="20944" y="5076"/>
                    <a:pt x="19869" y="3410"/>
                    <a:pt x="17979" y="2130"/>
                  </a:cubicBezTo>
                  <a:cubicBezTo>
                    <a:pt x="16115" y="853"/>
                    <a:pt x="13436" y="-38"/>
                    <a:pt x="10611" y="1"/>
                  </a:cubicBezTo>
                  <a:cubicBezTo>
                    <a:pt x="7786" y="-38"/>
                    <a:pt x="5108" y="853"/>
                    <a:pt x="3244" y="2129"/>
                  </a:cubicBezTo>
                  <a:cubicBezTo>
                    <a:pt x="1353" y="3410"/>
                    <a:pt x="278" y="5075"/>
                    <a:pt x="53" y="6666"/>
                  </a:cubicBezTo>
                  <a:cubicBezTo>
                    <a:pt x="-189" y="8268"/>
                    <a:pt x="420" y="9795"/>
                    <a:pt x="1493" y="11057"/>
                  </a:cubicBezTo>
                  <a:cubicBezTo>
                    <a:pt x="2558" y="12339"/>
                    <a:pt x="4088" y="13355"/>
                    <a:pt x="5485" y="14374"/>
                  </a:cubicBezTo>
                  <a:cubicBezTo>
                    <a:pt x="8418" y="16293"/>
                    <a:pt x="9898" y="17990"/>
                    <a:pt x="10296" y="1937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1" name="Shape 1440"/>
            <p:cNvSpPr/>
            <p:nvPr/>
          </p:nvSpPr>
          <p:spPr>
            <a:xfrm>
              <a:off x="3226486" y="4001618"/>
              <a:ext cx="1507655" cy="1133044"/>
            </a:xfrm>
            <a:custGeom>
              <a:avLst/>
              <a:gdLst/>
              <a:ahLst/>
              <a:cxnLst>
                <a:cxn ang="0">
                  <a:pos x="wd2" y="hd2"/>
                </a:cxn>
                <a:cxn ang="5400000">
                  <a:pos x="wd2" y="hd2"/>
                </a:cxn>
                <a:cxn ang="10800000">
                  <a:pos x="wd2" y="hd2"/>
                </a:cxn>
                <a:cxn ang="16200000">
                  <a:pos x="wd2" y="hd2"/>
                </a:cxn>
              </a:cxnLst>
              <a:rect l="0" t="0" r="r" b="b"/>
              <a:pathLst>
                <a:path w="21352" h="21262" extrusionOk="0">
                  <a:moveTo>
                    <a:pt x="8917" y="2323"/>
                  </a:moveTo>
                  <a:cubicBezTo>
                    <a:pt x="11336" y="1983"/>
                    <a:pt x="14273" y="1957"/>
                    <a:pt x="16329" y="4241"/>
                  </a:cubicBezTo>
                  <a:cubicBezTo>
                    <a:pt x="18366" y="6308"/>
                    <a:pt x="19524" y="10685"/>
                    <a:pt x="17928" y="14126"/>
                  </a:cubicBezTo>
                  <a:cubicBezTo>
                    <a:pt x="16478" y="17676"/>
                    <a:pt x="13038" y="18536"/>
                    <a:pt x="10669" y="17232"/>
                  </a:cubicBezTo>
                  <a:cubicBezTo>
                    <a:pt x="8148" y="16014"/>
                    <a:pt x="6697" y="12631"/>
                    <a:pt x="5709" y="9685"/>
                  </a:cubicBezTo>
                  <a:cubicBezTo>
                    <a:pt x="4749" y="6593"/>
                    <a:pt x="3730" y="4467"/>
                    <a:pt x="2833" y="3186"/>
                  </a:cubicBezTo>
                  <a:cubicBezTo>
                    <a:pt x="1957" y="1892"/>
                    <a:pt x="1202" y="1442"/>
                    <a:pt x="1261" y="1375"/>
                  </a:cubicBezTo>
                  <a:cubicBezTo>
                    <a:pt x="1276" y="1273"/>
                    <a:pt x="1947" y="1914"/>
                    <a:pt x="3231" y="2272"/>
                  </a:cubicBezTo>
                  <a:cubicBezTo>
                    <a:pt x="4517" y="2661"/>
                    <a:pt x="6416" y="2767"/>
                    <a:pt x="8917" y="2323"/>
                  </a:cubicBezTo>
                  <a:close/>
                  <a:moveTo>
                    <a:pt x="4811" y="10065"/>
                  </a:moveTo>
                  <a:cubicBezTo>
                    <a:pt x="5238" y="12020"/>
                    <a:pt x="5611" y="14089"/>
                    <a:pt x="6411" y="15942"/>
                  </a:cubicBezTo>
                  <a:cubicBezTo>
                    <a:pt x="7190" y="17789"/>
                    <a:pt x="8396" y="19421"/>
                    <a:pt x="9996" y="20363"/>
                  </a:cubicBezTo>
                  <a:cubicBezTo>
                    <a:pt x="11578" y="21312"/>
                    <a:pt x="13556" y="21571"/>
                    <a:pt x="15481" y="20840"/>
                  </a:cubicBezTo>
                  <a:cubicBezTo>
                    <a:pt x="17392" y="20130"/>
                    <a:pt x="19251" y="18429"/>
                    <a:pt x="20290" y="15932"/>
                  </a:cubicBezTo>
                  <a:cubicBezTo>
                    <a:pt x="21403" y="13490"/>
                    <a:pt x="21585" y="10507"/>
                    <a:pt x="21093" y="7959"/>
                  </a:cubicBezTo>
                  <a:cubicBezTo>
                    <a:pt x="20609" y="5385"/>
                    <a:pt x="19450" y="3245"/>
                    <a:pt x="18039" y="1904"/>
                  </a:cubicBezTo>
                  <a:cubicBezTo>
                    <a:pt x="16623" y="538"/>
                    <a:pt x="14954" y="-29"/>
                    <a:pt x="13357" y="1"/>
                  </a:cubicBezTo>
                  <a:cubicBezTo>
                    <a:pt x="11746" y="9"/>
                    <a:pt x="10207" y="615"/>
                    <a:pt x="8716" y="1103"/>
                  </a:cubicBezTo>
                  <a:cubicBezTo>
                    <a:pt x="5792" y="2284"/>
                    <a:pt x="3632" y="2357"/>
                    <a:pt x="2174" y="1720"/>
                  </a:cubicBezTo>
                  <a:cubicBezTo>
                    <a:pt x="715" y="1085"/>
                    <a:pt x="11" y="378"/>
                    <a:pt x="0" y="409"/>
                  </a:cubicBezTo>
                  <a:cubicBezTo>
                    <a:pt x="-15" y="437"/>
                    <a:pt x="799" y="893"/>
                    <a:pt x="1933" y="2256"/>
                  </a:cubicBezTo>
                  <a:cubicBezTo>
                    <a:pt x="3089" y="3604"/>
                    <a:pt x="4121" y="6119"/>
                    <a:pt x="4811" y="10065"/>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2" name="Shape 1441"/>
            <p:cNvSpPr/>
            <p:nvPr/>
          </p:nvSpPr>
          <p:spPr>
            <a:xfrm>
              <a:off x="1854714" y="2994101"/>
              <a:ext cx="1507658" cy="1133040"/>
            </a:xfrm>
            <a:custGeom>
              <a:avLst/>
              <a:gdLst/>
              <a:ahLst/>
              <a:cxnLst>
                <a:cxn ang="0">
                  <a:pos x="wd2" y="hd2"/>
                </a:cxn>
                <a:cxn ang="5400000">
                  <a:pos x="wd2" y="hd2"/>
                </a:cxn>
                <a:cxn ang="10800000">
                  <a:pos x="wd2" y="hd2"/>
                </a:cxn>
                <a:cxn ang="16200000">
                  <a:pos x="wd2" y="hd2"/>
                </a:cxn>
              </a:cxnLst>
              <a:rect l="0" t="0" r="r" b="b"/>
              <a:pathLst>
                <a:path w="21351" h="21262" extrusionOk="0">
                  <a:moveTo>
                    <a:pt x="18518" y="18074"/>
                  </a:moveTo>
                  <a:cubicBezTo>
                    <a:pt x="19394" y="19369"/>
                    <a:pt x="20148" y="19818"/>
                    <a:pt x="20089" y="19886"/>
                  </a:cubicBezTo>
                  <a:cubicBezTo>
                    <a:pt x="20075" y="19988"/>
                    <a:pt x="19404" y="19346"/>
                    <a:pt x="18119" y="18989"/>
                  </a:cubicBezTo>
                  <a:cubicBezTo>
                    <a:pt x="16834" y="18599"/>
                    <a:pt x="14935" y="18494"/>
                    <a:pt x="12434" y="18937"/>
                  </a:cubicBezTo>
                  <a:cubicBezTo>
                    <a:pt x="10015" y="19277"/>
                    <a:pt x="7078" y="19303"/>
                    <a:pt x="5021" y="17019"/>
                  </a:cubicBezTo>
                  <a:cubicBezTo>
                    <a:pt x="2985" y="14953"/>
                    <a:pt x="1827" y="10576"/>
                    <a:pt x="3422" y="7135"/>
                  </a:cubicBezTo>
                  <a:cubicBezTo>
                    <a:pt x="4873" y="3585"/>
                    <a:pt x="8313" y="2724"/>
                    <a:pt x="10682" y="4029"/>
                  </a:cubicBezTo>
                  <a:cubicBezTo>
                    <a:pt x="13203" y="5247"/>
                    <a:pt x="14654" y="8629"/>
                    <a:pt x="15642" y="11576"/>
                  </a:cubicBezTo>
                  <a:cubicBezTo>
                    <a:pt x="16602" y="14668"/>
                    <a:pt x="17621" y="16794"/>
                    <a:pt x="18518" y="18074"/>
                  </a:cubicBezTo>
                  <a:close/>
                  <a:moveTo>
                    <a:pt x="19178" y="19556"/>
                  </a:moveTo>
                  <a:cubicBezTo>
                    <a:pt x="20635" y="20176"/>
                    <a:pt x="21340" y="20882"/>
                    <a:pt x="21351" y="20851"/>
                  </a:cubicBezTo>
                  <a:cubicBezTo>
                    <a:pt x="21366" y="20823"/>
                    <a:pt x="20552" y="20368"/>
                    <a:pt x="19408" y="19011"/>
                  </a:cubicBezTo>
                  <a:cubicBezTo>
                    <a:pt x="18262" y="17657"/>
                    <a:pt x="17230" y="15142"/>
                    <a:pt x="16540" y="11196"/>
                  </a:cubicBezTo>
                  <a:cubicBezTo>
                    <a:pt x="16113" y="9241"/>
                    <a:pt x="15740" y="7172"/>
                    <a:pt x="14940" y="5319"/>
                  </a:cubicBezTo>
                  <a:cubicBezTo>
                    <a:pt x="14161" y="3472"/>
                    <a:pt x="12955" y="1840"/>
                    <a:pt x="11355" y="899"/>
                  </a:cubicBezTo>
                  <a:cubicBezTo>
                    <a:pt x="9773" y="-51"/>
                    <a:pt x="7795" y="-310"/>
                    <a:pt x="5870" y="421"/>
                  </a:cubicBezTo>
                  <a:cubicBezTo>
                    <a:pt x="3959" y="1131"/>
                    <a:pt x="2100" y="2831"/>
                    <a:pt x="1061" y="5329"/>
                  </a:cubicBezTo>
                  <a:cubicBezTo>
                    <a:pt x="-52" y="7770"/>
                    <a:pt x="-234" y="10753"/>
                    <a:pt x="257" y="13302"/>
                  </a:cubicBezTo>
                  <a:cubicBezTo>
                    <a:pt x="742" y="15876"/>
                    <a:pt x="1900" y="18016"/>
                    <a:pt x="3312" y="19357"/>
                  </a:cubicBezTo>
                  <a:cubicBezTo>
                    <a:pt x="4727" y="20723"/>
                    <a:pt x="6397" y="21290"/>
                    <a:pt x="7993" y="21260"/>
                  </a:cubicBezTo>
                  <a:cubicBezTo>
                    <a:pt x="9605" y="21252"/>
                    <a:pt x="11144" y="20646"/>
                    <a:pt x="12635" y="20158"/>
                  </a:cubicBezTo>
                  <a:cubicBezTo>
                    <a:pt x="15559" y="18976"/>
                    <a:pt x="17719" y="18904"/>
                    <a:pt x="19178" y="195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3" name="Shape 1442"/>
            <p:cNvSpPr/>
            <p:nvPr/>
          </p:nvSpPr>
          <p:spPr>
            <a:xfrm>
              <a:off x="3226486" y="2994101"/>
              <a:ext cx="1507662" cy="1133040"/>
            </a:xfrm>
            <a:custGeom>
              <a:avLst/>
              <a:gdLst/>
              <a:ahLst/>
              <a:cxnLst>
                <a:cxn ang="0">
                  <a:pos x="wd2" y="hd2"/>
                </a:cxn>
                <a:cxn ang="5400000">
                  <a:pos x="wd2" y="hd2"/>
                </a:cxn>
                <a:cxn ang="10800000">
                  <a:pos x="wd2" y="hd2"/>
                </a:cxn>
                <a:cxn ang="16200000">
                  <a:pos x="wd2" y="hd2"/>
                </a:cxn>
              </a:cxnLst>
              <a:rect l="0" t="0" r="r" b="b"/>
              <a:pathLst>
                <a:path w="21352" h="21262" extrusionOk="0">
                  <a:moveTo>
                    <a:pt x="5710" y="11576"/>
                  </a:moveTo>
                  <a:cubicBezTo>
                    <a:pt x="6698" y="8629"/>
                    <a:pt x="8149" y="5247"/>
                    <a:pt x="10670" y="4029"/>
                  </a:cubicBezTo>
                  <a:cubicBezTo>
                    <a:pt x="13039" y="2724"/>
                    <a:pt x="16479" y="3585"/>
                    <a:pt x="17930" y="7135"/>
                  </a:cubicBezTo>
                  <a:cubicBezTo>
                    <a:pt x="19525" y="10576"/>
                    <a:pt x="18368" y="14953"/>
                    <a:pt x="16331" y="17019"/>
                  </a:cubicBezTo>
                  <a:cubicBezTo>
                    <a:pt x="14274" y="19303"/>
                    <a:pt x="11337" y="19277"/>
                    <a:pt x="8918" y="18937"/>
                  </a:cubicBezTo>
                  <a:cubicBezTo>
                    <a:pt x="6417" y="18494"/>
                    <a:pt x="4518" y="18599"/>
                    <a:pt x="3232" y="18989"/>
                  </a:cubicBezTo>
                  <a:cubicBezTo>
                    <a:pt x="1948" y="19346"/>
                    <a:pt x="1277" y="19988"/>
                    <a:pt x="1262" y="19886"/>
                  </a:cubicBezTo>
                  <a:cubicBezTo>
                    <a:pt x="1203" y="19818"/>
                    <a:pt x="1958" y="19369"/>
                    <a:pt x="2834" y="18074"/>
                  </a:cubicBezTo>
                  <a:cubicBezTo>
                    <a:pt x="3731" y="16794"/>
                    <a:pt x="4750" y="14668"/>
                    <a:pt x="5710" y="11576"/>
                  </a:cubicBezTo>
                  <a:close/>
                  <a:moveTo>
                    <a:pt x="8717" y="20158"/>
                  </a:moveTo>
                  <a:cubicBezTo>
                    <a:pt x="10208" y="20646"/>
                    <a:pt x="11747" y="21252"/>
                    <a:pt x="13358" y="21260"/>
                  </a:cubicBezTo>
                  <a:cubicBezTo>
                    <a:pt x="14955" y="21290"/>
                    <a:pt x="16625" y="20723"/>
                    <a:pt x="18040" y="19357"/>
                  </a:cubicBezTo>
                  <a:cubicBezTo>
                    <a:pt x="19452" y="18016"/>
                    <a:pt x="20610" y="15876"/>
                    <a:pt x="21095" y="13302"/>
                  </a:cubicBezTo>
                  <a:cubicBezTo>
                    <a:pt x="21586" y="10753"/>
                    <a:pt x="21404" y="7770"/>
                    <a:pt x="20291" y="5329"/>
                  </a:cubicBezTo>
                  <a:cubicBezTo>
                    <a:pt x="19252" y="2831"/>
                    <a:pt x="17393" y="1131"/>
                    <a:pt x="15482" y="421"/>
                  </a:cubicBezTo>
                  <a:cubicBezTo>
                    <a:pt x="13557" y="-310"/>
                    <a:pt x="11580" y="-51"/>
                    <a:pt x="9997" y="899"/>
                  </a:cubicBezTo>
                  <a:cubicBezTo>
                    <a:pt x="8397" y="1840"/>
                    <a:pt x="7191" y="3472"/>
                    <a:pt x="6412" y="5319"/>
                  </a:cubicBezTo>
                  <a:cubicBezTo>
                    <a:pt x="5612" y="7172"/>
                    <a:pt x="5239" y="9241"/>
                    <a:pt x="4812" y="11196"/>
                  </a:cubicBezTo>
                  <a:cubicBezTo>
                    <a:pt x="4122" y="15142"/>
                    <a:pt x="3090" y="17657"/>
                    <a:pt x="1944" y="19011"/>
                  </a:cubicBezTo>
                  <a:cubicBezTo>
                    <a:pt x="800" y="20368"/>
                    <a:pt x="-14" y="20823"/>
                    <a:pt x="1" y="20851"/>
                  </a:cubicBezTo>
                  <a:cubicBezTo>
                    <a:pt x="12" y="20882"/>
                    <a:pt x="716" y="20176"/>
                    <a:pt x="2174" y="19556"/>
                  </a:cubicBezTo>
                  <a:cubicBezTo>
                    <a:pt x="3633" y="18904"/>
                    <a:pt x="5793" y="18976"/>
                    <a:pt x="8717" y="2015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4" name="Shape 1443"/>
            <p:cNvSpPr/>
            <p:nvPr/>
          </p:nvSpPr>
          <p:spPr>
            <a:xfrm>
              <a:off x="1854714" y="4001618"/>
              <a:ext cx="1507651" cy="1133050"/>
            </a:xfrm>
            <a:custGeom>
              <a:avLst/>
              <a:gdLst/>
              <a:ahLst/>
              <a:cxnLst>
                <a:cxn ang="0">
                  <a:pos x="wd2" y="hd2"/>
                </a:cxn>
                <a:cxn ang="5400000">
                  <a:pos x="wd2" y="hd2"/>
                </a:cxn>
                <a:cxn ang="10800000">
                  <a:pos x="wd2" y="hd2"/>
                </a:cxn>
                <a:cxn ang="16200000">
                  <a:pos x="wd2" y="hd2"/>
                </a:cxn>
              </a:cxnLst>
              <a:rect l="0" t="0" r="r" b="b"/>
              <a:pathLst>
                <a:path w="21352" h="21262" extrusionOk="0">
                  <a:moveTo>
                    <a:pt x="18120" y="2272"/>
                  </a:moveTo>
                  <a:cubicBezTo>
                    <a:pt x="19404" y="1914"/>
                    <a:pt x="20075" y="1273"/>
                    <a:pt x="20090" y="1375"/>
                  </a:cubicBezTo>
                  <a:cubicBezTo>
                    <a:pt x="20149" y="1442"/>
                    <a:pt x="19394" y="1892"/>
                    <a:pt x="18518" y="3186"/>
                  </a:cubicBezTo>
                  <a:cubicBezTo>
                    <a:pt x="17621" y="4467"/>
                    <a:pt x="16602" y="6593"/>
                    <a:pt x="15642" y="9685"/>
                  </a:cubicBezTo>
                  <a:cubicBezTo>
                    <a:pt x="14654" y="12631"/>
                    <a:pt x="13203" y="16014"/>
                    <a:pt x="10682" y="17232"/>
                  </a:cubicBezTo>
                  <a:cubicBezTo>
                    <a:pt x="8313" y="18536"/>
                    <a:pt x="4873" y="17676"/>
                    <a:pt x="3422" y="14126"/>
                  </a:cubicBezTo>
                  <a:cubicBezTo>
                    <a:pt x="1827" y="10685"/>
                    <a:pt x="2985" y="6308"/>
                    <a:pt x="5021" y="4241"/>
                  </a:cubicBezTo>
                  <a:cubicBezTo>
                    <a:pt x="7078" y="1957"/>
                    <a:pt x="10015" y="1983"/>
                    <a:pt x="12434" y="2323"/>
                  </a:cubicBezTo>
                  <a:cubicBezTo>
                    <a:pt x="14935" y="2767"/>
                    <a:pt x="16834" y="2662"/>
                    <a:pt x="18120" y="2272"/>
                  </a:cubicBezTo>
                  <a:close/>
                  <a:moveTo>
                    <a:pt x="19418" y="2256"/>
                  </a:moveTo>
                  <a:cubicBezTo>
                    <a:pt x="20552" y="893"/>
                    <a:pt x="21366" y="437"/>
                    <a:pt x="21351" y="409"/>
                  </a:cubicBezTo>
                  <a:cubicBezTo>
                    <a:pt x="21341" y="378"/>
                    <a:pt x="20635" y="1085"/>
                    <a:pt x="19177" y="1720"/>
                  </a:cubicBezTo>
                  <a:cubicBezTo>
                    <a:pt x="17719" y="2357"/>
                    <a:pt x="15559" y="2284"/>
                    <a:pt x="12635" y="1103"/>
                  </a:cubicBezTo>
                  <a:cubicBezTo>
                    <a:pt x="11144" y="615"/>
                    <a:pt x="9605" y="9"/>
                    <a:pt x="7994" y="1"/>
                  </a:cubicBezTo>
                  <a:cubicBezTo>
                    <a:pt x="6397" y="-29"/>
                    <a:pt x="4728" y="538"/>
                    <a:pt x="3312" y="1904"/>
                  </a:cubicBezTo>
                  <a:cubicBezTo>
                    <a:pt x="1901" y="3245"/>
                    <a:pt x="742" y="5385"/>
                    <a:pt x="258" y="7959"/>
                  </a:cubicBezTo>
                  <a:cubicBezTo>
                    <a:pt x="-234" y="10507"/>
                    <a:pt x="-52" y="13490"/>
                    <a:pt x="1061" y="15932"/>
                  </a:cubicBezTo>
                  <a:cubicBezTo>
                    <a:pt x="2100" y="18429"/>
                    <a:pt x="3959" y="20130"/>
                    <a:pt x="5870" y="20840"/>
                  </a:cubicBezTo>
                  <a:cubicBezTo>
                    <a:pt x="7795" y="21571"/>
                    <a:pt x="9773" y="21312"/>
                    <a:pt x="11355" y="20363"/>
                  </a:cubicBezTo>
                  <a:cubicBezTo>
                    <a:pt x="12955" y="19421"/>
                    <a:pt x="14161" y="17789"/>
                    <a:pt x="14940" y="15942"/>
                  </a:cubicBezTo>
                  <a:cubicBezTo>
                    <a:pt x="15740" y="14089"/>
                    <a:pt x="16113" y="12020"/>
                    <a:pt x="16540" y="10065"/>
                  </a:cubicBezTo>
                  <a:cubicBezTo>
                    <a:pt x="17230" y="6119"/>
                    <a:pt x="18262" y="3604"/>
                    <a:pt x="19418" y="22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grpSp>
      <p:grpSp>
        <p:nvGrpSpPr>
          <p:cNvPr id="15" name="Group 4"/>
          <p:cNvGrpSpPr/>
          <p:nvPr/>
        </p:nvGrpSpPr>
        <p:grpSpPr>
          <a:xfrm>
            <a:off x="1956024" y="2984019"/>
            <a:ext cx="905943" cy="1313015"/>
            <a:chOff x="2722728" y="3979767"/>
            <a:chExt cx="1141551" cy="1654490"/>
          </a:xfrm>
          <a:solidFill>
            <a:srgbClr val="C00000"/>
          </a:solidFill>
        </p:grpSpPr>
        <p:sp>
          <p:nvSpPr>
            <p:cNvPr id="16" name="Shape 1475"/>
            <p:cNvSpPr/>
            <p:nvPr/>
          </p:nvSpPr>
          <p:spPr>
            <a:xfrm>
              <a:off x="2722728" y="3979767"/>
              <a:ext cx="1141551" cy="1654490"/>
            </a:xfrm>
            <a:custGeom>
              <a:avLst/>
              <a:gdLst/>
              <a:ahLst/>
              <a:cxnLst>
                <a:cxn ang="0">
                  <a:pos x="wd2" y="hd2"/>
                </a:cxn>
                <a:cxn ang="5400000">
                  <a:pos x="wd2" y="hd2"/>
                </a:cxn>
                <a:cxn ang="10800000">
                  <a:pos x="wd2" y="hd2"/>
                </a:cxn>
                <a:cxn ang="16200000">
                  <a:pos x="wd2" y="hd2"/>
                </a:cxn>
              </a:cxnLst>
              <a:rect l="0" t="0" r="r" b="b"/>
              <a:pathLst>
                <a:path w="21221" h="21560" extrusionOk="0">
                  <a:moveTo>
                    <a:pt x="14822" y="7771"/>
                  </a:moveTo>
                  <a:cubicBezTo>
                    <a:pt x="16702" y="9581"/>
                    <a:pt x="18651" y="11912"/>
                    <a:pt x="18041" y="14344"/>
                  </a:cubicBezTo>
                  <a:cubicBezTo>
                    <a:pt x="17605" y="16684"/>
                    <a:pt x="14610" y="19126"/>
                    <a:pt x="10611" y="19050"/>
                  </a:cubicBezTo>
                  <a:cubicBezTo>
                    <a:pt x="6612" y="19126"/>
                    <a:pt x="3617" y="16684"/>
                    <a:pt x="3181" y="14344"/>
                  </a:cubicBezTo>
                  <a:cubicBezTo>
                    <a:pt x="2572" y="11912"/>
                    <a:pt x="4521" y="9581"/>
                    <a:pt x="6401" y="7771"/>
                  </a:cubicBezTo>
                  <a:cubicBezTo>
                    <a:pt x="8423" y="5931"/>
                    <a:pt x="9579" y="4382"/>
                    <a:pt x="10089" y="3222"/>
                  </a:cubicBezTo>
                  <a:cubicBezTo>
                    <a:pt x="10624" y="2075"/>
                    <a:pt x="10514" y="1317"/>
                    <a:pt x="10611" y="1341"/>
                  </a:cubicBezTo>
                  <a:cubicBezTo>
                    <a:pt x="10708" y="1317"/>
                    <a:pt x="10598" y="2075"/>
                    <a:pt x="11134" y="3222"/>
                  </a:cubicBezTo>
                  <a:cubicBezTo>
                    <a:pt x="11644" y="4382"/>
                    <a:pt x="12800" y="5931"/>
                    <a:pt x="14822" y="7771"/>
                  </a:cubicBezTo>
                  <a:close/>
                  <a:moveTo>
                    <a:pt x="5485" y="7186"/>
                  </a:moveTo>
                  <a:cubicBezTo>
                    <a:pt x="4088" y="8206"/>
                    <a:pt x="2558" y="9222"/>
                    <a:pt x="1493" y="10503"/>
                  </a:cubicBezTo>
                  <a:cubicBezTo>
                    <a:pt x="420" y="11765"/>
                    <a:pt x="-189" y="13292"/>
                    <a:pt x="53" y="14894"/>
                  </a:cubicBezTo>
                  <a:cubicBezTo>
                    <a:pt x="278" y="16485"/>
                    <a:pt x="1353" y="18151"/>
                    <a:pt x="3244" y="19431"/>
                  </a:cubicBezTo>
                  <a:cubicBezTo>
                    <a:pt x="5108" y="20707"/>
                    <a:pt x="7786" y="21598"/>
                    <a:pt x="10611" y="21559"/>
                  </a:cubicBezTo>
                  <a:cubicBezTo>
                    <a:pt x="13436" y="21598"/>
                    <a:pt x="16115" y="20707"/>
                    <a:pt x="17979" y="19431"/>
                  </a:cubicBezTo>
                  <a:cubicBezTo>
                    <a:pt x="19869" y="18150"/>
                    <a:pt x="20944" y="16485"/>
                    <a:pt x="21169" y="14894"/>
                  </a:cubicBezTo>
                  <a:cubicBezTo>
                    <a:pt x="21411" y="13292"/>
                    <a:pt x="20803" y="11765"/>
                    <a:pt x="19729" y="10502"/>
                  </a:cubicBezTo>
                  <a:cubicBezTo>
                    <a:pt x="18664" y="9222"/>
                    <a:pt x="17134" y="8205"/>
                    <a:pt x="15737" y="7186"/>
                  </a:cubicBezTo>
                  <a:cubicBezTo>
                    <a:pt x="12805" y="5267"/>
                    <a:pt x="11324" y="3571"/>
                    <a:pt x="10914" y="2188"/>
                  </a:cubicBezTo>
                  <a:cubicBezTo>
                    <a:pt x="10501" y="805"/>
                    <a:pt x="10645" y="-2"/>
                    <a:pt x="10611" y="0"/>
                  </a:cubicBezTo>
                  <a:cubicBezTo>
                    <a:pt x="10578" y="-2"/>
                    <a:pt x="10721" y="805"/>
                    <a:pt x="10296" y="2182"/>
                  </a:cubicBezTo>
                  <a:cubicBezTo>
                    <a:pt x="9898" y="3571"/>
                    <a:pt x="8418" y="5267"/>
                    <a:pt x="5485" y="718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17" name="Shape 1477"/>
            <p:cNvSpPr/>
            <p:nvPr/>
          </p:nvSpPr>
          <p:spPr>
            <a:xfrm>
              <a:off x="3098779" y="4858527"/>
              <a:ext cx="389449" cy="348349"/>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18" name="Group 1"/>
          <p:cNvGrpSpPr/>
          <p:nvPr/>
        </p:nvGrpSpPr>
        <p:grpSpPr>
          <a:xfrm>
            <a:off x="1956024" y="1802002"/>
            <a:ext cx="905943" cy="1313001"/>
            <a:chOff x="2722728" y="2490343"/>
            <a:chExt cx="1141551" cy="1654472"/>
          </a:xfrm>
          <a:solidFill>
            <a:srgbClr val="C00000"/>
          </a:solidFill>
        </p:grpSpPr>
        <p:sp>
          <p:nvSpPr>
            <p:cNvPr id="19" name="Shape 1445"/>
            <p:cNvSpPr/>
            <p:nvPr/>
          </p:nvSpPr>
          <p:spPr>
            <a:xfrm>
              <a:off x="2722728" y="2490343"/>
              <a:ext cx="1141551" cy="1654472"/>
            </a:xfrm>
            <a:custGeom>
              <a:avLst/>
              <a:gdLst/>
              <a:ahLst/>
              <a:cxnLst>
                <a:cxn ang="0">
                  <a:pos x="wd2" y="hd2"/>
                </a:cxn>
                <a:cxn ang="5400000">
                  <a:pos x="wd2" y="hd2"/>
                </a:cxn>
                <a:cxn ang="10800000">
                  <a:pos x="wd2" y="hd2"/>
                </a:cxn>
                <a:cxn ang="16200000">
                  <a:pos x="wd2" y="hd2"/>
                </a:cxn>
              </a:cxnLst>
              <a:rect l="0" t="0" r="r" b="b"/>
              <a:pathLst>
                <a:path w="21221" h="21560" extrusionOk="0">
                  <a:moveTo>
                    <a:pt x="11134" y="18338"/>
                  </a:moveTo>
                  <a:cubicBezTo>
                    <a:pt x="10598" y="19485"/>
                    <a:pt x="10708" y="20243"/>
                    <a:pt x="10611" y="20219"/>
                  </a:cubicBezTo>
                  <a:cubicBezTo>
                    <a:pt x="10514" y="20243"/>
                    <a:pt x="10624" y="19485"/>
                    <a:pt x="10089" y="18338"/>
                  </a:cubicBezTo>
                  <a:cubicBezTo>
                    <a:pt x="9579" y="17179"/>
                    <a:pt x="8423" y="15629"/>
                    <a:pt x="6401" y="13789"/>
                  </a:cubicBezTo>
                  <a:cubicBezTo>
                    <a:pt x="4521" y="11980"/>
                    <a:pt x="2572" y="9649"/>
                    <a:pt x="3181" y="7216"/>
                  </a:cubicBezTo>
                  <a:cubicBezTo>
                    <a:pt x="3617" y="4876"/>
                    <a:pt x="6612" y="2434"/>
                    <a:pt x="10611" y="2510"/>
                  </a:cubicBezTo>
                  <a:cubicBezTo>
                    <a:pt x="14610" y="2434"/>
                    <a:pt x="17605" y="4876"/>
                    <a:pt x="18041" y="7216"/>
                  </a:cubicBezTo>
                  <a:cubicBezTo>
                    <a:pt x="18651" y="9649"/>
                    <a:pt x="16702" y="11980"/>
                    <a:pt x="14822" y="13789"/>
                  </a:cubicBezTo>
                  <a:cubicBezTo>
                    <a:pt x="12800" y="15629"/>
                    <a:pt x="11644" y="17179"/>
                    <a:pt x="11134" y="18338"/>
                  </a:cubicBezTo>
                  <a:close/>
                  <a:moveTo>
                    <a:pt x="10296" y="19378"/>
                  </a:moveTo>
                  <a:cubicBezTo>
                    <a:pt x="10721" y="20755"/>
                    <a:pt x="10578" y="21562"/>
                    <a:pt x="10611" y="21560"/>
                  </a:cubicBezTo>
                  <a:cubicBezTo>
                    <a:pt x="10645" y="21562"/>
                    <a:pt x="10501" y="20755"/>
                    <a:pt x="10914" y="19372"/>
                  </a:cubicBezTo>
                  <a:cubicBezTo>
                    <a:pt x="11324" y="17989"/>
                    <a:pt x="12805" y="16293"/>
                    <a:pt x="15737" y="14374"/>
                  </a:cubicBezTo>
                  <a:cubicBezTo>
                    <a:pt x="17134" y="13355"/>
                    <a:pt x="18664" y="12339"/>
                    <a:pt x="19729" y="11058"/>
                  </a:cubicBezTo>
                  <a:cubicBezTo>
                    <a:pt x="20803" y="9796"/>
                    <a:pt x="21411" y="8268"/>
                    <a:pt x="21169" y="6666"/>
                  </a:cubicBezTo>
                  <a:cubicBezTo>
                    <a:pt x="20944" y="5076"/>
                    <a:pt x="19869" y="3410"/>
                    <a:pt x="17979" y="2130"/>
                  </a:cubicBezTo>
                  <a:cubicBezTo>
                    <a:pt x="16115" y="853"/>
                    <a:pt x="13436" y="-38"/>
                    <a:pt x="10611" y="1"/>
                  </a:cubicBezTo>
                  <a:cubicBezTo>
                    <a:pt x="7786" y="-38"/>
                    <a:pt x="5108" y="853"/>
                    <a:pt x="3244" y="2129"/>
                  </a:cubicBezTo>
                  <a:cubicBezTo>
                    <a:pt x="1353" y="3410"/>
                    <a:pt x="278" y="5075"/>
                    <a:pt x="53" y="6666"/>
                  </a:cubicBezTo>
                  <a:cubicBezTo>
                    <a:pt x="-189" y="8268"/>
                    <a:pt x="420" y="9795"/>
                    <a:pt x="1493" y="11057"/>
                  </a:cubicBezTo>
                  <a:cubicBezTo>
                    <a:pt x="2558" y="12339"/>
                    <a:pt x="4088" y="13355"/>
                    <a:pt x="5485" y="14374"/>
                  </a:cubicBezTo>
                  <a:cubicBezTo>
                    <a:pt x="8418" y="16293"/>
                    <a:pt x="9898" y="17990"/>
                    <a:pt x="10296" y="1937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20" name="Shape 1446"/>
            <p:cNvSpPr/>
            <p:nvPr/>
          </p:nvSpPr>
          <p:spPr>
            <a:xfrm>
              <a:off x="3091150" y="2919597"/>
              <a:ext cx="404706" cy="40470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21" name="Group 6"/>
          <p:cNvGrpSpPr/>
          <p:nvPr/>
        </p:nvGrpSpPr>
        <p:grpSpPr>
          <a:xfrm>
            <a:off x="2355810" y="2201788"/>
            <a:ext cx="1196491" cy="899189"/>
            <a:chOff x="3226486" y="2994101"/>
            <a:chExt cx="1507662" cy="1133040"/>
          </a:xfrm>
          <a:solidFill>
            <a:srgbClr val="C00000"/>
          </a:solidFill>
        </p:grpSpPr>
        <p:sp>
          <p:nvSpPr>
            <p:cNvPr id="22" name="Shape 1467"/>
            <p:cNvSpPr/>
            <p:nvPr/>
          </p:nvSpPr>
          <p:spPr>
            <a:xfrm>
              <a:off x="3226486" y="2994101"/>
              <a:ext cx="1507662" cy="1133040"/>
            </a:xfrm>
            <a:custGeom>
              <a:avLst/>
              <a:gdLst/>
              <a:ahLst/>
              <a:cxnLst>
                <a:cxn ang="0">
                  <a:pos x="wd2" y="hd2"/>
                </a:cxn>
                <a:cxn ang="5400000">
                  <a:pos x="wd2" y="hd2"/>
                </a:cxn>
                <a:cxn ang="10800000">
                  <a:pos x="wd2" y="hd2"/>
                </a:cxn>
                <a:cxn ang="16200000">
                  <a:pos x="wd2" y="hd2"/>
                </a:cxn>
              </a:cxnLst>
              <a:rect l="0" t="0" r="r" b="b"/>
              <a:pathLst>
                <a:path w="21352" h="21262" extrusionOk="0">
                  <a:moveTo>
                    <a:pt x="5710" y="11576"/>
                  </a:moveTo>
                  <a:cubicBezTo>
                    <a:pt x="6698" y="8629"/>
                    <a:pt x="8149" y="5247"/>
                    <a:pt x="10670" y="4029"/>
                  </a:cubicBezTo>
                  <a:cubicBezTo>
                    <a:pt x="13039" y="2724"/>
                    <a:pt x="16479" y="3585"/>
                    <a:pt x="17930" y="7135"/>
                  </a:cubicBezTo>
                  <a:cubicBezTo>
                    <a:pt x="19525" y="10576"/>
                    <a:pt x="18368" y="14953"/>
                    <a:pt x="16331" y="17019"/>
                  </a:cubicBezTo>
                  <a:cubicBezTo>
                    <a:pt x="14274" y="19303"/>
                    <a:pt x="11337" y="19277"/>
                    <a:pt x="8918" y="18937"/>
                  </a:cubicBezTo>
                  <a:cubicBezTo>
                    <a:pt x="6417" y="18494"/>
                    <a:pt x="4518" y="18599"/>
                    <a:pt x="3232" y="18989"/>
                  </a:cubicBezTo>
                  <a:cubicBezTo>
                    <a:pt x="1948" y="19346"/>
                    <a:pt x="1277" y="19988"/>
                    <a:pt x="1262" y="19886"/>
                  </a:cubicBezTo>
                  <a:cubicBezTo>
                    <a:pt x="1203" y="19818"/>
                    <a:pt x="1958" y="19369"/>
                    <a:pt x="2834" y="18074"/>
                  </a:cubicBezTo>
                  <a:cubicBezTo>
                    <a:pt x="3731" y="16794"/>
                    <a:pt x="4750" y="14668"/>
                    <a:pt x="5710" y="11576"/>
                  </a:cubicBezTo>
                  <a:close/>
                  <a:moveTo>
                    <a:pt x="8717" y="20158"/>
                  </a:moveTo>
                  <a:cubicBezTo>
                    <a:pt x="10208" y="20646"/>
                    <a:pt x="11747" y="21252"/>
                    <a:pt x="13358" y="21260"/>
                  </a:cubicBezTo>
                  <a:cubicBezTo>
                    <a:pt x="14955" y="21290"/>
                    <a:pt x="16625" y="20723"/>
                    <a:pt x="18040" y="19357"/>
                  </a:cubicBezTo>
                  <a:cubicBezTo>
                    <a:pt x="19452" y="18016"/>
                    <a:pt x="20610" y="15876"/>
                    <a:pt x="21095" y="13302"/>
                  </a:cubicBezTo>
                  <a:cubicBezTo>
                    <a:pt x="21586" y="10753"/>
                    <a:pt x="21404" y="7770"/>
                    <a:pt x="20291" y="5329"/>
                  </a:cubicBezTo>
                  <a:cubicBezTo>
                    <a:pt x="19252" y="2831"/>
                    <a:pt x="17393" y="1131"/>
                    <a:pt x="15482" y="421"/>
                  </a:cubicBezTo>
                  <a:cubicBezTo>
                    <a:pt x="13557" y="-310"/>
                    <a:pt x="11580" y="-51"/>
                    <a:pt x="9997" y="899"/>
                  </a:cubicBezTo>
                  <a:cubicBezTo>
                    <a:pt x="8397" y="1840"/>
                    <a:pt x="7191" y="3472"/>
                    <a:pt x="6412" y="5319"/>
                  </a:cubicBezTo>
                  <a:cubicBezTo>
                    <a:pt x="5612" y="7172"/>
                    <a:pt x="5239" y="9241"/>
                    <a:pt x="4812" y="11196"/>
                  </a:cubicBezTo>
                  <a:cubicBezTo>
                    <a:pt x="4122" y="15142"/>
                    <a:pt x="3090" y="17657"/>
                    <a:pt x="1944" y="19011"/>
                  </a:cubicBezTo>
                  <a:cubicBezTo>
                    <a:pt x="800" y="20368"/>
                    <a:pt x="-14" y="20823"/>
                    <a:pt x="1" y="20851"/>
                  </a:cubicBezTo>
                  <a:cubicBezTo>
                    <a:pt x="12" y="20882"/>
                    <a:pt x="716" y="20176"/>
                    <a:pt x="2174" y="19556"/>
                  </a:cubicBezTo>
                  <a:cubicBezTo>
                    <a:pt x="3633" y="18904"/>
                    <a:pt x="5793" y="18976"/>
                    <a:pt x="8717" y="2015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23" name="Shape 1469"/>
            <p:cNvSpPr/>
            <p:nvPr/>
          </p:nvSpPr>
          <p:spPr>
            <a:xfrm>
              <a:off x="3933243" y="3412540"/>
              <a:ext cx="302462" cy="296162"/>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24" name="Group 5"/>
          <p:cNvGrpSpPr/>
          <p:nvPr/>
        </p:nvGrpSpPr>
        <p:grpSpPr>
          <a:xfrm>
            <a:off x="2355810" y="3001360"/>
            <a:ext cx="1196486" cy="899192"/>
            <a:chOff x="3226486" y="4001618"/>
            <a:chExt cx="1507655" cy="1133044"/>
          </a:xfrm>
          <a:solidFill>
            <a:srgbClr val="C00000"/>
          </a:solidFill>
        </p:grpSpPr>
        <p:sp>
          <p:nvSpPr>
            <p:cNvPr id="25" name="Shape 1471"/>
            <p:cNvSpPr/>
            <p:nvPr/>
          </p:nvSpPr>
          <p:spPr>
            <a:xfrm>
              <a:off x="3226486" y="4001618"/>
              <a:ext cx="1507655" cy="1133044"/>
            </a:xfrm>
            <a:custGeom>
              <a:avLst/>
              <a:gdLst/>
              <a:ahLst/>
              <a:cxnLst>
                <a:cxn ang="0">
                  <a:pos x="wd2" y="hd2"/>
                </a:cxn>
                <a:cxn ang="5400000">
                  <a:pos x="wd2" y="hd2"/>
                </a:cxn>
                <a:cxn ang="10800000">
                  <a:pos x="wd2" y="hd2"/>
                </a:cxn>
                <a:cxn ang="16200000">
                  <a:pos x="wd2" y="hd2"/>
                </a:cxn>
              </a:cxnLst>
              <a:rect l="0" t="0" r="r" b="b"/>
              <a:pathLst>
                <a:path w="21352" h="21262" extrusionOk="0">
                  <a:moveTo>
                    <a:pt x="8917" y="2323"/>
                  </a:moveTo>
                  <a:cubicBezTo>
                    <a:pt x="11336" y="1983"/>
                    <a:pt x="14273" y="1957"/>
                    <a:pt x="16329" y="4241"/>
                  </a:cubicBezTo>
                  <a:cubicBezTo>
                    <a:pt x="18366" y="6308"/>
                    <a:pt x="19524" y="10685"/>
                    <a:pt x="17928" y="14126"/>
                  </a:cubicBezTo>
                  <a:cubicBezTo>
                    <a:pt x="16478" y="17676"/>
                    <a:pt x="13038" y="18536"/>
                    <a:pt x="10669" y="17232"/>
                  </a:cubicBezTo>
                  <a:cubicBezTo>
                    <a:pt x="8148" y="16014"/>
                    <a:pt x="6697" y="12631"/>
                    <a:pt x="5709" y="9685"/>
                  </a:cubicBezTo>
                  <a:cubicBezTo>
                    <a:pt x="4749" y="6593"/>
                    <a:pt x="3730" y="4467"/>
                    <a:pt x="2833" y="3186"/>
                  </a:cubicBezTo>
                  <a:cubicBezTo>
                    <a:pt x="1957" y="1892"/>
                    <a:pt x="1202" y="1442"/>
                    <a:pt x="1261" y="1375"/>
                  </a:cubicBezTo>
                  <a:cubicBezTo>
                    <a:pt x="1276" y="1273"/>
                    <a:pt x="1947" y="1914"/>
                    <a:pt x="3231" y="2272"/>
                  </a:cubicBezTo>
                  <a:cubicBezTo>
                    <a:pt x="4517" y="2661"/>
                    <a:pt x="6416" y="2767"/>
                    <a:pt x="8917" y="2323"/>
                  </a:cubicBezTo>
                  <a:close/>
                  <a:moveTo>
                    <a:pt x="4811" y="10065"/>
                  </a:moveTo>
                  <a:cubicBezTo>
                    <a:pt x="5238" y="12020"/>
                    <a:pt x="5611" y="14089"/>
                    <a:pt x="6411" y="15942"/>
                  </a:cubicBezTo>
                  <a:cubicBezTo>
                    <a:pt x="7190" y="17789"/>
                    <a:pt x="8396" y="19421"/>
                    <a:pt x="9996" y="20363"/>
                  </a:cubicBezTo>
                  <a:cubicBezTo>
                    <a:pt x="11578" y="21312"/>
                    <a:pt x="13556" y="21571"/>
                    <a:pt x="15481" y="20840"/>
                  </a:cubicBezTo>
                  <a:cubicBezTo>
                    <a:pt x="17392" y="20130"/>
                    <a:pt x="19251" y="18429"/>
                    <a:pt x="20290" y="15932"/>
                  </a:cubicBezTo>
                  <a:cubicBezTo>
                    <a:pt x="21403" y="13490"/>
                    <a:pt x="21585" y="10507"/>
                    <a:pt x="21093" y="7959"/>
                  </a:cubicBezTo>
                  <a:cubicBezTo>
                    <a:pt x="20609" y="5385"/>
                    <a:pt x="19450" y="3245"/>
                    <a:pt x="18039" y="1904"/>
                  </a:cubicBezTo>
                  <a:cubicBezTo>
                    <a:pt x="16623" y="538"/>
                    <a:pt x="14954" y="-29"/>
                    <a:pt x="13357" y="1"/>
                  </a:cubicBezTo>
                  <a:cubicBezTo>
                    <a:pt x="11746" y="9"/>
                    <a:pt x="10207" y="615"/>
                    <a:pt x="8716" y="1103"/>
                  </a:cubicBezTo>
                  <a:cubicBezTo>
                    <a:pt x="5792" y="2284"/>
                    <a:pt x="3632" y="2357"/>
                    <a:pt x="2174" y="1720"/>
                  </a:cubicBezTo>
                  <a:cubicBezTo>
                    <a:pt x="715" y="1085"/>
                    <a:pt x="11" y="378"/>
                    <a:pt x="0" y="409"/>
                  </a:cubicBezTo>
                  <a:cubicBezTo>
                    <a:pt x="-15" y="437"/>
                    <a:pt x="799" y="893"/>
                    <a:pt x="1933" y="2256"/>
                  </a:cubicBezTo>
                  <a:cubicBezTo>
                    <a:pt x="3089" y="3604"/>
                    <a:pt x="4121" y="6119"/>
                    <a:pt x="4811" y="10065"/>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26" name="Shape 1473"/>
            <p:cNvSpPr/>
            <p:nvPr/>
          </p:nvSpPr>
          <p:spPr>
            <a:xfrm>
              <a:off x="3882121" y="4309618"/>
              <a:ext cx="404706" cy="40470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27" name="Group 3"/>
          <p:cNvGrpSpPr/>
          <p:nvPr/>
        </p:nvGrpSpPr>
        <p:grpSpPr>
          <a:xfrm>
            <a:off x="1267162" y="3001361"/>
            <a:ext cx="1196482" cy="899197"/>
            <a:chOff x="1854714" y="4001618"/>
            <a:chExt cx="1507651" cy="1133051"/>
          </a:xfrm>
          <a:solidFill>
            <a:srgbClr val="C00000"/>
          </a:solidFill>
        </p:grpSpPr>
        <p:sp>
          <p:nvSpPr>
            <p:cNvPr id="28" name="Shape 1479"/>
            <p:cNvSpPr/>
            <p:nvPr/>
          </p:nvSpPr>
          <p:spPr>
            <a:xfrm>
              <a:off x="1854714" y="4001618"/>
              <a:ext cx="1507651" cy="1133051"/>
            </a:xfrm>
            <a:custGeom>
              <a:avLst/>
              <a:gdLst/>
              <a:ahLst/>
              <a:cxnLst>
                <a:cxn ang="0">
                  <a:pos x="wd2" y="hd2"/>
                </a:cxn>
                <a:cxn ang="5400000">
                  <a:pos x="wd2" y="hd2"/>
                </a:cxn>
                <a:cxn ang="10800000">
                  <a:pos x="wd2" y="hd2"/>
                </a:cxn>
                <a:cxn ang="16200000">
                  <a:pos x="wd2" y="hd2"/>
                </a:cxn>
              </a:cxnLst>
              <a:rect l="0" t="0" r="r" b="b"/>
              <a:pathLst>
                <a:path w="21352" h="21262" extrusionOk="0">
                  <a:moveTo>
                    <a:pt x="18120" y="2272"/>
                  </a:moveTo>
                  <a:cubicBezTo>
                    <a:pt x="19404" y="1914"/>
                    <a:pt x="20075" y="1273"/>
                    <a:pt x="20090" y="1375"/>
                  </a:cubicBezTo>
                  <a:cubicBezTo>
                    <a:pt x="20149" y="1442"/>
                    <a:pt x="19394" y="1892"/>
                    <a:pt x="18518" y="3186"/>
                  </a:cubicBezTo>
                  <a:cubicBezTo>
                    <a:pt x="17621" y="4467"/>
                    <a:pt x="16602" y="6593"/>
                    <a:pt x="15642" y="9685"/>
                  </a:cubicBezTo>
                  <a:cubicBezTo>
                    <a:pt x="14654" y="12631"/>
                    <a:pt x="13203" y="16014"/>
                    <a:pt x="10682" y="17232"/>
                  </a:cubicBezTo>
                  <a:cubicBezTo>
                    <a:pt x="8313" y="18536"/>
                    <a:pt x="4873" y="17676"/>
                    <a:pt x="3422" y="14126"/>
                  </a:cubicBezTo>
                  <a:cubicBezTo>
                    <a:pt x="1827" y="10685"/>
                    <a:pt x="2985" y="6308"/>
                    <a:pt x="5021" y="4241"/>
                  </a:cubicBezTo>
                  <a:cubicBezTo>
                    <a:pt x="7078" y="1957"/>
                    <a:pt x="10015" y="1983"/>
                    <a:pt x="12434" y="2323"/>
                  </a:cubicBezTo>
                  <a:cubicBezTo>
                    <a:pt x="14935" y="2767"/>
                    <a:pt x="16834" y="2662"/>
                    <a:pt x="18120" y="2272"/>
                  </a:cubicBezTo>
                  <a:close/>
                  <a:moveTo>
                    <a:pt x="19418" y="2256"/>
                  </a:moveTo>
                  <a:cubicBezTo>
                    <a:pt x="20552" y="893"/>
                    <a:pt x="21366" y="437"/>
                    <a:pt x="21351" y="409"/>
                  </a:cubicBezTo>
                  <a:cubicBezTo>
                    <a:pt x="21341" y="378"/>
                    <a:pt x="20635" y="1085"/>
                    <a:pt x="19177" y="1720"/>
                  </a:cubicBezTo>
                  <a:cubicBezTo>
                    <a:pt x="17719" y="2357"/>
                    <a:pt x="15559" y="2284"/>
                    <a:pt x="12635" y="1103"/>
                  </a:cubicBezTo>
                  <a:cubicBezTo>
                    <a:pt x="11144" y="615"/>
                    <a:pt x="9605" y="9"/>
                    <a:pt x="7994" y="1"/>
                  </a:cubicBezTo>
                  <a:cubicBezTo>
                    <a:pt x="6397" y="-29"/>
                    <a:pt x="4728" y="538"/>
                    <a:pt x="3312" y="1904"/>
                  </a:cubicBezTo>
                  <a:cubicBezTo>
                    <a:pt x="1901" y="3245"/>
                    <a:pt x="742" y="5385"/>
                    <a:pt x="258" y="7959"/>
                  </a:cubicBezTo>
                  <a:cubicBezTo>
                    <a:pt x="-234" y="10507"/>
                    <a:pt x="-52" y="13490"/>
                    <a:pt x="1061" y="15932"/>
                  </a:cubicBezTo>
                  <a:cubicBezTo>
                    <a:pt x="2100" y="18429"/>
                    <a:pt x="3959" y="20130"/>
                    <a:pt x="5870" y="20840"/>
                  </a:cubicBezTo>
                  <a:cubicBezTo>
                    <a:pt x="7795" y="21571"/>
                    <a:pt x="9773" y="21312"/>
                    <a:pt x="11355" y="20363"/>
                  </a:cubicBezTo>
                  <a:cubicBezTo>
                    <a:pt x="12955" y="19421"/>
                    <a:pt x="14161" y="17789"/>
                    <a:pt x="14940" y="15942"/>
                  </a:cubicBezTo>
                  <a:cubicBezTo>
                    <a:pt x="15740" y="14089"/>
                    <a:pt x="16113" y="12020"/>
                    <a:pt x="16540" y="10065"/>
                  </a:cubicBezTo>
                  <a:cubicBezTo>
                    <a:pt x="17230" y="6119"/>
                    <a:pt x="18262" y="3604"/>
                    <a:pt x="19418" y="22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nvGrpSpPr>
            <p:cNvPr id="29" name="Group 1483"/>
            <p:cNvGrpSpPr/>
            <p:nvPr/>
          </p:nvGrpSpPr>
          <p:grpSpPr>
            <a:xfrm>
              <a:off x="2264393" y="4342430"/>
              <a:ext cx="389449" cy="339084"/>
              <a:chOff x="0" y="0"/>
              <a:chExt cx="839414" cy="730856"/>
            </a:xfrm>
            <a:grpFill/>
          </p:grpSpPr>
          <p:sp>
            <p:nvSpPr>
              <p:cNvPr id="30" name="Shape 1481"/>
              <p:cNvSpPr/>
              <p:nvPr/>
            </p:nvSpPr>
            <p:spPr>
              <a:xfrm>
                <a:off x="37288" y="0"/>
                <a:ext cx="763886" cy="214149"/>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31" name="Shape 1482"/>
              <p:cNvSpPr/>
              <p:nvPr/>
            </p:nvSpPr>
            <p:spPr>
              <a:xfrm>
                <a:off x="0" y="264041"/>
                <a:ext cx="839415" cy="466816"/>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grpSp>
        <p:nvGrpSpPr>
          <p:cNvPr id="32" name="Group 2"/>
          <p:cNvGrpSpPr/>
          <p:nvPr/>
        </p:nvGrpSpPr>
        <p:grpSpPr>
          <a:xfrm>
            <a:off x="1267162" y="2201788"/>
            <a:ext cx="1196488" cy="899189"/>
            <a:chOff x="1854714" y="2994101"/>
            <a:chExt cx="1507658" cy="1133040"/>
          </a:xfrm>
          <a:solidFill>
            <a:srgbClr val="C00000"/>
          </a:solidFill>
        </p:grpSpPr>
        <p:sp>
          <p:nvSpPr>
            <p:cNvPr id="33" name="Shape 1485"/>
            <p:cNvSpPr/>
            <p:nvPr/>
          </p:nvSpPr>
          <p:spPr>
            <a:xfrm>
              <a:off x="1854714" y="2994101"/>
              <a:ext cx="1507658" cy="1133040"/>
            </a:xfrm>
            <a:custGeom>
              <a:avLst/>
              <a:gdLst/>
              <a:ahLst/>
              <a:cxnLst>
                <a:cxn ang="0">
                  <a:pos x="wd2" y="hd2"/>
                </a:cxn>
                <a:cxn ang="5400000">
                  <a:pos x="wd2" y="hd2"/>
                </a:cxn>
                <a:cxn ang="10800000">
                  <a:pos x="wd2" y="hd2"/>
                </a:cxn>
                <a:cxn ang="16200000">
                  <a:pos x="wd2" y="hd2"/>
                </a:cxn>
              </a:cxnLst>
              <a:rect l="0" t="0" r="r" b="b"/>
              <a:pathLst>
                <a:path w="21351" h="21262" extrusionOk="0">
                  <a:moveTo>
                    <a:pt x="18518" y="18074"/>
                  </a:moveTo>
                  <a:cubicBezTo>
                    <a:pt x="19394" y="19369"/>
                    <a:pt x="20148" y="19818"/>
                    <a:pt x="20089" y="19886"/>
                  </a:cubicBezTo>
                  <a:cubicBezTo>
                    <a:pt x="20075" y="19988"/>
                    <a:pt x="19404" y="19346"/>
                    <a:pt x="18119" y="18989"/>
                  </a:cubicBezTo>
                  <a:cubicBezTo>
                    <a:pt x="16834" y="18599"/>
                    <a:pt x="14935" y="18494"/>
                    <a:pt x="12434" y="18937"/>
                  </a:cubicBezTo>
                  <a:cubicBezTo>
                    <a:pt x="10015" y="19277"/>
                    <a:pt x="7078" y="19303"/>
                    <a:pt x="5021" y="17019"/>
                  </a:cubicBezTo>
                  <a:cubicBezTo>
                    <a:pt x="2985" y="14953"/>
                    <a:pt x="1827" y="10576"/>
                    <a:pt x="3422" y="7135"/>
                  </a:cubicBezTo>
                  <a:cubicBezTo>
                    <a:pt x="4873" y="3585"/>
                    <a:pt x="8313" y="2724"/>
                    <a:pt x="10682" y="4029"/>
                  </a:cubicBezTo>
                  <a:cubicBezTo>
                    <a:pt x="13203" y="5247"/>
                    <a:pt x="14654" y="8629"/>
                    <a:pt x="15642" y="11576"/>
                  </a:cubicBezTo>
                  <a:cubicBezTo>
                    <a:pt x="16602" y="14668"/>
                    <a:pt x="17621" y="16794"/>
                    <a:pt x="18518" y="18074"/>
                  </a:cubicBezTo>
                  <a:close/>
                  <a:moveTo>
                    <a:pt x="19178" y="19556"/>
                  </a:moveTo>
                  <a:cubicBezTo>
                    <a:pt x="20635" y="20176"/>
                    <a:pt x="21340" y="20882"/>
                    <a:pt x="21351" y="20851"/>
                  </a:cubicBezTo>
                  <a:cubicBezTo>
                    <a:pt x="21366" y="20823"/>
                    <a:pt x="20552" y="20368"/>
                    <a:pt x="19408" y="19011"/>
                  </a:cubicBezTo>
                  <a:cubicBezTo>
                    <a:pt x="18262" y="17657"/>
                    <a:pt x="17230" y="15142"/>
                    <a:pt x="16540" y="11196"/>
                  </a:cubicBezTo>
                  <a:cubicBezTo>
                    <a:pt x="16113" y="9241"/>
                    <a:pt x="15740" y="7172"/>
                    <a:pt x="14940" y="5319"/>
                  </a:cubicBezTo>
                  <a:cubicBezTo>
                    <a:pt x="14161" y="3472"/>
                    <a:pt x="12955" y="1840"/>
                    <a:pt x="11355" y="899"/>
                  </a:cubicBezTo>
                  <a:cubicBezTo>
                    <a:pt x="9773" y="-51"/>
                    <a:pt x="7795" y="-310"/>
                    <a:pt x="5870" y="421"/>
                  </a:cubicBezTo>
                  <a:cubicBezTo>
                    <a:pt x="3959" y="1131"/>
                    <a:pt x="2100" y="2831"/>
                    <a:pt x="1061" y="5329"/>
                  </a:cubicBezTo>
                  <a:cubicBezTo>
                    <a:pt x="-52" y="7770"/>
                    <a:pt x="-234" y="10753"/>
                    <a:pt x="257" y="13302"/>
                  </a:cubicBezTo>
                  <a:cubicBezTo>
                    <a:pt x="742" y="15876"/>
                    <a:pt x="1900" y="18016"/>
                    <a:pt x="3312" y="19357"/>
                  </a:cubicBezTo>
                  <a:cubicBezTo>
                    <a:pt x="4727" y="20723"/>
                    <a:pt x="6397" y="21290"/>
                    <a:pt x="7993" y="21260"/>
                  </a:cubicBezTo>
                  <a:cubicBezTo>
                    <a:pt x="9605" y="21252"/>
                    <a:pt x="11144" y="20646"/>
                    <a:pt x="12635" y="20158"/>
                  </a:cubicBezTo>
                  <a:cubicBezTo>
                    <a:pt x="15559" y="18976"/>
                    <a:pt x="17719" y="18904"/>
                    <a:pt x="19178" y="195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34" name="Shape 1487"/>
            <p:cNvSpPr/>
            <p:nvPr/>
          </p:nvSpPr>
          <p:spPr>
            <a:xfrm>
              <a:off x="2316869" y="3391080"/>
              <a:ext cx="237359" cy="339084"/>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sp>
        <p:nvSpPr>
          <p:cNvPr id="35" name="TextBox 34"/>
          <p:cNvSpPr txBox="1"/>
          <p:nvPr/>
        </p:nvSpPr>
        <p:spPr>
          <a:xfrm>
            <a:off x="4326930" y="2053870"/>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36" name="Text Placeholder 2"/>
          <p:cNvSpPr txBox="1">
            <a:spLocks/>
          </p:cNvSpPr>
          <p:nvPr/>
        </p:nvSpPr>
        <p:spPr>
          <a:xfrm>
            <a:off x="4326930" y="180200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37" name="TextBox 36"/>
          <p:cNvSpPr txBox="1"/>
          <p:nvPr/>
        </p:nvSpPr>
        <p:spPr>
          <a:xfrm>
            <a:off x="6552978" y="2053870"/>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38" name="Text Placeholder 2"/>
          <p:cNvSpPr txBox="1">
            <a:spLocks/>
          </p:cNvSpPr>
          <p:nvPr/>
        </p:nvSpPr>
        <p:spPr>
          <a:xfrm>
            <a:off x="6552978" y="180200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39" name="TextBox 38"/>
          <p:cNvSpPr txBox="1"/>
          <p:nvPr/>
        </p:nvSpPr>
        <p:spPr>
          <a:xfrm>
            <a:off x="4326930" y="2969990"/>
            <a:ext cx="1765161" cy="244426"/>
          </a:xfrm>
          <a:prstGeom prst="rect">
            <a:avLst/>
          </a:prstGeom>
          <a:noFill/>
        </p:spPr>
        <p:txBody>
          <a:bodyPr wrap="square" lIns="0" tIns="0" rIns="0" bIns="0" rtlCol="0">
            <a:spAutoFit/>
          </a:bodyPr>
          <a:lstStyle/>
          <a:p>
            <a:r>
              <a:rPr lang="zh-CN" altLang="en-US" sz="794" dirty="0" smtClean="0">
                <a:solidFill>
                  <a:prstClr val="white">
                    <a:lumMod val="50000"/>
                  </a:prstClr>
                </a:solidFill>
                <a:latin typeface="微软雅黑"/>
              </a:rPr>
              <a:t>亮亮图文旗舰店：</a:t>
            </a:r>
            <a:r>
              <a:rPr lang="en-US" altLang="zh-CN" sz="794" dirty="0" smtClean="0">
                <a:solidFill>
                  <a:prstClr val="white">
                    <a:lumMod val="50000"/>
                  </a:prstClr>
                </a:solidFill>
                <a:latin typeface="微软雅黑"/>
              </a:rPr>
              <a:t>https://liangliangtuwen.tmall.com</a:t>
            </a:r>
            <a:endParaRPr lang="en-GB" sz="794" dirty="0">
              <a:solidFill>
                <a:prstClr val="white">
                  <a:lumMod val="50000"/>
                </a:prstClr>
              </a:solidFill>
              <a:latin typeface="微软雅黑"/>
              <a:ea typeface="微软雅黑"/>
            </a:endParaRPr>
          </a:p>
        </p:txBody>
      </p:sp>
      <p:sp>
        <p:nvSpPr>
          <p:cNvPr id="40" name="Text Placeholder 2"/>
          <p:cNvSpPr txBox="1">
            <a:spLocks/>
          </p:cNvSpPr>
          <p:nvPr/>
        </p:nvSpPr>
        <p:spPr>
          <a:xfrm>
            <a:off x="4326930" y="271812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1" name="TextBox 40"/>
          <p:cNvSpPr txBox="1"/>
          <p:nvPr/>
        </p:nvSpPr>
        <p:spPr>
          <a:xfrm>
            <a:off x="6552978" y="2969990"/>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42" name="Text Placeholder 2"/>
          <p:cNvSpPr txBox="1">
            <a:spLocks/>
          </p:cNvSpPr>
          <p:nvPr/>
        </p:nvSpPr>
        <p:spPr>
          <a:xfrm>
            <a:off x="6552978" y="271812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3" name="TextBox 42"/>
          <p:cNvSpPr txBox="1"/>
          <p:nvPr/>
        </p:nvSpPr>
        <p:spPr>
          <a:xfrm>
            <a:off x="4326930" y="3853853"/>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44" name="Text Placeholder 2"/>
          <p:cNvSpPr txBox="1">
            <a:spLocks/>
          </p:cNvSpPr>
          <p:nvPr/>
        </p:nvSpPr>
        <p:spPr>
          <a:xfrm>
            <a:off x="4326930" y="3601986"/>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5" name="TextBox 44"/>
          <p:cNvSpPr txBox="1"/>
          <p:nvPr/>
        </p:nvSpPr>
        <p:spPr>
          <a:xfrm>
            <a:off x="6552978" y="3853853"/>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46" name="Text Placeholder 2"/>
          <p:cNvSpPr txBox="1">
            <a:spLocks/>
          </p:cNvSpPr>
          <p:nvPr/>
        </p:nvSpPr>
        <p:spPr>
          <a:xfrm>
            <a:off x="6552978" y="3601986"/>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7" name="Text Placeholder 2"/>
          <p:cNvSpPr txBox="1">
            <a:spLocks/>
          </p:cNvSpPr>
          <p:nvPr/>
        </p:nvSpPr>
        <p:spPr>
          <a:xfrm>
            <a:off x="2222119" y="1463255"/>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dirty="0">
                <a:solidFill>
                  <a:srgbClr val="C00000"/>
                </a:solidFill>
                <a:latin typeface="微软雅黑"/>
                <a:ea typeface="微软雅黑"/>
              </a:rPr>
              <a:t>A</a:t>
            </a:r>
          </a:p>
        </p:txBody>
      </p:sp>
      <p:sp>
        <p:nvSpPr>
          <p:cNvPr id="48" name="Text Placeholder 2"/>
          <p:cNvSpPr txBox="1">
            <a:spLocks/>
          </p:cNvSpPr>
          <p:nvPr/>
        </p:nvSpPr>
        <p:spPr>
          <a:xfrm>
            <a:off x="3576795" y="2326662"/>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B</a:t>
            </a:r>
            <a:endParaRPr lang="en-GB" sz="1587" dirty="0">
              <a:solidFill>
                <a:srgbClr val="C00000"/>
              </a:solidFill>
              <a:latin typeface="微软雅黑"/>
              <a:ea typeface="微软雅黑"/>
            </a:endParaRPr>
          </a:p>
        </p:txBody>
      </p:sp>
      <p:sp>
        <p:nvSpPr>
          <p:cNvPr id="49" name="Text Placeholder 2"/>
          <p:cNvSpPr txBox="1">
            <a:spLocks/>
          </p:cNvSpPr>
          <p:nvPr/>
        </p:nvSpPr>
        <p:spPr>
          <a:xfrm>
            <a:off x="914653" y="2326662"/>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F</a:t>
            </a:r>
            <a:endParaRPr lang="en-GB" sz="1587" dirty="0">
              <a:solidFill>
                <a:srgbClr val="C00000"/>
              </a:solidFill>
              <a:latin typeface="微软雅黑"/>
              <a:ea typeface="微软雅黑"/>
            </a:endParaRPr>
          </a:p>
        </p:txBody>
      </p:sp>
      <p:sp>
        <p:nvSpPr>
          <p:cNvPr id="50" name="Text Placeholder 2"/>
          <p:cNvSpPr txBox="1">
            <a:spLocks/>
          </p:cNvSpPr>
          <p:nvPr/>
        </p:nvSpPr>
        <p:spPr>
          <a:xfrm>
            <a:off x="2222119" y="4411802"/>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D</a:t>
            </a:r>
            <a:endParaRPr lang="en-GB" sz="1587" dirty="0">
              <a:solidFill>
                <a:srgbClr val="C00000"/>
              </a:solidFill>
              <a:latin typeface="微软雅黑"/>
              <a:ea typeface="微软雅黑"/>
            </a:endParaRPr>
          </a:p>
        </p:txBody>
      </p:sp>
      <p:sp>
        <p:nvSpPr>
          <p:cNvPr id="51" name="Text Placeholder 2"/>
          <p:cNvSpPr txBox="1">
            <a:spLocks/>
          </p:cNvSpPr>
          <p:nvPr/>
        </p:nvSpPr>
        <p:spPr>
          <a:xfrm>
            <a:off x="914653" y="3620514"/>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E</a:t>
            </a:r>
            <a:endParaRPr lang="en-GB" sz="1587" dirty="0">
              <a:solidFill>
                <a:srgbClr val="C00000"/>
              </a:solidFill>
              <a:latin typeface="微软雅黑"/>
              <a:ea typeface="微软雅黑"/>
            </a:endParaRPr>
          </a:p>
        </p:txBody>
      </p:sp>
      <p:sp>
        <p:nvSpPr>
          <p:cNvPr id="52" name="Text Placeholder 2"/>
          <p:cNvSpPr txBox="1">
            <a:spLocks/>
          </p:cNvSpPr>
          <p:nvPr/>
        </p:nvSpPr>
        <p:spPr>
          <a:xfrm>
            <a:off x="3576795" y="3620513"/>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sz="1587">
                <a:solidFill>
                  <a:srgbClr val="C00000"/>
                </a:solidFill>
                <a:latin typeface="微软雅黑"/>
                <a:ea typeface="微软雅黑"/>
              </a:rPr>
              <a:t>C</a:t>
            </a:r>
            <a:endParaRPr lang="en-GB" sz="1587" dirty="0">
              <a:solidFill>
                <a:srgbClr val="C00000"/>
              </a:solidFill>
              <a:latin typeface="微软雅黑"/>
              <a:ea typeface="微软雅黑"/>
            </a:endParaRPr>
          </a:p>
        </p:txBody>
      </p:sp>
    </p:spTree>
    <p:extLst>
      <p:ext uri="{BB962C8B-B14F-4D97-AF65-F5344CB8AC3E}">
        <p14:creationId xmlns:p14="http://schemas.microsoft.com/office/powerpoint/2010/main" xmlns="" val="2833887778"/>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
                                        <p:tgtEl>
                                          <p:spTgt spid="8"/>
                                        </p:tgtEl>
                                      </p:cBhvr>
                                    </p:animEffect>
                                  </p:childTnLst>
                                </p:cTn>
                              </p:par>
                            </p:childTnLst>
                          </p:cTn>
                        </p:par>
                        <p:par>
                          <p:cTn id="8" fill="hold">
                            <p:stCondLst>
                              <p:cond delay="200"/>
                            </p:stCondLst>
                            <p:childTnLst>
                              <p:par>
                                <p:cTn id="9" presetID="2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200"/>
                                        <p:tgtEl>
                                          <p:spTgt spid="18"/>
                                        </p:tgtEl>
                                      </p:cBhvr>
                                    </p:animEffect>
                                  </p:childTnLst>
                                </p:cTn>
                              </p:par>
                            </p:childTnLst>
                          </p:cTn>
                        </p:par>
                        <p:par>
                          <p:cTn id="12" fill="hold">
                            <p:stCondLst>
                              <p:cond delay="400"/>
                            </p:stCondLst>
                            <p:childTnLst>
                              <p:par>
                                <p:cTn id="13" presetID="1" presetClass="entr" presetSubtype="0" fill="hold" grpId="0" nodeType="afterEffect">
                                  <p:stCondLst>
                                    <p:cond delay="0"/>
                                  </p:stCondLst>
                                  <p:childTnLst>
                                    <p:set>
                                      <p:cBhvr>
                                        <p:cTn id="14" dur="1" fill="hold">
                                          <p:stCondLst>
                                            <p:cond delay="199"/>
                                          </p:stCondLst>
                                        </p:cTn>
                                        <p:tgtEl>
                                          <p:spTgt spid="47">
                                            <p:txEl>
                                              <p:pRg st="0" end="0"/>
                                            </p:txEl>
                                          </p:spTgt>
                                        </p:tgtEl>
                                        <p:attrNameLst>
                                          <p:attrName>style.visibility</p:attrName>
                                        </p:attrNameLst>
                                      </p:cBhvr>
                                      <p:to>
                                        <p:strVal val="visible"/>
                                      </p:to>
                                    </p:set>
                                  </p:childTnLst>
                                </p:cTn>
                              </p:par>
                            </p:childTnLst>
                          </p:cTn>
                        </p:par>
                        <p:par>
                          <p:cTn id="15" fill="hold">
                            <p:stCondLst>
                              <p:cond delay="600"/>
                            </p:stCondLst>
                            <p:childTnLst>
                              <p:par>
                                <p:cTn id="16" presetID="10" presetClass="entr" presetSubtype="0" fill="hold" grpId="0" nodeType="afterEffect">
                                  <p:stCondLst>
                                    <p:cond delay="0"/>
                                  </p:stCondLst>
                                  <p:childTnLst>
                                    <p:set>
                                      <p:cBhvr>
                                        <p:cTn id="17" dur="1" fill="hold">
                                          <p:stCondLst>
                                            <p:cond delay="0"/>
                                          </p:stCondLst>
                                        </p:cTn>
                                        <p:tgtEl>
                                          <p:spTgt spid="36">
                                            <p:txEl>
                                              <p:pRg st="0" end="0"/>
                                            </p:txEl>
                                          </p:spTgt>
                                        </p:tgtEl>
                                        <p:attrNameLst>
                                          <p:attrName>style.visibility</p:attrName>
                                        </p:attrNameLst>
                                      </p:cBhvr>
                                      <p:to>
                                        <p:strVal val="visible"/>
                                      </p:to>
                                    </p:set>
                                    <p:animEffect transition="in" filter="fade">
                                      <p:cBhvr>
                                        <p:cTn id="18" dur="200"/>
                                        <p:tgtEl>
                                          <p:spTgt spid="3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200"/>
                                        <p:tgtEl>
                                          <p:spTgt spid="35"/>
                                        </p:tgtEl>
                                      </p:cBhvr>
                                    </p:animEffect>
                                  </p:childTnLst>
                                </p:cTn>
                              </p:par>
                            </p:childTnLst>
                          </p:cTn>
                        </p:par>
                        <p:par>
                          <p:cTn id="22" fill="hold">
                            <p:stCondLst>
                              <p:cond delay="800"/>
                            </p:stCondLst>
                            <p:childTnLst>
                              <p:par>
                                <p:cTn id="23" presetID="18" presetClass="entr" presetSubtype="3"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strips(upRight)">
                                      <p:cBhvr>
                                        <p:cTn id="25" dur="200"/>
                                        <p:tgtEl>
                                          <p:spTgt spid="21"/>
                                        </p:tgtEl>
                                      </p:cBhvr>
                                    </p:animEffect>
                                  </p:childTnLst>
                                </p:cTn>
                              </p:par>
                            </p:childTnLst>
                          </p:cTn>
                        </p:par>
                        <p:par>
                          <p:cTn id="26" fill="hold">
                            <p:stCondLst>
                              <p:cond delay="1000"/>
                            </p:stCondLst>
                            <p:childTnLst>
                              <p:par>
                                <p:cTn id="27" presetID="1" presetClass="entr" presetSubtype="0" fill="hold" grpId="0" nodeType="afterEffect">
                                  <p:stCondLst>
                                    <p:cond delay="0"/>
                                  </p:stCondLst>
                                  <p:childTnLst>
                                    <p:set>
                                      <p:cBhvr>
                                        <p:cTn id="28" dur="1" fill="hold">
                                          <p:stCondLst>
                                            <p:cond delay="199"/>
                                          </p:stCondLst>
                                        </p:cTn>
                                        <p:tgtEl>
                                          <p:spTgt spid="48">
                                            <p:txEl>
                                              <p:pRg st="0" end="0"/>
                                            </p:txEl>
                                          </p:spTgt>
                                        </p:tgtEl>
                                        <p:attrNameLst>
                                          <p:attrName>style.visibility</p:attrName>
                                        </p:attrNameLst>
                                      </p:cBhvr>
                                      <p:to>
                                        <p:strVal val="visible"/>
                                      </p:to>
                                    </p:set>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40">
                                            <p:txEl>
                                              <p:pRg st="0" end="0"/>
                                            </p:txEl>
                                          </p:spTgt>
                                        </p:tgtEl>
                                        <p:attrNameLst>
                                          <p:attrName>style.visibility</p:attrName>
                                        </p:attrNameLst>
                                      </p:cBhvr>
                                      <p:to>
                                        <p:strVal val="visible"/>
                                      </p:to>
                                    </p:set>
                                    <p:animEffect transition="in" filter="fade">
                                      <p:cBhvr>
                                        <p:cTn id="32" dur="200"/>
                                        <p:tgtEl>
                                          <p:spTgt spid="40">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00"/>
                                        <p:tgtEl>
                                          <p:spTgt spid="39"/>
                                        </p:tgtEl>
                                      </p:cBhvr>
                                    </p:animEffect>
                                  </p:childTnLst>
                                </p:cTn>
                              </p:par>
                            </p:childTnLst>
                          </p:cTn>
                        </p:par>
                        <p:par>
                          <p:cTn id="36" fill="hold">
                            <p:stCondLst>
                              <p:cond delay="1400"/>
                            </p:stCondLst>
                            <p:childTnLst>
                              <p:par>
                                <p:cTn id="37" presetID="18" presetClass="entr" presetSubtype="6"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strips(downRight)">
                                      <p:cBhvr>
                                        <p:cTn id="39" dur="200"/>
                                        <p:tgtEl>
                                          <p:spTgt spid="24"/>
                                        </p:tgtEl>
                                      </p:cBhvr>
                                    </p:animEffect>
                                  </p:childTnLst>
                                </p:cTn>
                              </p:par>
                            </p:childTnLst>
                          </p:cTn>
                        </p:par>
                        <p:par>
                          <p:cTn id="40" fill="hold">
                            <p:stCondLst>
                              <p:cond delay="1600"/>
                            </p:stCondLst>
                            <p:childTnLst>
                              <p:par>
                                <p:cTn id="41" presetID="1" presetClass="entr" presetSubtype="0" fill="hold" grpId="0" nodeType="afterEffect">
                                  <p:stCondLst>
                                    <p:cond delay="0"/>
                                  </p:stCondLst>
                                  <p:childTnLst>
                                    <p:set>
                                      <p:cBhvr>
                                        <p:cTn id="42" dur="1" fill="hold">
                                          <p:stCondLst>
                                            <p:cond delay="199"/>
                                          </p:stCondLst>
                                        </p:cTn>
                                        <p:tgtEl>
                                          <p:spTgt spid="52">
                                            <p:txEl>
                                              <p:pRg st="0" end="0"/>
                                            </p:txEl>
                                          </p:spTgt>
                                        </p:tgtEl>
                                        <p:attrNameLst>
                                          <p:attrName>style.visibility</p:attrName>
                                        </p:attrNameLst>
                                      </p:cBhvr>
                                      <p:to>
                                        <p:strVal val="visible"/>
                                      </p:to>
                                    </p:set>
                                  </p:childTnLst>
                                </p:cTn>
                              </p:par>
                            </p:childTnLst>
                          </p:cTn>
                        </p:par>
                        <p:par>
                          <p:cTn id="43" fill="hold">
                            <p:stCondLst>
                              <p:cond delay="1800"/>
                            </p:stCondLst>
                            <p:childTnLst>
                              <p:par>
                                <p:cTn id="44" presetID="10" presetClass="entr" presetSubtype="0" fill="hold" grpId="0" nodeType="afterEffect">
                                  <p:stCondLst>
                                    <p:cond delay="0"/>
                                  </p:stCondLst>
                                  <p:childTnLst>
                                    <p:set>
                                      <p:cBhvr>
                                        <p:cTn id="45" dur="1" fill="hold">
                                          <p:stCondLst>
                                            <p:cond delay="0"/>
                                          </p:stCondLst>
                                        </p:cTn>
                                        <p:tgtEl>
                                          <p:spTgt spid="44">
                                            <p:txEl>
                                              <p:pRg st="0" end="0"/>
                                            </p:txEl>
                                          </p:spTgt>
                                        </p:tgtEl>
                                        <p:attrNameLst>
                                          <p:attrName>style.visibility</p:attrName>
                                        </p:attrNameLst>
                                      </p:cBhvr>
                                      <p:to>
                                        <p:strVal val="visible"/>
                                      </p:to>
                                    </p:set>
                                    <p:animEffect transition="in" filter="fade">
                                      <p:cBhvr>
                                        <p:cTn id="46" dur="200"/>
                                        <p:tgtEl>
                                          <p:spTgt spid="44">
                                            <p:txEl>
                                              <p:pRg st="0" end="0"/>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200"/>
                                        <p:tgtEl>
                                          <p:spTgt spid="43"/>
                                        </p:tgtEl>
                                      </p:cBhvr>
                                    </p:animEffect>
                                  </p:childTnLst>
                                </p:cTn>
                              </p:par>
                            </p:childTnLst>
                          </p:cTn>
                        </p:par>
                        <p:par>
                          <p:cTn id="50" fill="hold">
                            <p:stCondLst>
                              <p:cond delay="2000"/>
                            </p:stCondLst>
                            <p:childTnLst>
                              <p:par>
                                <p:cTn id="51" presetID="22" presetClass="entr" presetSubtype="1"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up)">
                                      <p:cBhvr>
                                        <p:cTn id="53" dur="200"/>
                                        <p:tgtEl>
                                          <p:spTgt spid="15"/>
                                        </p:tgtEl>
                                      </p:cBhvr>
                                    </p:animEffect>
                                  </p:childTnLst>
                                </p:cTn>
                              </p:par>
                            </p:childTnLst>
                          </p:cTn>
                        </p:par>
                        <p:par>
                          <p:cTn id="54" fill="hold">
                            <p:stCondLst>
                              <p:cond delay="2200"/>
                            </p:stCondLst>
                            <p:childTnLst>
                              <p:par>
                                <p:cTn id="55" presetID="1" presetClass="entr" presetSubtype="0" fill="hold" grpId="0" nodeType="afterEffect">
                                  <p:stCondLst>
                                    <p:cond delay="0"/>
                                  </p:stCondLst>
                                  <p:childTnLst>
                                    <p:set>
                                      <p:cBhvr>
                                        <p:cTn id="56" dur="1" fill="hold">
                                          <p:stCondLst>
                                            <p:cond delay="199"/>
                                          </p:stCondLst>
                                        </p:cTn>
                                        <p:tgtEl>
                                          <p:spTgt spid="50">
                                            <p:txEl>
                                              <p:pRg st="0" end="0"/>
                                            </p:txEl>
                                          </p:spTgt>
                                        </p:tgtEl>
                                        <p:attrNameLst>
                                          <p:attrName>style.visibility</p:attrName>
                                        </p:attrNameLst>
                                      </p:cBhvr>
                                      <p:to>
                                        <p:strVal val="visible"/>
                                      </p:to>
                                    </p:set>
                                  </p:childTnLst>
                                </p:cTn>
                              </p:par>
                            </p:childTnLst>
                          </p:cTn>
                        </p:par>
                        <p:par>
                          <p:cTn id="57" fill="hold">
                            <p:stCondLst>
                              <p:cond delay="2400"/>
                            </p:stCondLst>
                            <p:childTnLst>
                              <p:par>
                                <p:cTn id="58" presetID="10" presetClass="entr" presetSubtype="0" fill="hold" grpId="0" nodeType="afterEffect">
                                  <p:stCondLst>
                                    <p:cond delay="0"/>
                                  </p:stCondLst>
                                  <p:childTnLst>
                                    <p:set>
                                      <p:cBhvr>
                                        <p:cTn id="59" dur="1" fill="hold">
                                          <p:stCondLst>
                                            <p:cond delay="0"/>
                                          </p:stCondLst>
                                        </p:cTn>
                                        <p:tgtEl>
                                          <p:spTgt spid="38">
                                            <p:txEl>
                                              <p:pRg st="0" end="0"/>
                                            </p:txEl>
                                          </p:spTgt>
                                        </p:tgtEl>
                                        <p:attrNameLst>
                                          <p:attrName>style.visibility</p:attrName>
                                        </p:attrNameLst>
                                      </p:cBhvr>
                                      <p:to>
                                        <p:strVal val="visible"/>
                                      </p:to>
                                    </p:set>
                                    <p:animEffect transition="in" filter="fade">
                                      <p:cBhvr>
                                        <p:cTn id="60" dur="200"/>
                                        <p:tgtEl>
                                          <p:spTgt spid="38">
                                            <p:txEl>
                                              <p:pRg st="0" end="0"/>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200"/>
                                        <p:tgtEl>
                                          <p:spTgt spid="37"/>
                                        </p:tgtEl>
                                      </p:cBhvr>
                                    </p:animEffect>
                                  </p:childTnLst>
                                </p:cTn>
                              </p:par>
                            </p:childTnLst>
                          </p:cTn>
                        </p:par>
                        <p:par>
                          <p:cTn id="64" fill="hold">
                            <p:stCondLst>
                              <p:cond delay="2600"/>
                            </p:stCondLst>
                            <p:childTnLst>
                              <p:par>
                                <p:cTn id="65" presetID="18" presetClass="entr" presetSubtype="12"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strips(downLeft)">
                                      <p:cBhvr>
                                        <p:cTn id="67" dur="200"/>
                                        <p:tgtEl>
                                          <p:spTgt spid="27"/>
                                        </p:tgtEl>
                                      </p:cBhvr>
                                    </p:animEffect>
                                  </p:childTnLst>
                                </p:cTn>
                              </p:par>
                            </p:childTnLst>
                          </p:cTn>
                        </p:par>
                        <p:par>
                          <p:cTn id="68" fill="hold">
                            <p:stCondLst>
                              <p:cond delay="2800"/>
                            </p:stCondLst>
                            <p:childTnLst>
                              <p:par>
                                <p:cTn id="69" presetID="1" presetClass="entr" presetSubtype="0" fill="hold" grpId="0" nodeType="afterEffect">
                                  <p:stCondLst>
                                    <p:cond delay="0"/>
                                  </p:stCondLst>
                                  <p:childTnLst>
                                    <p:set>
                                      <p:cBhvr>
                                        <p:cTn id="70" dur="1" fill="hold">
                                          <p:stCondLst>
                                            <p:cond delay="199"/>
                                          </p:stCondLst>
                                        </p:cTn>
                                        <p:tgtEl>
                                          <p:spTgt spid="51">
                                            <p:txEl>
                                              <p:pRg st="0" end="0"/>
                                            </p:txEl>
                                          </p:spTgt>
                                        </p:tgtEl>
                                        <p:attrNameLst>
                                          <p:attrName>style.visibility</p:attrName>
                                        </p:attrNameLst>
                                      </p:cBhvr>
                                      <p:to>
                                        <p:strVal val="visible"/>
                                      </p:to>
                                    </p:set>
                                  </p:childTnLst>
                                </p:cTn>
                              </p:par>
                            </p:childTnLst>
                          </p:cTn>
                        </p:par>
                        <p:par>
                          <p:cTn id="71" fill="hold">
                            <p:stCondLst>
                              <p:cond delay="3000"/>
                            </p:stCondLst>
                            <p:childTnLst>
                              <p:par>
                                <p:cTn id="72" presetID="10" presetClass="entr" presetSubtype="0" fill="hold" grpId="0" nodeType="afterEffect">
                                  <p:stCondLst>
                                    <p:cond delay="0"/>
                                  </p:stCondLst>
                                  <p:childTnLst>
                                    <p:set>
                                      <p:cBhvr>
                                        <p:cTn id="73" dur="1" fill="hold">
                                          <p:stCondLst>
                                            <p:cond delay="0"/>
                                          </p:stCondLst>
                                        </p:cTn>
                                        <p:tgtEl>
                                          <p:spTgt spid="42">
                                            <p:txEl>
                                              <p:pRg st="0" end="0"/>
                                            </p:txEl>
                                          </p:spTgt>
                                        </p:tgtEl>
                                        <p:attrNameLst>
                                          <p:attrName>style.visibility</p:attrName>
                                        </p:attrNameLst>
                                      </p:cBhvr>
                                      <p:to>
                                        <p:strVal val="visible"/>
                                      </p:to>
                                    </p:set>
                                    <p:animEffect transition="in" filter="fade">
                                      <p:cBhvr>
                                        <p:cTn id="74" dur="200"/>
                                        <p:tgtEl>
                                          <p:spTgt spid="42">
                                            <p:txEl>
                                              <p:pRg st="0" end="0"/>
                                            </p:tx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200"/>
                                        <p:tgtEl>
                                          <p:spTgt spid="41"/>
                                        </p:tgtEl>
                                      </p:cBhvr>
                                    </p:animEffect>
                                  </p:childTnLst>
                                </p:cTn>
                              </p:par>
                            </p:childTnLst>
                          </p:cTn>
                        </p:par>
                        <p:par>
                          <p:cTn id="78" fill="hold">
                            <p:stCondLst>
                              <p:cond delay="3200"/>
                            </p:stCondLst>
                            <p:childTnLst>
                              <p:par>
                                <p:cTn id="79" presetID="18" presetClass="entr" presetSubtype="9" fill="hold"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strips(upLeft)">
                                      <p:cBhvr>
                                        <p:cTn id="81" dur="200"/>
                                        <p:tgtEl>
                                          <p:spTgt spid="32"/>
                                        </p:tgtEl>
                                      </p:cBhvr>
                                    </p:animEffect>
                                  </p:childTnLst>
                                </p:cTn>
                              </p:par>
                            </p:childTnLst>
                          </p:cTn>
                        </p:par>
                        <p:par>
                          <p:cTn id="82" fill="hold">
                            <p:stCondLst>
                              <p:cond delay="3400"/>
                            </p:stCondLst>
                            <p:childTnLst>
                              <p:par>
                                <p:cTn id="83" presetID="1" presetClass="entr" presetSubtype="0" fill="hold" grpId="0" nodeType="afterEffect">
                                  <p:stCondLst>
                                    <p:cond delay="0"/>
                                  </p:stCondLst>
                                  <p:childTnLst>
                                    <p:set>
                                      <p:cBhvr>
                                        <p:cTn id="84" dur="1" fill="hold">
                                          <p:stCondLst>
                                            <p:cond delay="199"/>
                                          </p:stCondLst>
                                        </p:cTn>
                                        <p:tgtEl>
                                          <p:spTgt spid="49">
                                            <p:txEl>
                                              <p:pRg st="0" end="0"/>
                                            </p:txEl>
                                          </p:spTgt>
                                        </p:tgtEl>
                                        <p:attrNameLst>
                                          <p:attrName>style.visibility</p:attrName>
                                        </p:attrNameLst>
                                      </p:cBhvr>
                                      <p:to>
                                        <p:strVal val="visible"/>
                                      </p:to>
                                    </p:set>
                                  </p:childTnLst>
                                </p:cTn>
                              </p:par>
                            </p:childTnLst>
                          </p:cTn>
                        </p:par>
                        <p:par>
                          <p:cTn id="85" fill="hold">
                            <p:stCondLst>
                              <p:cond delay="3600"/>
                            </p:stCondLst>
                            <p:childTnLst>
                              <p:par>
                                <p:cTn id="86" presetID="10" presetClass="entr" presetSubtype="0" fill="hold" grpId="0" nodeType="afterEffect">
                                  <p:stCondLst>
                                    <p:cond delay="0"/>
                                  </p:stCondLst>
                                  <p:childTnLst>
                                    <p:set>
                                      <p:cBhvr>
                                        <p:cTn id="87" dur="1" fill="hold">
                                          <p:stCondLst>
                                            <p:cond delay="0"/>
                                          </p:stCondLst>
                                        </p:cTn>
                                        <p:tgtEl>
                                          <p:spTgt spid="46">
                                            <p:txEl>
                                              <p:pRg st="0" end="0"/>
                                            </p:txEl>
                                          </p:spTgt>
                                        </p:tgtEl>
                                        <p:attrNameLst>
                                          <p:attrName>style.visibility</p:attrName>
                                        </p:attrNameLst>
                                      </p:cBhvr>
                                      <p:to>
                                        <p:strVal val="visible"/>
                                      </p:to>
                                    </p:set>
                                    <p:animEffect transition="in" filter="fade">
                                      <p:cBhvr>
                                        <p:cTn id="88" dur="200"/>
                                        <p:tgtEl>
                                          <p:spTgt spid="46">
                                            <p:txEl>
                                              <p:pRg st="0" end="0"/>
                                            </p:tx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fade">
                                      <p:cBhvr>
                                        <p:cTn id="91" dur="2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build="p"/>
      <p:bldP spid="37" grpId="0"/>
      <p:bldP spid="38" grpId="0" build="p"/>
      <p:bldP spid="39" grpId="0"/>
      <p:bldP spid="40" grpId="0" build="p"/>
      <p:bldP spid="41" grpId="0"/>
      <p:bldP spid="42" grpId="0" build="p"/>
      <p:bldP spid="43" grpId="0"/>
      <p:bldP spid="44" grpId="0" build="p"/>
      <p:bldP spid="45" grpId="0"/>
      <p:bldP spid="46" grpId="0" build="p"/>
      <p:bldP spid="47" grpId="0" build="p"/>
      <p:bldP spid="48" grpId="0" build="p"/>
      <p:bldP spid="49" grpId="0" build="p"/>
      <p:bldP spid="50" grpId="0" build="p"/>
      <p:bldP spid="51" grpId="0" build="p"/>
      <p:bldP spid="52" grpId="0" build="p"/>
    </p:bldLst>
  </p:timing>
  <p:extLst mod="1"/>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9"/>
          <p:cNvCxnSpPr/>
          <p:nvPr/>
        </p:nvCxnSpPr>
        <p:spPr>
          <a:xfrm>
            <a:off x="4007876" y="1483232"/>
            <a:ext cx="44525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10"/>
          <p:cNvCxnSpPr/>
          <p:nvPr/>
        </p:nvCxnSpPr>
        <p:spPr>
          <a:xfrm>
            <a:off x="4007876" y="1483232"/>
            <a:ext cx="39624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Rounded Rectangle 17"/>
          <p:cNvSpPr/>
          <p:nvPr/>
        </p:nvSpPr>
        <p:spPr>
          <a:xfrm>
            <a:off x="3169676" y="1167810"/>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90%</a:t>
            </a:r>
          </a:p>
        </p:txBody>
      </p:sp>
      <p:sp>
        <p:nvSpPr>
          <p:cNvPr id="27" name="Rounded Rectangle 18"/>
          <p:cNvSpPr/>
          <p:nvPr/>
        </p:nvSpPr>
        <p:spPr>
          <a:xfrm>
            <a:off x="3169676" y="2022637"/>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70%</a:t>
            </a:r>
          </a:p>
        </p:txBody>
      </p:sp>
      <p:sp>
        <p:nvSpPr>
          <p:cNvPr id="28" name="Rounded Rectangle 19"/>
          <p:cNvSpPr/>
          <p:nvPr/>
        </p:nvSpPr>
        <p:spPr>
          <a:xfrm>
            <a:off x="3169676" y="2898803"/>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85%</a:t>
            </a:r>
          </a:p>
        </p:txBody>
      </p:sp>
      <p:sp>
        <p:nvSpPr>
          <p:cNvPr id="29" name="Rounded Rectangle 20"/>
          <p:cNvSpPr/>
          <p:nvPr/>
        </p:nvSpPr>
        <p:spPr>
          <a:xfrm>
            <a:off x="3169676" y="3758213"/>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45%</a:t>
            </a:r>
          </a:p>
        </p:txBody>
      </p:sp>
      <p:sp>
        <p:nvSpPr>
          <p:cNvPr id="30" name="Rectangle 21"/>
          <p:cNvSpPr/>
          <p:nvPr/>
        </p:nvSpPr>
        <p:spPr>
          <a:xfrm>
            <a:off x="731276" y="1167809"/>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sp>
        <p:nvSpPr>
          <p:cNvPr id="31" name="Rectangle 22"/>
          <p:cNvSpPr/>
          <p:nvPr/>
        </p:nvSpPr>
        <p:spPr>
          <a:xfrm>
            <a:off x="731276" y="2022637"/>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sp>
        <p:nvSpPr>
          <p:cNvPr id="32" name="Rectangle 23"/>
          <p:cNvSpPr/>
          <p:nvPr/>
        </p:nvSpPr>
        <p:spPr>
          <a:xfrm>
            <a:off x="731276" y="2898803"/>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sp>
        <p:nvSpPr>
          <p:cNvPr id="33" name="Rectangle 24"/>
          <p:cNvSpPr/>
          <p:nvPr/>
        </p:nvSpPr>
        <p:spPr>
          <a:xfrm>
            <a:off x="731276" y="3758213"/>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cxnSp>
        <p:nvCxnSpPr>
          <p:cNvPr id="34" name="Straight Connector 33"/>
          <p:cNvCxnSpPr/>
          <p:nvPr/>
        </p:nvCxnSpPr>
        <p:spPr>
          <a:xfrm>
            <a:off x="4007876" y="2338059"/>
            <a:ext cx="4452557"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007876" y="2338059"/>
            <a:ext cx="31242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007876" y="3214225"/>
            <a:ext cx="44525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007876" y="3214225"/>
            <a:ext cx="37338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007876" y="4073635"/>
            <a:ext cx="4452557"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007876" y="4073635"/>
            <a:ext cx="22098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06198098"/>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250" fill="hold"/>
                                        <p:tgtEl>
                                          <p:spTgt spid="30"/>
                                        </p:tgtEl>
                                        <p:attrNameLst>
                                          <p:attrName>ppt_x</p:attrName>
                                        </p:attrNameLst>
                                      </p:cBhvr>
                                      <p:tavLst>
                                        <p:tav tm="0">
                                          <p:val>
                                            <p:strVal val="#ppt_x"/>
                                          </p:val>
                                        </p:tav>
                                        <p:tav tm="100000">
                                          <p:val>
                                            <p:strVal val="#ppt_x"/>
                                          </p:val>
                                        </p:tav>
                                      </p:tavLst>
                                    </p:anim>
                                    <p:anim calcmode="lin" valueType="num">
                                      <p:cBhvr additive="base">
                                        <p:cTn id="8" dur="25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250" fill="hold"/>
                                        <p:tgtEl>
                                          <p:spTgt spid="26"/>
                                        </p:tgtEl>
                                        <p:attrNameLst>
                                          <p:attrName>ppt_x</p:attrName>
                                        </p:attrNameLst>
                                      </p:cBhvr>
                                      <p:tavLst>
                                        <p:tav tm="0">
                                          <p:val>
                                            <p:strVal val="#ppt_x"/>
                                          </p:val>
                                        </p:tav>
                                        <p:tav tm="100000">
                                          <p:val>
                                            <p:strVal val="#ppt_x"/>
                                          </p:val>
                                        </p:tav>
                                      </p:tavLst>
                                    </p:anim>
                                    <p:anim calcmode="lin" valueType="num">
                                      <p:cBhvr additive="base">
                                        <p:cTn id="13" dur="250" fill="hold"/>
                                        <p:tgtEl>
                                          <p:spTgt spid="26"/>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250" fill="hold"/>
                                        <p:tgtEl>
                                          <p:spTgt spid="24"/>
                                        </p:tgtEl>
                                        <p:attrNameLst>
                                          <p:attrName>ppt_x</p:attrName>
                                        </p:attrNameLst>
                                      </p:cBhvr>
                                      <p:tavLst>
                                        <p:tav tm="0">
                                          <p:val>
                                            <p:strVal val="#ppt_x"/>
                                          </p:val>
                                        </p:tav>
                                        <p:tav tm="100000">
                                          <p:val>
                                            <p:strVal val="#ppt_x"/>
                                          </p:val>
                                        </p:tav>
                                      </p:tavLst>
                                    </p:anim>
                                    <p:anim calcmode="lin" valueType="num">
                                      <p:cBhvr additive="base">
                                        <p:cTn id="18" dur="25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250" fill="hold"/>
                                        <p:tgtEl>
                                          <p:spTgt spid="25"/>
                                        </p:tgtEl>
                                        <p:attrNameLst>
                                          <p:attrName>ppt_x</p:attrName>
                                        </p:attrNameLst>
                                      </p:cBhvr>
                                      <p:tavLst>
                                        <p:tav tm="0">
                                          <p:val>
                                            <p:strVal val="#ppt_x"/>
                                          </p:val>
                                        </p:tav>
                                        <p:tav tm="100000">
                                          <p:val>
                                            <p:strVal val="#ppt_x"/>
                                          </p:val>
                                        </p:tav>
                                      </p:tavLst>
                                    </p:anim>
                                    <p:anim calcmode="lin" valueType="num">
                                      <p:cBhvr additive="base">
                                        <p:cTn id="23" dur="250" fill="hold"/>
                                        <p:tgtEl>
                                          <p:spTgt spid="25"/>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250" fill="hold"/>
                                        <p:tgtEl>
                                          <p:spTgt spid="31"/>
                                        </p:tgtEl>
                                        <p:attrNameLst>
                                          <p:attrName>ppt_x</p:attrName>
                                        </p:attrNameLst>
                                      </p:cBhvr>
                                      <p:tavLst>
                                        <p:tav tm="0">
                                          <p:val>
                                            <p:strVal val="#ppt_x"/>
                                          </p:val>
                                        </p:tav>
                                        <p:tav tm="100000">
                                          <p:val>
                                            <p:strVal val="#ppt_x"/>
                                          </p:val>
                                        </p:tav>
                                      </p:tavLst>
                                    </p:anim>
                                    <p:anim calcmode="lin" valueType="num">
                                      <p:cBhvr additive="base">
                                        <p:cTn id="28" dur="25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250" fill="hold"/>
                                        <p:tgtEl>
                                          <p:spTgt spid="34"/>
                                        </p:tgtEl>
                                        <p:attrNameLst>
                                          <p:attrName>ppt_x</p:attrName>
                                        </p:attrNameLst>
                                      </p:cBhvr>
                                      <p:tavLst>
                                        <p:tav tm="0">
                                          <p:val>
                                            <p:strVal val="#ppt_x"/>
                                          </p:val>
                                        </p:tav>
                                        <p:tav tm="100000">
                                          <p:val>
                                            <p:strVal val="#ppt_x"/>
                                          </p:val>
                                        </p:tav>
                                      </p:tavLst>
                                    </p:anim>
                                    <p:anim calcmode="lin" valueType="num">
                                      <p:cBhvr additive="base">
                                        <p:cTn id="38" dur="250" fill="hold"/>
                                        <p:tgtEl>
                                          <p:spTgt spid="34"/>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250" fill="hold"/>
                                        <p:tgtEl>
                                          <p:spTgt spid="35"/>
                                        </p:tgtEl>
                                        <p:attrNameLst>
                                          <p:attrName>ppt_x</p:attrName>
                                        </p:attrNameLst>
                                      </p:cBhvr>
                                      <p:tavLst>
                                        <p:tav tm="0">
                                          <p:val>
                                            <p:strVal val="#ppt_x"/>
                                          </p:val>
                                        </p:tav>
                                        <p:tav tm="100000">
                                          <p:val>
                                            <p:strVal val="#ppt_x"/>
                                          </p:val>
                                        </p:tav>
                                      </p:tavLst>
                                    </p:anim>
                                    <p:anim calcmode="lin" valueType="num">
                                      <p:cBhvr additive="base">
                                        <p:cTn id="43" dur="250" fill="hold"/>
                                        <p:tgtEl>
                                          <p:spTgt spid="35"/>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250" fill="hold"/>
                                        <p:tgtEl>
                                          <p:spTgt spid="32"/>
                                        </p:tgtEl>
                                        <p:attrNameLst>
                                          <p:attrName>ppt_x</p:attrName>
                                        </p:attrNameLst>
                                      </p:cBhvr>
                                      <p:tavLst>
                                        <p:tav tm="0">
                                          <p:val>
                                            <p:strVal val="#ppt_x"/>
                                          </p:val>
                                        </p:tav>
                                        <p:tav tm="100000">
                                          <p:val>
                                            <p:strVal val="#ppt_x"/>
                                          </p:val>
                                        </p:tav>
                                      </p:tavLst>
                                    </p:anim>
                                    <p:anim calcmode="lin" valueType="num">
                                      <p:cBhvr additive="base">
                                        <p:cTn id="48" dur="250" fill="hold"/>
                                        <p:tgtEl>
                                          <p:spTgt spid="32"/>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250" fill="hold"/>
                                        <p:tgtEl>
                                          <p:spTgt spid="28"/>
                                        </p:tgtEl>
                                        <p:attrNameLst>
                                          <p:attrName>ppt_x</p:attrName>
                                        </p:attrNameLst>
                                      </p:cBhvr>
                                      <p:tavLst>
                                        <p:tav tm="0">
                                          <p:val>
                                            <p:strVal val="#ppt_x"/>
                                          </p:val>
                                        </p:tav>
                                        <p:tav tm="100000">
                                          <p:val>
                                            <p:strVal val="#ppt_x"/>
                                          </p:val>
                                        </p:tav>
                                      </p:tavLst>
                                    </p:anim>
                                    <p:anim calcmode="lin" valueType="num">
                                      <p:cBhvr additive="base">
                                        <p:cTn id="53" dur="250" fill="hold"/>
                                        <p:tgtEl>
                                          <p:spTgt spid="28"/>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250" fill="hold"/>
                                        <p:tgtEl>
                                          <p:spTgt spid="36"/>
                                        </p:tgtEl>
                                        <p:attrNameLst>
                                          <p:attrName>ppt_x</p:attrName>
                                        </p:attrNameLst>
                                      </p:cBhvr>
                                      <p:tavLst>
                                        <p:tav tm="0">
                                          <p:val>
                                            <p:strVal val="#ppt_x"/>
                                          </p:val>
                                        </p:tav>
                                        <p:tav tm="100000">
                                          <p:val>
                                            <p:strVal val="#ppt_x"/>
                                          </p:val>
                                        </p:tav>
                                      </p:tavLst>
                                    </p:anim>
                                    <p:anim calcmode="lin" valueType="num">
                                      <p:cBhvr additive="base">
                                        <p:cTn id="58" dur="250" fill="hold"/>
                                        <p:tgtEl>
                                          <p:spTgt spid="36"/>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additive="base">
                                        <p:cTn id="62" dur="250" fill="hold"/>
                                        <p:tgtEl>
                                          <p:spTgt spid="37"/>
                                        </p:tgtEl>
                                        <p:attrNameLst>
                                          <p:attrName>ppt_x</p:attrName>
                                        </p:attrNameLst>
                                      </p:cBhvr>
                                      <p:tavLst>
                                        <p:tav tm="0">
                                          <p:val>
                                            <p:strVal val="#ppt_x"/>
                                          </p:val>
                                        </p:tav>
                                        <p:tav tm="100000">
                                          <p:val>
                                            <p:strVal val="#ppt_x"/>
                                          </p:val>
                                        </p:tav>
                                      </p:tavLst>
                                    </p:anim>
                                    <p:anim calcmode="lin" valueType="num">
                                      <p:cBhvr additive="base">
                                        <p:cTn id="63" dur="250" fill="hold"/>
                                        <p:tgtEl>
                                          <p:spTgt spid="37"/>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250" fill="hold"/>
                                        <p:tgtEl>
                                          <p:spTgt spid="33"/>
                                        </p:tgtEl>
                                        <p:attrNameLst>
                                          <p:attrName>ppt_x</p:attrName>
                                        </p:attrNameLst>
                                      </p:cBhvr>
                                      <p:tavLst>
                                        <p:tav tm="0">
                                          <p:val>
                                            <p:strVal val="#ppt_x"/>
                                          </p:val>
                                        </p:tav>
                                        <p:tav tm="100000">
                                          <p:val>
                                            <p:strVal val="#ppt_x"/>
                                          </p:val>
                                        </p:tav>
                                      </p:tavLst>
                                    </p:anim>
                                    <p:anim calcmode="lin" valueType="num">
                                      <p:cBhvr additive="base">
                                        <p:cTn id="68" dur="250" fill="hold"/>
                                        <p:tgtEl>
                                          <p:spTgt spid="33"/>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250" fill="hold"/>
                                        <p:tgtEl>
                                          <p:spTgt spid="29"/>
                                        </p:tgtEl>
                                        <p:attrNameLst>
                                          <p:attrName>ppt_x</p:attrName>
                                        </p:attrNameLst>
                                      </p:cBhvr>
                                      <p:tavLst>
                                        <p:tav tm="0">
                                          <p:val>
                                            <p:strVal val="#ppt_x"/>
                                          </p:val>
                                        </p:tav>
                                        <p:tav tm="100000">
                                          <p:val>
                                            <p:strVal val="#ppt_x"/>
                                          </p:val>
                                        </p:tav>
                                      </p:tavLst>
                                    </p:anim>
                                    <p:anim calcmode="lin" valueType="num">
                                      <p:cBhvr additive="base">
                                        <p:cTn id="73" dur="250" fill="hold"/>
                                        <p:tgtEl>
                                          <p:spTgt spid="29"/>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250" fill="hold"/>
                                        <p:tgtEl>
                                          <p:spTgt spid="38"/>
                                        </p:tgtEl>
                                        <p:attrNameLst>
                                          <p:attrName>ppt_x</p:attrName>
                                        </p:attrNameLst>
                                      </p:cBhvr>
                                      <p:tavLst>
                                        <p:tav tm="0">
                                          <p:val>
                                            <p:strVal val="#ppt_x"/>
                                          </p:val>
                                        </p:tav>
                                        <p:tav tm="100000">
                                          <p:val>
                                            <p:strVal val="#ppt_x"/>
                                          </p:val>
                                        </p:tav>
                                      </p:tavLst>
                                    </p:anim>
                                    <p:anim calcmode="lin" valueType="num">
                                      <p:cBhvr additive="base">
                                        <p:cTn id="78" dur="250" fill="hold"/>
                                        <p:tgtEl>
                                          <p:spTgt spid="38"/>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nodeType="afterEffect">
                                  <p:stCondLst>
                                    <p:cond delay="0"/>
                                  </p:stCondLst>
                                  <p:childTnLst>
                                    <p:set>
                                      <p:cBhvr>
                                        <p:cTn id="81" dur="1" fill="hold">
                                          <p:stCondLst>
                                            <p:cond delay="0"/>
                                          </p:stCondLst>
                                        </p:cTn>
                                        <p:tgtEl>
                                          <p:spTgt spid="39"/>
                                        </p:tgtEl>
                                        <p:attrNameLst>
                                          <p:attrName>style.visibility</p:attrName>
                                        </p:attrNameLst>
                                      </p:cBhvr>
                                      <p:to>
                                        <p:strVal val="visible"/>
                                      </p:to>
                                    </p:set>
                                    <p:anim calcmode="lin" valueType="num">
                                      <p:cBhvr additive="base">
                                        <p:cTn id="82" dur="250" fill="hold"/>
                                        <p:tgtEl>
                                          <p:spTgt spid="39"/>
                                        </p:tgtEl>
                                        <p:attrNameLst>
                                          <p:attrName>ppt_x</p:attrName>
                                        </p:attrNameLst>
                                      </p:cBhvr>
                                      <p:tavLst>
                                        <p:tav tm="0">
                                          <p:val>
                                            <p:strVal val="#ppt_x"/>
                                          </p:val>
                                        </p:tav>
                                        <p:tav tm="100000">
                                          <p:val>
                                            <p:strVal val="#ppt_x"/>
                                          </p:val>
                                        </p:tav>
                                      </p:tavLst>
                                    </p:anim>
                                    <p:anim calcmode="lin" valueType="num">
                                      <p:cBhvr additive="base">
                                        <p:cTn id="83" dur="25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p:bldP spid="31" grpId="0"/>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smtClean="0">
                <a:solidFill>
                  <a:srgbClr val="FF0000"/>
                </a:solidFill>
                <a:latin typeface="方正兰亭纤黑简体" panose="02000000000000000000" pitchFamily="2" charset="-122"/>
                <a:ea typeface="方正兰亭纤黑简体" panose="02000000000000000000" pitchFamily="2" charset="-122"/>
              </a:rPr>
              <a:t>03</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xmlns="" val="2879524547"/>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4"/>
          <p:cNvGrpSpPr>
            <a:grpSpLocks noChangeAspect="1"/>
          </p:cNvGrpSpPr>
          <p:nvPr/>
        </p:nvGrpSpPr>
        <p:grpSpPr bwMode="auto">
          <a:xfrm>
            <a:off x="857506" y="1428829"/>
            <a:ext cx="4572515" cy="3287639"/>
            <a:chOff x="-9" y="5"/>
            <a:chExt cx="5769" cy="4314"/>
          </a:xfrm>
          <a:solidFill>
            <a:srgbClr val="C00000"/>
          </a:solidFill>
        </p:grpSpPr>
        <p:sp>
          <p:nvSpPr>
            <p:cNvPr id="9" name="Freeform 5"/>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0" name="Freeform 6"/>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1" name="Freeform 7"/>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2" name="Freeform 8"/>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3" name="Freeform 9"/>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4" name="Freeform 10"/>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5" name="Freeform 11"/>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6" name="Freeform 12"/>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7" name="Freeform 13"/>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8" name="Freeform 14"/>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9" name="Freeform 15"/>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0" name="Freeform 16"/>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1" name="Freeform 17"/>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2" name="Freeform 18"/>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3" name="Freeform 19"/>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4" name="Freeform 20"/>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5" name="Freeform 21"/>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6" name="Freeform 22"/>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7" name="Freeform 23"/>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8" name="Freeform 24"/>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9" name="Freeform 25"/>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0" name="Freeform 26"/>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1" name="Freeform 27"/>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2" name="Freeform 28"/>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3" name="Freeform 29"/>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4" name="Freeform 30"/>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5" name="Freeform 31"/>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6" name="Freeform 32"/>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7" name="Freeform 33"/>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8" name="Freeform 34"/>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9" name="Freeform 35"/>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40" name="Freeform 36"/>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41" name="Freeform 37"/>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42" name="Freeform 38"/>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grpSp>
      <p:sp>
        <p:nvSpPr>
          <p:cNvPr id="43" name="Shape 3105"/>
          <p:cNvSpPr/>
          <p:nvPr/>
        </p:nvSpPr>
        <p:spPr>
          <a:xfrm>
            <a:off x="4294639" y="3485107"/>
            <a:ext cx="285366" cy="428035"/>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3224"/>
                  <a:pt x="16765" y="0"/>
                  <a:pt x="10801" y="0"/>
                </a:cubicBezTo>
                <a:cubicBezTo>
                  <a:pt x="4836" y="0"/>
                  <a:pt x="0" y="3224"/>
                  <a:pt x="0" y="7200"/>
                </a:cubicBezTo>
                <a:cubicBezTo>
                  <a:pt x="0" y="8512"/>
                  <a:pt x="480" y="9741"/>
                  <a:pt x="1400" y="10800"/>
                </a:cubicBezTo>
                <a:lnTo>
                  <a:pt x="1400" y="10800"/>
                </a:lnTo>
                <a:cubicBezTo>
                  <a:pt x="10850" y="21600"/>
                  <a:pt x="10801" y="21600"/>
                  <a:pt x="10801" y="21600"/>
                </a:cubicBezTo>
                <a:lnTo>
                  <a:pt x="20201" y="10800"/>
                </a:lnTo>
                <a:lnTo>
                  <a:pt x="20201" y="10800"/>
                </a:lnTo>
                <a:cubicBezTo>
                  <a:pt x="21119" y="9741"/>
                  <a:pt x="21600" y="8512"/>
                  <a:pt x="21600" y="720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a:solidFill>
                <a:srgbClr val="C00000"/>
              </a:solidFill>
              <a:latin typeface="微软雅黑"/>
              <a:ea typeface="Kontrapunkt Bob Bold"/>
              <a:cs typeface="Kontrapunkt Bob Bold"/>
              <a:sym typeface="Kontrapunkt Bob Bold"/>
            </a:endParaRPr>
          </a:p>
        </p:txBody>
      </p:sp>
      <p:sp>
        <p:nvSpPr>
          <p:cNvPr id="44" name="Shape 3108"/>
          <p:cNvSpPr/>
          <p:nvPr/>
        </p:nvSpPr>
        <p:spPr>
          <a:xfrm>
            <a:off x="4045044" y="2523359"/>
            <a:ext cx="285366" cy="428035"/>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3224"/>
                  <a:pt x="16765" y="0"/>
                  <a:pt x="10801" y="0"/>
                </a:cubicBezTo>
                <a:cubicBezTo>
                  <a:pt x="4836" y="0"/>
                  <a:pt x="0" y="3224"/>
                  <a:pt x="0" y="7200"/>
                </a:cubicBezTo>
                <a:cubicBezTo>
                  <a:pt x="0" y="8512"/>
                  <a:pt x="480" y="9741"/>
                  <a:pt x="1400" y="10800"/>
                </a:cubicBezTo>
                <a:lnTo>
                  <a:pt x="1400" y="10800"/>
                </a:lnTo>
                <a:cubicBezTo>
                  <a:pt x="10850" y="21600"/>
                  <a:pt x="10801" y="21600"/>
                  <a:pt x="10801" y="21600"/>
                </a:cubicBezTo>
                <a:lnTo>
                  <a:pt x="20201" y="10800"/>
                </a:lnTo>
                <a:lnTo>
                  <a:pt x="20201" y="10800"/>
                </a:lnTo>
                <a:cubicBezTo>
                  <a:pt x="21119" y="9741"/>
                  <a:pt x="21600" y="8512"/>
                  <a:pt x="21600" y="720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a:solidFill>
                <a:srgbClr val="C00000"/>
              </a:solidFill>
              <a:latin typeface="微软雅黑"/>
              <a:ea typeface="Kontrapunkt Bob Bold"/>
              <a:cs typeface="Kontrapunkt Bob Bold"/>
              <a:sym typeface="Kontrapunkt Bob Bold"/>
            </a:endParaRPr>
          </a:p>
        </p:txBody>
      </p:sp>
      <p:sp>
        <p:nvSpPr>
          <p:cNvPr id="45" name="Shape 3111"/>
          <p:cNvSpPr/>
          <p:nvPr/>
        </p:nvSpPr>
        <p:spPr>
          <a:xfrm>
            <a:off x="3698049" y="3125439"/>
            <a:ext cx="285366" cy="428035"/>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3224"/>
                  <a:pt x="16765" y="0"/>
                  <a:pt x="10801" y="0"/>
                </a:cubicBezTo>
                <a:cubicBezTo>
                  <a:pt x="4836" y="0"/>
                  <a:pt x="0" y="3224"/>
                  <a:pt x="0" y="7200"/>
                </a:cubicBezTo>
                <a:cubicBezTo>
                  <a:pt x="0" y="8512"/>
                  <a:pt x="480" y="9741"/>
                  <a:pt x="1400" y="10800"/>
                </a:cubicBezTo>
                <a:lnTo>
                  <a:pt x="1400" y="10800"/>
                </a:lnTo>
                <a:cubicBezTo>
                  <a:pt x="10850" y="21600"/>
                  <a:pt x="10801" y="21600"/>
                  <a:pt x="10801" y="21600"/>
                </a:cubicBezTo>
                <a:lnTo>
                  <a:pt x="20201" y="10800"/>
                </a:lnTo>
                <a:lnTo>
                  <a:pt x="20201" y="10800"/>
                </a:lnTo>
                <a:cubicBezTo>
                  <a:pt x="21119" y="9741"/>
                  <a:pt x="21600" y="8512"/>
                  <a:pt x="21600" y="720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a:solidFill>
                <a:srgbClr val="C00000"/>
              </a:solidFill>
              <a:latin typeface="微软雅黑"/>
              <a:ea typeface="Kontrapunkt Bob Bold"/>
              <a:cs typeface="Kontrapunkt Bob Bold"/>
              <a:sym typeface="Kontrapunkt Bob Bold"/>
            </a:endParaRPr>
          </a:p>
        </p:txBody>
      </p:sp>
      <p:sp>
        <p:nvSpPr>
          <p:cNvPr id="46" name="Text Placeholder 2"/>
          <p:cNvSpPr txBox="1">
            <a:spLocks/>
          </p:cNvSpPr>
          <p:nvPr/>
        </p:nvSpPr>
        <p:spPr>
          <a:xfrm>
            <a:off x="4286294" y="3545721"/>
            <a:ext cx="302056"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dirty="0">
                <a:solidFill>
                  <a:srgbClr val="C00000"/>
                </a:solidFill>
                <a:latin typeface="微软雅黑"/>
                <a:ea typeface="微软雅黑"/>
              </a:rPr>
              <a:t>1</a:t>
            </a:r>
          </a:p>
        </p:txBody>
      </p:sp>
      <p:sp>
        <p:nvSpPr>
          <p:cNvPr id="47" name="Text Placeholder 2"/>
          <p:cNvSpPr txBox="1">
            <a:spLocks/>
          </p:cNvSpPr>
          <p:nvPr/>
        </p:nvSpPr>
        <p:spPr>
          <a:xfrm>
            <a:off x="4036223" y="2588929"/>
            <a:ext cx="302056"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2</a:t>
            </a:r>
            <a:endParaRPr lang="en-GB" sz="1587" dirty="0">
              <a:solidFill>
                <a:srgbClr val="C00000"/>
              </a:solidFill>
              <a:latin typeface="微软雅黑"/>
              <a:ea typeface="微软雅黑"/>
            </a:endParaRPr>
          </a:p>
        </p:txBody>
      </p:sp>
      <p:sp>
        <p:nvSpPr>
          <p:cNvPr id="48" name="Text Placeholder 2"/>
          <p:cNvSpPr txBox="1">
            <a:spLocks/>
          </p:cNvSpPr>
          <p:nvPr/>
        </p:nvSpPr>
        <p:spPr>
          <a:xfrm>
            <a:off x="3690018" y="3169885"/>
            <a:ext cx="302056"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3</a:t>
            </a:r>
            <a:endParaRPr lang="en-GB" sz="1587" dirty="0">
              <a:solidFill>
                <a:srgbClr val="C00000"/>
              </a:solidFill>
              <a:latin typeface="微软雅黑"/>
              <a:ea typeface="微软雅黑"/>
            </a:endParaRPr>
          </a:p>
        </p:txBody>
      </p:sp>
      <p:sp>
        <p:nvSpPr>
          <p:cNvPr id="50" name="TextBox 49"/>
          <p:cNvSpPr txBox="1"/>
          <p:nvPr/>
        </p:nvSpPr>
        <p:spPr>
          <a:xfrm>
            <a:off x="6023762" y="2020604"/>
            <a:ext cx="1322734" cy="134332"/>
          </a:xfrm>
          <a:prstGeom prst="rect">
            <a:avLst/>
          </a:prstGeom>
          <a:noFill/>
        </p:spPr>
        <p:txBody>
          <a:bodyPr wrap="square" lIns="0" tIns="0" rIns="0" bIns="0" rtlCol="0">
            <a:spAutoFit/>
          </a:bodyPr>
          <a:lstStyle/>
          <a:p>
            <a:r>
              <a:rPr lang="en-GB" sz="873" dirty="0">
                <a:solidFill>
                  <a:srgbClr val="7F7F7F"/>
                </a:solidFill>
                <a:latin typeface="微软雅黑"/>
                <a:ea typeface="微软雅黑"/>
              </a:rPr>
              <a:t>1. </a:t>
            </a:r>
            <a:r>
              <a:rPr lang="zh-CN" altLang="en-US" sz="873" dirty="0">
                <a:solidFill>
                  <a:srgbClr val="7F7F7F"/>
                </a:solidFill>
                <a:latin typeface="微软雅黑"/>
                <a:ea typeface="微软雅黑"/>
              </a:rPr>
              <a:t>添加标题</a:t>
            </a:r>
            <a:endParaRPr lang="en-GB" sz="873" dirty="0">
              <a:solidFill>
                <a:srgbClr val="7F7F7F"/>
              </a:solidFill>
              <a:latin typeface="微软雅黑"/>
              <a:ea typeface="微软雅黑"/>
            </a:endParaRPr>
          </a:p>
        </p:txBody>
      </p:sp>
      <p:sp>
        <p:nvSpPr>
          <p:cNvPr id="51" name="TextBox 50"/>
          <p:cNvSpPr txBox="1"/>
          <p:nvPr/>
        </p:nvSpPr>
        <p:spPr>
          <a:xfrm>
            <a:off x="6023762" y="2171728"/>
            <a:ext cx="2319878" cy="268663"/>
          </a:xfrm>
          <a:prstGeom prst="rect">
            <a:avLst/>
          </a:prstGeom>
          <a:noFill/>
        </p:spPr>
        <p:txBody>
          <a:bodyPr wrap="square" lIns="0" tIns="0" rIns="0" bIns="0" rtlCol="0">
            <a:spAutoFit/>
          </a:bodyPr>
          <a:lstStyle/>
          <a:p>
            <a:r>
              <a:rPr lang="zh-CN" altLang="en-US" sz="873" dirty="0">
                <a:solidFill>
                  <a:prstClr val="white">
                    <a:lumMod val="50000"/>
                  </a:prstClr>
                </a:solidFill>
                <a:latin typeface="微软雅黑"/>
                <a:ea typeface="微软雅黑"/>
              </a:rPr>
              <a:t>此处添加详细文本描述，建议与标题相关并符合整体语言风格，语言描述尽量简洁生动。</a:t>
            </a:r>
            <a:endParaRPr lang="en-GB" sz="873" dirty="0">
              <a:solidFill>
                <a:prstClr val="white">
                  <a:lumMod val="50000"/>
                </a:prstClr>
              </a:solidFill>
              <a:latin typeface="微软雅黑"/>
              <a:ea typeface="微软雅黑"/>
            </a:endParaRPr>
          </a:p>
        </p:txBody>
      </p:sp>
      <p:sp>
        <p:nvSpPr>
          <p:cNvPr id="52" name="TextBox 51"/>
          <p:cNvSpPr txBox="1"/>
          <p:nvPr/>
        </p:nvSpPr>
        <p:spPr>
          <a:xfrm>
            <a:off x="6023762" y="2811857"/>
            <a:ext cx="1322734" cy="134332"/>
          </a:xfrm>
          <a:prstGeom prst="rect">
            <a:avLst/>
          </a:prstGeom>
          <a:noFill/>
        </p:spPr>
        <p:txBody>
          <a:bodyPr wrap="square" lIns="0" tIns="0" rIns="0" bIns="0" rtlCol="0">
            <a:spAutoFit/>
          </a:bodyPr>
          <a:lstStyle/>
          <a:p>
            <a:r>
              <a:rPr lang="en-GB" sz="873" dirty="0">
                <a:solidFill>
                  <a:srgbClr val="7F7F7F"/>
                </a:solidFill>
                <a:latin typeface="微软雅黑"/>
                <a:ea typeface="微软雅黑"/>
              </a:rPr>
              <a:t>2. </a:t>
            </a:r>
            <a:r>
              <a:rPr lang="zh-CN" altLang="en-US" sz="873" dirty="0">
                <a:solidFill>
                  <a:srgbClr val="7F7F7F"/>
                </a:solidFill>
                <a:latin typeface="微软雅黑"/>
                <a:ea typeface="微软雅黑"/>
              </a:rPr>
              <a:t>添加标题</a:t>
            </a:r>
            <a:endParaRPr lang="en-GB" sz="873" dirty="0">
              <a:solidFill>
                <a:srgbClr val="7F7F7F"/>
              </a:solidFill>
              <a:latin typeface="微软雅黑"/>
              <a:ea typeface="微软雅黑"/>
            </a:endParaRPr>
          </a:p>
        </p:txBody>
      </p:sp>
      <p:sp>
        <p:nvSpPr>
          <p:cNvPr id="53" name="TextBox 52"/>
          <p:cNvSpPr txBox="1"/>
          <p:nvPr/>
        </p:nvSpPr>
        <p:spPr>
          <a:xfrm>
            <a:off x="6023762" y="2962981"/>
            <a:ext cx="2319878" cy="268663"/>
          </a:xfrm>
          <a:prstGeom prst="rect">
            <a:avLst/>
          </a:prstGeom>
          <a:noFill/>
        </p:spPr>
        <p:txBody>
          <a:bodyPr wrap="square" lIns="0" tIns="0" rIns="0" bIns="0" rtlCol="0">
            <a:spAutoFit/>
          </a:bodyPr>
          <a:lstStyle/>
          <a:p>
            <a:r>
              <a:rPr lang="zh-CN" altLang="en-US" sz="873"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873" dirty="0">
              <a:solidFill>
                <a:prstClr val="white">
                  <a:lumMod val="50000"/>
                </a:prstClr>
              </a:solidFill>
              <a:latin typeface="微软雅黑"/>
              <a:ea typeface="微软雅黑"/>
            </a:endParaRPr>
          </a:p>
        </p:txBody>
      </p:sp>
      <p:sp>
        <p:nvSpPr>
          <p:cNvPr id="54" name="TextBox 53"/>
          <p:cNvSpPr txBox="1"/>
          <p:nvPr/>
        </p:nvSpPr>
        <p:spPr>
          <a:xfrm>
            <a:off x="6023762" y="3591771"/>
            <a:ext cx="1322734" cy="134332"/>
          </a:xfrm>
          <a:prstGeom prst="rect">
            <a:avLst/>
          </a:prstGeom>
          <a:noFill/>
        </p:spPr>
        <p:txBody>
          <a:bodyPr wrap="square" lIns="0" tIns="0" rIns="0" bIns="0" rtlCol="0">
            <a:spAutoFit/>
          </a:bodyPr>
          <a:lstStyle/>
          <a:p>
            <a:r>
              <a:rPr lang="en-GB" sz="873" dirty="0">
                <a:solidFill>
                  <a:srgbClr val="7F7F7F"/>
                </a:solidFill>
                <a:latin typeface="微软雅黑"/>
                <a:ea typeface="微软雅黑"/>
              </a:rPr>
              <a:t>3. </a:t>
            </a:r>
            <a:r>
              <a:rPr lang="zh-CN" altLang="en-US" sz="873" dirty="0">
                <a:solidFill>
                  <a:srgbClr val="7F7F7F"/>
                </a:solidFill>
                <a:latin typeface="微软雅黑"/>
                <a:ea typeface="微软雅黑"/>
              </a:rPr>
              <a:t>添加标题</a:t>
            </a:r>
            <a:endParaRPr lang="en-GB" sz="873" dirty="0">
              <a:solidFill>
                <a:srgbClr val="7F7F7F"/>
              </a:solidFill>
              <a:latin typeface="微软雅黑"/>
              <a:ea typeface="微软雅黑"/>
            </a:endParaRPr>
          </a:p>
        </p:txBody>
      </p:sp>
      <p:sp>
        <p:nvSpPr>
          <p:cNvPr id="55" name="TextBox 54"/>
          <p:cNvSpPr txBox="1"/>
          <p:nvPr/>
        </p:nvSpPr>
        <p:spPr>
          <a:xfrm>
            <a:off x="6023762" y="3742895"/>
            <a:ext cx="2319878" cy="268663"/>
          </a:xfrm>
          <a:prstGeom prst="rect">
            <a:avLst/>
          </a:prstGeom>
          <a:noFill/>
        </p:spPr>
        <p:txBody>
          <a:bodyPr wrap="square" lIns="0" tIns="0" rIns="0" bIns="0" rtlCol="0">
            <a:spAutoFit/>
          </a:bodyPr>
          <a:lstStyle/>
          <a:p>
            <a:r>
              <a:rPr lang="zh-CN" altLang="en-US" sz="873"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873" dirty="0">
              <a:solidFill>
                <a:prstClr val="white">
                  <a:lumMod val="50000"/>
                </a:prstClr>
              </a:solidFill>
              <a:latin typeface="微软雅黑"/>
              <a:ea typeface="微软雅黑"/>
            </a:endParaRPr>
          </a:p>
        </p:txBody>
      </p:sp>
    </p:spTree>
    <p:extLst>
      <p:ext uri="{BB962C8B-B14F-4D97-AF65-F5344CB8AC3E}">
        <p14:creationId xmlns:p14="http://schemas.microsoft.com/office/powerpoint/2010/main" xmlns="" val="136591347"/>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
                                        <p:tgtEl>
                                          <p:spTgt spid="8"/>
                                        </p:tgtEl>
                                      </p:cBhvr>
                                    </p:animEffect>
                                  </p:childTnLst>
                                </p:cTn>
                              </p:par>
                            </p:childTnLst>
                          </p:cTn>
                        </p:par>
                        <p:par>
                          <p:cTn id="8" fill="hold">
                            <p:stCondLst>
                              <p:cond delay="200"/>
                            </p:stCondLst>
                            <p:childTnLst>
                              <p:par>
                                <p:cTn id="9" presetID="22" presetClass="entr" presetSubtype="4"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200"/>
                                        <p:tgtEl>
                                          <p:spTgt spid="43"/>
                                        </p:tgtEl>
                                      </p:cBhvr>
                                    </p:animEffect>
                                  </p:childTnLst>
                                </p:cTn>
                              </p:par>
                            </p:childTnLst>
                          </p:cTn>
                        </p:par>
                        <p:par>
                          <p:cTn id="12" fill="hold">
                            <p:stCondLst>
                              <p:cond delay="400"/>
                            </p:stCondLst>
                            <p:childTnLst>
                              <p:par>
                                <p:cTn id="13" presetID="10" presetClass="entr" presetSubtype="0" fill="hold" grpId="0" nodeType="afterEffect">
                                  <p:stCondLst>
                                    <p:cond delay="0"/>
                                  </p:stCondLst>
                                  <p:childTnLst>
                                    <p:set>
                                      <p:cBhvr>
                                        <p:cTn id="14" dur="1" fill="hold">
                                          <p:stCondLst>
                                            <p:cond delay="0"/>
                                          </p:stCondLst>
                                        </p:cTn>
                                        <p:tgtEl>
                                          <p:spTgt spid="46">
                                            <p:txEl>
                                              <p:pRg st="0" end="0"/>
                                            </p:txEl>
                                          </p:spTgt>
                                        </p:tgtEl>
                                        <p:attrNameLst>
                                          <p:attrName>style.visibility</p:attrName>
                                        </p:attrNameLst>
                                      </p:cBhvr>
                                      <p:to>
                                        <p:strVal val="visible"/>
                                      </p:to>
                                    </p:set>
                                    <p:animEffect transition="in" filter="fade">
                                      <p:cBhvr>
                                        <p:cTn id="15" dur="200"/>
                                        <p:tgtEl>
                                          <p:spTgt spid="46">
                                            <p:txEl>
                                              <p:pRg st="0" end="0"/>
                                            </p:txEl>
                                          </p:spTgt>
                                        </p:tgtEl>
                                      </p:cBhvr>
                                    </p:animEffect>
                                  </p:childTnLst>
                                </p:cTn>
                              </p:par>
                            </p:childTnLst>
                          </p:cTn>
                        </p:par>
                        <p:par>
                          <p:cTn id="16" fill="hold">
                            <p:stCondLst>
                              <p:cond delay="600"/>
                            </p:stCondLst>
                            <p:childTnLst>
                              <p:par>
                                <p:cTn id="17" presetID="1" presetClass="entr" presetSubtype="0" fill="hold" grpId="0" nodeType="afterEffect">
                                  <p:stCondLst>
                                    <p:cond delay="0"/>
                                  </p:stCondLst>
                                  <p:childTnLst>
                                    <p:set>
                                      <p:cBhvr>
                                        <p:cTn id="18" dur="1" fill="hold">
                                          <p:stCondLst>
                                            <p:cond delay="199"/>
                                          </p:stCondLst>
                                        </p:cTn>
                                        <p:tgtEl>
                                          <p:spTgt spid="50"/>
                                        </p:tgtEl>
                                        <p:attrNameLst>
                                          <p:attrName>style.visibility</p:attrName>
                                        </p:attrNameLst>
                                      </p:cBhvr>
                                      <p:to>
                                        <p:strVal val="visible"/>
                                      </p:to>
                                    </p:set>
                                  </p:childTnLst>
                                </p:cTn>
                              </p:par>
                            </p:childTnLst>
                          </p:cTn>
                        </p:par>
                        <p:par>
                          <p:cTn id="19" fill="hold">
                            <p:stCondLst>
                              <p:cond delay="800"/>
                            </p:stCondLst>
                            <p:childTnLst>
                              <p:par>
                                <p:cTn id="20" presetID="18" presetClass="entr" presetSubtype="6"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strips(downRight)">
                                      <p:cBhvr>
                                        <p:cTn id="22" dur="200"/>
                                        <p:tgtEl>
                                          <p:spTgt spid="51"/>
                                        </p:tgtEl>
                                      </p:cBhvr>
                                    </p:animEffect>
                                  </p:childTnLst>
                                </p:cTn>
                              </p:par>
                            </p:childTnLst>
                          </p:cTn>
                        </p:par>
                        <p:par>
                          <p:cTn id="23" fill="hold">
                            <p:stCondLst>
                              <p:cond delay="1000"/>
                            </p:stCondLst>
                            <p:childTnLst>
                              <p:par>
                                <p:cTn id="24" presetID="22" presetClass="entr" presetSubtype="4"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down)">
                                      <p:cBhvr>
                                        <p:cTn id="26" dur="200"/>
                                        <p:tgtEl>
                                          <p:spTgt spid="44"/>
                                        </p:tgtEl>
                                      </p:cBhvr>
                                    </p:animEffect>
                                  </p:childTnLst>
                                </p:cTn>
                              </p:par>
                            </p:childTnLst>
                          </p:cTn>
                        </p:par>
                        <p:par>
                          <p:cTn id="27" fill="hold">
                            <p:stCondLst>
                              <p:cond delay="1200"/>
                            </p:stCondLst>
                            <p:childTnLst>
                              <p:par>
                                <p:cTn id="28" presetID="10" presetClass="entr" presetSubtype="0" fill="hold" grpId="0" nodeType="afterEffect">
                                  <p:stCondLst>
                                    <p:cond delay="0"/>
                                  </p:stCondLst>
                                  <p:childTnLst>
                                    <p:set>
                                      <p:cBhvr>
                                        <p:cTn id="29" dur="1" fill="hold">
                                          <p:stCondLst>
                                            <p:cond delay="0"/>
                                          </p:stCondLst>
                                        </p:cTn>
                                        <p:tgtEl>
                                          <p:spTgt spid="47">
                                            <p:txEl>
                                              <p:pRg st="0" end="0"/>
                                            </p:txEl>
                                          </p:spTgt>
                                        </p:tgtEl>
                                        <p:attrNameLst>
                                          <p:attrName>style.visibility</p:attrName>
                                        </p:attrNameLst>
                                      </p:cBhvr>
                                      <p:to>
                                        <p:strVal val="visible"/>
                                      </p:to>
                                    </p:set>
                                    <p:animEffect transition="in" filter="fade">
                                      <p:cBhvr>
                                        <p:cTn id="30" dur="200"/>
                                        <p:tgtEl>
                                          <p:spTgt spid="47">
                                            <p:txEl>
                                              <p:pRg st="0" end="0"/>
                                            </p:txEl>
                                          </p:spTgt>
                                        </p:tgtEl>
                                      </p:cBhvr>
                                    </p:animEffect>
                                  </p:childTnLst>
                                </p:cTn>
                              </p:par>
                            </p:childTnLst>
                          </p:cTn>
                        </p:par>
                        <p:par>
                          <p:cTn id="31" fill="hold">
                            <p:stCondLst>
                              <p:cond delay="1400"/>
                            </p:stCondLst>
                            <p:childTnLst>
                              <p:par>
                                <p:cTn id="32" presetID="1" presetClass="entr" presetSubtype="0" fill="hold" grpId="0" nodeType="afterEffect">
                                  <p:stCondLst>
                                    <p:cond delay="0"/>
                                  </p:stCondLst>
                                  <p:childTnLst>
                                    <p:set>
                                      <p:cBhvr>
                                        <p:cTn id="33" dur="1" fill="hold">
                                          <p:stCondLst>
                                            <p:cond delay="199"/>
                                          </p:stCondLst>
                                        </p:cTn>
                                        <p:tgtEl>
                                          <p:spTgt spid="52"/>
                                        </p:tgtEl>
                                        <p:attrNameLst>
                                          <p:attrName>style.visibility</p:attrName>
                                        </p:attrNameLst>
                                      </p:cBhvr>
                                      <p:to>
                                        <p:strVal val="visible"/>
                                      </p:to>
                                    </p:set>
                                  </p:childTnLst>
                                </p:cTn>
                              </p:par>
                            </p:childTnLst>
                          </p:cTn>
                        </p:par>
                        <p:par>
                          <p:cTn id="34" fill="hold">
                            <p:stCondLst>
                              <p:cond delay="1600"/>
                            </p:stCondLst>
                            <p:childTnLst>
                              <p:par>
                                <p:cTn id="35" presetID="18" presetClass="entr" presetSubtype="6"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strips(downRight)">
                                      <p:cBhvr>
                                        <p:cTn id="37" dur="200"/>
                                        <p:tgtEl>
                                          <p:spTgt spid="53"/>
                                        </p:tgtEl>
                                      </p:cBhvr>
                                    </p:animEffect>
                                  </p:childTnLst>
                                </p:cTn>
                              </p:par>
                            </p:childTnLst>
                          </p:cTn>
                        </p:par>
                        <p:par>
                          <p:cTn id="38" fill="hold">
                            <p:stCondLst>
                              <p:cond delay="1800"/>
                            </p:stCondLst>
                            <p:childTnLst>
                              <p:par>
                                <p:cTn id="39" presetID="22" presetClass="entr" presetSubtype="4"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down)">
                                      <p:cBhvr>
                                        <p:cTn id="41" dur="200"/>
                                        <p:tgtEl>
                                          <p:spTgt spid="45"/>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48">
                                            <p:txEl>
                                              <p:pRg st="0" end="0"/>
                                            </p:txEl>
                                          </p:spTgt>
                                        </p:tgtEl>
                                        <p:attrNameLst>
                                          <p:attrName>style.visibility</p:attrName>
                                        </p:attrNameLst>
                                      </p:cBhvr>
                                      <p:to>
                                        <p:strVal val="visible"/>
                                      </p:to>
                                    </p:set>
                                    <p:animEffect transition="in" filter="fade">
                                      <p:cBhvr>
                                        <p:cTn id="45" dur="200"/>
                                        <p:tgtEl>
                                          <p:spTgt spid="48">
                                            <p:txEl>
                                              <p:pRg st="0" end="0"/>
                                            </p:txEl>
                                          </p:spTgt>
                                        </p:tgtEl>
                                      </p:cBhvr>
                                    </p:animEffect>
                                  </p:childTnLst>
                                </p:cTn>
                              </p:par>
                            </p:childTnLst>
                          </p:cTn>
                        </p:par>
                        <p:par>
                          <p:cTn id="46" fill="hold">
                            <p:stCondLst>
                              <p:cond delay="2200"/>
                            </p:stCondLst>
                            <p:childTnLst>
                              <p:par>
                                <p:cTn id="47" presetID="1" presetClass="entr" presetSubtype="0" fill="hold" grpId="0" nodeType="afterEffect">
                                  <p:stCondLst>
                                    <p:cond delay="0"/>
                                  </p:stCondLst>
                                  <p:childTnLst>
                                    <p:set>
                                      <p:cBhvr>
                                        <p:cTn id="48" dur="1" fill="hold">
                                          <p:stCondLst>
                                            <p:cond delay="199"/>
                                          </p:stCondLst>
                                        </p:cTn>
                                        <p:tgtEl>
                                          <p:spTgt spid="54"/>
                                        </p:tgtEl>
                                        <p:attrNameLst>
                                          <p:attrName>style.visibility</p:attrName>
                                        </p:attrNameLst>
                                      </p:cBhvr>
                                      <p:to>
                                        <p:strVal val="visible"/>
                                      </p:to>
                                    </p:set>
                                  </p:childTnLst>
                                </p:cTn>
                              </p:par>
                            </p:childTnLst>
                          </p:cTn>
                        </p:par>
                        <p:par>
                          <p:cTn id="49" fill="hold">
                            <p:stCondLst>
                              <p:cond delay="2400"/>
                            </p:stCondLst>
                            <p:childTnLst>
                              <p:par>
                                <p:cTn id="50" presetID="18" presetClass="entr" presetSubtype="6"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strips(downRight)">
                                      <p:cBhvr>
                                        <p:cTn id="52" dur="2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build="p"/>
      <p:bldP spid="47" grpId="0" build="p"/>
      <p:bldP spid="48" grpId="0" build="p"/>
      <p:bldP spid="50" grpId="0"/>
      <p:bldP spid="51" grpId="0"/>
      <p:bldP spid="52" grpId="0"/>
      <p:bldP spid="53" grpId="0"/>
      <p:bldP spid="54" grpId="0"/>
      <p:bldP spid="55" grpId="0"/>
    </p:bldLst>
  </p:timing>
  <p:extLst mod="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ounded Rectangle 6"/>
          <p:cNvSpPr/>
          <p:nvPr/>
        </p:nvSpPr>
        <p:spPr>
          <a:xfrm>
            <a:off x="2193355" y="1393284"/>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5" name="Rounded Rectangle 7"/>
          <p:cNvSpPr/>
          <p:nvPr/>
        </p:nvSpPr>
        <p:spPr>
          <a:xfrm>
            <a:off x="2209801" y="3256203"/>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6" name="Rounded Rectangle 8"/>
          <p:cNvSpPr/>
          <p:nvPr/>
        </p:nvSpPr>
        <p:spPr>
          <a:xfrm>
            <a:off x="5943601" y="1393284"/>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7" name="Rounded Rectangle 9"/>
          <p:cNvSpPr/>
          <p:nvPr/>
        </p:nvSpPr>
        <p:spPr>
          <a:xfrm>
            <a:off x="5943601" y="3256203"/>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8" name="Rectangle 10"/>
          <p:cNvSpPr/>
          <p:nvPr/>
        </p:nvSpPr>
        <p:spPr>
          <a:xfrm>
            <a:off x="6934202" y="3186742"/>
            <a:ext cx="1828800" cy="816051"/>
          </a:xfrm>
          <a:prstGeom prst="rect">
            <a:avLst/>
          </a:prstGeom>
        </p:spPr>
        <p:txBody>
          <a:bodyPr wrap="square" lIns="91435" tIns="45717" rIns="91435" bIns="45717">
            <a:spAutoFit/>
          </a:bodyPr>
          <a:lstStyle/>
          <a:p>
            <a:pPr>
              <a:lnSpc>
                <a:spcPct val="150000"/>
              </a:lnSpc>
            </a:pPr>
            <a:r>
              <a:rPr lang="zh-CN" altLang="en-US" sz="1071" b="1" dirty="0">
                <a:solidFill>
                  <a:schemeClr val="accent1"/>
                </a:solidFill>
                <a:latin typeface="+mj-ea"/>
                <a:ea typeface="+mj-ea"/>
                <a:cs typeface="Open Sans" pitchFamily="34" charset="0"/>
              </a:rPr>
              <a:t>单击此处添加标题</a:t>
            </a:r>
          </a:p>
          <a:p>
            <a:pP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cxnSp>
        <p:nvCxnSpPr>
          <p:cNvPr id="49" name="Straight Connector 12"/>
          <p:cNvCxnSpPr/>
          <p:nvPr/>
        </p:nvCxnSpPr>
        <p:spPr>
          <a:xfrm flipH="1" flipV="1">
            <a:off x="3124201" y="2292765"/>
            <a:ext cx="649378" cy="480816"/>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0" name="Straight Connector 14"/>
          <p:cNvCxnSpPr/>
          <p:nvPr/>
        </p:nvCxnSpPr>
        <p:spPr>
          <a:xfrm flipH="1">
            <a:off x="3140646" y="2773581"/>
            <a:ext cx="632932" cy="482623"/>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1" name="Straight Connector 16"/>
          <p:cNvCxnSpPr/>
          <p:nvPr/>
        </p:nvCxnSpPr>
        <p:spPr>
          <a:xfrm flipV="1">
            <a:off x="5294223" y="2292765"/>
            <a:ext cx="649378" cy="480816"/>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2" name="Straight Connector 18"/>
          <p:cNvCxnSpPr/>
          <p:nvPr/>
        </p:nvCxnSpPr>
        <p:spPr>
          <a:xfrm>
            <a:off x="5294223" y="2773581"/>
            <a:ext cx="649378" cy="482623"/>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3" name="Rectangle 19"/>
          <p:cNvSpPr/>
          <p:nvPr/>
        </p:nvSpPr>
        <p:spPr>
          <a:xfrm>
            <a:off x="6934202" y="1358221"/>
            <a:ext cx="1828800" cy="816051"/>
          </a:xfrm>
          <a:prstGeom prst="rect">
            <a:avLst/>
          </a:prstGeom>
        </p:spPr>
        <p:txBody>
          <a:bodyPr wrap="square" lIns="91435" tIns="45717" rIns="91435" bIns="45717">
            <a:spAutoFit/>
          </a:bodyPr>
          <a:lstStyle/>
          <a:p>
            <a:pPr>
              <a:lnSpc>
                <a:spcPct val="150000"/>
              </a:lnSpc>
            </a:pPr>
            <a:r>
              <a:rPr lang="zh-CN" altLang="en-US" sz="1071" b="1" dirty="0">
                <a:solidFill>
                  <a:schemeClr val="accent1"/>
                </a:solidFill>
                <a:latin typeface="+mj-ea"/>
                <a:ea typeface="+mj-ea"/>
                <a:cs typeface="Open Sans" pitchFamily="34" charset="0"/>
              </a:rPr>
              <a:t>单击此处添加标题</a:t>
            </a:r>
          </a:p>
          <a:p>
            <a:pP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sp>
        <p:nvSpPr>
          <p:cNvPr id="54" name="Rectangle 20"/>
          <p:cNvSpPr/>
          <p:nvPr/>
        </p:nvSpPr>
        <p:spPr>
          <a:xfrm>
            <a:off x="304801" y="3186742"/>
            <a:ext cx="1828800" cy="816051"/>
          </a:xfrm>
          <a:prstGeom prst="rect">
            <a:avLst/>
          </a:prstGeom>
        </p:spPr>
        <p:txBody>
          <a:bodyPr wrap="square" lIns="91435" tIns="45717" rIns="91435" bIns="45717">
            <a:spAutoFit/>
          </a:bodyPr>
          <a:lstStyle/>
          <a:p>
            <a:pPr algn="r">
              <a:lnSpc>
                <a:spcPct val="150000"/>
              </a:lnSpc>
            </a:pPr>
            <a:r>
              <a:rPr lang="zh-CN" altLang="en-US" sz="1071" b="1" dirty="0">
                <a:solidFill>
                  <a:schemeClr val="accent1"/>
                </a:solidFill>
                <a:latin typeface="+mj-ea"/>
                <a:ea typeface="+mj-ea"/>
                <a:cs typeface="Open Sans" pitchFamily="34" charset="0"/>
              </a:rPr>
              <a:t>单击此处添加标题</a:t>
            </a:r>
          </a:p>
          <a:p>
            <a:pPr algn="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sp>
        <p:nvSpPr>
          <p:cNvPr id="55" name="Rectangle 21"/>
          <p:cNvSpPr/>
          <p:nvPr/>
        </p:nvSpPr>
        <p:spPr>
          <a:xfrm>
            <a:off x="304801" y="1358221"/>
            <a:ext cx="1828800" cy="816051"/>
          </a:xfrm>
          <a:prstGeom prst="rect">
            <a:avLst/>
          </a:prstGeom>
        </p:spPr>
        <p:txBody>
          <a:bodyPr wrap="square" lIns="91435" tIns="45717" rIns="91435" bIns="45717">
            <a:spAutoFit/>
          </a:bodyPr>
          <a:lstStyle/>
          <a:p>
            <a:pPr algn="r">
              <a:lnSpc>
                <a:spcPct val="150000"/>
              </a:lnSpc>
            </a:pPr>
            <a:r>
              <a:rPr lang="zh-CN" altLang="en-US" sz="1071" b="1" dirty="0">
                <a:solidFill>
                  <a:schemeClr val="accent1"/>
                </a:solidFill>
                <a:latin typeface="+mj-ea"/>
                <a:ea typeface="+mj-ea"/>
                <a:cs typeface="Open Sans" pitchFamily="34" charset="0"/>
              </a:rPr>
              <a:t>单击此处添加标题</a:t>
            </a:r>
          </a:p>
          <a:p>
            <a:pPr algn="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grpSp>
        <p:nvGrpSpPr>
          <p:cNvPr id="56" name="Group 23"/>
          <p:cNvGrpSpPr/>
          <p:nvPr/>
        </p:nvGrpSpPr>
        <p:grpSpPr>
          <a:xfrm>
            <a:off x="6072892" y="1651640"/>
            <a:ext cx="702801" cy="382769"/>
            <a:chOff x="6750050" y="3321051"/>
            <a:chExt cx="195263" cy="106363"/>
          </a:xfrm>
          <a:solidFill>
            <a:schemeClr val="bg1"/>
          </a:solidFill>
        </p:grpSpPr>
        <p:sp>
          <p:nvSpPr>
            <p:cNvPr id="57" name="Freeform 30"/>
            <p:cNvSpPr>
              <a:spLocks noEditPoints="1"/>
            </p:cNvSpPr>
            <p:nvPr/>
          </p:nvSpPr>
          <p:spPr bwMode="auto">
            <a:xfrm>
              <a:off x="6750050" y="3321051"/>
              <a:ext cx="141288" cy="106363"/>
            </a:xfrm>
            <a:custGeom>
              <a:avLst/>
              <a:gdLst>
                <a:gd name="T0" fmla="*/ 26 w 87"/>
                <a:gd name="T1" fmla="*/ 23 h 65"/>
                <a:gd name="T2" fmla="*/ 26 w 87"/>
                <a:gd name="T3" fmla="*/ 33 h 65"/>
                <a:gd name="T4" fmla="*/ 8 w 87"/>
                <a:gd name="T5" fmla="*/ 17 h 65"/>
                <a:gd name="T6" fmla="*/ 8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1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7" y="33"/>
                    <a:pt x="8" y="17"/>
                    <a:pt x="8" y="17"/>
                  </a:cubicBezTo>
                  <a:cubicBezTo>
                    <a:pt x="8" y="0"/>
                    <a:pt x="8" y="0"/>
                    <a:pt x="8"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1" y="65"/>
                    <a:pt x="87" y="65"/>
                    <a:pt x="87" y="65"/>
                  </a:cubicBezTo>
                  <a:cubicBezTo>
                    <a:pt x="87" y="9"/>
                    <a:pt x="87" y="9"/>
                    <a:pt x="87" y="9"/>
                  </a:cubicBezTo>
                  <a:cubicBezTo>
                    <a:pt x="87" y="9"/>
                    <a:pt x="60" y="9"/>
                    <a:pt x="41" y="9"/>
                  </a:cubicBezTo>
                  <a:cubicBezTo>
                    <a:pt x="26"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72567" tIns="36284" rIns="72567" bIns="36284" numCol="1" anchor="t" anchorCtr="0" compatLnSpc="1">
              <a:prstTxWarp prst="textNoShape">
                <a:avLst/>
              </a:prstTxWarp>
            </a:bodyPr>
            <a:lstStyle/>
            <a:p>
              <a:endParaRPr lang="en-US" sz="1071"/>
            </a:p>
          </p:txBody>
        </p:sp>
        <p:sp>
          <p:nvSpPr>
            <p:cNvPr id="58" name="Freeform 31"/>
            <p:cNvSpPr>
              <a:spLocks noEditPoints="1"/>
            </p:cNvSpPr>
            <p:nvPr/>
          </p:nvSpPr>
          <p:spPr bwMode="auto">
            <a:xfrm>
              <a:off x="6897688" y="3397251"/>
              <a:ext cx="47625" cy="17463"/>
            </a:xfrm>
            <a:custGeom>
              <a:avLst/>
              <a:gdLst>
                <a:gd name="T0" fmla="*/ 0 w 29"/>
                <a:gd name="T1" fmla="*/ 10 h 10"/>
                <a:gd name="T2" fmla="*/ 29 w 29"/>
                <a:gd name="T3" fmla="*/ 10 h 10"/>
                <a:gd name="T4" fmla="*/ 29 w 29"/>
                <a:gd name="T5" fmla="*/ 0 h 10"/>
                <a:gd name="T6" fmla="*/ 0 w 29"/>
                <a:gd name="T7" fmla="*/ 0 h 10"/>
                <a:gd name="T8" fmla="*/ 0 w 29"/>
                <a:gd name="T9" fmla="*/ 10 h 10"/>
                <a:gd name="T10" fmla="*/ 24 w 29"/>
                <a:gd name="T11" fmla="*/ 2 h 10"/>
                <a:gd name="T12" fmla="*/ 27 w 29"/>
                <a:gd name="T13" fmla="*/ 5 h 10"/>
                <a:gd name="T14" fmla="*/ 24 w 29"/>
                <a:gd name="T15" fmla="*/ 8 h 10"/>
                <a:gd name="T16" fmla="*/ 21 w 29"/>
                <a:gd name="T17" fmla="*/ 5 h 10"/>
                <a:gd name="T18" fmla="*/ 24 w 29"/>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10"/>
                  </a:moveTo>
                  <a:cubicBezTo>
                    <a:pt x="29" y="10"/>
                    <a:pt x="29" y="10"/>
                    <a:pt x="29" y="10"/>
                  </a:cubicBezTo>
                  <a:cubicBezTo>
                    <a:pt x="29" y="0"/>
                    <a:pt x="29" y="0"/>
                    <a:pt x="29" y="0"/>
                  </a:cubicBezTo>
                  <a:cubicBezTo>
                    <a:pt x="0" y="0"/>
                    <a:pt x="0" y="0"/>
                    <a:pt x="0" y="0"/>
                  </a:cubicBezTo>
                  <a:lnTo>
                    <a:pt x="0" y="10"/>
                  </a:lnTo>
                  <a:close/>
                  <a:moveTo>
                    <a:pt x="24" y="2"/>
                  </a:moveTo>
                  <a:cubicBezTo>
                    <a:pt x="26" y="2"/>
                    <a:pt x="27" y="4"/>
                    <a:pt x="27" y="5"/>
                  </a:cubicBezTo>
                  <a:cubicBezTo>
                    <a:pt x="27" y="7"/>
                    <a:pt x="26" y="8"/>
                    <a:pt x="24" y="8"/>
                  </a:cubicBezTo>
                  <a:cubicBezTo>
                    <a:pt x="23" y="8"/>
                    <a:pt x="21" y="7"/>
                    <a:pt x="21" y="5"/>
                  </a:cubicBezTo>
                  <a:cubicBezTo>
                    <a:pt x="21" y="4"/>
                    <a:pt x="23" y="2"/>
                    <a:pt x="24" y="2"/>
                  </a:cubicBezTo>
                  <a:close/>
                </a:path>
              </a:pathLst>
            </a:custGeom>
            <a:grpFill/>
            <a:ln>
              <a:noFill/>
            </a:ln>
          </p:spPr>
          <p:txBody>
            <a:bodyPr vert="horz" wrap="square" lIns="72567" tIns="36284" rIns="72567" bIns="36284" numCol="1" anchor="t" anchorCtr="0" compatLnSpc="1">
              <a:prstTxWarp prst="textNoShape">
                <a:avLst/>
              </a:prstTxWarp>
            </a:bodyPr>
            <a:lstStyle/>
            <a:p>
              <a:endParaRPr lang="en-US" sz="1071"/>
            </a:p>
          </p:txBody>
        </p:sp>
        <p:sp>
          <p:nvSpPr>
            <p:cNvPr id="59" name="Freeform 32"/>
            <p:cNvSpPr>
              <a:spLocks noEditPoints="1"/>
            </p:cNvSpPr>
            <p:nvPr/>
          </p:nvSpPr>
          <p:spPr bwMode="auto">
            <a:xfrm>
              <a:off x="6897688" y="3352801"/>
              <a:ext cx="47625" cy="15875"/>
            </a:xfrm>
            <a:custGeom>
              <a:avLst/>
              <a:gdLst>
                <a:gd name="T0" fmla="*/ 0 w 29"/>
                <a:gd name="T1" fmla="*/ 0 h 10"/>
                <a:gd name="T2" fmla="*/ 0 w 29"/>
                <a:gd name="T3" fmla="*/ 10 h 10"/>
                <a:gd name="T4" fmla="*/ 29 w 29"/>
                <a:gd name="T5" fmla="*/ 10 h 10"/>
                <a:gd name="T6" fmla="*/ 29 w 29"/>
                <a:gd name="T7" fmla="*/ 0 h 10"/>
                <a:gd name="T8" fmla="*/ 0 w 29"/>
                <a:gd name="T9" fmla="*/ 0 h 10"/>
                <a:gd name="T10" fmla="*/ 24 w 29"/>
                <a:gd name="T11" fmla="*/ 8 h 10"/>
                <a:gd name="T12" fmla="*/ 21 w 29"/>
                <a:gd name="T13" fmla="*/ 5 h 10"/>
                <a:gd name="T14" fmla="*/ 24 w 29"/>
                <a:gd name="T15" fmla="*/ 2 h 10"/>
                <a:gd name="T16" fmla="*/ 27 w 29"/>
                <a:gd name="T17" fmla="*/ 5 h 10"/>
                <a:gd name="T18" fmla="*/ 24 w 2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0"/>
                  </a:moveTo>
                  <a:cubicBezTo>
                    <a:pt x="0" y="10"/>
                    <a:pt x="0" y="10"/>
                    <a:pt x="0" y="10"/>
                  </a:cubicBezTo>
                  <a:cubicBezTo>
                    <a:pt x="29" y="10"/>
                    <a:pt x="29" y="10"/>
                    <a:pt x="29" y="10"/>
                  </a:cubicBezTo>
                  <a:cubicBezTo>
                    <a:pt x="29" y="0"/>
                    <a:pt x="29" y="0"/>
                    <a:pt x="29" y="0"/>
                  </a:cubicBezTo>
                  <a:lnTo>
                    <a:pt x="0" y="0"/>
                  </a:lnTo>
                  <a:close/>
                  <a:moveTo>
                    <a:pt x="24" y="8"/>
                  </a:moveTo>
                  <a:cubicBezTo>
                    <a:pt x="23" y="8"/>
                    <a:pt x="21" y="7"/>
                    <a:pt x="21" y="5"/>
                  </a:cubicBezTo>
                  <a:cubicBezTo>
                    <a:pt x="21" y="4"/>
                    <a:pt x="23" y="2"/>
                    <a:pt x="24" y="2"/>
                  </a:cubicBezTo>
                  <a:cubicBezTo>
                    <a:pt x="26" y="2"/>
                    <a:pt x="27" y="4"/>
                    <a:pt x="27" y="5"/>
                  </a:cubicBezTo>
                  <a:cubicBezTo>
                    <a:pt x="27" y="7"/>
                    <a:pt x="26" y="8"/>
                    <a:pt x="24" y="8"/>
                  </a:cubicBezTo>
                  <a:close/>
                </a:path>
              </a:pathLst>
            </a:custGeom>
            <a:grpFill/>
            <a:ln>
              <a:noFill/>
            </a:ln>
          </p:spPr>
          <p:txBody>
            <a:bodyPr vert="horz" wrap="square" lIns="72567" tIns="36284" rIns="72567" bIns="36284" numCol="1" anchor="t" anchorCtr="0" compatLnSpc="1">
              <a:prstTxWarp prst="textNoShape">
                <a:avLst/>
              </a:prstTxWarp>
            </a:bodyPr>
            <a:lstStyle/>
            <a:p>
              <a:endParaRPr lang="en-US" sz="1071"/>
            </a:p>
          </p:txBody>
        </p:sp>
      </p:grpSp>
      <p:grpSp>
        <p:nvGrpSpPr>
          <p:cNvPr id="60" name="Group 27"/>
          <p:cNvGrpSpPr/>
          <p:nvPr/>
        </p:nvGrpSpPr>
        <p:grpSpPr>
          <a:xfrm>
            <a:off x="2415475" y="1584967"/>
            <a:ext cx="519498" cy="516111"/>
            <a:chOff x="744538" y="3198813"/>
            <a:chExt cx="249237" cy="247650"/>
          </a:xfrm>
          <a:solidFill>
            <a:schemeClr val="bg1"/>
          </a:solidFill>
        </p:grpSpPr>
        <p:sp>
          <p:nvSpPr>
            <p:cNvPr id="61" name="Freeform 8"/>
            <p:cNvSpPr>
              <a:spLocks/>
            </p:cNvSpPr>
            <p:nvPr/>
          </p:nvSpPr>
          <p:spPr bwMode="auto">
            <a:xfrm>
              <a:off x="744538" y="3379788"/>
              <a:ext cx="66675" cy="6667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2" name="Freeform 9"/>
            <p:cNvSpPr>
              <a:spLocks/>
            </p:cNvSpPr>
            <p:nvPr/>
          </p:nvSpPr>
          <p:spPr bwMode="auto">
            <a:xfrm>
              <a:off x="782638" y="3219451"/>
              <a:ext cx="165100" cy="168275"/>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3" name="Freeform 10"/>
            <p:cNvSpPr>
              <a:spLocks/>
            </p:cNvSpPr>
            <p:nvPr/>
          </p:nvSpPr>
          <p:spPr bwMode="auto">
            <a:xfrm>
              <a:off x="804863" y="3244851"/>
              <a:ext cx="165100" cy="165100"/>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4" name="Freeform 11"/>
            <p:cNvSpPr>
              <a:spLocks/>
            </p:cNvSpPr>
            <p:nvPr/>
          </p:nvSpPr>
          <p:spPr bwMode="auto">
            <a:xfrm>
              <a:off x="942975" y="3198813"/>
              <a:ext cx="50800" cy="49213"/>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grpSp>
      <p:grpSp>
        <p:nvGrpSpPr>
          <p:cNvPr id="65" name="Group 32"/>
          <p:cNvGrpSpPr/>
          <p:nvPr/>
        </p:nvGrpSpPr>
        <p:grpSpPr>
          <a:xfrm>
            <a:off x="2420165" y="3450342"/>
            <a:ext cx="514808" cy="511204"/>
            <a:chOff x="1979613" y="3067051"/>
            <a:chExt cx="231775" cy="230188"/>
          </a:xfrm>
          <a:solidFill>
            <a:schemeClr val="bg1"/>
          </a:solidFill>
        </p:grpSpPr>
        <p:sp>
          <p:nvSpPr>
            <p:cNvPr id="66"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7"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8"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grpSp>
      <p:grpSp>
        <p:nvGrpSpPr>
          <p:cNvPr id="69" name="Group 36"/>
          <p:cNvGrpSpPr/>
          <p:nvPr/>
        </p:nvGrpSpPr>
        <p:grpSpPr>
          <a:xfrm>
            <a:off x="6152654" y="3423673"/>
            <a:ext cx="556508" cy="564540"/>
            <a:chOff x="2360613" y="2686051"/>
            <a:chExt cx="217488" cy="220662"/>
          </a:xfrm>
          <a:solidFill>
            <a:schemeClr val="bg1"/>
          </a:solidFill>
        </p:grpSpPr>
        <p:sp>
          <p:nvSpPr>
            <p:cNvPr id="70"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71" name="Freeform 35"/>
            <p:cNvSpPr>
              <a:spLocks/>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72" name="Freeform 36"/>
            <p:cNvSpPr>
              <a:spLocks/>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grpSp>
      <p:sp>
        <p:nvSpPr>
          <p:cNvPr id="73" name="Rounded Rectangle 3"/>
          <p:cNvSpPr/>
          <p:nvPr/>
        </p:nvSpPr>
        <p:spPr>
          <a:xfrm>
            <a:off x="3648821" y="1919293"/>
            <a:ext cx="1774080" cy="1714302"/>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74" name="Freeform 10"/>
          <p:cNvSpPr>
            <a:spLocks noEditPoints="1"/>
          </p:cNvSpPr>
          <p:nvPr/>
        </p:nvSpPr>
        <p:spPr bwMode="auto">
          <a:xfrm>
            <a:off x="4117493" y="2117608"/>
            <a:ext cx="836735" cy="825926"/>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sp>
        <p:nvSpPr>
          <p:cNvPr id="75" name="Rectangle 43"/>
          <p:cNvSpPr/>
          <p:nvPr/>
        </p:nvSpPr>
        <p:spPr>
          <a:xfrm>
            <a:off x="3906253" y="3100772"/>
            <a:ext cx="1259215" cy="397667"/>
          </a:xfrm>
          <a:prstGeom prst="rect">
            <a:avLst/>
          </a:prstGeom>
        </p:spPr>
        <p:txBody>
          <a:bodyPr wrap="square" lIns="91435" tIns="45717" rIns="91435" bIns="45717">
            <a:spAutoFit/>
          </a:bodyPr>
          <a:lstStyle/>
          <a:p>
            <a:pPr algn="ctr"/>
            <a:r>
              <a:rPr lang="zh-CN" altLang="en-US" sz="1984" b="1" dirty="0">
                <a:solidFill>
                  <a:schemeClr val="bg1"/>
                </a:solidFill>
                <a:latin typeface="+mj-ea"/>
                <a:ea typeface="+mj-ea"/>
                <a:cs typeface="Open Sans" pitchFamily="34" charset="0"/>
              </a:rPr>
              <a:t>解决方案</a:t>
            </a:r>
          </a:p>
        </p:txBody>
      </p:sp>
    </p:spTree>
    <p:extLst>
      <p:ext uri="{BB962C8B-B14F-4D97-AF65-F5344CB8AC3E}">
        <p14:creationId xmlns:p14="http://schemas.microsoft.com/office/powerpoint/2010/main" xmlns="" val="4031087875"/>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 calcmode="lin" valueType="num">
                                      <p:cBhvr additive="base">
                                        <p:cTn id="12" dur="250" fill="hold"/>
                                        <p:tgtEl>
                                          <p:spTgt spid="74"/>
                                        </p:tgtEl>
                                        <p:attrNameLst>
                                          <p:attrName>ppt_x</p:attrName>
                                        </p:attrNameLst>
                                      </p:cBhvr>
                                      <p:tavLst>
                                        <p:tav tm="0">
                                          <p:val>
                                            <p:strVal val="#ppt_x"/>
                                          </p:val>
                                        </p:tav>
                                        <p:tav tm="100000">
                                          <p:val>
                                            <p:strVal val="#ppt_x"/>
                                          </p:val>
                                        </p:tav>
                                      </p:tavLst>
                                    </p:anim>
                                    <p:anim calcmode="lin" valueType="num">
                                      <p:cBhvr additive="base">
                                        <p:cTn id="13" dur="250" fill="hold"/>
                                        <p:tgtEl>
                                          <p:spTgt spid="74"/>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5"/>
                                        </p:tgtEl>
                                        <p:attrNameLst>
                                          <p:attrName>style.visibility</p:attrName>
                                        </p:attrNameLst>
                                      </p:cBhvr>
                                      <p:to>
                                        <p:strVal val="visible"/>
                                      </p:to>
                                    </p:set>
                                    <p:anim calcmode="lin" valueType="num">
                                      <p:cBhvr additive="base">
                                        <p:cTn id="17" dur="250" fill="hold"/>
                                        <p:tgtEl>
                                          <p:spTgt spid="75"/>
                                        </p:tgtEl>
                                        <p:attrNameLst>
                                          <p:attrName>ppt_x</p:attrName>
                                        </p:attrNameLst>
                                      </p:cBhvr>
                                      <p:tavLst>
                                        <p:tav tm="0">
                                          <p:val>
                                            <p:strVal val="#ppt_x"/>
                                          </p:val>
                                        </p:tav>
                                        <p:tav tm="100000">
                                          <p:val>
                                            <p:strVal val="#ppt_x"/>
                                          </p:val>
                                        </p:tav>
                                      </p:tavLst>
                                    </p:anim>
                                    <p:anim calcmode="lin" valueType="num">
                                      <p:cBhvr additive="base">
                                        <p:cTn id="18" dur="250" fill="hold"/>
                                        <p:tgtEl>
                                          <p:spTgt spid="75"/>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250" fill="hold"/>
                                        <p:tgtEl>
                                          <p:spTgt spid="49"/>
                                        </p:tgtEl>
                                        <p:attrNameLst>
                                          <p:attrName>ppt_x</p:attrName>
                                        </p:attrNameLst>
                                      </p:cBhvr>
                                      <p:tavLst>
                                        <p:tav tm="0">
                                          <p:val>
                                            <p:strVal val="#ppt_x"/>
                                          </p:val>
                                        </p:tav>
                                        <p:tav tm="100000">
                                          <p:val>
                                            <p:strVal val="#ppt_x"/>
                                          </p:val>
                                        </p:tav>
                                      </p:tavLst>
                                    </p:anim>
                                    <p:anim calcmode="lin" valueType="num">
                                      <p:cBhvr additive="base">
                                        <p:cTn id="23" dur="250" fill="hold"/>
                                        <p:tgtEl>
                                          <p:spTgt spid="49"/>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250" fill="hold"/>
                                        <p:tgtEl>
                                          <p:spTgt spid="44"/>
                                        </p:tgtEl>
                                        <p:attrNameLst>
                                          <p:attrName>ppt_x</p:attrName>
                                        </p:attrNameLst>
                                      </p:cBhvr>
                                      <p:tavLst>
                                        <p:tav tm="0">
                                          <p:val>
                                            <p:strVal val="#ppt_x"/>
                                          </p:val>
                                        </p:tav>
                                        <p:tav tm="100000">
                                          <p:val>
                                            <p:strVal val="#ppt_x"/>
                                          </p:val>
                                        </p:tav>
                                      </p:tavLst>
                                    </p:anim>
                                    <p:anim calcmode="lin" valueType="num">
                                      <p:cBhvr additive="base">
                                        <p:cTn id="28" dur="250" fill="hold"/>
                                        <p:tgtEl>
                                          <p:spTgt spid="44"/>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250" fill="hold"/>
                                        <p:tgtEl>
                                          <p:spTgt spid="60"/>
                                        </p:tgtEl>
                                        <p:attrNameLst>
                                          <p:attrName>ppt_x</p:attrName>
                                        </p:attrNameLst>
                                      </p:cBhvr>
                                      <p:tavLst>
                                        <p:tav tm="0">
                                          <p:val>
                                            <p:strVal val="#ppt_x"/>
                                          </p:val>
                                        </p:tav>
                                        <p:tav tm="100000">
                                          <p:val>
                                            <p:strVal val="#ppt_x"/>
                                          </p:val>
                                        </p:tav>
                                      </p:tavLst>
                                    </p:anim>
                                    <p:anim calcmode="lin" valueType="num">
                                      <p:cBhvr additive="base">
                                        <p:cTn id="33" dur="250" fill="hold"/>
                                        <p:tgtEl>
                                          <p:spTgt spid="60"/>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250" fill="hold"/>
                                        <p:tgtEl>
                                          <p:spTgt spid="55"/>
                                        </p:tgtEl>
                                        <p:attrNameLst>
                                          <p:attrName>ppt_x</p:attrName>
                                        </p:attrNameLst>
                                      </p:cBhvr>
                                      <p:tavLst>
                                        <p:tav tm="0">
                                          <p:val>
                                            <p:strVal val="#ppt_x"/>
                                          </p:val>
                                        </p:tav>
                                        <p:tav tm="100000">
                                          <p:val>
                                            <p:strVal val="#ppt_x"/>
                                          </p:val>
                                        </p:tav>
                                      </p:tavLst>
                                    </p:anim>
                                    <p:anim calcmode="lin" valueType="num">
                                      <p:cBhvr additive="base">
                                        <p:cTn id="38" dur="250" fill="hold"/>
                                        <p:tgtEl>
                                          <p:spTgt spid="5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250" fill="hold"/>
                                        <p:tgtEl>
                                          <p:spTgt spid="50"/>
                                        </p:tgtEl>
                                        <p:attrNameLst>
                                          <p:attrName>ppt_x</p:attrName>
                                        </p:attrNameLst>
                                      </p:cBhvr>
                                      <p:tavLst>
                                        <p:tav tm="0">
                                          <p:val>
                                            <p:strVal val="#ppt_x"/>
                                          </p:val>
                                        </p:tav>
                                        <p:tav tm="100000">
                                          <p:val>
                                            <p:strVal val="#ppt_x"/>
                                          </p:val>
                                        </p:tav>
                                      </p:tavLst>
                                    </p:anim>
                                    <p:anim calcmode="lin" valueType="num">
                                      <p:cBhvr additive="base">
                                        <p:cTn id="43" dur="250" fill="hold"/>
                                        <p:tgtEl>
                                          <p:spTgt spid="50"/>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250" fill="hold"/>
                                        <p:tgtEl>
                                          <p:spTgt spid="45"/>
                                        </p:tgtEl>
                                        <p:attrNameLst>
                                          <p:attrName>ppt_x</p:attrName>
                                        </p:attrNameLst>
                                      </p:cBhvr>
                                      <p:tavLst>
                                        <p:tav tm="0">
                                          <p:val>
                                            <p:strVal val="#ppt_x"/>
                                          </p:val>
                                        </p:tav>
                                        <p:tav tm="100000">
                                          <p:val>
                                            <p:strVal val="#ppt_x"/>
                                          </p:val>
                                        </p:tav>
                                      </p:tavLst>
                                    </p:anim>
                                    <p:anim calcmode="lin" valueType="num">
                                      <p:cBhvr additive="base">
                                        <p:cTn id="48" dur="250" fill="hold"/>
                                        <p:tgtEl>
                                          <p:spTgt spid="45"/>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additive="base">
                                        <p:cTn id="52" dur="250" fill="hold"/>
                                        <p:tgtEl>
                                          <p:spTgt spid="65"/>
                                        </p:tgtEl>
                                        <p:attrNameLst>
                                          <p:attrName>ppt_x</p:attrName>
                                        </p:attrNameLst>
                                      </p:cBhvr>
                                      <p:tavLst>
                                        <p:tav tm="0">
                                          <p:val>
                                            <p:strVal val="#ppt_x"/>
                                          </p:val>
                                        </p:tav>
                                        <p:tav tm="100000">
                                          <p:val>
                                            <p:strVal val="#ppt_x"/>
                                          </p:val>
                                        </p:tav>
                                      </p:tavLst>
                                    </p:anim>
                                    <p:anim calcmode="lin" valueType="num">
                                      <p:cBhvr additive="base">
                                        <p:cTn id="53" dur="250" fill="hold"/>
                                        <p:tgtEl>
                                          <p:spTgt spid="65"/>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additive="base">
                                        <p:cTn id="57" dur="250" fill="hold"/>
                                        <p:tgtEl>
                                          <p:spTgt spid="54"/>
                                        </p:tgtEl>
                                        <p:attrNameLst>
                                          <p:attrName>ppt_x</p:attrName>
                                        </p:attrNameLst>
                                      </p:cBhvr>
                                      <p:tavLst>
                                        <p:tav tm="0">
                                          <p:val>
                                            <p:strVal val="#ppt_x"/>
                                          </p:val>
                                        </p:tav>
                                        <p:tav tm="100000">
                                          <p:val>
                                            <p:strVal val="#ppt_x"/>
                                          </p:val>
                                        </p:tav>
                                      </p:tavLst>
                                    </p:anim>
                                    <p:anim calcmode="lin" valueType="num">
                                      <p:cBhvr additive="base">
                                        <p:cTn id="58" dur="250" fill="hold"/>
                                        <p:tgtEl>
                                          <p:spTgt spid="54"/>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250" fill="hold"/>
                                        <p:tgtEl>
                                          <p:spTgt spid="51"/>
                                        </p:tgtEl>
                                        <p:attrNameLst>
                                          <p:attrName>ppt_x</p:attrName>
                                        </p:attrNameLst>
                                      </p:cBhvr>
                                      <p:tavLst>
                                        <p:tav tm="0">
                                          <p:val>
                                            <p:strVal val="#ppt_x"/>
                                          </p:val>
                                        </p:tav>
                                        <p:tav tm="100000">
                                          <p:val>
                                            <p:strVal val="#ppt_x"/>
                                          </p:val>
                                        </p:tav>
                                      </p:tavLst>
                                    </p:anim>
                                    <p:anim calcmode="lin" valueType="num">
                                      <p:cBhvr additive="base">
                                        <p:cTn id="63" dur="250" fill="hold"/>
                                        <p:tgtEl>
                                          <p:spTgt spid="51"/>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46"/>
                                        </p:tgtEl>
                                        <p:attrNameLst>
                                          <p:attrName>style.visibility</p:attrName>
                                        </p:attrNameLst>
                                      </p:cBhvr>
                                      <p:to>
                                        <p:strVal val="visible"/>
                                      </p:to>
                                    </p:set>
                                    <p:anim calcmode="lin" valueType="num">
                                      <p:cBhvr additive="base">
                                        <p:cTn id="67" dur="250" fill="hold"/>
                                        <p:tgtEl>
                                          <p:spTgt spid="46"/>
                                        </p:tgtEl>
                                        <p:attrNameLst>
                                          <p:attrName>ppt_x</p:attrName>
                                        </p:attrNameLst>
                                      </p:cBhvr>
                                      <p:tavLst>
                                        <p:tav tm="0">
                                          <p:val>
                                            <p:strVal val="#ppt_x"/>
                                          </p:val>
                                        </p:tav>
                                        <p:tav tm="100000">
                                          <p:val>
                                            <p:strVal val="#ppt_x"/>
                                          </p:val>
                                        </p:tav>
                                      </p:tavLst>
                                    </p:anim>
                                    <p:anim calcmode="lin" valueType="num">
                                      <p:cBhvr additive="base">
                                        <p:cTn id="68" dur="250" fill="hold"/>
                                        <p:tgtEl>
                                          <p:spTgt spid="46"/>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nodeType="afterEffect">
                                  <p:stCondLst>
                                    <p:cond delay="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250" fill="hold"/>
                                        <p:tgtEl>
                                          <p:spTgt spid="56"/>
                                        </p:tgtEl>
                                        <p:attrNameLst>
                                          <p:attrName>ppt_x</p:attrName>
                                        </p:attrNameLst>
                                      </p:cBhvr>
                                      <p:tavLst>
                                        <p:tav tm="0">
                                          <p:val>
                                            <p:strVal val="#ppt_x"/>
                                          </p:val>
                                        </p:tav>
                                        <p:tav tm="100000">
                                          <p:val>
                                            <p:strVal val="#ppt_x"/>
                                          </p:val>
                                        </p:tav>
                                      </p:tavLst>
                                    </p:anim>
                                    <p:anim calcmode="lin" valueType="num">
                                      <p:cBhvr additive="base">
                                        <p:cTn id="73" dur="250" fill="hold"/>
                                        <p:tgtEl>
                                          <p:spTgt spid="56"/>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 calcmode="lin" valueType="num">
                                      <p:cBhvr additive="base">
                                        <p:cTn id="77" dur="250" fill="hold"/>
                                        <p:tgtEl>
                                          <p:spTgt spid="53"/>
                                        </p:tgtEl>
                                        <p:attrNameLst>
                                          <p:attrName>ppt_x</p:attrName>
                                        </p:attrNameLst>
                                      </p:cBhvr>
                                      <p:tavLst>
                                        <p:tav tm="0">
                                          <p:val>
                                            <p:strVal val="#ppt_x"/>
                                          </p:val>
                                        </p:tav>
                                        <p:tav tm="100000">
                                          <p:val>
                                            <p:strVal val="#ppt_x"/>
                                          </p:val>
                                        </p:tav>
                                      </p:tavLst>
                                    </p:anim>
                                    <p:anim calcmode="lin" valueType="num">
                                      <p:cBhvr additive="base">
                                        <p:cTn id="78" dur="250" fill="hold"/>
                                        <p:tgtEl>
                                          <p:spTgt spid="5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nodeType="afterEffect">
                                  <p:stCondLst>
                                    <p:cond delay="0"/>
                                  </p:stCondLst>
                                  <p:childTnLst>
                                    <p:set>
                                      <p:cBhvr>
                                        <p:cTn id="81" dur="1" fill="hold">
                                          <p:stCondLst>
                                            <p:cond delay="0"/>
                                          </p:stCondLst>
                                        </p:cTn>
                                        <p:tgtEl>
                                          <p:spTgt spid="52"/>
                                        </p:tgtEl>
                                        <p:attrNameLst>
                                          <p:attrName>style.visibility</p:attrName>
                                        </p:attrNameLst>
                                      </p:cBhvr>
                                      <p:to>
                                        <p:strVal val="visible"/>
                                      </p:to>
                                    </p:set>
                                    <p:anim calcmode="lin" valueType="num">
                                      <p:cBhvr additive="base">
                                        <p:cTn id="82" dur="250" fill="hold"/>
                                        <p:tgtEl>
                                          <p:spTgt spid="52"/>
                                        </p:tgtEl>
                                        <p:attrNameLst>
                                          <p:attrName>ppt_x</p:attrName>
                                        </p:attrNameLst>
                                      </p:cBhvr>
                                      <p:tavLst>
                                        <p:tav tm="0">
                                          <p:val>
                                            <p:strVal val="#ppt_x"/>
                                          </p:val>
                                        </p:tav>
                                        <p:tav tm="100000">
                                          <p:val>
                                            <p:strVal val="#ppt_x"/>
                                          </p:val>
                                        </p:tav>
                                      </p:tavLst>
                                    </p:anim>
                                    <p:anim calcmode="lin" valueType="num">
                                      <p:cBhvr additive="base">
                                        <p:cTn id="83" dur="250" fill="hold"/>
                                        <p:tgtEl>
                                          <p:spTgt spid="52"/>
                                        </p:tgtEl>
                                        <p:attrNameLst>
                                          <p:attrName>ppt_y</p:attrName>
                                        </p:attrNameLst>
                                      </p:cBhvr>
                                      <p:tavLst>
                                        <p:tav tm="0">
                                          <p:val>
                                            <p:strVal val="1+#ppt_h/2"/>
                                          </p:val>
                                        </p:tav>
                                        <p:tav tm="100000">
                                          <p:val>
                                            <p:strVal val="#ppt_y"/>
                                          </p:val>
                                        </p:tav>
                                      </p:tavLst>
                                    </p:anim>
                                  </p:childTnLst>
                                </p:cTn>
                              </p:par>
                            </p:childTnLst>
                          </p:cTn>
                        </p:par>
                        <p:par>
                          <p:cTn id="84" fill="hold">
                            <p:stCondLst>
                              <p:cond delay="4000"/>
                            </p:stCondLst>
                            <p:childTnLst>
                              <p:par>
                                <p:cTn id="85" presetID="2" presetClass="entr" presetSubtype="4"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 calcmode="lin" valueType="num">
                                      <p:cBhvr additive="base">
                                        <p:cTn id="87" dur="250" fill="hold"/>
                                        <p:tgtEl>
                                          <p:spTgt spid="47"/>
                                        </p:tgtEl>
                                        <p:attrNameLst>
                                          <p:attrName>ppt_x</p:attrName>
                                        </p:attrNameLst>
                                      </p:cBhvr>
                                      <p:tavLst>
                                        <p:tav tm="0">
                                          <p:val>
                                            <p:strVal val="#ppt_x"/>
                                          </p:val>
                                        </p:tav>
                                        <p:tav tm="100000">
                                          <p:val>
                                            <p:strVal val="#ppt_x"/>
                                          </p:val>
                                        </p:tav>
                                      </p:tavLst>
                                    </p:anim>
                                    <p:anim calcmode="lin" valueType="num">
                                      <p:cBhvr additive="base">
                                        <p:cTn id="88" dur="250" fill="hold"/>
                                        <p:tgtEl>
                                          <p:spTgt spid="47"/>
                                        </p:tgtEl>
                                        <p:attrNameLst>
                                          <p:attrName>ppt_y</p:attrName>
                                        </p:attrNameLst>
                                      </p:cBhvr>
                                      <p:tavLst>
                                        <p:tav tm="0">
                                          <p:val>
                                            <p:strVal val="1+#ppt_h/2"/>
                                          </p:val>
                                        </p:tav>
                                        <p:tav tm="100000">
                                          <p:val>
                                            <p:strVal val="#ppt_y"/>
                                          </p:val>
                                        </p:tav>
                                      </p:tavLst>
                                    </p:anim>
                                  </p:childTnLst>
                                </p:cTn>
                              </p:par>
                            </p:childTnLst>
                          </p:cTn>
                        </p:par>
                        <p:par>
                          <p:cTn id="89" fill="hold">
                            <p:stCondLst>
                              <p:cond delay="4250"/>
                            </p:stCondLst>
                            <p:childTnLst>
                              <p:par>
                                <p:cTn id="90" presetID="2" presetClass="entr" presetSubtype="4" fill="hold" nodeType="afterEffect">
                                  <p:stCondLst>
                                    <p:cond delay="0"/>
                                  </p:stCondLst>
                                  <p:childTnLst>
                                    <p:set>
                                      <p:cBhvr>
                                        <p:cTn id="91" dur="1" fill="hold">
                                          <p:stCondLst>
                                            <p:cond delay="0"/>
                                          </p:stCondLst>
                                        </p:cTn>
                                        <p:tgtEl>
                                          <p:spTgt spid="69"/>
                                        </p:tgtEl>
                                        <p:attrNameLst>
                                          <p:attrName>style.visibility</p:attrName>
                                        </p:attrNameLst>
                                      </p:cBhvr>
                                      <p:to>
                                        <p:strVal val="visible"/>
                                      </p:to>
                                    </p:set>
                                    <p:anim calcmode="lin" valueType="num">
                                      <p:cBhvr additive="base">
                                        <p:cTn id="92" dur="250" fill="hold"/>
                                        <p:tgtEl>
                                          <p:spTgt spid="69"/>
                                        </p:tgtEl>
                                        <p:attrNameLst>
                                          <p:attrName>ppt_x</p:attrName>
                                        </p:attrNameLst>
                                      </p:cBhvr>
                                      <p:tavLst>
                                        <p:tav tm="0">
                                          <p:val>
                                            <p:strVal val="#ppt_x"/>
                                          </p:val>
                                        </p:tav>
                                        <p:tav tm="100000">
                                          <p:val>
                                            <p:strVal val="#ppt_x"/>
                                          </p:val>
                                        </p:tav>
                                      </p:tavLst>
                                    </p:anim>
                                    <p:anim calcmode="lin" valueType="num">
                                      <p:cBhvr additive="base">
                                        <p:cTn id="93" dur="250" fill="hold"/>
                                        <p:tgtEl>
                                          <p:spTgt spid="69"/>
                                        </p:tgtEl>
                                        <p:attrNameLst>
                                          <p:attrName>ppt_y</p:attrName>
                                        </p:attrNameLst>
                                      </p:cBhvr>
                                      <p:tavLst>
                                        <p:tav tm="0">
                                          <p:val>
                                            <p:strVal val="1+#ppt_h/2"/>
                                          </p:val>
                                        </p:tav>
                                        <p:tav tm="100000">
                                          <p:val>
                                            <p:strVal val="#ppt_y"/>
                                          </p:val>
                                        </p:tav>
                                      </p:tavLst>
                                    </p:anim>
                                  </p:childTnLst>
                                </p:cTn>
                              </p:par>
                            </p:childTnLst>
                          </p:cTn>
                        </p:par>
                        <p:par>
                          <p:cTn id="94" fill="hold">
                            <p:stCondLst>
                              <p:cond delay="4500"/>
                            </p:stCondLst>
                            <p:childTnLst>
                              <p:par>
                                <p:cTn id="95" presetID="2" presetClass="entr" presetSubtype="4"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250" fill="hold"/>
                                        <p:tgtEl>
                                          <p:spTgt spid="48"/>
                                        </p:tgtEl>
                                        <p:attrNameLst>
                                          <p:attrName>ppt_x</p:attrName>
                                        </p:attrNameLst>
                                      </p:cBhvr>
                                      <p:tavLst>
                                        <p:tav tm="0">
                                          <p:val>
                                            <p:strVal val="#ppt_x"/>
                                          </p:val>
                                        </p:tav>
                                        <p:tav tm="100000">
                                          <p:val>
                                            <p:strVal val="#ppt_x"/>
                                          </p:val>
                                        </p:tav>
                                      </p:tavLst>
                                    </p:anim>
                                    <p:anim calcmode="lin" valueType="num">
                                      <p:cBhvr additive="base">
                                        <p:cTn id="98" dur="25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p:bldP spid="53" grpId="0"/>
      <p:bldP spid="54" grpId="0"/>
      <p:bldP spid="55" grpId="0"/>
      <p:bldP spid="73" grpId="0" animBg="1"/>
      <p:bldP spid="74" grpId="0" animBg="1"/>
      <p:bldP spid="7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p:cNvSpPr/>
          <p:nvPr/>
        </p:nvSpPr>
        <p:spPr>
          <a:xfrm>
            <a:off x="1922006" y="3208480"/>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7" name="Rectangle 9"/>
          <p:cNvSpPr/>
          <p:nvPr/>
        </p:nvSpPr>
        <p:spPr>
          <a:xfrm>
            <a:off x="1922006" y="2200522"/>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8" name="Rectangle 10"/>
          <p:cNvSpPr/>
          <p:nvPr/>
        </p:nvSpPr>
        <p:spPr>
          <a:xfrm>
            <a:off x="1922006" y="1221462"/>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9" name="Rounded Rectangle 17"/>
          <p:cNvSpPr/>
          <p:nvPr/>
        </p:nvSpPr>
        <p:spPr>
          <a:xfrm>
            <a:off x="1007605" y="1309090"/>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0" name="Rounded Rectangle 18"/>
          <p:cNvSpPr/>
          <p:nvPr/>
        </p:nvSpPr>
        <p:spPr>
          <a:xfrm>
            <a:off x="1007605" y="2312175"/>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1" name="Rounded Rectangle 19"/>
          <p:cNvSpPr/>
          <p:nvPr/>
        </p:nvSpPr>
        <p:spPr>
          <a:xfrm>
            <a:off x="1007605" y="3338484"/>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2" name="Rectangle 20"/>
          <p:cNvSpPr/>
          <p:nvPr/>
        </p:nvSpPr>
        <p:spPr>
          <a:xfrm>
            <a:off x="5922879" y="3232496"/>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13" name="Rectangle 21"/>
          <p:cNvSpPr/>
          <p:nvPr/>
        </p:nvSpPr>
        <p:spPr>
          <a:xfrm>
            <a:off x="5922879" y="2224538"/>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14" name="Rectangle 22"/>
          <p:cNvSpPr/>
          <p:nvPr/>
        </p:nvSpPr>
        <p:spPr>
          <a:xfrm>
            <a:off x="5922879" y="1245477"/>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15" name="Rounded Rectangle 23"/>
          <p:cNvSpPr/>
          <p:nvPr/>
        </p:nvSpPr>
        <p:spPr>
          <a:xfrm>
            <a:off x="5008478" y="1333106"/>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6" name="Rounded Rectangle 24"/>
          <p:cNvSpPr/>
          <p:nvPr/>
        </p:nvSpPr>
        <p:spPr>
          <a:xfrm>
            <a:off x="5008478" y="2336190"/>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7" name="Rounded Rectangle 25"/>
          <p:cNvSpPr/>
          <p:nvPr/>
        </p:nvSpPr>
        <p:spPr>
          <a:xfrm>
            <a:off x="5008478" y="3362500"/>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grpSp>
        <p:nvGrpSpPr>
          <p:cNvPr id="18" name="Group 26"/>
          <p:cNvGrpSpPr/>
          <p:nvPr/>
        </p:nvGrpSpPr>
        <p:grpSpPr>
          <a:xfrm>
            <a:off x="1208768" y="2528731"/>
            <a:ext cx="389810" cy="393026"/>
            <a:chOff x="6418263" y="2255838"/>
            <a:chExt cx="188913" cy="190501"/>
          </a:xfrm>
          <a:solidFill>
            <a:schemeClr val="bg1"/>
          </a:solidFill>
        </p:grpSpPr>
        <p:sp>
          <p:nvSpPr>
            <p:cNvPr id="21" name="Freeform 16"/>
            <p:cNvSpPr>
              <a:spLocks noEditPoints="1"/>
            </p:cNvSpPr>
            <p:nvPr/>
          </p:nvSpPr>
          <p:spPr bwMode="auto">
            <a:xfrm>
              <a:off x="6538913" y="2255838"/>
              <a:ext cx="68263" cy="69850"/>
            </a:xfrm>
            <a:custGeom>
              <a:avLst/>
              <a:gdLst>
                <a:gd name="T0" fmla="*/ 43 w 43"/>
                <a:gd name="T1" fmla="*/ 23 h 44"/>
                <a:gd name="T2" fmla="*/ 20 w 43"/>
                <a:gd name="T3" fmla="*/ 0 h 44"/>
                <a:gd name="T4" fmla="*/ 0 w 43"/>
                <a:gd name="T5" fmla="*/ 22 h 44"/>
                <a:gd name="T6" fmla="*/ 22 w 43"/>
                <a:gd name="T7" fmla="*/ 44 h 44"/>
                <a:gd name="T8" fmla="*/ 43 w 43"/>
                <a:gd name="T9" fmla="*/ 23 h 44"/>
                <a:gd name="T10" fmla="*/ 24 w 43"/>
                <a:gd name="T11" fmla="*/ 17 h 44"/>
                <a:gd name="T12" fmla="*/ 17 w 43"/>
                <a:gd name="T13" fmla="*/ 10 h 44"/>
                <a:gd name="T14" fmla="*/ 21 w 43"/>
                <a:gd name="T15" fmla="*/ 7 h 44"/>
                <a:gd name="T16" fmla="*/ 27 w 43"/>
                <a:gd name="T17" fmla="*/ 13 h 44"/>
                <a:gd name="T18" fmla="*/ 24 w 43"/>
                <a:gd name="T19" fmla="*/ 17 h 44"/>
                <a:gd name="T20" fmla="*/ 34 w 43"/>
                <a:gd name="T21" fmla="*/ 26 h 44"/>
                <a:gd name="T22" fmla="*/ 26 w 43"/>
                <a:gd name="T23" fmla="*/ 20 h 44"/>
                <a:gd name="T24" fmla="*/ 30 w 43"/>
                <a:gd name="T25" fmla="*/ 15 h 44"/>
                <a:gd name="T26" fmla="*/ 37 w 43"/>
                <a:gd name="T27" fmla="*/ 23 h 44"/>
                <a:gd name="T28" fmla="*/ 34 w 43"/>
                <a:gd name="T29"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44">
                  <a:moveTo>
                    <a:pt x="43" y="23"/>
                  </a:moveTo>
                  <a:lnTo>
                    <a:pt x="20" y="0"/>
                  </a:lnTo>
                  <a:lnTo>
                    <a:pt x="0" y="22"/>
                  </a:lnTo>
                  <a:lnTo>
                    <a:pt x="22" y="44"/>
                  </a:lnTo>
                  <a:lnTo>
                    <a:pt x="43" y="23"/>
                  </a:lnTo>
                  <a:close/>
                  <a:moveTo>
                    <a:pt x="24" y="17"/>
                  </a:moveTo>
                  <a:lnTo>
                    <a:pt x="17" y="10"/>
                  </a:lnTo>
                  <a:lnTo>
                    <a:pt x="21" y="7"/>
                  </a:lnTo>
                  <a:lnTo>
                    <a:pt x="27" y="13"/>
                  </a:lnTo>
                  <a:lnTo>
                    <a:pt x="24" y="17"/>
                  </a:lnTo>
                  <a:close/>
                  <a:moveTo>
                    <a:pt x="34" y="26"/>
                  </a:moveTo>
                  <a:lnTo>
                    <a:pt x="26" y="20"/>
                  </a:lnTo>
                  <a:lnTo>
                    <a:pt x="30" y="15"/>
                  </a:lnTo>
                  <a:lnTo>
                    <a:pt x="37" y="23"/>
                  </a:lnTo>
                  <a:lnTo>
                    <a:pt x="34"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2" name="Freeform 17"/>
            <p:cNvSpPr>
              <a:spLocks noEditPoints="1"/>
            </p:cNvSpPr>
            <p:nvPr/>
          </p:nvSpPr>
          <p:spPr bwMode="auto">
            <a:xfrm>
              <a:off x="6418263" y="2282826"/>
              <a:ext cx="161925" cy="163513"/>
            </a:xfrm>
            <a:custGeom>
              <a:avLst/>
              <a:gdLst>
                <a:gd name="T0" fmla="*/ 66 w 102"/>
                <a:gd name="T1" fmla="*/ 0 h 103"/>
                <a:gd name="T2" fmla="*/ 0 w 102"/>
                <a:gd name="T3" fmla="*/ 67 h 103"/>
                <a:gd name="T4" fmla="*/ 36 w 102"/>
                <a:gd name="T5" fmla="*/ 103 h 103"/>
                <a:gd name="T6" fmla="*/ 102 w 102"/>
                <a:gd name="T7" fmla="*/ 36 h 103"/>
                <a:gd name="T8" fmla="*/ 66 w 102"/>
                <a:gd name="T9" fmla="*/ 0 h 103"/>
                <a:gd name="T10" fmla="*/ 32 w 102"/>
                <a:gd name="T11" fmla="*/ 79 h 103"/>
                <a:gd name="T12" fmla="*/ 22 w 102"/>
                <a:gd name="T13" fmla="*/ 71 h 103"/>
                <a:gd name="T14" fmla="*/ 73 w 102"/>
                <a:gd name="T15" fmla="*/ 21 h 103"/>
                <a:gd name="T16" fmla="*/ 82 w 102"/>
                <a:gd name="T17" fmla="*/ 30 h 103"/>
                <a:gd name="T18" fmla="*/ 32 w 102"/>
                <a:gd name="T1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3">
                  <a:moveTo>
                    <a:pt x="66" y="0"/>
                  </a:moveTo>
                  <a:lnTo>
                    <a:pt x="0" y="67"/>
                  </a:lnTo>
                  <a:lnTo>
                    <a:pt x="36" y="103"/>
                  </a:lnTo>
                  <a:lnTo>
                    <a:pt x="102" y="36"/>
                  </a:lnTo>
                  <a:lnTo>
                    <a:pt x="66" y="0"/>
                  </a:lnTo>
                  <a:close/>
                  <a:moveTo>
                    <a:pt x="32" y="79"/>
                  </a:moveTo>
                  <a:lnTo>
                    <a:pt x="22" y="71"/>
                  </a:lnTo>
                  <a:lnTo>
                    <a:pt x="73" y="21"/>
                  </a:lnTo>
                  <a:lnTo>
                    <a:pt x="82" y="30"/>
                  </a:lnTo>
                  <a:lnTo>
                    <a:pt x="32" y="7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grpSp>
      <p:sp>
        <p:nvSpPr>
          <p:cNvPr id="23" name="Freeform 38"/>
          <p:cNvSpPr>
            <a:spLocks noEditPoints="1"/>
          </p:cNvSpPr>
          <p:nvPr/>
        </p:nvSpPr>
        <p:spPr bwMode="auto">
          <a:xfrm>
            <a:off x="1208768" y="1508912"/>
            <a:ext cx="402914" cy="396300"/>
          </a:xfrm>
          <a:custGeom>
            <a:avLst/>
            <a:gdLst>
              <a:gd name="T0" fmla="*/ 54 w 120"/>
              <a:gd name="T1" fmla="*/ 35 h 118"/>
              <a:gd name="T2" fmla="*/ 47 w 120"/>
              <a:gd name="T3" fmla="*/ 9 h 118"/>
              <a:gd name="T4" fmla="*/ 21 w 120"/>
              <a:gd name="T5" fmla="*/ 2 h 118"/>
              <a:gd name="T6" fmla="*/ 36 w 120"/>
              <a:gd name="T7" fmla="*/ 17 h 118"/>
              <a:gd name="T8" fmla="*/ 32 w 120"/>
              <a:gd name="T9" fmla="*/ 32 h 118"/>
              <a:gd name="T10" fmla="*/ 18 w 120"/>
              <a:gd name="T11" fmla="*/ 36 h 118"/>
              <a:gd name="T12" fmla="*/ 3 w 120"/>
              <a:gd name="T13" fmla="*/ 21 h 118"/>
              <a:gd name="T14" fmla="*/ 9 w 120"/>
              <a:gd name="T15" fmla="*/ 46 h 118"/>
              <a:gd name="T16" fmla="*/ 36 w 120"/>
              <a:gd name="T17" fmla="*/ 53 h 118"/>
              <a:gd name="T18" fmla="*/ 36 w 120"/>
              <a:gd name="T19" fmla="*/ 53 h 118"/>
              <a:gd name="T20" fmla="*/ 98 w 120"/>
              <a:gd name="T21" fmla="*/ 114 h 118"/>
              <a:gd name="T22" fmla="*/ 107 w 120"/>
              <a:gd name="T23" fmla="*/ 118 h 118"/>
              <a:gd name="T24" fmla="*/ 116 w 120"/>
              <a:gd name="T25" fmla="*/ 114 h 118"/>
              <a:gd name="T26" fmla="*/ 116 w 120"/>
              <a:gd name="T27" fmla="*/ 97 h 118"/>
              <a:gd name="T28" fmla="*/ 54 w 120"/>
              <a:gd name="T29" fmla="*/ 35 h 118"/>
              <a:gd name="T30" fmla="*/ 108 w 120"/>
              <a:gd name="T31" fmla="*/ 112 h 118"/>
              <a:gd name="T32" fmla="*/ 103 w 120"/>
              <a:gd name="T33" fmla="*/ 107 h 118"/>
              <a:gd name="T34" fmla="*/ 108 w 120"/>
              <a:gd name="T35" fmla="*/ 103 h 118"/>
              <a:gd name="T36" fmla="*/ 113 w 120"/>
              <a:gd name="T37" fmla="*/ 107 h 118"/>
              <a:gd name="T38" fmla="*/ 108 w 120"/>
              <a:gd name="T39" fmla="*/ 11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4" y="35"/>
                </a:move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4"/>
                  <a:pt x="27" y="56"/>
                  <a:pt x="36" y="53"/>
                </a:cubicBezTo>
                <a:cubicBezTo>
                  <a:pt x="36" y="53"/>
                  <a:pt x="36" y="53"/>
                  <a:pt x="36" y="53"/>
                </a:cubicBezTo>
                <a:cubicBezTo>
                  <a:pt x="98" y="114"/>
                  <a:pt x="98" y="114"/>
                  <a:pt x="98" y="114"/>
                </a:cubicBezTo>
                <a:cubicBezTo>
                  <a:pt x="100" y="117"/>
                  <a:pt x="104" y="118"/>
                  <a:pt x="107" y="118"/>
                </a:cubicBezTo>
                <a:cubicBezTo>
                  <a:pt x="110" y="118"/>
                  <a:pt x="113" y="117"/>
                  <a:pt x="116" y="114"/>
                </a:cubicBezTo>
                <a:cubicBezTo>
                  <a:pt x="120" y="109"/>
                  <a:pt x="120" y="102"/>
                  <a:pt x="116" y="97"/>
                </a:cubicBezTo>
                <a:lnTo>
                  <a:pt x="54" y="35"/>
                </a:lnTo>
                <a:close/>
                <a:moveTo>
                  <a:pt x="108" y="112"/>
                </a:moveTo>
                <a:cubicBezTo>
                  <a:pt x="105" y="112"/>
                  <a:pt x="103" y="110"/>
                  <a:pt x="103" y="107"/>
                </a:cubicBezTo>
                <a:cubicBezTo>
                  <a:pt x="103" y="105"/>
                  <a:pt x="105" y="103"/>
                  <a:pt x="108" y="103"/>
                </a:cubicBezTo>
                <a:cubicBezTo>
                  <a:pt x="111" y="103"/>
                  <a:pt x="113" y="105"/>
                  <a:pt x="113" y="107"/>
                </a:cubicBezTo>
                <a:cubicBezTo>
                  <a:pt x="113" y="110"/>
                  <a:pt x="111" y="112"/>
                  <a:pt x="108" y="112"/>
                </a:cubicBez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grpSp>
        <p:nvGrpSpPr>
          <p:cNvPr id="24" name="Group 34"/>
          <p:cNvGrpSpPr/>
          <p:nvPr/>
        </p:nvGrpSpPr>
        <p:grpSpPr>
          <a:xfrm>
            <a:off x="5244519" y="1522012"/>
            <a:ext cx="330847" cy="383200"/>
            <a:chOff x="3581400" y="3905251"/>
            <a:chExt cx="160338" cy="185738"/>
          </a:xfrm>
          <a:solidFill>
            <a:schemeClr val="bg1"/>
          </a:solidFill>
        </p:grpSpPr>
        <p:sp>
          <p:nvSpPr>
            <p:cNvPr id="25"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6"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7"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8"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grpSp>
      <p:grpSp>
        <p:nvGrpSpPr>
          <p:cNvPr id="29" name="Group 39"/>
          <p:cNvGrpSpPr/>
          <p:nvPr/>
        </p:nvGrpSpPr>
        <p:grpSpPr>
          <a:xfrm>
            <a:off x="5200297" y="3537026"/>
            <a:ext cx="445496" cy="429053"/>
            <a:chOff x="4616450" y="1549401"/>
            <a:chExt cx="215900" cy="207963"/>
          </a:xfrm>
          <a:solidFill>
            <a:schemeClr val="bg1"/>
          </a:solidFill>
        </p:grpSpPr>
        <p:sp>
          <p:nvSpPr>
            <p:cNvPr id="30"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31"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grpSp>
      <p:sp>
        <p:nvSpPr>
          <p:cNvPr id="32" name="Freeform 32"/>
          <p:cNvSpPr>
            <a:spLocks/>
          </p:cNvSpPr>
          <p:nvPr/>
        </p:nvSpPr>
        <p:spPr bwMode="auto">
          <a:xfrm>
            <a:off x="5176892" y="2564136"/>
            <a:ext cx="454160" cy="401156"/>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sp>
        <p:nvSpPr>
          <p:cNvPr id="33" name="Freeform 58"/>
          <p:cNvSpPr>
            <a:spLocks/>
          </p:cNvSpPr>
          <p:nvPr/>
        </p:nvSpPr>
        <p:spPr bwMode="auto">
          <a:xfrm>
            <a:off x="1210733" y="3538381"/>
            <a:ext cx="387845" cy="401971"/>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spTree>
    <p:extLst>
      <p:ext uri="{BB962C8B-B14F-4D97-AF65-F5344CB8AC3E}">
        <p14:creationId xmlns:p14="http://schemas.microsoft.com/office/powerpoint/2010/main" xmlns="" val="2855556842"/>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50" fill="hold"/>
                                        <p:tgtEl>
                                          <p:spTgt spid="9"/>
                                        </p:tgtEl>
                                        <p:attrNameLst>
                                          <p:attrName>ppt_x</p:attrName>
                                        </p:attrNameLst>
                                      </p:cBhvr>
                                      <p:tavLst>
                                        <p:tav tm="0">
                                          <p:val>
                                            <p:strVal val="#ppt_x"/>
                                          </p:val>
                                        </p:tav>
                                        <p:tav tm="100000">
                                          <p:val>
                                            <p:strVal val="#ppt_x"/>
                                          </p:val>
                                        </p:tav>
                                      </p:tavLst>
                                    </p:anim>
                                    <p:anim calcmode="lin" valueType="num">
                                      <p:cBhvr additive="base">
                                        <p:cTn id="8" dur="2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250" fill="hold"/>
                                        <p:tgtEl>
                                          <p:spTgt spid="23"/>
                                        </p:tgtEl>
                                        <p:attrNameLst>
                                          <p:attrName>ppt_x</p:attrName>
                                        </p:attrNameLst>
                                      </p:cBhvr>
                                      <p:tavLst>
                                        <p:tav tm="0">
                                          <p:val>
                                            <p:strVal val="#ppt_x"/>
                                          </p:val>
                                        </p:tav>
                                        <p:tav tm="100000">
                                          <p:val>
                                            <p:strVal val="#ppt_x"/>
                                          </p:val>
                                        </p:tav>
                                      </p:tavLst>
                                    </p:anim>
                                    <p:anim calcmode="lin" valueType="num">
                                      <p:cBhvr additive="base">
                                        <p:cTn id="13" dur="25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250" fill="hold"/>
                                        <p:tgtEl>
                                          <p:spTgt spid="8"/>
                                        </p:tgtEl>
                                        <p:attrNameLst>
                                          <p:attrName>ppt_x</p:attrName>
                                        </p:attrNameLst>
                                      </p:cBhvr>
                                      <p:tavLst>
                                        <p:tav tm="0">
                                          <p:val>
                                            <p:strVal val="#ppt_x"/>
                                          </p:val>
                                        </p:tav>
                                        <p:tav tm="100000">
                                          <p:val>
                                            <p:strVal val="#ppt_x"/>
                                          </p:val>
                                        </p:tav>
                                      </p:tavLst>
                                    </p:anim>
                                    <p:anim calcmode="lin" valueType="num">
                                      <p:cBhvr additive="base">
                                        <p:cTn id="18" dur="2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ppt_x"/>
                                          </p:val>
                                        </p:tav>
                                        <p:tav tm="100000">
                                          <p:val>
                                            <p:strVal val="#ppt_x"/>
                                          </p:val>
                                        </p:tav>
                                      </p:tavLst>
                                    </p:anim>
                                    <p:anim calcmode="lin" valueType="num">
                                      <p:cBhvr additive="base">
                                        <p:cTn id="28" dur="2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250" fill="hold"/>
                                        <p:tgtEl>
                                          <p:spTgt spid="7"/>
                                        </p:tgtEl>
                                        <p:attrNameLst>
                                          <p:attrName>ppt_x</p:attrName>
                                        </p:attrNameLst>
                                      </p:cBhvr>
                                      <p:tavLst>
                                        <p:tav tm="0">
                                          <p:val>
                                            <p:strVal val="#ppt_x"/>
                                          </p:val>
                                        </p:tav>
                                        <p:tav tm="100000">
                                          <p:val>
                                            <p:strVal val="#ppt_x"/>
                                          </p:val>
                                        </p:tav>
                                      </p:tavLst>
                                    </p:anim>
                                    <p:anim calcmode="lin" valueType="num">
                                      <p:cBhvr additive="base">
                                        <p:cTn id="33" dur="250" fill="hold"/>
                                        <p:tgtEl>
                                          <p:spTgt spid="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250" fill="hold"/>
                                        <p:tgtEl>
                                          <p:spTgt spid="11"/>
                                        </p:tgtEl>
                                        <p:attrNameLst>
                                          <p:attrName>ppt_x</p:attrName>
                                        </p:attrNameLst>
                                      </p:cBhvr>
                                      <p:tavLst>
                                        <p:tav tm="0">
                                          <p:val>
                                            <p:strVal val="#ppt_x"/>
                                          </p:val>
                                        </p:tav>
                                        <p:tav tm="100000">
                                          <p:val>
                                            <p:strVal val="#ppt_x"/>
                                          </p:val>
                                        </p:tav>
                                      </p:tavLst>
                                    </p:anim>
                                    <p:anim calcmode="lin" valueType="num">
                                      <p:cBhvr additive="base">
                                        <p:cTn id="38" dur="25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250" fill="hold"/>
                                        <p:tgtEl>
                                          <p:spTgt spid="33"/>
                                        </p:tgtEl>
                                        <p:attrNameLst>
                                          <p:attrName>ppt_x</p:attrName>
                                        </p:attrNameLst>
                                      </p:cBhvr>
                                      <p:tavLst>
                                        <p:tav tm="0">
                                          <p:val>
                                            <p:strVal val="#ppt_x"/>
                                          </p:val>
                                        </p:tav>
                                        <p:tav tm="100000">
                                          <p:val>
                                            <p:strVal val="#ppt_x"/>
                                          </p:val>
                                        </p:tav>
                                      </p:tavLst>
                                    </p:anim>
                                    <p:anim calcmode="lin" valueType="num">
                                      <p:cBhvr additive="base">
                                        <p:cTn id="43" dur="250" fill="hold"/>
                                        <p:tgtEl>
                                          <p:spTgt spid="33"/>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additive="base">
                                        <p:cTn id="47" dur="250" fill="hold"/>
                                        <p:tgtEl>
                                          <p:spTgt spid="6"/>
                                        </p:tgtEl>
                                        <p:attrNameLst>
                                          <p:attrName>ppt_x</p:attrName>
                                        </p:attrNameLst>
                                      </p:cBhvr>
                                      <p:tavLst>
                                        <p:tav tm="0">
                                          <p:val>
                                            <p:strVal val="#ppt_x"/>
                                          </p:val>
                                        </p:tav>
                                        <p:tav tm="100000">
                                          <p:val>
                                            <p:strVal val="#ppt_x"/>
                                          </p:val>
                                        </p:tav>
                                      </p:tavLst>
                                    </p:anim>
                                    <p:anim calcmode="lin" valueType="num">
                                      <p:cBhvr additive="base">
                                        <p:cTn id="48" dur="250" fill="hold"/>
                                        <p:tgtEl>
                                          <p:spTgt spid="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250" fill="hold"/>
                                        <p:tgtEl>
                                          <p:spTgt spid="15"/>
                                        </p:tgtEl>
                                        <p:attrNameLst>
                                          <p:attrName>ppt_x</p:attrName>
                                        </p:attrNameLst>
                                      </p:cBhvr>
                                      <p:tavLst>
                                        <p:tav tm="0">
                                          <p:val>
                                            <p:strVal val="#ppt_x"/>
                                          </p:val>
                                        </p:tav>
                                        <p:tav tm="100000">
                                          <p:val>
                                            <p:strVal val="#ppt_x"/>
                                          </p:val>
                                        </p:tav>
                                      </p:tavLst>
                                    </p:anim>
                                    <p:anim calcmode="lin" valueType="num">
                                      <p:cBhvr additive="base">
                                        <p:cTn id="53" dur="250" fill="hold"/>
                                        <p:tgtEl>
                                          <p:spTgt spid="15"/>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250" fill="hold"/>
                                        <p:tgtEl>
                                          <p:spTgt spid="24"/>
                                        </p:tgtEl>
                                        <p:attrNameLst>
                                          <p:attrName>ppt_x</p:attrName>
                                        </p:attrNameLst>
                                      </p:cBhvr>
                                      <p:tavLst>
                                        <p:tav tm="0">
                                          <p:val>
                                            <p:strVal val="#ppt_x"/>
                                          </p:val>
                                        </p:tav>
                                        <p:tav tm="100000">
                                          <p:val>
                                            <p:strVal val="#ppt_x"/>
                                          </p:val>
                                        </p:tav>
                                      </p:tavLst>
                                    </p:anim>
                                    <p:anim calcmode="lin" valueType="num">
                                      <p:cBhvr additive="base">
                                        <p:cTn id="58" dur="250" fill="hold"/>
                                        <p:tgtEl>
                                          <p:spTgt spid="24"/>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250" fill="hold"/>
                                        <p:tgtEl>
                                          <p:spTgt spid="14"/>
                                        </p:tgtEl>
                                        <p:attrNameLst>
                                          <p:attrName>ppt_x</p:attrName>
                                        </p:attrNameLst>
                                      </p:cBhvr>
                                      <p:tavLst>
                                        <p:tav tm="0">
                                          <p:val>
                                            <p:strVal val="#ppt_x"/>
                                          </p:val>
                                        </p:tav>
                                        <p:tav tm="100000">
                                          <p:val>
                                            <p:strVal val="#ppt_x"/>
                                          </p:val>
                                        </p:tav>
                                      </p:tavLst>
                                    </p:anim>
                                    <p:anim calcmode="lin" valueType="num">
                                      <p:cBhvr additive="base">
                                        <p:cTn id="63" dur="250" fill="hold"/>
                                        <p:tgtEl>
                                          <p:spTgt spid="14"/>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250" fill="hold"/>
                                        <p:tgtEl>
                                          <p:spTgt spid="16"/>
                                        </p:tgtEl>
                                        <p:attrNameLst>
                                          <p:attrName>ppt_x</p:attrName>
                                        </p:attrNameLst>
                                      </p:cBhvr>
                                      <p:tavLst>
                                        <p:tav tm="0">
                                          <p:val>
                                            <p:strVal val="#ppt_x"/>
                                          </p:val>
                                        </p:tav>
                                        <p:tav tm="100000">
                                          <p:val>
                                            <p:strVal val="#ppt_x"/>
                                          </p:val>
                                        </p:tav>
                                      </p:tavLst>
                                    </p:anim>
                                    <p:anim calcmode="lin" valueType="num">
                                      <p:cBhvr additive="base">
                                        <p:cTn id="68" dur="250" fill="hold"/>
                                        <p:tgtEl>
                                          <p:spTgt spid="16"/>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additive="base">
                                        <p:cTn id="72" dur="250" fill="hold"/>
                                        <p:tgtEl>
                                          <p:spTgt spid="32"/>
                                        </p:tgtEl>
                                        <p:attrNameLst>
                                          <p:attrName>ppt_x</p:attrName>
                                        </p:attrNameLst>
                                      </p:cBhvr>
                                      <p:tavLst>
                                        <p:tav tm="0">
                                          <p:val>
                                            <p:strVal val="#ppt_x"/>
                                          </p:val>
                                        </p:tav>
                                        <p:tav tm="100000">
                                          <p:val>
                                            <p:strVal val="#ppt_x"/>
                                          </p:val>
                                        </p:tav>
                                      </p:tavLst>
                                    </p:anim>
                                    <p:anim calcmode="lin" valueType="num">
                                      <p:cBhvr additive="base">
                                        <p:cTn id="73" dur="250" fill="hold"/>
                                        <p:tgtEl>
                                          <p:spTgt spid="32"/>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additive="base">
                                        <p:cTn id="77" dur="250" fill="hold"/>
                                        <p:tgtEl>
                                          <p:spTgt spid="13"/>
                                        </p:tgtEl>
                                        <p:attrNameLst>
                                          <p:attrName>ppt_x</p:attrName>
                                        </p:attrNameLst>
                                      </p:cBhvr>
                                      <p:tavLst>
                                        <p:tav tm="0">
                                          <p:val>
                                            <p:strVal val="#ppt_x"/>
                                          </p:val>
                                        </p:tav>
                                        <p:tav tm="100000">
                                          <p:val>
                                            <p:strVal val="#ppt_x"/>
                                          </p:val>
                                        </p:tav>
                                      </p:tavLst>
                                    </p:anim>
                                    <p:anim calcmode="lin" valueType="num">
                                      <p:cBhvr additive="base">
                                        <p:cTn id="78" dur="250" fill="hold"/>
                                        <p:tgtEl>
                                          <p:spTgt spid="1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250" fill="hold"/>
                                        <p:tgtEl>
                                          <p:spTgt spid="17"/>
                                        </p:tgtEl>
                                        <p:attrNameLst>
                                          <p:attrName>ppt_x</p:attrName>
                                        </p:attrNameLst>
                                      </p:cBhvr>
                                      <p:tavLst>
                                        <p:tav tm="0">
                                          <p:val>
                                            <p:strVal val="#ppt_x"/>
                                          </p:val>
                                        </p:tav>
                                        <p:tav tm="100000">
                                          <p:val>
                                            <p:strVal val="#ppt_x"/>
                                          </p:val>
                                        </p:tav>
                                      </p:tavLst>
                                    </p:anim>
                                    <p:anim calcmode="lin" valueType="num">
                                      <p:cBhvr additive="base">
                                        <p:cTn id="83" dur="250" fill="hold"/>
                                        <p:tgtEl>
                                          <p:spTgt spid="17"/>
                                        </p:tgtEl>
                                        <p:attrNameLst>
                                          <p:attrName>ppt_y</p:attrName>
                                        </p:attrNameLst>
                                      </p:cBhvr>
                                      <p:tavLst>
                                        <p:tav tm="0">
                                          <p:val>
                                            <p:strVal val="1+#ppt_h/2"/>
                                          </p:val>
                                        </p:tav>
                                        <p:tav tm="100000">
                                          <p:val>
                                            <p:strVal val="#ppt_y"/>
                                          </p:val>
                                        </p:tav>
                                      </p:tavLst>
                                    </p:anim>
                                  </p:childTnLst>
                                </p:cTn>
                              </p:par>
                            </p:childTnLst>
                          </p:cTn>
                        </p:par>
                        <p:par>
                          <p:cTn id="84" fill="hold">
                            <p:stCondLst>
                              <p:cond delay="4000"/>
                            </p:stCondLst>
                            <p:childTnLst>
                              <p:par>
                                <p:cTn id="85" presetID="2" presetClass="entr" presetSubtype="4" fill="hold"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250" fill="hold"/>
                                        <p:tgtEl>
                                          <p:spTgt spid="29"/>
                                        </p:tgtEl>
                                        <p:attrNameLst>
                                          <p:attrName>ppt_x</p:attrName>
                                        </p:attrNameLst>
                                      </p:cBhvr>
                                      <p:tavLst>
                                        <p:tav tm="0">
                                          <p:val>
                                            <p:strVal val="#ppt_x"/>
                                          </p:val>
                                        </p:tav>
                                        <p:tav tm="100000">
                                          <p:val>
                                            <p:strVal val="#ppt_x"/>
                                          </p:val>
                                        </p:tav>
                                      </p:tavLst>
                                    </p:anim>
                                    <p:anim calcmode="lin" valueType="num">
                                      <p:cBhvr additive="base">
                                        <p:cTn id="88" dur="250" fill="hold"/>
                                        <p:tgtEl>
                                          <p:spTgt spid="29"/>
                                        </p:tgtEl>
                                        <p:attrNameLst>
                                          <p:attrName>ppt_y</p:attrName>
                                        </p:attrNameLst>
                                      </p:cBhvr>
                                      <p:tavLst>
                                        <p:tav tm="0">
                                          <p:val>
                                            <p:strVal val="1+#ppt_h/2"/>
                                          </p:val>
                                        </p:tav>
                                        <p:tav tm="100000">
                                          <p:val>
                                            <p:strVal val="#ppt_y"/>
                                          </p:val>
                                        </p:tav>
                                      </p:tavLst>
                                    </p:anim>
                                  </p:childTnLst>
                                </p:cTn>
                              </p:par>
                            </p:childTnLst>
                          </p:cTn>
                        </p:par>
                        <p:par>
                          <p:cTn id="89" fill="hold">
                            <p:stCondLst>
                              <p:cond delay="4250"/>
                            </p:stCondLst>
                            <p:childTnLst>
                              <p:par>
                                <p:cTn id="90" presetID="2" presetClass="entr" presetSubtype="4" fill="hold" grpId="0" nodeType="afterEffect">
                                  <p:stCondLst>
                                    <p:cond delay="0"/>
                                  </p:stCondLst>
                                  <p:childTnLst>
                                    <p:set>
                                      <p:cBhvr>
                                        <p:cTn id="91" dur="1" fill="hold">
                                          <p:stCondLst>
                                            <p:cond delay="0"/>
                                          </p:stCondLst>
                                        </p:cTn>
                                        <p:tgtEl>
                                          <p:spTgt spid="12"/>
                                        </p:tgtEl>
                                        <p:attrNameLst>
                                          <p:attrName>style.visibility</p:attrName>
                                        </p:attrNameLst>
                                      </p:cBhvr>
                                      <p:to>
                                        <p:strVal val="visible"/>
                                      </p:to>
                                    </p:set>
                                    <p:anim calcmode="lin" valueType="num">
                                      <p:cBhvr additive="base">
                                        <p:cTn id="92" dur="250" fill="hold"/>
                                        <p:tgtEl>
                                          <p:spTgt spid="12"/>
                                        </p:tgtEl>
                                        <p:attrNameLst>
                                          <p:attrName>ppt_x</p:attrName>
                                        </p:attrNameLst>
                                      </p:cBhvr>
                                      <p:tavLst>
                                        <p:tav tm="0">
                                          <p:val>
                                            <p:strVal val="#ppt_x"/>
                                          </p:val>
                                        </p:tav>
                                        <p:tav tm="100000">
                                          <p:val>
                                            <p:strVal val="#ppt_x"/>
                                          </p:val>
                                        </p:tav>
                                      </p:tavLst>
                                    </p:anim>
                                    <p:anim calcmode="lin" valueType="num">
                                      <p:cBhvr additive="base">
                                        <p:cTn id="9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p:bldP spid="13" grpId="0"/>
      <p:bldP spid="14" grpId="0"/>
      <p:bldP spid="15" grpId="0" animBg="1"/>
      <p:bldP spid="16" grpId="0" animBg="1"/>
      <p:bldP spid="17" grpId="0" animBg="1"/>
      <p:bldP spid="23" grpId="0" animBg="1"/>
      <p:bldP spid="32"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628650" y="273844"/>
            <a:ext cx="7886700" cy="994172"/>
          </a:xfrm>
        </p:spPr>
        <p:txBody>
          <a:bodyPr/>
          <a:lstStyle/>
          <a:p>
            <a:r>
              <a:rPr lang="zh-CN" altLang="en-US" dirty="0" smtClean="0">
                <a:latin typeface="+mn-lt"/>
                <a:ea typeface="+mn-ea"/>
                <a:cs typeface="+mn-ea"/>
                <a:sym typeface="+mn-lt"/>
              </a:rPr>
              <a:t> </a:t>
            </a:r>
            <a:endParaRPr lang="zh-CN" altLang="en-US" dirty="0">
              <a:latin typeface="+mn-lt"/>
              <a:ea typeface="+mn-ea"/>
              <a:cs typeface="+mn-ea"/>
              <a:sym typeface="+mn-lt"/>
            </a:endParaRPr>
          </a:p>
        </p:txBody>
      </p:sp>
      <p:cxnSp>
        <p:nvCxnSpPr>
          <p:cNvPr id="23" name="直接连接符 22"/>
          <p:cNvCxnSpPr/>
          <p:nvPr/>
        </p:nvCxnSpPr>
        <p:spPr bwMode="auto">
          <a:xfrm>
            <a:off x="1227661" y="2872569"/>
            <a:ext cx="6587345" cy="1765"/>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椭圆 23"/>
          <p:cNvSpPr/>
          <p:nvPr/>
        </p:nvSpPr>
        <p:spPr bwMode="auto">
          <a:xfrm>
            <a:off x="1622318"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prstClr val="black"/>
              </a:solidFill>
              <a:effectLst/>
              <a:uLnTx/>
              <a:uFillTx/>
              <a:latin typeface="Arial" pitchFamily="34" charset="0"/>
              <a:ea typeface="微软雅黑" pitchFamily="34" charset="-122"/>
              <a:cs typeface="+mn-cs"/>
            </a:endParaRPr>
          </a:p>
        </p:txBody>
      </p:sp>
      <p:sp>
        <p:nvSpPr>
          <p:cNvPr id="25" name="泪滴形 24"/>
          <p:cNvSpPr/>
          <p:nvPr/>
        </p:nvSpPr>
        <p:spPr bwMode="auto">
          <a:xfrm rot="8134296">
            <a:off x="1133583" y="1506068"/>
            <a:ext cx="1121484" cy="1121484"/>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prstClr val="black"/>
              </a:solidFill>
              <a:effectLst/>
              <a:uLnTx/>
              <a:uFillTx/>
              <a:latin typeface="Arial" pitchFamily="34" charset="0"/>
              <a:ea typeface="微软雅黑" pitchFamily="34" charset="-122"/>
              <a:cs typeface="+mn-cs"/>
            </a:endParaRPr>
          </a:p>
        </p:txBody>
      </p:sp>
      <p:sp>
        <p:nvSpPr>
          <p:cNvPr id="26" name="矩形 87"/>
          <p:cNvSpPr>
            <a:spLocks noChangeArrowheads="1"/>
          </p:cNvSpPr>
          <p:nvPr/>
        </p:nvSpPr>
        <p:spPr bwMode="auto">
          <a:xfrm>
            <a:off x="1361794" y="1835976"/>
            <a:ext cx="69991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endParaRPr kumimoji="0" lang="en-US" altLang="zh-CN"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7" name="矩形 26"/>
          <p:cNvSpPr/>
          <p:nvPr/>
        </p:nvSpPr>
        <p:spPr>
          <a:xfrm>
            <a:off x="1187770" y="3075805"/>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段落</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段落</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28" name="泪滴形 27"/>
          <p:cNvSpPr/>
          <p:nvPr/>
        </p:nvSpPr>
        <p:spPr bwMode="auto">
          <a:xfrm rot="8134296" flipH="1" flipV="1">
            <a:off x="2573584" y="3146990"/>
            <a:ext cx="1120886" cy="1120886"/>
          </a:xfrm>
          <a:prstGeom prst="teardrop">
            <a:avLst>
              <a:gd name="adj" fmla="val 82105"/>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prstClr val="black"/>
              </a:solidFill>
              <a:effectLst/>
              <a:uLnTx/>
              <a:uFillTx/>
              <a:latin typeface="Arial" pitchFamily="34" charset="0"/>
              <a:ea typeface="微软雅黑" pitchFamily="34" charset="-122"/>
              <a:cs typeface="+mn-cs"/>
            </a:endParaRPr>
          </a:p>
        </p:txBody>
      </p:sp>
      <p:sp>
        <p:nvSpPr>
          <p:cNvPr id="29" name="椭圆 28"/>
          <p:cNvSpPr/>
          <p:nvPr/>
        </p:nvSpPr>
        <p:spPr bwMode="auto">
          <a:xfrm>
            <a:off x="3062019"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prstClr val="black"/>
              </a:solidFill>
              <a:effectLst/>
              <a:uLnTx/>
              <a:uFillTx/>
              <a:latin typeface="Arial" pitchFamily="34" charset="0"/>
              <a:ea typeface="微软雅黑" pitchFamily="34" charset="-122"/>
              <a:cs typeface="+mn-cs"/>
            </a:endParaRPr>
          </a:p>
        </p:txBody>
      </p:sp>
      <p:sp>
        <p:nvSpPr>
          <p:cNvPr id="30" name="矩形 87"/>
          <p:cNvSpPr>
            <a:spLocks noChangeArrowheads="1"/>
          </p:cNvSpPr>
          <p:nvPr/>
        </p:nvSpPr>
        <p:spPr bwMode="auto">
          <a:xfrm>
            <a:off x="2784068" y="3476600"/>
            <a:ext cx="69991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endParaRPr kumimoji="0" lang="en-US" altLang="zh-CN"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1" name="矩形 30"/>
          <p:cNvSpPr/>
          <p:nvPr/>
        </p:nvSpPr>
        <p:spPr>
          <a:xfrm>
            <a:off x="2560462" y="2160717"/>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段落</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段落</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32" name="椭圆 31"/>
          <p:cNvSpPr/>
          <p:nvPr/>
        </p:nvSpPr>
        <p:spPr bwMode="auto">
          <a:xfrm>
            <a:off x="4428866"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prstClr val="black"/>
              </a:solidFill>
              <a:effectLst/>
              <a:uLnTx/>
              <a:uFillTx/>
              <a:latin typeface="Arial" pitchFamily="34" charset="0"/>
              <a:ea typeface="微软雅黑" pitchFamily="34" charset="-122"/>
              <a:cs typeface="+mn-cs"/>
            </a:endParaRPr>
          </a:p>
        </p:txBody>
      </p:sp>
      <p:sp>
        <p:nvSpPr>
          <p:cNvPr id="33" name="泪滴形 32"/>
          <p:cNvSpPr/>
          <p:nvPr/>
        </p:nvSpPr>
        <p:spPr bwMode="auto">
          <a:xfrm rot="8134296">
            <a:off x="3940131" y="1507833"/>
            <a:ext cx="1121484" cy="1121484"/>
          </a:xfrm>
          <a:prstGeom prst="teardrop">
            <a:avLst>
              <a:gd name="adj" fmla="val 82105"/>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prstClr val="black"/>
              </a:solidFill>
              <a:effectLst/>
              <a:uLnTx/>
              <a:uFillTx/>
              <a:latin typeface="Arial" pitchFamily="34" charset="0"/>
              <a:ea typeface="微软雅黑" pitchFamily="34" charset="-122"/>
              <a:cs typeface="+mn-cs"/>
            </a:endParaRPr>
          </a:p>
        </p:txBody>
      </p:sp>
      <p:sp>
        <p:nvSpPr>
          <p:cNvPr id="34" name="矩形 87"/>
          <p:cNvSpPr>
            <a:spLocks noChangeArrowheads="1"/>
          </p:cNvSpPr>
          <p:nvPr/>
        </p:nvSpPr>
        <p:spPr bwMode="auto">
          <a:xfrm>
            <a:off x="4168342" y="1837741"/>
            <a:ext cx="69991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endParaRPr kumimoji="0" lang="en-US" altLang="zh-CN"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5" name="矩形 34"/>
          <p:cNvSpPr/>
          <p:nvPr/>
        </p:nvSpPr>
        <p:spPr>
          <a:xfrm>
            <a:off x="3994318" y="3077570"/>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段落</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段落</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36" name="泪滴形 35"/>
          <p:cNvSpPr/>
          <p:nvPr/>
        </p:nvSpPr>
        <p:spPr bwMode="auto">
          <a:xfrm rot="8134296" flipH="1" flipV="1">
            <a:off x="5380132" y="3148755"/>
            <a:ext cx="1120886" cy="1120886"/>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prstClr val="black"/>
              </a:solidFill>
              <a:effectLst/>
              <a:uLnTx/>
              <a:uFillTx/>
              <a:latin typeface="Arial" pitchFamily="34" charset="0"/>
              <a:ea typeface="微软雅黑" pitchFamily="34" charset="-122"/>
              <a:cs typeface="+mn-cs"/>
            </a:endParaRPr>
          </a:p>
        </p:txBody>
      </p:sp>
      <p:sp>
        <p:nvSpPr>
          <p:cNvPr id="37" name="椭圆 36"/>
          <p:cNvSpPr/>
          <p:nvPr/>
        </p:nvSpPr>
        <p:spPr bwMode="auto">
          <a:xfrm>
            <a:off x="5868567"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prstClr val="black"/>
              </a:solidFill>
              <a:effectLst/>
              <a:uLnTx/>
              <a:uFillTx/>
              <a:latin typeface="Arial" pitchFamily="34" charset="0"/>
              <a:ea typeface="微软雅黑" pitchFamily="34" charset="-122"/>
              <a:cs typeface="+mn-cs"/>
            </a:endParaRPr>
          </a:p>
        </p:txBody>
      </p:sp>
      <p:sp>
        <p:nvSpPr>
          <p:cNvPr id="38" name="矩形 87"/>
          <p:cNvSpPr>
            <a:spLocks noChangeArrowheads="1"/>
          </p:cNvSpPr>
          <p:nvPr/>
        </p:nvSpPr>
        <p:spPr bwMode="auto">
          <a:xfrm>
            <a:off x="5590616" y="3478365"/>
            <a:ext cx="69991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endParaRPr kumimoji="0" lang="en-US" altLang="zh-CN"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9" name="矩形 38"/>
          <p:cNvSpPr/>
          <p:nvPr/>
        </p:nvSpPr>
        <p:spPr>
          <a:xfrm>
            <a:off x="5367010" y="2162482"/>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段落</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段落</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40" name="椭圆 39"/>
          <p:cNvSpPr/>
          <p:nvPr/>
        </p:nvSpPr>
        <p:spPr bwMode="auto">
          <a:xfrm>
            <a:off x="7166053"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prstClr val="black"/>
              </a:solidFill>
              <a:effectLst/>
              <a:uLnTx/>
              <a:uFillTx/>
              <a:latin typeface="Arial" pitchFamily="34" charset="0"/>
              <a:ea typeface="微软雅黑" pitchFamily="34" charset="-122"/>
              <a:cs typeface="+mn-cs"/>
            </a:endParaRPr>
          </a:p>
        </p:txBody>
      </p:sp>
      <p:sp>
        <p:nvSpPr>
          <p:cNvPr id="41" name="泪滴形 40"/>
          <p:cNvSpPr/>
          <p:nvPr/>
        </p:nvSpPr>
        <p:spPr bwMode="auto">
          <a:xfrm rot="8134296">
            <a:off x="6677318" y="1507833"/>
            <a:ext cx="1121484" cy="1121484"/>
          </a:xfrm>
          <a:prstGeom prst="teardrop">
            <a:avLst>
              <a:gd name="adj" fmla="val 8210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smtClean="0">
              <a:ln>
                <a:noFill/>
              </a:ln>
              <a:solidFill>
                <a:prstClr val="black"/>
              </a:solidFill>
              <a:effectLst/>
              <a:uLnTx/>
              <a:uFillTx/>
              <a:latin typeface="Arial" pitchFamily="34" charset="0"/>
              <a:ea typeface="微软雅黑" pitchFamily="34" charset="-122"/>
              <a:cs typeface="+mn-cs"/>
            </a:endParaRPr>
          </a:p>
        </p:txBody>
      </p:sp>
      <p:sp>
        <p:nvSpPr>
          <p:cNvPr id="42" name="矩形 87"/>
          <p:cNvSpPr>
            <a:spLocks noChangeArrowheads="1"/>
          </p:cNvSpPr>
          <p:nvPr/>
        </p:nvSpPr>
        <p:spPr bwMode="auto">
          <a:xfrm>
            <a:off x="6905529" y="1837741"/>
            <a:ext cx="69991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endParaRPr kumimoji="0" lang="en-US" altLang="zh-CN"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43" name="矩形 42"/>
          <p:cNvSpPr/>
          <p:nvPr/>
        </p:nvSpPr>
        <p:spPr>
          <a:xfrm>
            <a:off x="6731505" y="3077570"/>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段落</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段落</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xmlns="" val="346953609"/>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 calcmode="lin" valueType="num">
                                      <p:cBhvr>
                                        <p:cTn id="14" dur="500" fill="hold"/>
                                        <p:tgtEl>
                                          <p:spTgt spid="24"/>
                                        </p:tgtEl>
                                        <p:attrNameLst>
                                          <p:attrName>style.rotation</p:attrName>
                                        </p:attrNameLst>
                                      </p:cBhvr>
                                      <p:tavLst>
                                        <p:tav tm="0">
                                          <p:val>
                                            <p:fltVal val="90"/>
                                          </p:val>
                                        </p:tav>
                                        <p:tav tm="100000">
                                          <p:val>
                                            <p:fltVal val="0"/>
                                          </p:val>
                                        </p:tav>
                                      </p:tavLst>
                                    </p:anim>
                                    <p:animEffect transition="in" filter="fade">
                                      <p:cBhvr>
                                        <p:cTn id="15" dur="500"/>
                                        <p:tgtEl>
                                          <p:spTgt spid="2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3000"/>
                            </p:stCondLst>
                            <p:childTnLst>
                              <p:par>
                                <p:cTn id="39" presetID="31"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 calcmode="lin" valueType="num">
                                      <p:cBhvr>
                                        <p:cTn id="43" dur="500" fill="hold"/>
                                        <p:tgtEl>
                                          <p:spTgt spid="29"/>
                                        </p:tgtEl>
                                        <p:attrNameLst>
                                          <p:attrName>style.rotation</p:attrName>
                                        </p:attrNameLst>
                                      </p:cBhvr>
                                      <p:tavLst>
                                        <p:tav tm="0">
                                          <p:val>
                                            <p:fltVal val="90"/>
                                          </p:val>
                                        </p:tav>
                                        <p:tav tm="100000">
                                          <p:val>
                                            <p:fltVal val="0"/>
                                          </p:val>
                                        </p:tav>
                                      </p:tavLst>
                                    </p:anim>
                                    <p:animEffect transition="in" filter="fade">
                                      <p:cBhvr>
                                        <p:cTn id="44" dur="500"/>
                                        <p:tgtEl>
                                          <p:spTgt spid="29"/>
                                        </p:tgtEl>
                                      </p:cBhvr>
                                    </p:animEffect>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ppt_x"/>
                                          </p:val>
                                        </p:tav>
                                        <p:tav tm="100000">
                                          <p:val>
                                            <p:strVal val="#ppt_x"/>
                                          </p:val>
                                        </p:tav>
                                      </p:tavLst>
                                    </p:anim>
                                    <p:anim calcmode="lin" valueType="num">
                                      <p:cBhvr additive="base">
                                        <p:cTn id="49" dur="500" fill="hold"/>
                                        <p:tgtEl>
                                          <p:spTgt spid="30"/>
                                        </p:tgtEl>
                                        <p:attrNameLst>
                                          <p:attrName>ppt_y</p:attrName>
                                        </p:attrNameLst>
                                      </p:cBhvr>
                                      <p:tavLst>
                                        <p:tav tm="0">
                                          <p:val>
                                            <p:strVal val="1+#ppt_h/2"/>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1000"/>
                                        <p:tgtEl>
                                          <p:spTgt spid="31"/>
                                        </p:tgtEl>
                                      </p:cBhvr>
                                    </p:animEffect>
                                    <p:anim calcmode="lin" valueType="num">
                                      <p:cBhvr>
                                        <p:cTn id="53" dur="1000" fill="hold"/>
                                        <p:tgtEl>
                                          <p:spTgt spid="31"/>
                                        </p:tgtEl>
                                        <p:attrNameLst>
                                          <p:attrName>ppt_x</p:attrName>
                                        </p:attrNameLst>
                                      </p:cBhvr>
                                      <p:tavLst>
                                        <p:tav tm="0">
                                          <p:val>
                                            <p:strVal val="#ppt_x"/>
                                          </p:val>
                                        </p:tav>
                                        <p:tav tm="100000">
                                          <p:val>
                                            <p:strVal val="#ppt_x"/>
                                          </p:val>
                                        </p:tav>
                                      </p:tavLst>
                                    </p:anim>
                                    <p:anim calcmode="lin" valueType="num">
                                      <p:cBhvr>
                                        <p:cTn id="54" dur="100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500"/>
                            </p:stCondLst>
                            <p:childTnLst>
                              <p:par>
                                <p:cTn id="56" presetID="31" presetClass="entr" presetSubtype="0"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p:cTn id="58" dur="500" fill="hold"/>
                                        <p:tgtEl>
                                          <p:spTgt spid="32"/>
                                        </p:tgtEl>
                                        <p:attrNameLst>
                                          <p:attrName>ppt_w</p:attrName>
                                        </p:attrNameLst>
                                      </p:cBhvr>
                                      <p:tavLst>
                                        <p:tav tm="0">
                                          <p:val>
                                            <p:fltVal val="0"/>
                                          </p:val>
                                        </p:tav>
                                        <p:tav tm="100000">
                                          <p:val>
                                            <p:strVal val="#ppt_w"/>
                                          </p:val>
                                        </p:tav>
                                      </p:tavLst>
                                    </p:anim>
                                    <p:anim calcmode="lin" valueType="num">
                                      <p:cBhvr>
                                        <p:cTn id="59" dur="500" fill="hold"/>
                                        <p:tgtEl>
                                          <p:spTgt spid="32"/>
                                        </p:tgtEl>
                                        <p:attrNameLst>
                                          <p:attrName>ppt_h</p:attrName>
                                        </p:attrNameLst>
                                      </p:cBhvr>
                                      <p:tavLst>
                                        <p:tav tm="0">
                                          <p:val>
                                            <p:fltVal val="0"/>
                                          </p:val>
                                        </p:tav>
                                        <p:tav tm="100000">
                                          <p:val>
                                            <p:strVal val="#ppt_h"/>
                                          </p:val>
                                        </p:tav>
                                      </p:tavLst>
                                    </p:anim>
                                    <p:anim calcmode="lin" valueType="num">
                                      <p:cBhvr>
                                        <p:cTn id="60" dur="500" fill="hold"/>
                                        <p:tgtEl>
                                          <p:spTgt spid="32"/>
                                        </p:tgtEl>
                                        <p:attrNameLst>
                                          <p:attrName>style.rotation</p:attrName>
                                        </p:attrNameLst>
                                      </p:cBhvr>
                                      <p:tavLst>
                                        <p:tav tm="0">
                                          <p:val>
                                            <p:fltVal val="90"/>
                                          </p:val>
                                        </p:tav>
                                        <p:tav tm="100000">
                                          <p:val>
                                            <p:fltVal val="0"/>
                                          </p:val>
                                        </p:tav>
                                      </p:tavLst>
                                    </p:anim>
                                    <p:animEffect transition="in" filter="fade">
                                      <p:cBhvr>
                                        <p:cTn id="61" dur="500"/>
                                        <p:tgtEl>
                                          <p:spTgt spid="32"/>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p:cTn id="65" dur="500" fill="hold"/>
                                        <p:tgtEl>
                                          <p:spTgt spid="33"/>
                                        </p:tgtEl>
                                        <p:attrNameLst>
                                          <p:attrName>ppt_w</p:attrName>
                                        </p:attrNameLst>
                                      </p:cBhvr>
                                      <p:tavLst>
                                        <p:tav tm="0">
                                          <p:val>
                                            <p:fltVal val="0"/>
                                          </p:val>
                                        </p:tav>
                                        <p:tav tm="100000">
                                          <p:val>
                                            <p:strVal val="#ppt_w"/>
                                          </p:val>
                                        </p:tav>
                                      </p:tavLst>
                                    </p:anim>
                                    <p:anim calcmode="lin" valueType="num">
                                      <p:cBhvr>
                                        <p:cTn id="66" dur="500" fill="hold"/>
                                        <p:tgtEl>
                                          <p:spTgt spid="33"/>
                                        </p:tgtEl>
                                        <p:attrNameLst>
                                          <p:attrName>ppt_h</p:attrName>
                                        </p:attrNameLst>
                                      </p:cBhvr>
                                      <p:tavLst>
                                        <p:tav tm="0">
                                          <p:val>
                                            <p:fltVal val="0"/>
                                          </p:val>
                                        </p:tav>
                                        <p:tav tm="100000">
                                          <p:val>
                                            <p:strVal val="#ppt_h"/>
                                          </p:val>
                                        </p:tav>
                                      </p:tavLst>
                                    </p:anim>
                                    <p:animEffect transition="in" filter="fade">
                                      <p:cBhvr>
                                        <p:cTn id="67" dur="500"/>
                                        <p:tgtEl>
                                          <p:spTgt spid="33"/>
                                        </p:tgtEl>
                                      </p:cBhvr>
                                    </p:animEffect>
                                  </p:childTnLst>
                                </p:cTn>
                              </p:par>
                            </p:childTnLst>
                          </p:cTn>
                        </p:par>
                        <p:par>
                          <p:cTn id="68" fill="hold">
                            <p:stCondLst>
                              <p:cond delay="5500"/>
                            </p:stCondLst>
                            <p:childTnLst>
                              <p:par>
                                <p:cTn id="69" presetID="2" presetClass="entr" presetSubtype="4"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500" fill="hold"/>
                                        <p:tgtEl>
                                          <p:spTgt spid="34"/>
                                        </p:tgtEl>
                                        <p:attrNameLst>
                                          <p:attrName>ppt_x</p:attrName>
                                        </p:attrNameLst>
                                      </p:cBhvr>
                                      <p:tavLst>
                                        <p:tav tm="0">
                                          <p:val>
                                            <p:strVal val="#ppt_x"/>
                                          </p:val>
                                        </p:tav>
                                        <p:tav tm="100000">
                                          <p:val>
                                            <p:strVal val="#ppt_x"/>
                                          </p:val>
                                        </p:tav>
                                      </p:tavLst>
                                    </p:anim>
                                    <p:anim calcmode="lin" valueType="num">
                                      <p:cBhvr additive="base">
                                        <p:cTn id="72" dur="500" fill="hold"/>
                                        <p:tgtEl>
                                          <p:spTgt spid="34"/>
                                        </p:tgtEl>
                                        <p:attrNameLst>
                                          <p:attrName>ppt_y</p:attrName>
                                        </p:attrNameLst>
                                      </p:cBhvr>
                                      <p:tavLst>
                                        <p:tav tm="0">
                                          <p:val>
                                            <p:strVal val="1+#ppt_h/2"/>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1000"/>
                                        <p:tgtEl>
                                          <p:spTgt spid="35"/>
                                        </p:tgtEl>
                                      </p:cBhvr>
                                    </p:animEffect>
                                    <p:anim calcmode="lin" valueType="num">
                                      <p:cBhvr>
                                        <p:cTn id="76" dur="1000" fill="hold"/>
                                        <p:tgtEl>
                                          <p:spTgt spid="35"/>
                                        </p:tgtEl>
                                        <p:attrNameLst>
                                          <p:attrName>ppt_x</p:attrName>
                                        </p:attrNameLst>
                                      </p:cBhvr>
                                      <p:tavLst>
                                        <p:tav tm="0">
                                          <p:val>
                                            <p:strVal val="#ppt_x"/>
                                          </p:val>
                                        </p:tav>
                                        <p:tav tm="100000">
                                          <p:val>
                                            <p:strVal val="#ppt_x"/>
                                          </p:val>
                                        </p:tav>
                                      </p:tavLst>
                                    </p:anim>
                                    <p:anim calcmode="lin" valueType="num">
                                      <p:cBhvr>
                                        <p:cTn id="77" dur="1000" fill="hold"/>
                                        <p:tgtEl>
                                          <p:spTgt spid="35"/>
                                        </p:tgtEl>
                                        <p:attrNameLst>
                                          <p:attrName>ppt_y</p:attrName>
                                        </p:attrNameLst>
                                      </p:cBhvr>
                                      <p:tavLst>
                                        <p:tav tm="0">
                                          <p:val>
                                            <p:strVal val="#ppt_y+.1"/>
                                          </p:val>
                                        </p:tav>
                                        <p:tav tm="100000">
                                          <p:val>
                                            <p:strVal val="#ppt_y"/>
                                          </p:val>
                                        </p:tav>
                                      </p:tavLst>
                                    </p:anim>
                                  </p:childTnLst>
                                </p:cTn>
                              </p:par>
                            </p:childTnLst>
                          </p:cTn>
                        </p:par>
                        <p:par>
                          <p:cTn id="78" fill="hold">
                            <p:stCondLst>
                              <p:cond delay="6500"/>
                            </p:stCondLst>
                            <p:childTnLst>
                              <p:par>
                                <p:cTn id="79" presetID="53" presetClass="entr" presetSubtype="16"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p:cTn id="81" dur="500" fill="hold"/>
                                        <p:tgtEl>
                                          <p:spTgt spid="36"/>
                                        </p:tgtEl>
                                        <p:attrNameLst>
                                          <p:attrName>ppt_w</p:attrName>
                                        </p:attrNameLst>
                                      </p:cBhvr>
                                      <p:tavLst>
                                        <p:tav tm="0">
                                          <p:val>
                                            <p:fltVal val="0"/>
                                          </p:val>
                                        </p:tav>
                                        <p:tav tm="100000">
                                          <p:val>
                                            <p:strVal val="#ppt_w"/>
                                          </p:val>
                                        </p:tav>
                                      </p:tavLst>
                                    </p:anim>
                                    <p:anim calcmode="lin" valueType="num">
                                      <p:cBhvr>
                                        <p:cTn id="82" dur="500" fill="hold"/>
                                        <p:tgtEl>
                                          <p:spTgt spid="36"/>
                                        </p:tgtEl>
                                        <p:attrNameLst>
                                          <p:attrName>ppt_h</p:attrName>
                                        </p:attrNameLst>
                                      </p:cBhvr>
                                      <p:tavLst>
                                        <p:tav tm="0">
                                          <p:val>
                                            <p:fltVal val="0"/>
                                          </p:val>
                                        </p:tav>
                                        <p:tav tm="100000">
                                          <p:val>
                                            <p:strVal val="#ppt_h"/>
                                          </p:val>
                                        </p:tav>
                                      </p:tavLst>
                                    </p:anim>
                                    <p:animEffect transition="in" filter="fade">
                                      <p:cBhvr>
                                        <p:cTn id="83" dur="500"/>
                                        <p:tgtEl>
                                          <p:spTgt spid="36"/>
                                        </p:tgtEl>
                                      </p:cBhvr>
                                    </p:animEffect>
                                  </p:childTnLst>
                                </p:cTn>
                              </p:par>
                            </p:childTnLst>
                          </p:cTn>
                        </p:par>
                        <p:par>
                          <p:cTn id="84" fill="hold">
                            <p:stCondLst>
                              <p:cond delay="7000"/>
                            </p:stCondLst>
                            <p:childTnLst>
                              <p:par>
                                <p:cTn id="85" presetID="31" presetClass="entr" presetSubtype="0"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 calcmode="lin" valueType="num">
                                      <p:cBhvr>
                                        <p:cTn id="87" dur="500" fill="hold"/>
                                        <p:tgtEl>
                                          <p:spTgt spid="37"/>
                                        </p:tgtEl>
                                        <p:attrNameLst>
                                          <p:attrName>ppt_w</p:attrName>
                                        </p:attrNameLst>
                                      </p:cBhvr>
                                      <p:tavLst>
                                        <p:tav tm="0">
                                          <p:val>
                                            <p:fltVal val="0"/>
                                          </p:val>
                                        </p:tav>
                                        <p:tav tm="100000">
                                          <p:val>
                                            <p:strVal val="#ppt_w"/>
                                          </p:val>
                                        </p:tav>
                                      </p:tavLst>
                                    </p:anim>
                                    <p:anim calcmode="lin" valueType="num">
                                      <p:cBhvr>
                                        <p:cTn id="88" dur="500" fill="hold"/>
                                        <p:tgtEl>
                                          <p:spTgt spid="37"/>
                                        </p:tgtEl>
                                        <p:attrNameLst>
                                          <p:attrName>ppt_h</p:attrName>
                                        </p:attrNameLst>
                                      </p:cBhvr>
                                      <p:tavLst>
                                        <p:tav tm="0">
                                          <p:val>
                                            <p:fltVal val="0"/>
                                          </p:val>
                                        </p:tav>
                                        <p:tav tm="100000">
                                          <p:val>
                                            <p:strVal val="#ppt_h"/>
                                          </p:val>
                                        </p:tav>
                                      </p:tavLst>
                                    </p:anim>
                                    <p:anim calcmode="lin" valueType="num">
                                      <p:cBhvr>
                                        <p:cTn id="89" dur="500" fill="hold"/>
                                        <p:tgtEl>
                                          <p:spTgt spid="37"/>
                                        </p:tgtEl>
                                        <p:attrNameLst>
                                          <p:attrName>style.rotation</p:attrName>
                                        </p:attrNameLst>
                                      </p:cBhvr>
                                      <p:tavLst>
                                        <p:tav tm="0">
                                          <p:val>
                                            <p:fltVal val="90"/>
                                          </p:val>
                                        </p:tav>
                                        <p:tav tm="100000">
                                          <p:val>
                                            <p:fltVal val="0"/>
                                          </p:val>
                                        </p:tav>
                                      </p:tavLst>
                                    </p:anim>
                                    <p:animEffect transition="in" filter="fade">
                                      <p:cBhvr>
                                        <p:cTn id="90" dur="500"/>
                                        <p:tgtEl>
                                          <p:spTgt spid="37"/>
                                        </p:tgtEl>
                                      </p:cBhvr>
                                    </p:animEffect>
                                  </p:childTnLst>
                                </p:cTn>
                              </p:par>
                            </p:childTnLst>
                          </p:cTn>
                        </p:par>
                        <p:par>
                          <p:cTn id="91" fill="hold">
                            <p:stCondLst>
                              <p:cond delay="7500"/>
                            </p:stCondLst>
                            <p:childTnLst>
                              <p:par>
                                <p:cTn id="92" presetID="2" presetClass="entr" presetSubtype="4"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additive="base">
                                        <p:cTn id="94" dur="500" fill="hold"/>
                                        <p:tgtEl>
                                          <p:spTgt spid="38"/>
                                        </p:tgtEl>
                                        <p:attrNameLst>
                                          <p:attrName>ppt_x</p:attrName>
                                        </p:attrNameLst>
                                      </p:cBhvr>
                                      <p:tavLst>
                                        <p:tav tm="0">
                                          <p:val>
                                            <p:strVal val="#ppt_x"/>
                                          </p:val>
                                        </p:tav>
                                        <p:tav tm="100000">
                                          <p:val>
                                            <p:strVal val="#ppt_x"/>
                                          </p:val>
                                        </p:tav>
                                      </p:tavLst>
                                    </p:anim>
                                    <p:anim calcmode="lin" valueType="num">
                                      <p:cBhvr additive="base">
                                        <p:cTn id="95" dur="500" fill="hold"/>
                                        <p:tgtEl>
                                          <p:spTgt spid="38"/>
                                        </p:tgtEl>
                                        <p:attrNameLst>
                                          <p:attrName>ppt_y</p:attrName>
                                        </p:attrNameLst>
                                      </p:cBhvr>
                                      <p:tavLst>
                                        <p:tav tm="0">
                                          <p:val>
                                            <p:strVal val="1+#ppt_h/2"/>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39"/>
                                        </p:tgtEl>
                                        <p:attrNameLst>
                                          <p:attrName>style.visibility</p:attrName>
                                        </p:attrNameLst>
                                      </p:cBhvr>
                                      <p:to>
                                        <p:strVal val="visible"/>
                                      </p:to>
                                    </p:set>
                                    <p:animEffect transition="in" filter="fade">
                                      <p:cBhvr>
                                        <p:cTn id="98" dur="1000"/>
                                        <p:tgtEl>
                                          <p:spTgt spid="39"/>
                                        </p:tgtEl>
                                      </p:cBhvr>
                                    </p:animEffect>
                                    <p:anim calcmode="lin" valueType="num">
                                      <p:cBhvr>
                                        <p:cTn id="99" dur="1000" fill="hold"/>
                                        <p:tgtEl>
                                          <p:spTgt spid="39"/>
                                        </p:tgtEl>
                                        <p:attrNameLst>
                                          <p:attrName>ppt_x</p:attrName>
                                        </p:attrNameLst>
                                      </p:cBhvr>
                                      <p:tavLst>
                                        <p:tav tm="0">
                                          <p:val>
                                            <p:strVal val="#ppt_x"/>
                                          </p:val>
                                        </p:tav>
                                        <p:tav tm="100000">
                                          <p:val>
                                            <p:strVal val="#ppt_x"/>
                                          </p:val>
                                        </p:tav>
                                      </p:tavLst>
                                    </p:anim>
                                    <p:anim calcmode="lin" valueType="num">
                                      <p:cBhvr>
                                        <p:cTn id="100" dur="1000" fill="hold"/>
                                        <p:tgtEl>
                                          <p:spTgt spid="39"/>
                                        </p:tgtEl>
                                        <p:attrNameLst>
                                          <p:attrName>ppt_y</p:attrName>
                                        </p:attrNameLst>
                                      </p:cBhvr>
                                      <p:tavLst>
                                        <p:tav tm="0">
                                          <p:val>
                                            <p:strVal val="#ppt_y+.1"/>
                                          </p:val>
                                        </p:tav>
                                        <p:tav tm="100000">
                                          <p:val>
                                            <p:strVal val="#ppt_y"/>
                                          </p:val>
                                        </p:tav>
                                      </p:tavLst>
                                    </p:anim>
                                  </p:childTnLst>
                                </p:cTn>
                              </p:par>
                            </p:childTnLst>
                          </p:cTn>
                        </p:par>
                        <p:par>
                          <p:cTn id="101" fill="hold">
                            <p:stCondLst>
                              <p:cond delay="8500"/>
                            </p:stCondLst>
                            <p:childTnLst>
                              <p:par>
                                <p:cTn id="102" presetID="31" presetClass="entr" presetSubtype="0" fill="hold" grpId="0" nodeType="afterEffect">
                                  <p:stCondLst>
                                    <p:cond delay="0"/>
                                  </p:stCondLst>
                                  <p:childTnLst>
                                    <p:set>
                                      <p:cBhvr>
                                        <p:cTn id="103" dur="1" fill="hold">
                                          <p:stCondLst>
                                            <p:cond delay="0"/>
                                          </p:stCondLst>
                                        </p:cTn>
                                        <p:tgtEl>
                                          <p:spTgt spid="40"/>
                                        </p:tgtEl>
                                        <p:attrNameLst>
                                          <p:attrName>style.visibility</p:attrName>
                                        </p:attrNameLst>
                                      </p:cBhvr>
                                      <p:to>
                                        <p:strVal val="visible"/>
                                      </p:to>
                                    </p:set>
                                    <p:anim calcmode="lin" valueType="num">
                                      <p:cBhvr>
                                        <p:cTn id="104" dur="500" fill="hold"/>
                                        <p:tgtEl>
                                          <p:spTgt spid="40"/>
                                        </p:tgtEl>
                                        <p:attrNameLst>
                                          <p:attrName>ppt_w</p:attrName>
                                        </p:attrNameLst>
                                      </p:cBhvr>
                                      <p:tavLst>
                                        <p:tav tm="0">
                                          <p:val>
                                            <p:fltVal val="0"/>
                                          </p:val>
                                        </p:tav>
                                        <p:tav tm="100000">
                                          <p:val>
                                            <p:strVal val="#ppt_w"/>
                                          </p:val>
                                        </p:tav>
                                      </p:tavLst>
                                    </p:anim>
                                    <p:anim calcmode="lin" valueType="num">
                                      <p:cBhvr>
                                        <p:cTn id="105" dur="500" fill="hold"/>
                                        <p:tgtEl>
                                          <p:spTgt spid="40"/>
                                        </p:tgtEl>
                                        <p:attrNameLst>
                                          <p:attrName>ppt_h</p:attrName>
                                        </p:attrNameLst>
                                      </p:cBhvr>
                                      <p:tavLst>
                                        <p:tav tm="0">
                                          <p:val>
                                            <p:fltVal val="0"/>
                                          </p:val>
                                        </p:tav>
                                        <p:tav tm="100000">
                                          <p:val>
                                            <p:strVal val="#ppt_h"/>
                                          </p:val>
                                        </p:tav>
                                      </p:tavLst>
                                    </p:anim>
                                    <p:anim calcmode="lin" valueType="num">
                                      <p:cBhvr>
                                        <p:cTn id="106" dur="500" fill="hold"/>
                                        <p:tgtEl>
                                          <p:spTgt spid="40"/>
                                        </p:tgtEl>
                                        <p:attrNameLst>
                                          <p:attrName>style.rotation</p:attrName>
                                        </p:attrNameLst>
                                      </p:cBhvr>
                                      <p:tavLst>
                                        <p:tav tm="0">
                                          <p:val>
                                            <p:fltVal val="90"/>
                                          </p:val>
                                        </p:tav>
                                        <p:tav tm="100000">
                                          <p:val>
                                            <p:fltVal val="0"/>
                                          </p:val>
                                        </p:tav>
                                      </p:tavLst>
                                    </p:anim>
                                    <p:animEffect transition="in" filter="fade">
                                      <p:cBhvr>
                                        <p:cTn id="107" dur="500"/>
                                        <p:tgtEl>
                                          <p:spTgt spid="40"/>
                                        </p:tgtEl>
                                      </p:cBhvr>
                                    </p:animEffect>
                                  </p:childTnLst>
                                </p:cTn>
                              </p:par>
                            </p:childTnLst>
                          </p:cTn>
                        </p:par>
                        <p:par>
                          <p:cTn id="108" fill="hold">
                            <p:stCondLst>
                              <p:cond delay="9000"/>
                            </p:stCondLst>
                            <p:childTnLst>
                              <p:par>
                                <p:cTn id="109" presetID="53" presetClass="entr" presetSubtype="16" fill="hold" grpId="0" nodeType="afterEffect">
                                  <p:stCondLst>
                                    <p:cond delay="0"/>
                                  </p:stCondLst>
                                  <p:childTnLst>
                                    <p:set>
                                      <p:cBhvr>
                                        <p:cTn id="110" dur="1" fill="hold">
                                          <p:stCondLst>
                                            <p:cond delay="0"/>
                                          </p:stCondLst>
                                        </p:cTn>
                                        <p:tgtEl>
                                          <p:spTgt spid="41"/>
                                        </p:tgtEl>
                                        <p:attrNameLst>
                                          <p:attrName>style.visibility</p:attrName>
                                        </p:attrNameLst>
                                      </p:cBhvr>
                                      <p:to>
                                        <p:strVal val="visible"/>
                                      </p:to>
                                    </p:set>
                                    <p:anim calcmode="lin" valueType="num">
                                      <p:cBhvr>
                                        <p:cTn id="111" dur="500" fill="hold"/>
                                        <p:tgtEl>
                                          <p:spTgt spid="41"/>
                                        </p:tgtEl>
                                        <p:attrNameLst>
                                          <p:attrName>ppt_w</p:attrName>
                                        </p:attrNameLst>
                                      </p:cBhvr>
                                      <p:tavLst>
                                        <p:tav tm="0">
                                          <p:val>
                                            <p:fltVal val="0"/>
                                          </p:val>
                                        </p:tav>
                                        <p:tav tm="100000">
                                          <p:val>
                                            <p:strVal val="#ppt_w"/>
                                          </p:val>
                                        </p:tav>
                                      </p:tavLst>
                                    </p:anim>
                                    <p:anim calcmode="lin" valueType="num">
                                      <p:cBhvr>
                                        <p:cTn id="112" dur="500" fill="hold"/>
                                        <p:tgtEl>
                                          <p:spTgt spid="41"/>
                                        </p:tgtEl>
                                        <p:attrNameLst>
                                          <p:attrName>ppt_h</p:attrName>
                                        </p:attrNameLst>
                                      </p:cBhvr>
                                      <p:tavLst>
                                        <p:tav tm="0">
                                          <p:val>
                                            <p:fltVal val="0"/>
                                          </p:val>
                                        </p:tav>
                                        <p:tav tm="100000">
                                          <p:val>
                                            <p:strVal val="#ppt_h"/>
                                          </p:val>
                                        </p:tav>
                                      </p:tavLst>
                                    </p:anim>
                                    <p:animEffect transition="in" filter="fade">
                                      <p:cBhvr>
                                        <p:cTn id="113" dur="500"/>
                                        <p:tgtEl>
                                          <p:spTgt spid="41"/>
                                        </p:tgtEl>
                                      </p:cBhvr>
                                    </p:animEffect>
                                  </p:childTnLst>
                                </p:cTn>
                              </p:par>
                            </p:childTnLst>
                          </p:cTn>
                        </p:par>
                        <p:par>
                          <p:cTn id="114" fill="hold">
                            <p:stCondLst>
                              <p:cond delay="9500"/>
                            </p:stCondLst>
                            <p:childTnLst>
                              <p:par>
                                <p:cTn id="115" presetID="2" presetClass="entr" presetSubtype="4" fill="hold" grpId="0" nodeType="afterEffect">
                                  <p:stCondLst>
                                    <p:cond delay="0"/>
                                  </p:stCondLst>
                                  <p:childTnLst>
                                    <p:set>
                                      <p:cBhvr>
                                        <p:cTn id="116" dur="1" fill="hold">
                                          <p:stCondLst>
                                            <p:cond delay="0"/>
                                          </p:stCondLst>
                                        </p:cTn>
                                        <p:tgtEl>
                                          <p:spTgt spid="42"/>
                                        </p:tgtEl>
                                        <p:attrNameLst>
                                          <p:attrName>style.visibility</p:attrName>
                                        </p:attrNameLst>
                                      </p:cBhvr>
                                      <p:to>
                                        <p:strVal val="visible"/>
                                      </p:to>
                                    </p:set>
                                    <p:anim calcmode="lin" valueType="num">
                                      <p:cBhvr additive="base">
                                        <p:cTn id="117" dur="500" fill="hold"/>
                                        <p:tgtEl>
                                          <p:spTgt spid="42"/>
                                        </p:tgtEl>
                                        <p:attrNameLst>
                                          <p:attrName>ppt_x</p:attrName>
                                        </p:attrNameLst>
                                      </p:cBhvr>
                                      <p:tavLst>
                                        <p:tav tm="0">
                                          <p:val>
                                            <p:strVal val="#ppt_x"/>
                                          </p:val>
                                        </p:tav>
                                        <p:tav tm="100000">
                                          <p:val>
                                            <p:strVal val="#ppt_x"/>
                                          </p:val>
                                        </p:tav>
                                      </p:tavLst>
                                    </p:anim>
                                    <p:anim calcmode="lin" valueType="num">
                                      <p:cBhvr additive="base">
                                        <p:cTn id="118" dur="500" fill="hold"/>
                                        <p:tgtEl>
                                          <p:spTgt spid="42"/>
                                        </p:tgtEl>
                                        <p:attrNameLst>
                                          <p:attrName>ppt_y</p:attrName>
                                        </p:attrNameLst>
                                      </p:cBhvr>
                                      <p:tavLst>
                                        <p:tav tm="0">
                                          <p:val>
                                            <p:strVal val="1+#ppt_h/2"/>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43"/>
                                        </p:tgtEl>
                                        <p:attrNameLst>
                                          <p:attrName>style.visibility</p:attrName>
                                        </p:attrNameLst>
                                      </p:cBhvr>
                                      <p:to>
                                        <p:strVal val="visible"/>
                                      </p:to>
                                    </p:set>
                                    <p:animEffect transition="in" filter="fade">
                                      <p:cBhvr>
                                        <p:cTn id="121" dur="1000"/>
                                        <p:tgtEl>
                                          <p:spTgt spid="43"/>
                                        </p:tgtEl>
                                      </p:cBhvr>
                                    </p:animEffect>
                                    <p:anim calcmode="lin" valueType="num">
                                      <p:cBhvr>
                                        <p:cTn id="122" dur="1000" fill="hold"/>
                                        <p:tgtEl>
                                          <p:spTgt spid="43"/>
                                        </p:tgtEl>
                                        <p:attrNameLst>
                                          <p:attrName>ppt_x</p:attrName>
                                        </p:attrNameLst>
                                      </p:cBhvr>
                                      <p:tavLst>
                                        <p:tav tm="0">
                                          <p:val>
                                            <p:strVal val="#ppt_x"/>
                                          </p:val>
                                        </p:tav>
                                        <p:tav tm="100000">
                                          <p:val>
                                            <p:strVal val="#ppt_x"/>
                                          </p:val>
                                        </p:tav>
                                      </p:tavLst>
                                    </p:anim>
                                    <p:anim calcmode="lin" valueType="num">
                                      <p:cBhvr>
                                        <p:cTn id="12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p:bldP spid="27" grpId="0"/>
      <p:bldP spid="28" grpId="0" animBg="1"/>
      <p:bldP spid="29" grpId="0" animBg="1"/>
      <p:bldP spid="30" grpId="0"/>
      <p:bldP spid="31" grpId="0"/>
      <p:bldP spid="32" grpId="0" animBg="1"/>
      <p:bldP spid="33" grpId="0" animBg="1"/>
      <p:bldP spid="34" grpId="0"/>
      <p:bldP spid="35" grpId="0"/>
      <p:bldP spid="36" grpId="0" animBg="1"/>
      <p:bldP spid="37" grpId="0" animBg="1"/>
      <p:bldP spid="38" grpId="0"/>
      <p:bldP spid="39" grpId="0"/>
      <p:bldP spid="40" grpId="0" animBg="1"/>
      <p:bldP spid="41" grpId="0" animBg="1"/>
      <p:bldP spid="42" grpId="0"/>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grpSp>
        <p:nvGrpSpPr>
          <p:cNvPr id="8" name="淘宝网Chenying0907出品 9"/>
          <p:cNvGrpSpPr>
            <a:grpSpLocks/>
          </p:cNvGrpSpPr>
          <p:nvPr/>
        </p:nvGrpSpPr>
        <p:grpSpPr bwMode="auto">
          <a:xfrm>
            <a:off x="3813817" y="1217121"/>
            <a:ext cx="575533" cy="469131"/>
            <a:chOff x="3050349" y="1844085"/>
            <a:chExt cx="833779" cy="678092"/>
          </a:xfrm>
          <a:solidFill>
            <a:srgbClr val="C00000"/>
          </a:solidFill>
        </p:grpSpPr>
        <p:sp>
          <p:nvSpPr>
            <p:cNvPr id="9" name="淘宝网Chenying0907出品 8"/>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10" name="淘宝网Chenying0907出品 6"/>
            <p:cNvSpPr txBox="1">
              <a:spLocks noChangeArrowheads="1"/>
            </p:cNvSpPr>
            <p:nvPr/>
          </p:nvSpPr>
          <p:spPr bwMode="auto">
            <a:xfrm>
              <a:off x="3146445" y="1890742"/>
              <a:ext cx="611465" cy="574805"/>
            </a:xfrm>
            <a:prstGeom prst="rect">
              <a:avLst/>
            </a:prstGeom>
            <a:noFill/>
            <a:ln w="9525">
              <a:noFill/>
              <a:miter lim="800000"/>
              <a:headEnd/>
              <a:tailEnd/>
            </a:ln>
          </p:spPr>
          <p:txBody>
            <a:bodyPr>
              <a:spAutoFit/>
            </a:bodyPr>
            <a:lstStyle/>
            <a:p>
              <a:r>
                <a:rPr lang="en-US" altLang="zh-CN" sz="1984" dirty="0">
                  <a:solidFill>
                    <a:schemeClr val="bg1"/>
                  </a:solidFill>
                  <a:latin typeface="Impact" pitchFamily="34" charset="0"/>
                </a:rPr>
                <a:t>01</a:t>
              </a:r>
              <a:endParaRPr lang="zh-CN" altLang="en-US" sz="1984" dirty="0">
                <a:solidFill>
                  <a:schemeClr val="bg1"/>
                </a:solidFill>
                <a:latin typeface="Impact" pitchFamily="34" charset="0"/>
              </a:endParaRPr>
            </a:p>
          </p:txBody>
        </p:sp>
      </p:grpSp>
      <p:grpSp>
        <p:nvGrpSpPr>
          <p:cNvPr id="14" name="淘宝网Chenying0907出品 40"/>
          <p:cNvGrpSpPr>
            <a:grpSpLocks/>
          </p:cNvGrpSpPr>
          <p:nvPr/>
        </p:nvGrpSpPr>
        <p:grpSpPr bwMode="auto">
          <a:xfrm>
            <a:off x="3813691" y="3366992"/>
            <a:ext cx="575786" cy="468035"/>
            <a:chOff x="3050167" y="1844084"/>
            <a:chExt cx="834144" cy="678092"/>
          </a:xfrm>
          <a:solidFill>
            <a:srgbClr val="C00000"/>
          </a:solidFill>
        </p:grpSpPr>
        <p:sp>
          <p:nvSpPr>
            <p:cNvPr id="15" name="淘宝网Chenying0907出品 14"/>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16" name="淘宝网Chenying0907出品 42"/>
            <p:cNvSpPr txBox="1">
              <a:spLocks noChangeArrowheads="1"/>
            </p:cNvSpPr>
            <p:nvPr/>
          </p:nvSpPr>
          <p:spPr bwMode="auto">
            <a:xfrm>
              <a:off x="3123828" y="1901390"/>
              <a:ext cx="726001" cy="576151"/>
            </a:xfrm>
            <a:prstGeom prst="rect">
              <a:avLst/>
            </a:prstGeom>
            <a:noFill/>
            <a:ln w="9525">
              <a:noFill/>
              <a:miter lim="800000"/>
              <a:headEnd/>
              <a:tailEnd/>
            </a:ln>
          </p:spPr>
          <p:txBody>
            <a:bodyPr>
              <a:spAutoFit/>
            </a:bodyPr>
            <a:lstStyle/>
            <a:p>
              <a:r>
                <a:rPr lang="en-US" altLang="zh-CN" sz="1984">
                  <a:solidFill>
                    <a:schemeClr val="bg1"/>
                  </a:solidFill>
                  <a:latin typeface="Impact" pitchFamily="34" charset="0"/>
                </a:rPr>
                <a:t>04</a:t>
              </a:r>
              <a:endParaRPr lang="zh-CN" altLang="en-US" sz="1984">
                <a:solidFill>
                  <a:schemeClr val="bg1"/>
                </a:solidFill>
                <a:latin typeface="Impact" pitchFamily="34" charset="0"/>
              </a:endParaRPr>
            </a:p>
          </p:txBody>
        </p:sp>
      </p:grpSp>
      <p:grpSp>
        <p:nvGrpSpPr>
          <p:cNvPr id="17" name="淘宝网Chenying0907出品 43"/>
          <p:cNvGrpSpPr>
            <a:grpSpLocks/>
          </p:cNvGrpSpPr>
          <p:nvPr/>
        </p:nvGrpSpPr>
        <p:grpSpPr bwMode="auto">
          <a:xfrm>
            <a:off x="3813692" y="2658779"/>
            <a:ext cx="575785" cy="468036"/>
            <a:chOff x="3050167" y="1844084"/>
            <a:chExt cx="834142" cy="678092"/>
          </a:xfrm>
          <a:solidFill>
            <a:srgbClr val="C00000"/>
          </a:solidFill>
        </p:grpSpPr>
        <p:sp>
          <p:nvSpPr>
            <p:cNvPr id="18" name="淘宝网Chenying0907出品 17"/>
            <p:cNvSpPr/>
            <p:nvPr/>
          </p:nvSpPr>
          <p:spPr>
            <a:xfrm rot="8100000" flipV="1">
              <a:off x="3050167" y="1844084"/>
              <a:ext cx="834142"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19" name="淘宝网Chenying0907出品 45"/>
            <p:cNvSpPr txBox="1">
              <a:spLocks noChangeArrowheads="1"/>
            </p:cNvSpPr>
            <p:nvPr/>
          </p:nvSpPr>
          <p:spPr bwMode="auto">
            <a:xfrm>
              <a:off x="3123828" y="1885457"/>
              <a:ext cx="726001" cy="576150"/>
            </a:xfrm>
            <a:prstGeom prst="rect">
              <a:avLst/>
            </a:prstGeom>
            <a:noFill/>
            <a:ln w="9525">
              <a:noFill/>
              <a:miter lim="800000"/>
              <a:headEnd/>
              <a:tailEnd/>
            </a:ln>
          </p:spPr>
          <p:txBody>
            <a:bodyPr>
              <a:spAutoFit/>
            </a:bodyPr>
            <a:lstStyle/>
            <a:p>
              <a:r>
                <a:rPr lang="en-US" altLang="zh-CN" sz="1984" dirty="0">
                  <a:solidFill>
                    <a:schemeClr val="bg1"/>
                  </a:solidFill>
                  <a:latin typeface="Impact" pitchFamily="34" charset="0"/>
                </a:rPr>
                <a:t>03</a:t>
              </a:r>
              <a:endParaRPr lang="zh-CN" altLang="en-US" sz="1984" dirty="0">
                <a:solidFill>
                  <a:schemeClr val="bg1"/>
                </a:solidFill>
                <a:latin typeface="Impact" pitchFamily="34" charset="0"/>
              </a:endParaRPr>
            </a:p>
          </p:txBody>
        </p:sp>
      </p:grpSp>
      <p:grpSp>
        <p:nvGrpSpPr>
          <p:cNvPr id="20" name="淘宝网Chenying0907出品 46"/>
          <p:cNvGrpSpPr>
            <a:grpSpLocks/>
          </p:cNvGrpSpPr>
          <p:nvPr/>
        </p:nvGrpSpPr>
        <p:grpSpPr bwMode="auto">
          <a:xfrm>
            <a:off x="3813817" y="1915854"/>
            <a:ext cx="575533" cy="469132"/>
            <a:chOff x="3050349" y="1844085"/>
            <a:chExt cx="833779" cy="678092"/>
          </a:xfrm>
          <a:solidFill>
            <a:srgbClr val="C00000"/>
          </a:solidFill>
        </p:grpSpPr>
        <p:sp>
          <p:nvSpPr>
            <p:cNvPr id="21" name="淘宝网Chenying0907出品 20"/>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22" name="淘宝网Chenying0907出品 48"/>
            <p:cNvSpPr txBox="1">
              <a:spLocks noChangeArrowheads="1"/>
            </p:cNvSpPr>
            <p:nvPr/>
          </p:nvSpPr>
          <p:spPr bwMode="auto">
            <a:xfrm>
              <a:off x="3123827" y="1885460"/>
              <a:ext cx="726001" cy="574804"/>
            </a:xfrm>
            <a:prstGeom prst="rect">
              <a:avLst/>
            </a:prstGeom>
            <a:noFill/>
            <a:ln w="9525">
              <a:noFill/>
              <a:miter lim="800000"/>
              <a:headEnd/>
              <a:tailEnd/>
            </a:ln>
          </p:spPr>
          <p:txBody>
            <a:bodyPr>
              <a:spAutoFit/>
            </a:bodyPr>
            <a:lstStyle/>
            <a:p>
              <a:r>
                <a:rPr lang="en-US" altLang="zh-CN" sz="1984">
                  <a:solidFill>
                    <a:schemeClr val="bg1"/>
                  </a:solidFill>
                  <a:latin typeface="Impact" pitchFamily="34" charset="0"/>
                </a:rPr>
                <a:t>02</a:t>
              </a:r>
              <a:endParaRPr lang="zh-CN" altLang="en-US" sz="1984">
                <a:solidFill>
                  <a:schemeClr val="bg1"/>
                </a:solidFill>
                <a:latin typeface="Impact" pitchFamily="34" charset="0"/>
              </a:endParaRPr>
            </a:p>
          </p:txBody>
        </p:sp>
      </p:grpSp>
      <p:grpSp>
        <p:nvGrpSpPr>
          <p:cNvPr id="23" name="淘宝网Chenying0907出品 22"/>
          <p:cNvGrpSpPr/>
          <p:nvPr/>
        </p:nvGrpSpPr>
        <p:grpSpPr>
          <a:xfrm>
            <a:off x="4652571" y="1214046"/>
            <a:ext cx="2806850" cy="383480"/>
            <a:chOff x="6339097" y="1573726"/>
            <a:chExt cx="3744416" cy="511504"/>
          </a:xfrm>
          <a:solidFill>
            <a:srgbClr val="C00000"/>
          </a:solidFill>
        </p:grpSpPr>
        <p:sp>
          <p:nvSpPr>
            <p:cNvPr id="24" name="圆角淘宝网Chenying0907出品 23"/>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25" name="淘宝网Chenying0907出品 24"/>
            <p:cNvSpPr/>
            <p:nvPr/>
          </p:nvSpPr>
          <p:spPr>
            <a:xfrm>
              <a:off x="6723350" y="1614014"/>
              <a:ext cx="265307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26" name="淘宝网Chenying0907出品 25"/>
          <p:cNvGrpSpPr/>
          <p:nvPr/>
        </p:nvGrpSpPr>
        <p:grpSpPr>
          <a:xfrm>
            <a:off x="4634657" y="1907230"/>
            <a:ext cx="2806850" cy="383480"/>
            <a:chOff x="6315199" y="2410178"/>
            <a:chExt cx="3744416" cy="511504"/>
          </a:xfrm>
          <a:solidFill>
            <a:srgbClr val="C00000"/>
          </a:solidFill>
        </p:grpSpPr>
        <p:sp>
          <p:nvSpPr>
            <p:cNvPr id="27" name="圆角淘宝网Chenying0907出品 26"/>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28" name="淘宝网Chenying0907出品 27"/>
            <p:cNvSpPr/>
            <p:nvPr/>
          </p:nvSpPr>
          <p:spPr>
            <a:xfrm>
              <a:off x="6747248" y="2450466"/>
              <a:ext cx="265307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29" name="淘宝网Chenying0907出品 28"/>
          <p:cNvGrpSpPr/>
          <p:nvPr/>
        </p:nvGrpSpPr>
        <p:grpSpPr>
          <a:xfrm>
            <a:off x="4652571" y="2658778"/>
            <a:ext cx="2806850" cy="383480"/>
            <a:chOff x="6339097" y="3296031"/>
            <a:chExt cx="3744416" cy="511504"/>
          </a:xfrm>
          <a:solidFill>
            <a:srgbClr val="C00000"/>
          </a:solidFill>
        </p:grpSpPr>
        <p:sp>
          <p:nvSpPr>
            <p:cNvPr id="30" name="圆角淘宝网Chenying0907出品 29"/>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31" name="淘宝网Chenying0907出品 30"/>
            <p:cNvSpPr/>
            <p:nvPr/>
          </p:nvSpPr>
          <p:spPr>
            <a:xfrm>
              <a:off x="6723349" y="3336319"/>
              <a:ext cx="273630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32" name="淘宝网Chenying0907出品 31"/>
          <p:cNvGrpSpPr/>
          <p:nvPr/>
        </p:nvGrpSpPr>
        <p:grpSpPr>
          <a:xfrm>
            <a:off x="4652571" y="3376159"/>
            <a:ext cx="2806850" cy="383480"/>
            <a:chOff x="6339097" y="4180903"/>
            <a:chExt cx="3744416" cy="511504"/>
          </a:xfrm>
          <a:solidFill>
            <a:srgbClr val="C00000"/>
          </a:solidFill>
        </p:grpSpPr>
        <p:sp>
          <p:nvSpPr>
            <p:cNvPr id="33" name="圆角淘宝网Chenying0907出品 32"/>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34" name="淘宝网Chenying0907出品 33"/>
            <p:cNvSpPr/>
            <p:nvPr/>
          </p:nvSpPr>
          <p:spPr>
            <a:xfrm>
              <a:off x="6723349" y="4221881"/>
              <a:ext cx="273630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Tree>
    <p:extLst>
      <p:ext uri="{BB962C8B-B14F-4D97-AF65-F5344CB8AC3E}">
        <p14:creationId xmlns:p14="http://schemas.microsoft.com/office/powerpoint/2010/main" xmlns="" val="3202189715"/>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22" presetClass="entr" presetSubtype="8" fill="hold" nodeType="withEffect">
                                  <p:stCondLst>
                                    <p:cond delay="30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500"/>
                                        <p:tgtEl>
                                          <p:spTgt spid="23"/>
                                        </p:tgtEl>
                                      </p:cBhvr>
                                    </p:animEffect>
                                  </p:childTnLst>
                                </p:cTn>
                              </p:par>
                              <p:par>
                                <p:cTn id="15" presetID="10" presetClass="entr" presetSubtype="0" fill="hold" nodeType="withEffect">
                                  <p:stCondLst>
                                    <p:cond delay="30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par>
                                <p:cTn id="18" presetID="22" presetClass="entr" presetSubtype="8" fill="hold" nodeType="withEffect">
                                  <p:stCondLst>
                                    <p:cond delay="60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par>
                                <p:cTn id="21" presetID="10" presetClass="entr" presetSubtype="0" fill="hold" nodeType="withEffect">
                                  <p:stCondLst>
                                    <p:cond delay="6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22" presetClass="entr" presetSubtype="8" fill="hold" nodeType="withEffect">
                                  <p:stCondLst>
                                    <p:cond delay="90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par>
                                <p:cTn id="27" presetID="10" presetClass="entr" presetSubtype="0" fill="hold" nodeType="withEffect">
                                  <p:stCondLst>
                                    <p:cond delay="9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22" presetClass="entr" presetSubtype="8" fill="hold" nodeType="withEffect">
                                  <p:stCondLst>
                                    <p:cond delay="120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par>
                          <p:cTn id="33" fill="hold">
                            <p:stCondLst>
                              <p:cond delay="2200"/>
                            </p:stCondLst>
                            <p:childTnLst>
                              <p:par>
                                <p:cTn id="34" presetID="26" presetClass="emph" presetSubtype="0" fill="hold" nodeType="afterEffect">
                                  <p:stCondLst>
                                    <p:cond delay="0"/>
                                  </p:stCondLst>
                                  <p:childTnLst>
                                    <p:animEffect transition="out" filter="fade">
                                      <p:cBhvr>
                                        <p:cTn id="35" dur="500" tmFilter="0, 0; .2, .5; .8, .5; 1, 0"/>
                                        <p:tgtEl>
                                          <p:spTgt spid="8"/>
                                        </p:tgtEl>
                                      </p:cBhvr>
                                    </p:animEffect>
                                    <p:animScale>
                                      <p:cBhvr>
                                        <p:cTn id="36" dur="250" autoRev="1" fill="hold"/>
                                        <p:tgtEl>
                                          <p:spTgt spid="8"/>
                                        </p:tgtEl>
                                      </p:cBhvr>
                                      <p:by x="105000" y="105000"/>
                                    </p:animScale>
                                  </p:childTnLst>
                                </p:cTn>
                              </p:par>
                              <p:par>
                                <p:cTn id="37" presetID="26" presetClass="emph" presetSubtype="0" fill="hold" nodeType="withEffect">
                                  <p:stCondLst>
                                    <p:cond delay="0"/>
                                  </p:stCondLst>
                                  <p:childTnLst>
                                    <p:animEffect transition="out" filter="fade">
                                      <p:cBhvr>
                                        <p:cTn id="38" dur="500" tmFilter="0, 0; .2, .5; .8, .5; 1, 0"/>
                                        <p:tgtEl>
                                          <p:spTgt spid="23"/>
                                        </p:tgtEl>
                                      </p:cBhvr>
                                    </p:animEffect>
                                    <p:animScale>
                                      <p:cBhvr>
                                        <p:cTn id="39" dur="250" autoRev="1" fill="hold"/>
                                        <p:tgtEl>
                                          <p:spTgt spid="2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628650" y="273844"/>
            <a:ext cx="7886700" cy="994172"/>
          </a:xfrm>
        </p:spPr>
        <p:txBody>
          <a:bodyPr/>
          <a:lstStyle/>
          <a:p>
            <a:r>
              <a:rPr lang="zh-CN" altLang="en-US" dirty="0" smtClean="0">
                <a:latin typeface="+mn-lt"/>
                <a:ea typeface="+mn-ea"/>
                <a:cs typeface="+mn-ea"/>
                <a:sym typeface="+mn-lt"/>
              </a:rPr>
              <a:t> </a:t>
            </a:r>
            <a:endParaRPr lang="zh-CN" altLang="en-US" dirty="0">
              <a:latin typeface="+mn-lt"/>
              <a:ea typeface="+mn-ea"/>
              <a:cs typeface="+mn-ea"/>
              <a:sym typeface="+mn-lt"/>
            </a:endParaRPr>
          </a:p>
        </p:txBody>
      </p:sp>
      <p:sp>
        <p:nvSpPr>
          <p:cNvPr id="24" name="圆角矩形标注 23"/>
          <p:cNvSpPr/>
          <p:nvPr/>
        </p:nvSpPr>
        <p:spPr>
          <a:xfrm>
            <a:off x="2803737" y="2777285"/>
            <a:ext cx="1610100" cy="528588"/>
          </a:xfrm>
          <a:prstGeom prst="wedgeRoundRectCallout">
            <a:avLst>
              <a:gd name="adj1" fmla="val -20833"/>
              <a:gd name="adj2" fmla="val 101383"/>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a:t>
            </a:r>
          </a:p>
        </p:txBody>
      </p:sp>
      <p:sp>
        <p:nvSpPr>
          <p:cNvPr id="44" name="圆角矩形标注 43"/>
          <p:cNvSpPr/>
          <p:nvPr/>
        </p:nvSpPr>
        <p:spPr>
          <a:xfrm>
            <a:off x="6583971" y="2777285"/>
            <a:ext cx="1610100" cy="528588"/>
          </a:xfrm>
          <a:prstGeom prst="wedgeRoundRectCallout">
            <a:avLst>
              <a:gd name="adj1" fmla="val -20833"/>
              <a:gd name="adj2" fmla="val 101383"/>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a:t>
            </a:r>
          </a:p>
        </p:txBody>
      </p:sp>
      <p:sp>
        <p:nvSpPr>
          <p:cNvPr id="45" name="任意多边形 44"/>
          <p:cNvSpPr/>
          <p:nvPr/>
        </p:nvSpPr>
        <p:spPr>
          <a:xfrm>
            <a:off x="913620" y="25059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添加文本</a:t>
            </a:r>
            <a:endPar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46" name="任意多边形 45"/>
          <p:cNvSpPr/>
          <p:nvPr/>
        </p:nvSpPr>
        <p:spPr>
          <a:xfrm>
            <a:off x="4693854" y="25059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a:t>
            </a:r>
          </a:p>
        </p:txBody>
      </p:sp>
      <p:sp>
        <p:nvSpPr>
          <p:cNvPr id="47" name="矩形 46"/>
          <p:cNvSpPr/>
          <p:nvPr/>
        </p:nvSpPr>
        <p:spPr>
          <a:xfrm>
            <a:off x="859892" y="1144261"/>
            <a:ext cx="2153332"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a:t>
            </a:r>
            <a:r>
              <a:rPr kumimoji="0" lang="zh-CN" altLang="en-US" sz="15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对的说明文字添加对的</a:t>
            </a: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说明文字添加</a:t>
            </a:r>
            <a:r>
              <a:rPr kumimoji="0" lang="zh-CN" altLang="en-US" sz="15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对的</a:t>
            </a: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说明文字添加</a:t>
            </a:r>
            <a:r>
              <a:rPr kumimoji="0" lang="zh-CN" altLang="en-US" sz="15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对的</a:t>
            </a: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说明</a:t>
            </a:r>
            <a:r>
              <a:rPr kumimoji="0" lang="zh-CN" altLang="en-US" sz="15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文字添加文字</a:t>
            </a:r>
            <a:endPar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8" name="矩形 47"/>
          <p:cNvSpPr/>
          <p:nvPr/>
        </p:nvSpPr>
        <p:spPr>
          <a:xfrm>
            <a:off x="2803738" y="3577168"/>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itchFamily="34" charset="-122"/>
                <a:cs typeface="+mn-cs"/>
              </a:rPr>
              <a:t>添加对的说明文字添加对的说明文字添加对的说明文字添加对的说明文字添加文字</a:t>
            </a:r>
          </a:p>
        </p:txBody>
      </p:sp>
      <p:sp>
        <p:nvSpPr>
          <p:cNvPr id="49" name="矩形 48"/>
          <p:cNvSpPr/>
          <p:nvPr/>
        </p:nvSpPr>
        <p:spPr>
          <a:xfrm>
            <a:off x="4693855" y="1144261"/>
            <a:ext cx="2045876"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添加对的说明文字添加对的说明文字添加对的说明文字添加对的说明文字添加文字</a:t>
            </a:r>
          </a:p>
        </p:txBody>
      </p:sp>
      <p:sp>
        <p:nvSpPr>
          <p:cNvPr id="50" name="矩形 49"/>
          <p:cNvSpPr/>
          <p:nvPr/>
        </p:nvSpPr>
        <p:spPr>
          <a:xfrm>
            <a:off x="6583972" y="3577168"/>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itchFamily="34" charset="-122"/>
                <a:cs typeface="+mn-cs"/>
              </a:rPr>
              <a:t>添加对的说明文字添加对的说明文字添加对的说明文字添加对的说明文字添加文字</a:t>
            </a:r>
          </a:p>
        </p:txBody>
      </p:sp>
    </p:spTree>
    <p:extLst>
      <p:ext uri="{BB962C8B-B14F-4D97-AF65-F5344CB8AC3E}">
        <p14:creationId xmlns:p14="http://schemas.microsoft.com/office/powerpoint/2010/main" xmlns="" val="3798591938"/>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down)">
                                      <p:cBhvr>
                                        <p:cTn id="12" dur="500"/>
                                        <p:tgtEl>
                                          <p:spTgt spid="47"/>
                                        </p:tgtEl>
                                      </p:cBhvr>
                                    </p:animEffect>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ppt_x"/>
                                          </p:val>
                                        </p:tav>
                                        <p:tav tm="100000">
                                          <p:val>
                                            <p:strVal val="#ppt_x"/>
                                          </p:val>
                                        </p:tav>
                                      </p:tavLst>
                                    </p:anim>
                                    <p:anim calcmode="lin" valueType="num">
                                      <p:cBhvr additive="base">
                                        <p:cTn id="17" dur="500" fill="hold"/>
                                        <p:tgtEl>
                                          <p:spTgt spid="24"/>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up)">
                                      <p:cBhvr>
                                        <p:cTn id="21" dur="500"/>
                                        <p:tgtEl>
                                          <p:spTgt spid="48"/>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ppt_x"/>
                                          </p:val>
                                        </p:tav>
                                        <p:tav tm="100000">
                                          <p:val>
                                            <p:strVal val="#ppt_x"/>
                                          </p:val>
                                        </p:tav>
                                      </p:tavLst>
                                    </p:anim>
                                    <p:anim calcmode="lin" valueType="num">
                                      <p:cBhvr additive="base">
                                        <p:cTn id="26" dur="500" fill="hold"/>
                                        <p:tgtEl>
                                          <p:spTgt spid="46"/>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down)">
                                      <p:cBhvr>
                                        <p:cTn id="30" dur="500"/>
                                        <p:tgtEl>
                                          <p:spTgt spid="49"/>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500" fill="hold"/>
                                        <p:tgtEl>
                                          <p:spTgt spid="44"/>
                                        </p:tgtEl>
                                        <p:attrNameLst>
                                          <p:attrName>ppt_x</p:attrName>
                                        </p:attrNameLst>
                                      </p:cBhvr>
                                      <p:tavLst>
                                        <p:tav tm="0">
                                          <p:val>
                                            <p:strVal val="#ppt_x"/>
                                          </p:val>
                                        </p:tav>
                                        <p:tav tm="100000">
                                          <p:val>
                                            <p:strVal val="#ppt_x"/>
                                          </p:val>
                                        </p:tav>
                                      </p:tavLst>
                                    </p:anim>
                                    <p:anim calcmode="lin" valueType="num">
                                      <p:cBhvr additive="base">
                                        <p:cTn id="35" dur="500" fill="hold"/>
                                        <p:tgtEl>
                                          <p:spTgt spid="44"/>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wipe(up)">
                                      <p:cBhvr>
                                        <p:cTn id="3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4" grpId="0" animBg="1"/>
      <p:bldP spid="45" grpId="0" animBg="1"/>
      <p:bldP spid="46" grpId="0" animBg="1"/>
      <p:bldP spid="47" grpId="0"/>
      <p:bldP spid="48" grpId="0"/>
      <p:bldP spid="49"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smtClean="0">
                <a:solidFill>
                  <a:srgbClr val="FF0000"/>
                </a:solidFill>
                <a:latin typeface="方正兰亭纤黑简体" panose="02000000000000000000" pitchFamily="2" charset="-122"/>
                <a:ea typeface="方正兰亭纤黑简体" panose="02000000000000000000" pitchFamily="2" charset="-122"/>
              </a:rPr>
              <a:t>04</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xmlns="" val="3604657340"/>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2199"/>
          <p:cNvSpPr/>
          <p:nvPr/>
        </p:nvSpPr>
        <p:spPr>
          <a:xfrm rot="5400000" flipH="1">
            <a:off x="923575" y="2565898"/>
            <a:ext cx="551174" cy="487366"/>
          </a:xfrm>
          <a:prstGeom prst="rightArrow">
            <a:avLst>
              <a:gd name="adj1" fmla="val 32000"/>
              <a:gd name="adj2" fmla="val 64000"/>
            </a:avLst>
          </a:prstGeom>
          <a:solidFill>
            <a:srgbClr val="C00000">
              <a:alpha val="25000"/>
            </a:srgbClr>
          </a:solidFill>
          <a:ln w="12700">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9" name="Shape 2200"/>
          <p:cNvSpPr/>
          <p:nvPr/>
        </p:nvSpPr>
        <p:spPr>
          <a:xfrm rot="5400000">
            <a:off x="7767223" y="1996635"/>
            <a:ext cx="551174" cy="487366"/>
          </a:xfrm>
          <a:prstGeom prst="rightArrow">
            <a:avLst>
              <a:gd name="adj1" fmla="val 32000"/>
              <a:gd name="adj2" fmla="val 64000"/>
            </a:avLst>
          </a:prstGeom>
          <a:solidFill>
            <a:srgbClr val="C00000">
              <a:alpha val="25000"/>
            </a:srgbClr>
          </a:solidFill>
          <a:ln w="12700">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0" name="Shape 2204"/>
          <p:cNvSpPr/>
          <p:nvPr/>
        </p:nvSpPr>
        <p:spPr>
          <a:xfrm>
            <a:off x="6209135" y="1540148"/>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1" name="Shape 2205"/>
          <p:cNvSpPr/>
          <p:nvPr/>
        </p:nvSpPr>
        <p:spPr>
          <a:xfrm>
            <a:off x="4468873" y="1540148"/>
            <a:ext cx="2077358"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2" name="Shape 2206"/>
          <p:cNvSpPr/>
          <p:nvPr/>
        </p:nvSpPr>
        <p:spPr>
          <a:xfrm>
            <a:off x="2695743" y="1540148"/>
            <a:ext cx="2077358"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3" name="Shape 2207"/>
          <p:cNvSpPr/>
          <p:nvPr/>
        </p:nvSpPr>
        <p:spPr>
          <a:xfrm>
            <a:off x="955478" y="1540148"/>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4" name="Shape 2208"/>
          <p:cNvSpPr/>
          <p:nvPr/>
        </p:nvSpPr>
        <p:spPr>
          <a:xfrm rot="10800000">
            <a:off x="955478" y="2660584"/>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5" name="Shape 2209"/>
          <p:cNvSpPr/>
          <p:nvPr/>
        </p:nvSpPr>
        <p:spPr>
          <a:xfrm rot="10800000">
            <a:off x="2695741" y="2660584"/>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6" name="Shape 2210"/>
          <p:cNvSpPr/>
          <p:nvPr/>
        </p:nvSpPr>
        <p:spPr>
          <a:xfrm rot="10800000">
            <a:off x="4468871" y="2660584"/>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7" name="Shape 2211"/>
          <p:cNvSpPr/>
          <p:nvPr/>
        </p:nvSpPr>
        <p:spPr>
          <a:xfrm rot="10800000">
            <a:off x="6209135" y="2660584"/>
            <a:ext cx="2077358"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nvGrpSpPr>
          <p:cNvPr id="18" name="Group 2"/>
          <p:cNvGrpSpPr/>
          <p:nvPr/>
        </p:nvGrpSpPr>
        <p:grpSpPr>
          <a:xfrm>
            <a:off x="2706455" y="1766285"/>
            <a:ext cx="414261" cy="414262"/>
            <a:chOff x="3712472" y="2651901"/>
            <a:chExt cx="521998" cy="521999"/>
          </a:xfrm>
        </p:grpSpPr>
        <p:sp>
          <p:nvSpPr>
            <p:cNvPr id="19" name="Shape 2214"/>
            <p:cNvSpPr/>
            <p:nvPr/>
          </p:nvSpPr>
          <p:spPr>
            <a:xfrm>
              <a:off x="3712472" y="2651901"/>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nvGrpSpPr>
            <p:cNvPr id="20" name="Group 2217"/>
            <p:cNvGrpSpPr/>
            <p:nvPr/>
          </p:nvGrpSpPr>
          <p:grpSpPr>
            <a:xfrm>
              <a:off x="3878843" y="2769409"/>
              <a:ext cx="188787" cy="265098"/>
              <a:chOff x="0" y="0"/>
              <a:chExt cx="390413" cy="548221"/>
            </a:xfrm>
          </p:grpSpPr>
          <p:sp>
            <p:nvSpPr>
              <p:cNvPr id="21" name="Shape 2215"/>
              <p:cNvSpPr/>
              <p:nvPr/>
            </p:nvSpPr>
            <p:spPr>
              <a:xfrm>
                <a:off x="0" y="46251"/>
                <a:ext cx="390413" cy="50197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22" name="Shape 2216"/>
              <p:cNvSpPr/>
              <p:nvPr/>
            </p:nvSpPr>
            <p:spPr>
              <a:xfrm>
                <a:off x="68773" y="0"/>
                <a:ext cx="250985" cy="11155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grpSp>
        <p:nvGrpSpPr>
          <p:cNvPr id="23" name="Group 1"/>
          <p:cNvGrpSpPr/>
          <p:nvPr/>
        </p:nvGrpSpPr>
        <p:grpSpPr>
          <a:xfrm>
            <a:off x="955851" y="1757601"/>
            <a:ext cx="414261" cy="414262"/>
            <a:chOff x="1506589" y="2640958"/>
            <a:chExt cx="521998" cy="521999"/>
          </a:xfrm>
        </p:grpSpPr>
        <p:sp>
          <p:nvSpPr>
            <p:cNvPr id="24" name="Shape 2220"/>
            <p:cNvSpPr/>
            <p:nvPr/>
          </p:nvSpPr>
          <p:spPr>
            <a:xfrm>
              <a:off x="1506589" y="2640958"/>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5" name="Shape 2221"/>
            <p:cNvSpPr/>
            <p:nvPr/>
          </p:nvSpPr>
          <p:spPr>
            <a:xfrm>
              <a:off x="1633470" y="2769409"/>
              <a:ext cx="276863" cy="265096"/>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26" name="Group 3"/>
          <p:cNvGrpSpPr/>
          <p:nvPr/>
        </p:nvGrpSpPr>
        <p:grpSpPr>
          <a:xfrm>
            <a:off x="4456688" y="1766285"/>
            <a:ext cx="414261" cy="414262"/>
            <a:chOff x="5917887" y="2651901"/>
            <a:chExt cx="521998" cy="521999"/>
          </a:xfrm>
        </p:grpSpPr>
        <p:sp>
          <p:nvSpPr>
            <p:cNvPr id="27" name="Shape 2224"/>
            <p:cNvSpPr/>
            <p:nvPr/>
          </p:nvSpPr>
          <p:spPr>
            <a:xfrm>
              <a:off x="5917887" y="2651901"/>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8" name="Shape 2225"/>
            <p:cNvSpPr/>
            <p:nvPr/>
          </p:nvSpPr>
          <p:spPr>
            <a:xfrm>
              <a:off x="6067226" y="2798035"/>
              <a:ext cx="223320" cy="223320"/>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29" name="Group 4"/>
          <p:cNvGrpSpPr/>
          <p:nvPr/>
        </p:nvGrpSpPr>
        <p:grpSpPr>
          <a:xfrm>
            <a:off x="6219849" y="1766285"/>
            <a:ext cx="414261" cy="414262"/>
            <a:chOff x="8139592" y="2651901"/>
            <a:chExt cx="521998" cy="521999"/>
          </a:xfrm>
        </p:grpSpPr>
        <p:sp>
          <p:nvSpPr>
            <p:cNvPr id="30" name="Shape 2228"/>
            <p:cNvSpPr/>
            <p:nvPr/>
          </p:nvSpPr>
          <p:spPr>
            <a:xfrm>
              <a:off x="8139592" y="2651901"/>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31" name="Shape 2229"/>
            <p:cNvSpPr/>
            <p:nvPr/>
          </p:nvSpPr>
          <p:spPr>
            <a:xfrm>
              <a:off x="8286417" y="2801240"/>
              <a:ext cx="223305" cy="223320"/>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32" name="Group 5"/>
          <p:cNvGrpSpPr/>
          <p:nvPr/>
        </p:nvGrpSpPr>
        <p:grpSpPr>
          <a:xfrm>
            <a:off x="7872232" y="2878037"/>
            <a:ext cx="414261" cy="414262"/>
            <a:chOff x="10221709" y="4052785"/>
            <a:chExt cx="521998" cy="521999"/>
          </a:xfrm>
        </p:grpSpPr>
        <p:sp>
          <p:nvSpPr>
            <p:cNvPr id="33" name="Shape 2232"/>
            <p:cNvSpPr/>
            <p:nvPr/>
          </p:nvSpPr>
          <p:spPr>
            <a:xfrm>
              <a:off x="10221709"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34" name="Shape 2233"/>
            <p:cNvSpPr/>
            <p:nvPr/>
          </p:nvSpPr>
          <p:spPr>
            <a:xfrm>
              <a:off x="10388587" y="4179325"/>
              <a:ext cx="188243" cy="268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35" name="Group 6"/>
          <p:cNvGrpSpPr/>
          <p:nvPr/>
        </p:nvGrpSpPr>
        <p:grpSpPr>
          <a:xfrm>
            <a:off x="6121627" y="2878037"/>
            <a:ext cx="414261" cy="414262"/>
            <a:chOff x="8015826" y="4052785"/>
            <a:chExt cx="521998" cy="521999"/>
          </a:xfrm>
        </p:grpSpPr>
        <p:sp>
          <p:nvSpPr>
            <p:cNvPr id="36" name="Shape 2236"/>
            <p:cNvSpPr/>
            <p:nvPr/>
          </p:nvSpPr>
          <p:spPr>
            <a:xfrm>
              <a:off x="8015826"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37" name="Shape 2237"/>
            <p:cNvSpPr/>
            <p:nvPr/>
          </p:nvSpPr>
          <p:spPr>
            <a:xfrm>
              <a:off x="8155776" y="4192637"/>
              <a:ext cx="242294" cy="242295"/>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38" name="Group 7"/>
          <p:cNvGrpSpPr/>
          <p:nvPr/>
        </p:nvGrpSpPr>
        <p:grpSpPr>
          <a:xfrm>
            <a:off x="4346586" y="2878037"/>
            <a:ext cx="414261" cy="414262"/>
            <a:chOff x="5779150" y="4052785"/>
            <a:chExt cx="521998" cy="521999"/>
          </a:xfrm>
        </p:grpSpPr>
        <p:sp>
          <p:nvSpPr>
            <p:cNvPr id="39" name="Shape 2240"/>
            <p:cNvSpPr/>
            <p:nvPr/>
          </p:nvSpPr>
          <p:spPr>
            <a:xfrm>
              <a:off x="5779150"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nvGrpSpPr>
            <p:cNvPr id="40" name="Group 2243"/>
            <p:cNvGrpSpPr/>
            <p:nvPr/>
          </p:nvGrpSpPr>
          <p:grpSpPr>
            <a:xfrm>
              <a:off x="5923244" y="4211998"/>
              <a:ext cx="233810" cy="203573"/>
              <a:chOff x="-1382595" y="-97300"/>
              <a:chExt cx="483522" cy="420990"/>
            </a:xfrm>
          </p:grpSpPr>
          <p:sp>
            <p:nvSpPr>
              <p:cNvPr id="41" name="Shape 2241"/>
              <p:cNvSpPr/>
              <p:nvPr/>
            </p:nvSpPr>
            <p:spPr>
              <a:xfrm>
                <a:off x="-1361117" y="-97300"/>
                <a:ext cx="440016" cy="123355"/>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2" name="Shape 2242"/>
              <p:cNvSpPr/>
              <p:nvPr/>
            </p:nvSpPr>
            <p:spPr>
              <a:xfrm>
                <a:off x="-1382595" y="54793"/>
                <a:ext cx="483522" cy="268897"/>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grpSp>
        <p:nvGrpSpPr>
          <p:cNvPr id="43" name="Group 8"/>
          <p:cNvGrpSpPr/>
          <p:nvPr/>
        </p:nvGrpSpPr>
        <p:grpSpPr>
          <a:xfrm>
            <a:off x="2606515" y="2878037"/>
            <a:ext cx="414261" cy="414262"/>
            <a:chOff x="3586540" y="4052785"/>
            <a:chExt cx="521998" cy="521999"/>
          </a:xfrm>
        </p:grpSpPr>
        <p:sp>
          <p:nvSpPr>
            <p:cNvPr id="44" name="Shape 2246"/>
            <p:cNvSpPr/>
            <p:nvPr/>
          </p:nvSpPr>
          <p:spPr>
            <a:xfrm>
              <a:off x="3586540"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45" name="Shape 2247"/>
            <p:cNvSpPr/>
            <p:nvPr/>
          </p:nvSpPr>
          <p:spPr>
            <a:xfrm>
              <a:off x="3722299" y="4183326"/>
              <a:ext cx="250481" cy="260916"/>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sp>
        <p:nvSpPr>
          <p:cNvPr id="46" name="TextBox 45"/>
          <p:cNvSpPr txBox="1"/>
          <p:nvPr/>
        </p:nvSpPr>
        <p:spPr>
          <a:xfrm>
            <a:off x="1369706" y="188983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47" name="TextBox 46"/>
          <p:cNvSpPr txBox="1"/>
          <p:nvPr/>
        </p:nvSpPr>
        <p:spPr>
          <a:xfrm>
            <a:off x="3119335" y="188983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48" name="TextBox 47"/>
          <p:cNvSpPr txBox="1"/>
          <p:nvPr/>
        </p:nvSpPr>
        <p:spPr>
          <a:xfrm>
            <a:off x="4869760" y="188599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49" name="TextBox 48"/>
          <p:cNvSpPr txBox="1"/>
          <p:nvPr/>
        </p:nvSpPr>
        <p:spPr>
          <a:xfrm>
            <a:off x="6619389" y="188599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0" name="TextBox 49"/>
          <p:cNvSpPr txBox="1"/>
          <p:nvPr/>
        </p:nvSpPr>
        <p:spPr>
          <a:xfrm>
            <a:off x="1264464" y="301633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1" name="TextBox 50"/>
          <p:cNvSpPr txBox="1"/>
          <p:nvPr/>
        </p:nvSpPr>
        <p:spPr>
          <a:xfrm>
            <a:off x="3014093" y="301633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2" name="TextBox 51"/>
          <p:cNvSpPr txBox="1"/>
          <p:nvPr/>
        </p:nvSpPr>
        <p:spPr>
          <a:xfrm>
            <a:off x="4764518" y="301249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3" name="TextBox 52"/>
          <p:cNvSpPr txBox="1"/>
          <p:nvPr/>
        </p:nvSpPr>
        <p:spPr>
          <a:xfrm>
            <a:off x="6514147" y="301249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4" name="TextBox 53"/>
          <p:cNvSpPr txBox="1"/>
          <p:nvPr/>
        </p:nvSpPr>
        <p:spPr>
          <a:xfrm>
            <a:off x="1056545" y="3883114"/>
            <a:ext cx="7229948" cy="439544"/>
          </a:xfrm>
          <a:prstGeom prst="rect">
            <a:avLst/>
          </a:prstGeom>
          <a:noFill/>
        </p:spPr>
        <p:txBody>
          <a:bodyPr wrap="square" lIns="0" tIns="0" rIns="0" bIns="0" rtlCol="0">
            <a:spAutoFit/>
          </a:bodyPr>
          <a:lstStyle/>
          <a:p>
            <a:pPr algn="ctr"/>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字以内，据统计每页幻灯片的最好控制在</a:t>
            </a:r>
            <a:r>
              <a:rPr lang="en-US" altLang="zh-CN" sz="952" dirty="0">
                <a:solidFill>
                  <a:srgbClr val="474747"/>
                </a:solidFill>
                <a:latin typeface="微软雅黑"/>
                <a:ea typeface="微软雅黑"/>
              </a:rPr>
              <a:t>5</a:t>
            </a:r>
            <a:r>
              <a:rPr lang="zh-CN" altLang="en-US" sz="952" dirty="0">
                <a:solidFill>
                  <a:srgbClr val="474747"/>
                </a:solidFill>
                <a:latin typeface="微软雅黑"/>
                <a:ea typeface="微软雅黑"/>
              </a:rPr>
              <a:t>分钟之内。此处添加详细文本描述，建议与标题相关并符合整体语言风格，语言描述尽量简洁生动。尽量将每页幻灯片的字数控制在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字以内，据统计每页幻灯片的最好控制在</a:t>
            </a:r>
            <a:r>
              <a:rPr lang="en-US" altLang="zh-CN" sz="952" dirty="0">
                <a:solidFill>
                  <a:srgbClr val="474747"/>
                </a:solidFill>
                <a:latin typeface="微软雅黑"/>
                <a:ea typeface="微软雅黑"/>
              </a:rPr>
              <a:t>5</a:t>
            </a:r>
            <a:r>
              <a:rPr lang="zh-CN" altLang="en-US" sz="952" dirty="0">
                <a:solidFill>
                  <a:srgbClr val="474747"/>
                </a:solidFill>
                <a:latin typeface="微软雅黑"/>
                <a:ea typeface="微软雅黑"/>
              </a:rPr>
              <a:t>分钟之内。</a:t>
            </a:r>
          </a:p>
        </p:txBody>
      </p:sp>
    </p:spTree>
    <p:extLst>
      <p:ext uri="{BB962C8B-B14F-4D97-AF65-F5344CB8AC3E}">
        <p14:creationId xmlns:p14="http://schemas.microsoft.com/office/powerpoint/2010/main" xmlns="" val="1035995498"/>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200"/>
                                        <p:tgtEl>
                                          <p:spTgt spid="13"/>
                                        </p:tgtEl>
                                      </p:cBhvr>
                                    </p:animEffect>
                                  </p:childTnLst>
                                </p:cTn>
                              </p:par>
                            </p:childTnLst>
                          </p:cTn>
                        </p:par>
                        <p:par>
                          <p:cTn id="8" fill="hold">
                            <p:stCondLst>
                              <p:cond delay="2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200"/>
                                        <p:tgtEl>
                                          <p:spTgt spid="2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200"/>
                                        <p:tgtEl>
                                          <p:spTgt spid="46"/>
                                        </p:tgtEl>
                                      </p:cBhvr>
                                    </p:animEffect>
                                  </p:childTnLst>
                                </p:cTn>
                              </p:par>
                            </p:childTnLst>
                          </p:cTn>
                        </p:par>
                        <p:par>
                          <p:cTn id="15" fill="hold">
                            <p:stCondLst>
                              <p:cond delay="4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200"/>
                                        <p:tgtEl>
                                          <p:spTgt spid="12"/>
                                        </p:tgtEl>
                                      </p:cBhvr>
                                    </p:animEffect>
                                  </p:childTnLst>
                                </p:cTn>
                              </p:par>
                            </p:childTnLst>
                          </p:cTn>
                        </p:par>
                        <p:par>
                          <p:cTn id="19" fill="hold">
                            <p:stCondLst>
                              <p:cond delay="600"/>
                            </p:stCondLst>
                            <p:childTnLst>
                              <p:par>
                                <p:cTn id="20" presetID="10" presetClass="entr" presetSubtype="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200"/>
                                        <p:tgtEl>
                                          <p:spTgt spid="1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200"/>
                                        <p:tgtEl>
                                          <p:spTgt spid="47"/>
                                        </p:tgtEl>
                                      </p:cBhvr>
                                    </p:animEffect>
                                  </p:childTnLst>
                                </p:cTn>
                              </p:par>
                            </p:childTnLst>
                          </p:cTn>
                        </p:par>
                        <p:par>
                          <p:cTn id="26" fill="hold">
                            <p:stCondLst>
                              <p:cond delay="800"/>
                            </p:stCondLst>
                            <p:childTnLst>
                              <p:par>
                                <p:cTn id="27" presetID="2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200"/>
                                        <p:tgtEl>
                                          <p:spTgt spid="11"/>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200"/>
                                        <p:tgtEl>
                                          <p:spTgt spid="2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200"/>
                                        <p:tgtEl>
                                          <p:spTgt spid="48"/>
                                        </p:tgtEl>
                                      </p:cBhvr>
                                    </p:animEffect>
                                  </p:childTnLst>
                                </p:cTn>
                              </p:par>
                            </p:childTnLst>
                          </p:cTn>
                        </p:par>
                        <p:par>
                          <p:cTn id="37" fill="hold">
                            <p:stCondLst>
                              <p:cond delay="1200"/>
                            </p:stCondLst>
                            <p:childTnLst>
                              <p:par>
                                <p:cTn id="38" presetID="2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200"/>
                                        <p:tgtEl>
                                          <p:spTgt spid="10"/>
                                        </p:tgtEl>
                                      </p:cBhvr>
                                    </p:animEffect>
                                  </p:childTnLst>
                                </p:cTn>
                              </p:par>
                            </p:childTnLst>
                          </p:cTn>
                        </p:par>
                        <p:par>
                          <p:cTn id="41" fill="hold">
                            <p:stCondLst>
                              <p:cond delay="1400"/>
                            </p:stCondLst>
                            <p:childTnLst>
                              <p:par>
                                <p:cTn id="42" presetID="10" presetClass="entr" presetSubtype="0"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200"/>
                                        <p:tgtEl>
                                          <p:spTgt spid="2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200"/>
                                        <p:tgtEl>
                                          <p:spTgt spid="49"/>
                                        </p:tgtEl>
                                      </p:cBhvr>
                                    </p:animEffect>
                                  </p:childTnLst>
                                </p:cTn>
                              </p:par>
                            </p:childTnLst>
                          </p:cTn>
                        </p:par>
                        <p:par>
                          <p:cTn id="48" fill="hold">
                            <p:stCondLst>
                              <p:cond delay="16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200"/>
                                        <p:tgtEl>
                                          <p:spTgt spid="9"/>
                                        </p:tgtEl>
                                      </p:cBhvr>
                                    </p:animEffect>
                                  </p:childTnLst>
                                </p:cTn>
                              </p:par>
                            </p:childTnLst>
                          </p:cTn>
                        </p:par>
                        <p:par>
                          <p:cTn id="52" fill="hold">
                            <p:stCondLst>
                              <p:cond delay="1800"/>
                            </p:stCondLst>
                            <p:childTnLst>
                              <p:par>
                                <p:cTn id="53" presetID="22" presetClass="entr" presetSubtype="2"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right)">
                                      <p:cBhvr>
                                        <p:cTn id="55" dur="200"/>
                                        <p:tgtEl>
                                          <p:spTgt spid="17"/>
                                        </p:tgtEl>
                                      </p:cBhvr>
                                    </p:animEffect>
                                  </p:childTnLst>
                                </p:cTn>
                              </p:par>
                            </p:childTnLst>
                          </p:cTn>
                        </p:par>
                        <p:par>
                          <p:cTn id="56" fill="hold">
                            <p:stCondLst>
                              <p:cond delay="2000"/>
                            </p:stCondLst>
                            <p:childTnLst>
                              <p:par>
                                <p:cTn id="57" presetID="10" presetClass="entr" presetSubtype="0" fill="hold"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200"/>
                                        <p:tgtEl>
                                          <p:spTgt spid="3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200"/>
                                        <p:tgtEl>
                                          <p:spTgt spid="53"/>
                                        </p:tgtEl>
                                      </p:cBhvr>
                                    </p:animEffect>
                                  </p:childTnLst>
                                </p:cTn>
                              </p:par>
                            </p:childTnLst>
                          </p:cTn>
                        </p:par>
                        <p:par>
                          <p:cTn id="63" fill="hold">
                            <p:stCondLst>
                              <p:cond delay="2200"/>
                            </p:stCondLst>
                            <p:childTnLst>
                              <p:par>
                                <p:cTn id="64" presetID="22" presetClass="entr" presetSubtype="2"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right)">
                                      <p:cBhvr>
                                        <p:cTn id="66" dur="200"/>
                                        <p:tgtEl>
                                          <p:spTgt spid="16"/>
                                        </p:tgtEl>
                                      </p:cBhvr>
                                    </p:animEffect>
                                  </p:childTnLst>
                                </p:cTn>
                              </p:par>
                            </p:childTnLst>
                          </p:cTn>
                        </p:par>
                        <p:par>
                          <p:cTn id="67" fill="hold">
                            <p:stCondLst>
                              <p:cond delay="2400"/>
                            </p:stCondLst>
                            <p:childTnLst>
                              <p:par>
                                <p:cTn id="68" presetID="10" presetClass="entr" presetSubtype="0" fill="hold"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200"/>
                                        <p:tgtEl>
                                          <p:spTgt spid="3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200"/>
                                        <p:tgtEl>
                                          <p:spTgt spid="52"/>
                                        </p:tgtEl>
                                      </p:cBhvr>
                                    </p:animEffect>
                                  </p:childTnLst>
                                </p:cTn>
                              </p:par>
                            </p:childTnLst>
                          </p:cTn>
                        </p:par>
                        <p:par>
                          <p:cTn id="74" fill="hold">
                            <p:stCondLst>
                              <p:cond delay="2600"/>
                            </p:stCondLst>
                            <p:childTnLst>
                              <p:par>
                                <p:cTn id="75" presetID="22" presetClass="entr" presetSubtype="2"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right)">
                                      <p:cBhvr>
                                        <p:cTn id="77" dur="200"/>
                                        <p:tgtEl>
                                          <p:spTgt spid="15"/>
                                        </p:tgtEl>
                                      </p:cBhvr>
                                    </p:animEffect>
                                  </p:childTnLst>
                                </p:cTn>
                              </p:par>
                            </p:childTnLst>
                          </p:cTn>
                        </p:par>
                        <p:par>
                          <p:cTn id="78" fill="hold">
                            <p:stCondLst>
                              <p:cond delay="2800"/>
                            </p:stCondLst>
                            <p:childTnLst>
                              <p:par>
                                <p:cTn id="79" presetID="10" presetClass="entr" presetSubtype="0" fill="hold"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fade">
                                      <p:cBhvr>
                                        <p:cTn id="81" dur="200"/>
                                        <p:tgtEl>
                                          <p:spTgt spid="3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200"/>
                                        <p:tgtEl>
                                          <p:spTgt spid="51"/>
                                        </p:tgtEl>
                                      </p:cBhvr>
                                    </p:animEffect>
                                  </p:childTnLst>
                                </p:cTn>
                              </p:par>
                            </p:childTnLst>
                          </p:cTn>
                        </p:par>
                        <p:par>
                          <p:cTn id="85" fill="hold">
                            <p:stCondLst>
                              <p:cond delay="3000"/>
                            </p:stCondLst>
                            <p:childTnLst>
                              <p:par>
                                <p:cTn id="86" presetID="22" presetClass="entr" presetSubtype="2" fill="hold" grpId="0" nodeType="after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right)">
                                      <p:cBhvr>
                                        <p:cTn id="88" dur="200"/>
                                        <p:tgtEl>
                                          <p:spTgt spid="14"/>
                                        </p:tgtEl>
                                      </p:cBhvr>
                                    </p:animEffect>
                                  </p:childTnLst>
                                </p:cTn>
                              </p:par>
                            </p:childTnLst>
                          </p:cTn>
                        </p:par>
                        <p:par>
                          <p:cTn id="89" fill="hold">
                            <p:stCondLst>
                              <p:cond delay="3200"/>
                            </p:stCondLst>
                            <p:childTnLst>
                              <p:par>
                                <p:cTn id="90" presetID="10" presetClass="entr" presetSubtype="0" fill="hold" nodeType="after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fade">
                                      <p:cBhvr>
                                        <p:cTn id="92" dur="200"/>
                                        <p:tgtEl>
                                          <p:spTgt spid="4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fade">
                                      <p:cBhvr>
                                        <p:cTn id="95" dur="200"/>
                                        <p:tgtEl>
                                          <p:spTgt spid="50"/>
                                        </p:tgtEl>
                                      </p:cBhvr>
                                    </p:animEffect>
                                  </p:childTnLst>
                                </p:cTn>
                              </p:par>
                            </p:childTnLst>
                          </p:cTn>
                        </p:par>
                        <p:par>
                          <p:cTn id="96" fill="hold">
                            <p:stCondLst>
                              <p:cond delay="3400"/>
                            </p:stCondLst>
                            <p:childTnLst>
                              <p:par>
                                <p:cTn id="97" presetID="22" presetClass="entr" presetSubtype="4" fill="hold" grpId="0" nodeType="afterEffect">
                                  <p:stCondLst>
                                    <p:cond delay="0"/>
                                  </p:stCondLst>
                                  <p:childTnLst>
                                    <p:set>
                                      <p:cBhvr>
                                        <p:cTn id="98" dur="1" fill="hold">
                                          <p:stCondLst>
                                            <p:cond delay="0"/>
                                          </p:stCondLst>
                                        </p:cTn>
                                        <p:tgtEl>
                                          <p:spTgt spid="8"/>
                                        </p:tgtEl>
                                        <p:attrNameLst>
                                          <p:attrName>style.visibility</p:attrName>
                                        </p:attrNameLst>
                                      </p:cBhvr>
                                      <p:to>
                                        <p:strVal val="visible"/>
                                      </p:to>
                                    </p:set>
                                    <p:animEffect transition="in" filter="wipe(down)">
                                      <p:cBhvr>
                                        <p:cTn id="99" dur="200"/>
                                        <p:tgtEl>
                                          <p:spTgt spid="8"/>
                                        </p:tgtEl>
                                      </p:cBhvr>
                                    </p:animEffect>
                                  </p:childTnLst>
                                </p:cTn>
                              </p:par>
                            </p:childTnLst>
                          </p:cTn>
                        </p:par>
                        <p:par>
                          <p:cTn id="100" fill="hold">
                            <p:stCondLst>
                              <p:cond delay="3600"/>
                            </p:stCondLst>
                            <p:childTnLst>
                              <p:par>
                                <p:cTn id="101" presetID="18" presetClass="entr" presetSubtype="6" fill="hold" grpId="0" nodeType="afterEffect">
                                  <p:stCondLst>
                                    <p:cond delay="0"/>
                                  </p:stCondLst>
                                  <p:childTnLst>
                                    <p:set>
                                      <p:cBhvr>
                                        <p:cTn id="102" dur="1" fill="hold">
                                          <p:stCondLst>
                                            <p:cond delay="0"/>
                                          </p:stCondLst>
                                        </p:cTn>
                                        <p:tgtEl>
                                          <p:spTgt spid="54"/>
                                        </p:tgtEl>
                                        <p:attrNameLst>
                                          <p:attrName>style.visibility</p:attrName>
                                        </p:attrNameLst>
                                      </p:cBhvr>
                                      <p:to>
                                        <p:strVal val="visible"/>
                                      </p:to>
                                    </p:set>
                                    <p:animEffect transition="in" filter="strips(downRight)">
                                      <p:cBhvr>
                                        <p:cTn id="103" dur="2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46" grpId="0"/>
      <p:bldP spid="47" grpId="0"/>
      <p:bldP spid="48" grpId="0"/>
      <p:bldP spid="49" grpId="0"/>
      <p:bldP spid="50" grpId="0"/>
      <p:bldP spid="51" grpId="0"/>
      <p:bldP spid="52" grpId="0"/>
      <p:bldP spid="53" grpId="0"/>
      <p:bldP spid="54" grpId="0"/>
    </p:bldLst>
  </p:timing>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025"/>
          <p:cNvGrpSpPr/>
          <p:nvPr/>
        </p:nvGrpSpPr>
        <p:grpSpPr>
          <a:xfrm rot="16200000">
            <a:off x="3459457" y="1905291"/>
            <a:ext cx="2303419" cy="2304259"/>
            <a:chOff x="0" y="0"/>
            <a:chExt cx="5802633" cy="5804748"/>
          </a:xfrm>
        </p:grpSpPr>
        <p:sp>
          <p:nvSpPr>
            <p:cNvPr id="9" name="Shape 1021"/>
            <p:cNvSpPr/>
            <p:nvPr/>
          </p:nvSpPr>
          <p:spPr>
            <a:xfrm>
              <a:off x="2902570" y="0"/>
              <a:ext cx="2897532" cy="3488855"/>
            </a:xfrm>
            <a:custGeom>
              <a:avLst/>
              <a:gdLst/>
              <a:ahLst/>
              <a:cxnLst>
                <a:cxn ang="0">
                  <a:pos x="wd2" y="hd2"/>
                </a:cxn>
                <a:cxn ang="5400000">
                  <a:pos x="wd2" y="hd2"/>
                </a:cxn>
                <a:cxn ang="10800000">
                  <a:pos x="wd2" y="hd2"/>
                </a:cxn>
                <a:cxn ang="16200000">
                  <a:pos x="wd2" y="hd2"/>
                </a:cxn>
              </a:cxnLst>
              <a:rect l="0" t="0" r="r" b="b"/>
              <a:pathLst>
                <a:path w="21600" h="21600" extrusionOk="0">
                  <a:moveTo>
                    <a:pt x="11759" y="19326"/>
                  </a:moveTo>
                  <a:cubicBezTo>
                    <a:pt x="11759" y="18816"/>
                    <a:pt x="11554" y="18347"/>
                    <a:pt x="11213" y="17968"/>
                  </a:cubicBezTo>
                  <a:lnTo>
                    <a:pt x="21600" y="17968"/>
                  </a:lnTo>
                  <a:cubicBezTo>
                    <a:pt x="21600" y="8054"/>
                    <a:pt x="11933" y="16"/>
                    <a:pt x="0" y="0"/>
                  </a:cubicBezTo>
                  <a:lnTo>
                    <a:pt x="0" y="17968"/>
                  </a:lnTo>
                  <a:lnTo>
                    <a:pt x="6830" y="17968"/>
                  </a:lnTo>
                  <a:cubicBezTo>
                    <a:pt x="6489" y="18347"/>
                    <a:pt x="6284" y="18816"/>
                    <a:pt x="6284" y="19326"/>
                  </a:cubicBezTo>
                  <a:cubicBezTo>
                    <a:pt x="6284" y="20582"/>
                    <a:pt x="7510" y="21600"/>
                    <a:pt x="9022" y="21600"/>
                  </a:cubicBezTo>
                  <a:cubicBezTo>
                    <a:pt x="10534" y="21600"/>
                    <a:pt x="11759" y="20582"/>
                    <a:pt x="11759" y="19326"/>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10" name="Shape 1022"/>
            <p:cNvSpPr/>
            <p:nvPr/>
          </p:nvSpPr>
          <p:spPr>
            <a:xfrm>
              <a:off x="0" y="0"/>
              <a:ext cx="3493530" cy="2902168"/>
            </a:xfrm>
            <a:custGeom>
              <a:avLst/>
              <a:gdLst/>
              <a:ahLst/>
              <a:cxnLst>
                <a:cxn ang="0">
                  <a:pos x="wd2" y="hd2"/>
                </a:cxn>
                <a:cxn ang="5400000">
                  <a:pos x="wd2" y="hd2"/>
                </a:cxn>
                <a:cxn ang="10800000">
                  <a:pos x="wd2" y="hd2"/>
                </a:cxn>
                <a:cxn ang="16200000">
                  <a:pos x="wd2" y="hd2"/>
                </a:cxn>
              </a:cxnLst>
              <a:rect l="0" t="0" r="r" b="b"/>
              <a:pathLst>
                <a:path w="21600" h="21600" extrusionOk="0">
                  <a:moveTo>
                    <a:pt x="12761" y="19967"/>
                  </a:moveTo>
                  <a:cubicBezTo>
                    <a:pt x="12761" y="20580"/>
                    <a:pt x="12591" y="21144"/>
                    <a:pt x="12308" y="21600"/>
                  </a:cubicBezTo>
                  <a:lnTo>
                    <a:pt x="17972" y="21600"/>
                  </a:lnTo>
                  <a:lnTo>
                    <a:pt x="17972" y="14781"/>
                  </a:lnTo>
                  <a:cubicBezTo>
                    <a:pt x="18351" y="15122"/>
                    <a:pt x="18820" y="15326"/>
                    <a:pt x="19329" y="15326"/>
                  </a:cubicBezTo>
                  <a:cubicBezTo>
                    <a:pt x="20583" y="15326"/>
                    <a:pt x="21600" y="14103"/>
                    <a:pt x="21600" y="12593"/>
                  </a:cubicBezTo>
                  <a:cubicBezTo>
                    <a:pt x="21600" y="11084"/>
                    <a:pt x="20583" y="9860"/>
                    <a:pt x="19329" y="9860"/>
                  </a:cubicBezTo>
                  <a:cubicBezTo>
                    <a:pt x="18820" y="9860"/>
                    <a:pt x="18351" y="10064"/>
                    <a:pt x="17972" y="10405"/>
                  </a:cubicBezTo>
                  <a:lnTo>
                    <a:pt x="17972" y="0"/>
                  </a:lnTo>
                  <a:cubicBezTo>
                    <a:pt x="17963" y="0"/>
                    <a:pt x="17953" y="0"/>
                    <a:pt x="17943" y="0"/>
                  </a:cubicBezTo>
                  <a:cubicBezTo>
                    <a:pt x="8034" y="0"/>
                    <a:pt x="0" y="9671"/>
                    <a:pt x="0" y="21600"/>
                  </a:cubicBezTo>
                  <a:lnTo>
                    <a:pt x="8672" y="21600"/>
                  </a:lnTo>
                  <a:cubicBezTo>
                    <a:pt x="8389" y="21144"/>
                    <a:pt x="8219" y="20580"/>
                    <a:pt x="8219" y="19967"/>
                  </a:cubicBezTo>
                  <a:cubicBezTo>
                    <a:pt x="8219" y="18457"/>
                    <a:pt x="9236" y="17234"/>
                    <a:pt x="10490" y="17234"/>
                  </a:cubicBezTo>
                  <a:cubicBezTo>
                    <a:pt x="11744" y="17234"/>
                    <a:pt x="12761" y="18457"/>
                    <a:pt x="12761" y="19967"/>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11" name="Shape 1023"/>
            <p:cNvSpPr/>
            <p:nvPr/>
          </p:nvSpPr>
          <p:spPr>
            <a:xfrm>
              <a:off x="0" y="2309163"/>
              <a:ext cx="2906814" cy="348884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12945"/>
                  </a:lnTo>
                  <a:cubicBezTo>
                    <a:pt x="21145" y="13229"/>
                    <a:pt x="20581" y="13399"/>
                    <a:pt x="19969" y="13399"/>
                  </a:cubicBezTo>
                  <a:cubicBezTo>
                    <a:pt x="18462" y="13399"/>
                    <a:pt x="17240" y="12381"/>
                    <a:pt x="17240" y="11125"/>
                  </a:cubicBezTo>
                  <a:cubicBezTo>
                    <a:pt x="17240" y="9869"/>
                    <a:pt x="18462" y="8851"/>
                    <a:pt x="19969" y="8851"/>
                  </a:cubicBezTo>
                  <a:cubicBezTo>
                    <a:pt x="20581" y="8851"/>
                    <a:pt x="21145" y="9021"/>
                    <a:pt x="21600" y="9305"/>
                  </a:cubicBezTo>
                  <a:lnTo>
                    <a:pt x="21600" y="3632"/>
                  </a:lnTo>
                  <a:lnTo>
                    <a:pt x="21600" y="3632"/>
                  </a:lnTo>
                  <a:lnTo>
                    <a:pt x="14792" y="3632"/>
                  </a:lnTo>
                  <a:cubicBezTo>
                    <a:pt x="15132" y="3253"/>
                    <a:pt x="15336" y="2784"/>
                    <a:pt x="15336" y="2274"/>
                  </a:cubicBezTo>
                  <a:cubicBezTo>
                    <a:pt x="15336" y="1018"/>
                    <a:pt x="14114" y="0"/>
                    <a:pt x="12607" y="0"/>
                  </a:cubicBezTo>
                  <a:cubicBezTo>
                    <a:pt x="11100" y="0"/>
                    <a:pt x="9878" y="1018"/>
                    <a:pt x="9878" y="2274"/>
                  </a:cubicBezTo>
                  <a:cubicBezTo>
                    <a:pt x="9878" y="2784"/>
                    <a:pt x="10082" y="3253"/>
                    <a:pt x="10423" y="3632"/>
                  </a:cubicBezTo>
                  <a:lnTo>
                    <a:pt x="0" y="3632"/>
                  </a:lnTo>
                  <a:cubicBezTo>
                    <a:pt x="0" y="3632"/>
                    <a:pt x="0" y="3632"/>
                    <a:pt x="0" y="3632"/>
                  </a:cubicBezTo>
                  <a:cubicBezTo>
                    <a:pt x="0" y="13556"/>
                    <a:pt x="9655" y="21600"/>
                    <a:pt x="21565" y="21600"/>
                  </a:cubicBezTo>
                  <a:cubicBezTo>
                    <a:pt x="21577" y="21600"/>
                    <a:pt x="21588" y="21600"/>
                    <a:pt x="21600" y="21600"/>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12" name="Shape 1024"/>
            <p:cNvSpPr/>
            <p:nvPr/>
          </p:nvSpPr>
          <p:spPr>
            <a:xfrm>
              <a:off x="2318387" y="2902671"/>
              <a:ext cx="3484247" cy="2902078"/>
            </a:xfrm>
            <a:custGeom>
              <a:avLst/>
              <a:gdLst/>
              <a:ahLst/>
              <a:cxnLst>
                <a:cxn ang="0">
                  <a:pos x="wd2" y="hd2"/>
                </a:cxn>
                <a:cxn ang="5400000">
                  <a:pos x="wd2" y="hd2"/>
                </a:cxn>
                <a:cxn ang="10800000">
                  <a:pos x="wd2" y="hd2"/>
                </a:cxn>
                <a:cxn ang="16200000">
                  <a:pos x="wd2" y="hd2"/>
                </a:cxn>
              </a:cxnLst>
              <a:rect l="0" t="0" r="r" b="b"/>
              <a:pathLst>
                <a:path w="21600" h="21600" extrusionOk="0">
                  <a:moveTo>
                    <a:pt x="3637" y="21600"/>
                  </a:moveTo>
                  <a:cubicBezTo>
                    <a:pt x="13560" y="21581"/>
                    <a:pt x="21600" y="11918"/>
                    <a:pt x="21600" y="0"/>
                  </a:cubicBezTo>
                  <a:lnTo>
                    <a:pt x="12962" y="0"/>
                  </a:lnTo>
                  <a:cubicBezTo>
                    <a:pt x="13246" y="456"/>
                    <a:pt x="13416" y="1020"/>
                    <a:pt x="13416" y="1634"/>
                  </a:cubicBezTo>
                  <a:cubicBezTo>
                    <a:pt x="13416" y="3143"/>
                    <a:pt x="12397" y="4367"/>
                    <a:pt x="11140" y="4367"/>
                  </a:cubicBezTo>
                  <a:cubicBezTo>
                    <a:pt x="9882" y="4367"/>
                    <a:pt x="8863" y="3143"/>
                    <a:pt x="8863" y="1634"/>
                  </a:cubicBezTo>
                  <a:cubicBezTo>
                    <a:pt x="8863" y="1020"/>
                    <a:pt x="9033" y="456"/>
                    <a:pt x="9317" y="0"/>
                  </a:cubicBezTo>
                  <a:lnTo>
                    <a:pt x="3637" y="0"/>
                  </a:lnTo>
                  <a:lnTo>
                    <a:pt x="3637" y="6820"/>
                  </a:lnTo>
                  <a:cubicBezTo>
                    <a:pt x="3257" y="6479"/>
                    <a:pt x="2787" y="6274"/>
                    <a:pt x="2277" y="6274"/>
                  </a:cubicBezTo>
                  <a:cubicBezTo>
                    <a:pt x="1019" y="6274"/>
                    <a:pt x="0" y="7498"/>
                    <a:pt x="0" y="9007"/>
                  </a:cubicBezTo>
                  <a:cubicBezTo>
                    <a:pt x="0" y="10517"/>
                    <a:pt x="1019" y="11741"/>
                    <a:pt x="2277" y="11741"/>
                  </a:cubicBezTo>
                  <a:cubicBezTo>
                    <a:pt x="2787" y="11741"/>
                    <a:pt x="3257" y="11536"/>
                    <a:pt x="3637" y="11195"/>
                  </a:cubicBezTo>
                  <a:cubicBezTo>
                    <a:pt x="3637" y="11195"/>
                    <a:pt x="3637" y="21600"/>
                    <a:pt x="3637" y="21600"/>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grpSp>
      <p:sp>
        <p:nvSpPr>
          <p:cNvPr id="13" name="Shape 1026"/>
          <p:cNvSpPr/>
          <p:nvPr/>
        </p:nvSpPr>
        <p:spPr>
          <a:xfrm rot="16200000">
            <a:off x="1771150" y="2760218"/>
            <a:ext cx="5686639" cy="3138154"/>
          </a:xfrm>
          <a:custGeom>
            <a:avLst/>
            <a:gdLst/>
            <a:ahLst/>
            <a:cxnLst>
              <a:cxn ang="0">
                <a:pos x="wd2" y="hd2"/>
              </a:cxn>
              <a:cxn ang="5400000">
                <a:pos x="wd2" y="hd2"/>
              </a:cxn>
              <a:cxn ang="10800000">
                <a:pos x="wd2" y="hd2"/>
              </a:cxn>
              <a:cxn ang="16200000">
                <a:pos x="wd2" y="hd2"/>
              </a:cxn>
            </a:cxnLst>
            <a:rect l="0" t="0" r="r" b="b"/>
            <a:pathLst>
              <a:path w="21600" h="21600" extrusionOk="0">
                <a:moveTo>
                  <a:pt x="15640" y="18837"/>
                </a:moveTo>
                <a:cubicBezTo>
                  <a:pt x="13190" y="18837"/>
                  <a:pt x="11205" y="15239"/>
                  <a:pt x="11205" y="10800"/>
                </a:cubicBezTo>
                <a:cubicBezTo>
                  <a:pt x="11205" y="6361"/>
                  <a:pt x="13190" y="2762"/>
                  <a:pt x="15640" y="2762"/>
                </a:cubicBezTo>
                <a:cubicBezTo>
                  <a:pt x="18090" y="2762"/>
                  <a:pt x="20076" y="6361"/>
                  <a:pt x="20076" y="10800"/>
                </a:cubicBezTo>
                <a:cubicBezTo>
                  <a:pt x="20076" y="15239"/>
                  <a:pt x="18090" y="18837"/>
                  <a:pt x="15640" y="18837"/>
                </a:cubicBezTo>
                <a:close/>
                <a:moveTo>
                  <a:pt x="15640" y="0"/>
                </a:moveTo>
                <a:cubicBezTo>
                  <a:pt x="12538" y="0"/>
                  <a:pt x="9990" y="4295"/>
                  <a:pt x="9707" y="9783"/>
                </a:cubicBezTo>
                <a:lnTo>
                  <a:pt x="9307" y="9783"/>
                </a:lnTo>
                <a:lnTo>
                  <a:pt x="9307" y="9333"/>
                </a:lnTo>
                <a:lnTo>
                  <a:pt x="0" y="9333"/>
                </a:lnTo>
                <a:lnTo>
                  <a:pt x="0" y="12267"/>
                </a:lnTo>
                <a:lnTo>
                  <a:pt x="9307" y="12267"/>
                </a:lnTo>
                <a:lnTo>
                  <a:pt x="9307" y="11817"/>
                </a:lnTo>
                <a:lnTo>
                  <a:pt x="9707" y="11817"/>
                </a:lnTo>
                <a:cubicBezTo>
                  <a:pt x="9990" y="17305"/>
                  <a:pt x="12538" y="21600"/>
                  <a:pt x="15640" y="21600"/>
                </a:cubicBezTo>
                <a:cubicBezTo>
                  <a:pt x="18932" y="21600"/>
                  <a:pt x="21600" y="16765"/>
                  <a:pt x="21600" y="10800"/>
                </a:cubicBezTo>
                <a:cubicBezTo>
                  <a:pt x="21600" y="4835"/>
                  <a:pt x="18932" y="0"/>
                  <a:pt x="15640" y="0"/>
                </a:cubicBezTo>
                <a:close/>
              </a:path>
            </a:pathLst>
          </a:custGeom>
          <a:solidFill>
            <a:srgbClr val="C00000"/>
          </a:solid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4" name="Shape 1031"/>
          <p:cNvSpPr/>
          <p:nvPr/>
        </p:nvSpPr>
        <p:spPr>
          <a:xfrm>
            <a:off x="2703310" y="1753625"/>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sp>
        <p:nvSpPr>
          <p:cNvPr id="15" name="Shape 1035"/>
          <p:cNvSpPr/>
          <p:nvPr/>
        </p:nvSpPr>
        <p:spPr>
          <a:xfrm flipH="1">
            <a:off x="5241670" y="1753625"/>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sp>
        <p:nvSpPr>
          <p:cNvPr id="16" name="Shape 1039"/>
          <p:cNvSpPr/>
          <p:nvPr/>
        </p:nvSpPr>
        <p:spPr>
          <a:xfrm>
            <a:off x="2703310" y="3303426"/>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sp>
        <p:nvSpPr>
          <p:cNvPr id="17" name="Shape 1043"/>
          <p:cNvSpPr/>
          <p:nvPr/>
        </p:nvSpPr>
        <p:spPr>
          <a:xfrm flipH="1">
            <a:off x="5241670" y="3303426"/>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grpSp>
        <p:nvGrpSpPr>
          <p:cNvPr id="18" name="Group 2"/>
          <p:cNvGrpSpPr/>
          <p:nvPr/>
        </p:nvGrpSpPr>
        <p:grpSpPr>
          <a:xfrm>
            <a:off x="3464078" y="1906717"/>
            <a:ext cx="1384940" cy="1150207"/>
            <a:chOff x="4658741" y="2739962"/>
            <a:chExt cx="1745120" cy="1449341"/>
          </a:xfrm>
        </p:grpSpPr>
        <p:sp>
          <p:nvSpPr>
            <p:cNvPr id="19" name="Shape 1027"/>
            <p:cNvSpPr/>
            <p:nvPr/>
          </p:nvSpPr>
          <p:spPr>
            <a:xfrm rot="16200000">
              <a:off x="4806630" y="2592073"/>
              <a:ext cx="1449341" cy="1745120"/>
            </a:xfrm>
            <a:custGeom>
              <a:avLst/>
              <a:gdLst/>
              <a:ahLst/>
              <a:cxnLst>
                <a:cxn ang="0">
                  <a:pos x="wd2" y="hd2"/>
                </a:cxn>
                <a:cxn ang="5400000">
                  <a:pos x="wd2" y="hd2"/>
                </a:cxn>
                <a:cxn ang="10800000">
                  <a:pos x="wd2" y="hd2"/>
                </a:cxn>
                <a:cxn ang="16200000">
                  <a:pos x="wd2" y="hd2"/>
                </a:cxn>
              </a:cxnLst>
              <a:rect l="0" t="0" r="r" b="b"/>
              <a:pathLst>
                <a:path w="21600" h="21600" extrusionOk="0">
                  <a:moveTo>
                    <a:pt x="11759" y="19326"/>
                  </a:moveTo>
                  <a:cubicBezTo>
                    <a:pt x="11759" y="18816"/>
                    <a:pt x="11554" y="18347"/>
                    <a:pt x="11213" y="17968"/>
                  </a:cubicBezTo>
                  <a:lnTo>
                    <a:pt x="21600" y="17968"/>
                  </a:lnTo>
                  <a:cubicBezTo>
                    <a:pt x="21600" y="8054"/>
                    <a:pt x="11933" y="16"/>
                    <a:pt x="0" y="0"/>
                  </a:cubicBezTo>
                  <a:lnTo>
                    <a:pt x="0" y="17968"/>
                  </a:lnTo>
                  <a:lnTo>
                    <a:pt x="6830" y="17968"/>
                  </a:lnTo>
                  <a:cubicBezTo>
                    <a:pt x="6489" y="18347"/>
                    <a:pt x="6284" y="18816"/>
                    <a:pt x="6284" y="19326"/>
                  </a:cubicBezTo>
                  <a:cubicBezTo>
                    <a:pt x="6284" y="20582"/>
                    <a:pt x="7510" y="21600"/>
                    <a:pt x="9022" y="21600"/>
                  </a:cubicBezTo>
                  <a:cubicBezTo>
                    <a:pt x="10534" y="21600"/>
                    <a:pt x="11759" y="20582"/>
                    <a:pt x="11759" y="19326"/>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20" name="Shape 1047"/>
            <p:cNvSpPr/>
            <p:nvPr/>
          </p:nvSpPr>
          <p:spPr>
            <a:xfrm>
              <a:off x="5271459" y="3308488"/>
              <a:ext cx="351062" cy="312290"/>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rgbClr val="FFFFFF"/>
            </a:solidFill>
            <a:ln w="12700">
              <a:miter lim="400000"/>
            </a:ln>
          </p:spPr>
          <p:txBody>
            <a:bodyPr lIns="30236" tIns="30236" rIns="30236" bIns="30236" anchor="ct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21" name="Group 4"/>
          <p:cNvGrpSpPr/>
          <p:nvPr/>
        </p:nvGrpSpPr>
        <p:grpSpPr>
          <a:xfrm>
            <a:off x="3464078" y="2822336"/>
            <a:ext cx="1152048" cy="1386795"/>
            <a:chOff x="4658741" y="3893707"/>
            <a:chExt cx="1451660" cy="1747458"/>
          </a:xfrm>
        </p:grpSpPr>
        <p:sp>
          <p:nvSpPr>
            <p:cNvPr id="22" name="Shape 1028"/>
            <p:cNvSpPr/>
            <p:nvPr/>
          </p:nvSpPr>
          <p:spPr>
            <a:xfrm rot="16200000">
              <a:off x="4510842" y="4041606"/>
              <a:ext cx="1747458" cy="1451660"/>
            </a:xfrm>
            <a:custGeom>
              <a:avLst/>
              <a:gdLst/>
              <a:ahLst/>
              <a:cxnLst>
                <a:cxn ang="0">
                  <a:pos x="wd2" y="hd2"/>
                </a:cxn>
                <a:cxn ang="5400000">
                  <a:pos x="wd2" y="hd2"/>
                </a:cxn>
                <a:cxn ang="10800000">
                  <a:pos x="wd2" y="hd2"/>
                </a:cxn>
                <a:cxn ang="16200000">
                  <a:pos x="wd2" y="hd2"/>
                </a:cxn>
              </a:cxnLst>
              <a:rect l="0" t="0" r="r" b="b"/>
              <a:pathLst>
                <a:path w="21600" h="21600" extrusionOk="0">
                  <a:moveTo>
                    <a:pt x="12761" y="19967"/>
                  </a:moveTo>
                  <a:cubicBezTo>
                    <a:pt x="12761" y="20580"/>
                    <a:pt x="12591" y="21144"/>
                    <a:pt x="12308" y="21600"/>
                  </a:cubicBezTo>
                  <a:lnTo>
                    <a:pt x="17972" y="21600"/>
                  </a:lnTo>
                  <a:lnTo>
                    <a:pt x="17972" y="14781"/>
                  </a:lnTo>
                  <a:cubicBezTo>
                    <a:pt x="18351" y="15122"/>
                    <a:pt x="18820" y="15326"/>
                    <a:pt x="19329" y="15326"/>
                  </a:cubicBezTo>
                  <a:cubicBezTo>
                    <a:pt x="20583" y="15326"/>
                    <a:pt x="21600" y="14103"/>
                    <a:pt x="21600" y="12593"/>
                  </a:cubicBezTo>
                  <a:cubicBezTo>
                    <a:pt x="21600" y="11084"/>
                    <a:pt x="20583" y="9860"/>
                    <a:pt x="19329" y="9860"/>
                  </a:cubicBezTo>
                  <a:cubicBezTo>
                    <a:pt x="18820" y="9860"/>
                    <a:pt x="18351" y="10064"/>
                    <a:pt x="17972" y="10405"/>
                  </a:cubicBezTo>
                  <a:lnTo>
                    <a:pt x="17972" y="0"/>
                  </a:lnTo>
                  <a:cubicBezTo>
                    <a:pt x="17963" y="0"/>
                    <a:pt x="17953" y="0"/>
                    <a:pt x="17943" y="0"/>
                  </a:cubicBezTo>
                  <a:cubicBezTo>
                    <a:pt x="8034" y="0"/>
                    <a:pt x="0" y="9671"/>
                    <a:pt x="0" y="21600"/>
                  </a:cubicBezTo>
                  <a:lnTo>
                    <a:pt x="8672" y="21600"/>
                  </a:lnTo>
                  <a:cubicBezTo>
                    <a:pt x="8389" y="21144"/>
                    <a:pt x="8219" y="20580"/>
                    <a:pt x="8219" y="19967"/>
                  </a:cubicBezTo>
                  <a:cubicBezTo>
                    <a:pt x="8219" y="18457"/>
                    <a:pt x="9236" y="17234"/>
                    <a:pt x="10490" y="17234"/>
                  </a:cubicBezTo>
                  <a:cubicBezTo>
                    <a:pt x="11744" y="17234"/>
                    <a:pt x="12761" y="18457"/>
                    <a:pt x="12761" y="19967"/>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nvGrpSpPr>
            <p:cNvPr id="23" name="Group 3"/>
            <p:cNvGrpSpPr/>
            <p:nvPr/>
          </p:nvGrpSpPr>
          <p:grpSpPr>
            <a:xfrm>
              <a:off x="5300949" y="4611290"/>
              <a:ext cx="292082" cy="312291"/>
              <a:chOff x="5300949" y="4611290"/>
              <a:chExt cx="292082" cy="312291"/>
            </a:xfrm>
          </p:grpSpPr>
          <p:sp>
            <p:nvSpPr>
              <p:cNvPr id="24" name="Shape 1048"/>
              <p:cNvSpPr/>
              <p:nvPr/>
            </p:nvSpPr>
            <p:spPr>
              <a:xfrm>
                <a:off x="5300949" y="4798756"/>
                <a:ext cx="50932" cy="124825"/>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5" name="Shape 1049"/>
              <p:cNvSpPr/>
              <p:nvPr/>
            </p:nvSpPr>
            <p:spPr>
              <a:xfrm>
                <a:off x="5381332" y="4745411"/>
                <a:ext cx="50932" cy="178170"/>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6" name="Shape 1050"/>
              <p:cNvSpPr/>
              <p:nvPr/>
            </p:nvSpPr>
            <p:spPr>
              <a:xfrm>
                <a:off x="5461715" y="4701406"/>
                <a:ext cx="50932" cy="222175"/>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7" name="Shape 1051"/>
              <p:cNvSpPr/>
              <p:nvPr/>
            </p:nvSpPr>
            <p:spPr>
              <a:xfrm>
                <a:off x="5542099" y="4673932"/>
                <a:ext cx="50932" cy="249649"/>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8" name="Shape 1056"/>
              <p:cNvSpPr/>
              <p:nvPr/>
            </p:nvSpPr>
            <p:spPr>
              <a:xfrm>
                <a:off x="5304006" y="4611290"/>
                <a:ext cx="288076" cy="11690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400" y="7200"/>
                      <a:pt x="7200" y="14400"/>
                      <a:pt x="0" y="21600"/>
                    </a:cubicBezTo>
                  </a:path>
                </a:pathLst>
              </a:custGeom>
              <a:noFill/>
              <a:ln w="12700" cap="flat">
                <a:solidFill>
                  <a:srgbClr val="FFFFFF"/>
                </a:solidFill>
                <a:prstDash val="solid"/>
                <a:miter lim="400000"/>
                <a:headEnd type="triangle" w="med" len="med"/>
              </a:ln>
              <a:effectLst/>
            </p:spPr>
            <p:txBody>
              <a:bodyPr/>
              <a:lstStyle/>
              <a:p>
                <a:pPr>
                  <a:defRPr/>
                </a:pPr>
                <a:endParaRPr sz="1071" kern="0">
                  <a:solidFill>
                    <a:prstClr val="black"/>
                  </a:solidFill>
                  <a:latin typeface="微软雅黑"/>
                  <a:ea typeface="微软雅黑"/>
                </a:endParaRPr>
              </a:p>
            </p:txBody>
          </p:sp>
        </p:grpSp>
      </p:grpSp>
      <p:grpSp>
        <p:nvGrpSpPr>
          <p:cNvPr id="29" name="Group 1"/>
          <p:cNvGrpSpPr/>
          <p:nvPr/>
        </p:nvGrpSpPr>
        <p:grpSpPr>
          <a:xfrm>
            <a:off x="4612755" y="1904037"/>
            <a:ext cx="1152012" cy="1383110"/>
            <a:chOff x="6106153" y="2736586"/>
            <a:chExt cx="1451615" cy="1742815"/>
          </a:xfrm>
        </p:grpSpPr>
        <p:sp>
          <p:nvSpPr>
            <p:cNvPr id="30" name="Shape 1030"/>
            <p:cNvSpPr/>
            <p:nvPr/>
          </p:nvSpPr>
          <p:spPr>
            <a:xfrm rot="16200000">
              <a:off x="5960553" y="2882186"/>
              <a:ext cx="1742815" cy="1451615"/>
            </a:xfrm>
            <a:custGeom>
              <a:avLst/>
              <a:gdLst/>
              <a:ahLst/>
              <a:cxnLst>
                <a:cxn ang="0">
                  <a:pos x="wd2" y="hd2"/>
                </a:cxn>
                <a:cxn ang="5400000">
                  <a:pos x="wd2" y="hd2"/>
                </a:cxn>
                <a:cxn ang="10800000">
                  <a:pos x="wd2" y="hd2"/>
                </a:cxn>
                <a:cxn ang="16200000">
                  <a:pos x="wd2" y="hd2"/>
                </a:cxn>
              </a:cxnLst>
              <a:rect l="0" t="0" r="r" b="b"/>
              <a:pathLst>
                <a:path w="21600" h="21600" extrusionOk="0">
                  <a:moveTo>
                    <a:pt x="3637" y="21600"/>
                  </a:moveTo>
                  <a:cubicBezTo>
                    <a:pt x="13560" y="21581"/>
                    <a:pt x="21600" y="11918"/>
                    <a:pt x="21600" y="0"/>
                  </a:cubicBezTo>
                  <a:lnTo>
                    <a:pt x="12962" y="0"/>
                  </a:lnTo>
                  <a:cubicBezTo>
                    <a:pt x="13246" y="456"/>
                    <a:pt x="13416" y="1020"/>
                    <a:pt x="13416" y="1634"/>
                  </a:cubicBezTo>
                  <a:cubicBezTo>
                    <a:pt x="13416" y="3143"/>
                    <a:pt x="12397" y="4367"/>
                    <a:pt x="11140" y="4367"/>
                  </a:cubicBezTo>
                  <a:cubicBezTo>
                    <a:pt x="9882" y="4367"/>
                    <a:pt x="8863" y="3143"/>
                    <a:pt x="8863" y="1634"/>
                  </a:cubicBezTo>
                  <a:cubicBezTo>
                    <a:pt x="8863" y="1020"/>
                    <a:pt x="9033" y="456"/>
                    <a:pt x="9317" y="0"/>
                  </a:cubicBezTo>
                  <a:lnTo>
                    <a:pt x="3637" y="0"/>
                  </a:lnTo>
                  <a:lnTo>
                    <a:pt x="3637" y="6820"/>
                  </a:lnTo>
                  <a:cubicBezTo>
                    <a:pt x="3257" y="6479"/>
                    <a:pt x="2787" y="6274"/>
                    <a:pt x="2277" y="6274"/>
                  </a:cubicBezTo>
                  <a:cubicBezTo>
                    <a:pt x="1019" y="6274"/>
                    <a:pt x="0" y="7498"/>
                    <a:pt x="0" y="9007"/>
                  </a:cubicBezTo>
                  <a:cubicBezTo>
                    <a:pt x="0" y="10517"/>
                    <a:pt x="1019" y="11741"/>
                    <a:pt x="2277" y="11741"/>
                  </a:cubicBezTo>
                  <a:cubicBezTo>
                    <a:pt x="2787" y="11741"/>
                    <a:pt x="3257" y="11536"/>
                    <a:pt x="3637" y="11195"/>
                  </a:cubicBezTo>
                  <a:cubicBezTo>
                    <a:pt x="3637" y="11195"/>
                    <a:pt x="3637" y="21600"/>
                    <a:pt x="3637"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31" name="Shape 1054"/>
            <p:cNvSpPr/>
            <p:nvPr/>
          </p:nvSpPr>
          <p:spPr>
            <a:xfrm rot="2700000">
              <a:off x="6652964" y="3326604"/>
              <a:ext cx="276056" cy="276055"/>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a:miter lim="400000"/>
            </a:ln>
          </p:spPr>
          <p:txBody>
            <a:bodyPr lIns="30236" tIns="30236" rIns="30236" bIns="30236" anchor="ct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32" name="Group 5"/>
          <p:cNvGrpSpPr/>
          <p:nvPr/>
        </p:nvGrpSpPr>
        <p:grpSpPr>
          <a:xfrm>
            <a:off x="4380726" y="3055239"/>
            <a:ext cx="1384936" cy="1153892"/>
            <a:chOff x="5813780" y="4187181"/>
            <a:chExt cx="1745115" cy="1453984"/>
          </a:xfrm>
        </p:grpSpPr>
        <p:sp>
          <p:nvSpPr>
            <p:cNvPr id="33" name="Shape 1029"/>
            <p:cNvSpPr/>
            <p:nvPr/>
          </p:nvSpPr>
          <p:spPr>
            <a:xfrm rot="16200000">
              <a:off x="5959346" y="4041615"/>
              <a:ext cx="1453984" cy="17451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12945"/>
                  </a:lnTo>
                  <a:cubicBezTo>
                    <a:pt x="21145" y="13229"/>
                    <a:pt x="20581" y="13399"/>
                    <a:pt x="19969" y="13399"/>
                  </a:cubicBezTo>
                  <a:cubicBezTo>
                    <a:pt x="18462" y="13399"/>
                    <a:pt x="17240" y="12381"/>
                    <a:pt x="17240" y="11125"/>
                  </a:cubicBezTo>
                  <a:cubicBezTo>
                    <a:pt x="17240" y="9869"/>
                    <a:pt x="18462" y="8851"/>
                    <a:pt x="19969" y="8851"/>
                  </a:cubicBezTo>
                  <a:cubicBezTo>
                    <a:pt x="20581" y="8851"/>
                    <a:pt x="21145" y="9021"/>
                    <a:pt x="21600" y="9305"/>
                  </a:cubicBezTo>
                  <a:lnTo>
                    <a:pt x="21600" y="3632"/>
                  </a:lnTo>
                  <a:lnTo>
                    <a:pt x="21600" y="3632"/>
                  </a:lnTo>
                  <a:lnTo>
                    <a:pt x="14792" y="3632"/>
                  </a:lnTo>
                  <a:cubicBezTo>
                    <a:pt x="15132" y="3253"/>
                    <a:pt x="15336" y="2784"/>
                    <a:pt x="15336" y="2274"/>
                  </a:cubicBezTo>
                  <a:cubicBezTo>
                    <a:pt x="15336" y="1018"/>
                    <a:pt x="14114" y="0"/>
                    <a:pt x="12607" y="0"/>
                  </a:cubicBezTo>
                  <a:cubicBezTo>
                    <a:pt x="11100" y="0"/>
                    <a:pt x="9878" y="1018"/>
                    <a:pt x="9878" y="2274"/>
                  </a:cubicBezTo>
                  <a:cubicBezTo>
                    <a:pt x="9878" y="2784"/>
                    <a:pt x="10082" y="3253"/>
                    <a:pt x="10423" y="3632"/>
                  </a:cubicBezTo>
                  <a:lnTo>
                    <a:pt x="0" y="3632"/>
                  </a:lnTo>
                  <a:cubicBezTo>
                    <a:pt x="0" y="3632"/>
                    <a:pt x="0" y="3632"/>
                    <a:pt x="0" y="3632"/>
                  </a:cubicBezTo>
                  <a:cubicBezTo>
                    <a:pt x="0" y="13556"/>
                    <a:pt x="9655" y="21600"/>
                    <a:pt x="21565" y="21600"/>
                  </a:cubicBezTo>
                  <a:cubicBezTo>
                    <a:pt x="21577" y="21600"/>
                    <a:pt x="21588" y="21600"/>
                    <a:pt x="21600"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34" name="Shape 1055"/>
            <p:cNvSpPr/>
            <p:nvPr/>
          </p:nvSpPr>
          <p:spPr>
            <a:xfrm rot="21537488">
              <a:off x="6664573" y="4683387"/>
              <a:ext cx="161298" cy="293743"/>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a:miter lim="400000"/>
            </a:ln>
          </p:spPr>
          <p:txBody>
            <a:bodyPr lIns="0" tIns="0" rIns="0" bIns="0"/>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sp>
        <p:nvSpPr>
          <p:cNvPr id="35" name="Text Placeholder 2"/>
          <p:cNvSpPr txBox="1">
            <a:spLocks/>
          </p:cNvSpPr>
          <p:nvPr/>
        </p:nvSpPr>
        <p:spPr>
          <a:xfrm>
            <a:off x="6422485" y="1686853"/>
            <a:ext cx="1806863"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defRPr/>
            </a:pPr>
            <a:r>
              <a:rPr lang="zh-CN" altLang="en-US" sz="1111" dirty="0">
                <a:solidFill>
                  <a:srgbClr val="C00000"/>
                </a:solidFill>
                <a:latin typeface="微软雅黑"/>
                <a:ea typeface="微软雅黑"/>
              </a:rPr>
              <a:t>添加标题</a:t>
            </a:r>
            <a:r>
              <a:rPr lang="en-GB" sz="1111" dirty="0">
                <a:solidFill>
                  <a:srgbClr val="C00000"/>
                </a:solidFill>
                <a:latin typeface="微软雅黑"/>
                <a:ea typeface="微软雅黑"/>
              </a:rPr>
              <a:t> 03</a:t>
            </a:r>
          </a:p>
        </p:txBody>
      </p:sp>
      <p:sp>
        <p:nvSpPr>
          <p:cNvPr id="36" name="TextBox 35"/>
          <p:cNvSpPr txBox="1"/>
          <p:nvPr/>
        </p:nvSpPr>
        <p:spPr>
          <a:xfrm>
            <a:off x="6580144" y="3463332"/>
            <a:ext cx="1649204" cy="683777"/>
          </a:xfrm>
          <a:prstGeom prst="rect">
            <a:avLst/>
          </a:prstGeom>
          <a:noFill/>
        </p:spPr>
        <p:txBody>
          <a:bodyPr wrap="square" lIns="0" tIns="0" rIns="0" bIns="0" rtlCol="0">
            <a:spAutoFit/>
          </a:bodyPr>
          <a:lstStyle/>
          <a:p>
            <a:pPr algn="r"/>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p>
        </p:txBody>
      </p:sp>
      <p:sp>
        <p:nvSpPr>
          <p:cNvPr id="37" name="Text Placeholder 2"/>
          <p:cNvSpPr txBox="1">
            <a:spLocks/>
          </p:cNvSpPr>
          <p:nvPr/>
        </p:nvSpPr>
        <p:spPr>
          <a:xfrm>
            <a:off x="6422485" y="3211465"/>
            <a:ext cx="1806863"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defRPr/>
            </a:pPr>
            <a:r>
              <a:rPr lang="zh-CN" altLang="en-US" sz="1111">
                <a:solidFill>
                  <a:srgbClr val="C00000"/>
                </a:solidFill>
                <a:latin typeface="微软雅黑"/>
                <a:ea typeface="微软雅黑"/>
              </a:rPr>
              <a:t>添加标题</a:t>
            </a:r>
            <a:r>
              <a:rPr lang="en-GB" sz="1111">
                <a:solidFill>
                  <a:srgbClr val="C00000"/>
                </a:solidFill>
                <a:latin typeface="微软雅黑"/>
                <a:ea typeface="微软雅黑"/>
              </a:rPr>
              <a:t> 04</a:t>
            </a:r>
            <a:endParaRPr lang="en-GB" sz="1111" dirty="0">
              <a:solidFill>
                <a:srgbClr val="C00000"/>
              </a:solidFill>
              <a:latin typeface="微软雅黑"/>
              <a:ea typeface="微软雅黑"/>
            </a:endParaRPr>
          </a:p>
        </p:txBody>
      </p:sp>
      <p:sp>
        <p:nvSpPr>
          <p:cNvPr id="38" name="Text Placeholder 2"/>
          <p:cNvSpPr txBox="1">
            <a:spLocks/>
          </p:cNvSpPr>
          <p:nvPr/>
        </p:nvSpPr>
        <p:spPr>
          <a:xfrm>
            <a:off x="965295" y="1686853"/>
            <a:ext cx="183894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r>
              <a:rPr lang="en-GB" sz="1111" dirty="0">
                <a:solidFill>
                  <a:srgbClr val="C00000"/>
                </a:solidFill>
                <a:latin typeface="微软雅黑"/>
                <a:ea typeface="微软雅黑"/>
              </a:rPr>
              <a:t> 01</a:t>
            </a:r>
          </a:p>
        </p:txBody>
      </p:sp>
      <p:sp>
        <p:nvSpPr>
          <p:cNvPr id="39" name="Text Placeholder 2"/>
          <p:cNvSpPr txBox="1">
            <a:spLocks/>
          </p:cNvSpPr>
          <p:nvPr/>
        </p:nvSpPr>
        <p:spPr>
          <a:xfrm>
            <a:off x="991320" y="3211465"/>
            <a:ext cx="1812916"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a:solidFill>
                  <a:srgbClr val="C00000"/>
                </a:solidFill>
                <a:latin typeface="微软雅黑"/>
                <a:ea typeface="微软雅黑"/>
              </a:rPr>
              <a:t>添加标题</a:t>
            </a:r>
            <a:r>
              <a:rPr lang="en-GB" sz="1111">
                <a:solidFill>
                  <a:srgbClr val="C00000"/>
                </a:solidFill>
                <a:latin typeface="微软雅黑"/>
                <a:ea typeface="微软雅黑"/>
              </a:rPr>
              <a:t> 02</a:t>
            </a:r>
            <a:endParaRPr lang="en-GB" sz="1111" dirty="0">
              <a:solidFill>
                <a:srgbClr val="C00000"/>
              </a:solidFill>
              <a:latin typeface="微软雅黑"/>
              <a:ea typeface="微软雅黑"/>
            </a:endParaRPr>
          </a:p>
        </p:txBody>
      </p:sp>
      <p:sp>
        <p:nvSpPr>
          <p:cNvPr id="40" name="TextBox 39"/>
          <p:cNvSpPr txBox="1"/>
          <p:nvPr/>
        </p:nvSpPr>
        <p:spPr>
          <a:xfrm>
            <a:off x="6552213" y="1953301"/>
            <a:ext cx="1677135" cy="683777"/>
          </a:xfrm>
          <a:prstGeom prst="rect">
            <a:avLst/>
          </a:prstGeom>
          <a:noFill/>
        </p:spPr>
        <p:txBody>
          <a:bodyPr wrap="square" lIns="0" tIns="0" rIns="0" bIns="0" rtlCol="0">
            <a:spAutoFit/>
          </a:bodyPr>
          <a:lstStyle/>
          <a:p>
            <a:pPr algn="r"/>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p>
        </p:txBody>
      </p:sp>
      <p:sp>
        <p:nvSpPr>
          <p:cNvPr id="41" name="TextBox 40"/>
          <p:cNvSpPr txBox="1"/>
          <p:nvPr/>
        </p:nvSpPr>
        <p:spPr>
          <a:xfrm>
            <a:off x="993227" y="3431216"/>
            <a:ext cx="1649204" cy="683777"/>
          </a:xfrm>
          <a:prstGeom prst="rect">
            <a:avLst/>
          </a:prstGeom>
          <a:noFill/>
        </p:spPr>
        <p:txBody>
          <a:bodyPr wrap="square" lIns="0" tIns="0" rIns="0" bIns="0" rtlCol="0">
            <a:spAutoFit/>
          </a:bodyPr>
          <a:lstStyle/>
          <a:p>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1111" dirty="0">
              <a:solidFill>
                <a:prstClr val="white">
                  <a:lumMod val="50000"/>
                </a:prstClr>
              </a:solidFill>
              <a:latin typeface="微软雅黑"/>
              <a:ea typeface="微软雅黑"/>
            </a:endParaRPr>
          </a:p>
        </p:txBody>
      </p:sp>
      <p:sp>
        <p:nvSpPr>
          <p:cNvPr id="42" name="TextBox 41"/>
          <p:cNvSpPr txBox="1"/>
          <p:nvPr/>
        </p:nvSpPr>
        <p:spPr>
          <a:xfrm>
            <a:off x="965295" y="1921185"/>
            <a:ext cx="1677135" cy="683777"/>
          </a:xfrm>
          <a:prstGeom prst="rect">
            <a:avLst/>
          </a:prstGeom>
          <a:noFill/>
        </p:spPr>
        <p:txBody>
          <a:bodyPr wrap="square" lIns="0" tIns="0" rIns="0" bIns="0" rtlCol="0">
            <a:spAutoFit/>
          </a:bodyPr>
          <a:lstStyle/>
          <a:p>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1111" dirty="0">
              <a:solidFill>
                <a:prstClr val="white">
                  <a:lumMod val="50000"/>
                </a:prstClr>
              </a:solidFill>
              <a:latin typeface="微软雅黑"/>
              <a:ea typeface="微软雅黑"/>
            </a:endParaRPr>
          </a:p>
        </p:txBody>
      </p:sp>
    </p:spTree>
    <p:extLst>
      <p:ext uri="{BB962C8B-B14F-4D97-AF65-F5344CB8AC3E}">
        <p14:creationId xmlns:p14="http://schemas.microsoft.com/office/powerpoint/2010/main" xmlns="" val="1423683201"/>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00"/>
                                        <p:tgtEl>
                                          <p:spTgt spid="13"/>
                                        </p:tgtEl>
                                      </p:cBhvr>
                                    </p:animEffect>
                                  </p:childTnLst>
                                </p:cTn>
                              </p:par>
                            </p:childTnLst>
                          </p:cTn>
                        </p:par>
                        <p:par>
                          <p:cTn id="8" fill="hold">
                            <p:stCondLst>
                              <p:cond delay="2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
                                        <p:tgtEl>
                                          <p:spTgt spid="8"/>
                                        </p:tgtEl>
                                      </p:cBhvr>
                                    </p:animEffect>
                                  </p:childTnLst>
                                </p:cTn>
                              </p:par>
                            </p:childTnLst>
                          </p:cTn>
                        </p:par>
                        <p:par>
                          <p:cTn id="12" fill="hold">
                            <p:stCondLst>
                              <p:cond delay="4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200"/>
                                        <p:tgtEl>
                                          <p:spTgt spid="18"/>
                                        </p:tgtEl>
                                      </p:cBhvr>
                                    </p:animEffect>
                                  </p:childTnLst>
                                </p:cTn>
                              </p:par>
                            </p:childTnLst>
                          </p:cTn>
                        </p:par>
                        <p:par>
                          <p:cTn id="16" fill="hold">
                            <p:stCondLst>
                              <p:cond delay="600"/>
                            </p:stCondLst>
                            <p:childTnLst>
                              <p:par>
                                <p:cTn id="17" presetID="22" presetClass="entr" presetSubtype="2"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200"/>
                                        <p:tgtEl>
                                          <p:spTgt spid="14"/>
                                        </p:tgtEl>
                                      </p:cBhvr>
                                    </p:animEffect>
                                  </p:childTnLst>
                                </p:cTn>
                              </p:par>
                            </p:childTnLst>
                          </p:cTn>
                        </p:par>
                        <p:par>
                          <p:cTn id="20" fill="hold">
                            <p:stCondLst>
                              <p:cond delay="800"/>
                            </p:stCondLst>
                            <p:childTnLst>
                              <p:par>
                                <p:cTn id="21" presetID="1" presetClass="entr" presetSubtype="0" fill="hold" grpId="0" nodeType="afterEffect">
                                  <p:stCondLst>
                                    <p:cond delay="0"/>
                                  </p:stCondLst>
                                  <p:childTnLst>
                                    <p:set>
                                      <p:cBhvr>
                                        <p:cTn id="22" dur="1" fill="hold">
                                          <p:stCondLst>
                                            <p:cond delay="199"/>
                                          </p:stCondLst>
                                        </p:cTn>
                                        <p:tgtEl>
                                          <p:spTgt spid="38">
                                            <p:txEl>
                                              <p:pRg st="0" end="0"/>
                                            </p:txEl>
                                          </p:spTgt>
                                        </p:tgtEl>
                                        <p:attrNameLst>
                                          <p:attrName>style.visibility</p:attrName>
                                        </p:attrNameLst>
                                      </p:cBhvr>
                                      <p:to>
                                        <p:strVal val="visible"/>
                                      </p:to>
                                    </p:set>
                                  </p:childTnLst>
                                </p:cTn>
                              </p:par>
                              <p:par>
                                <p:cTn id="23" presetID="18" presetClass="entr" presetSubtype="6"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strips(downRight)">
                                      <p:cBhvr>
                                        <p:cTn id="25" dur="200"/>
                                        <p:tgtEl>
                                          <p:spTgt spid="42"/>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200"/>
                                        <p:tgtEl>
                                          <p:spTgt spid="21"/>
                                        </p:tgtEl>
                                      </p:cBhvr>
                                    </p:animEffect>
                                  </p:childTnLst>
                                </p:cTn>
                              </p:par>
                            </p:childTnLst>
                          </p:cTn>
                        </p:par>
                        <p:par>
                          <p:cTn id="30" fill="hold">
                            <p:stCondLst>
                              <p:cond delay="1200"/>
                            </p:stCondLst>
                            <p:childTnLst>
                              <p:par>
                                <p:cTn id="31" presetID="22" presetClass="entr" presetSubtype="2"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right)">
                                      <p:cBhvr>
                                        <p:cTn id="33" dur="200"/>
                                        <p:tgtEl>
                                          <p:spTgt spid="16"/>
                                        </p:tgtEl>
                                      </p:cBhvr>
                                    </p:animEffect>
                                  </p:childTnLst>
                                </p:cTn>
                              </p:par>
                            </p:childTnLst>
                          </p:cTn>
                        </p:par>
                        <p:par>
                          <p:cTn id="34" fill="hold">
                            <p:stCondLst>
                              <p:cond delay="1400"/>
                            </p:stCondLst>
                            <p:childTnLst>
                              <p:par>
                                <p:cTn id="35" presetID="1" presetClass="entr" presetSubtype="0" fill="hold" grpId="0" nodeType="afterEffect">
                                  <p:stCondLst>
                                    <p:cond delay="0"/>
                                  </p:stCondLst>
                                  <p:childTnLst>
                                    <p:set>
                                      <p:cBhvr>
                                        <p:cTn id="36" dur="1" fill="hold">
                                          <p:stCondLst>
                                            <p:cond delay="199"/>
                                          </p:stCondLst>
                                        </p:cTn>
                                        <p:tgtEl>
                                          <p:spTgt spid="39">
                                            <p:txEl>
                                              <p:pRg st="0" end="0"/>
                                            </p:txEl>
                                          </p:spTgt>
                                        </p:tgtEl>
                                        <p:attrNameLst>
                                          <p:attrName>style.visibility</p:attrName>
                                        </p:attrNameLst>
                                      </p:cBhvr>
                                      <p:to>
                                        <p:strVal val="visible"/>
                                      </p:to>
                                    </p:set>
                                  </p:childTnLst>
                                </p:cTn>
                              </p:par>
                              <p:par>
                                <p:cTn id="37" presetID="18" presetClass="entr" presetSubtype="6"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strips(downRight)">
                                      <p:cBhvr>
                                        <p:cTn id="39" dur="200"/>
                                        <p:tgtEl>
                                          <p:spTgt spid="41"/>
                                        </p:tgtEl>
                                      </p:cBhvr>
                                    </p:animEffect>
                                  </p:childTnLst>
                                </p:cTn>
                              </p:par>
                            </p:childTnLst>
                          </p:cTn>
                        </p:par>
                        <p:par>
                          <p:cTn id="40" fill="hold">
                            <p:stCondLst>
                              <p:cond delay="1600"/>
                            </p:stCondLst>
                            <p:childTnLst>
                              <p:par>
                                <p:cTn id="41" presetID="10" presetClass="entr" presetSubtype="0"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200"/>
                                        <p:tgtEl>
                                          <p:spTgt spid="29"/>
                                        </p:tgtEl>
                                      </p:cBhvr>
                                    </p:animEffect>
                                  </p:childTnLst>
                                </p:cTn>
                              </p:par>
                            </p:childTnLst>
                          </p:cTn>
                        </p:par>
                        <p:par>
                          <p:cTn id="44" fill="hold">
                            <p:stCondLst>
                              <p:cond delay="1800"/>
                            </p:stCondLst>
                            <p:childTnLst>
                              <p:par>
                                <p:cTn id="45" presetID="22" presetClass="entr" presetSubtype="8"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200"/>
                                        <p:tgtEl>
                                          <p:spTgt spid="15"/>
                                        </p:tgtEl>
                                      </p:cBhvr>
                                    </p:animEffect>
                                  </p:childTnLst>
                                </p:cTn>
                              </p:par>
                            </p:childTnLst>
                          </p:cTn>
                        </p:par>
                        <p:par>
                          <p:cTn id="48" fill="hold">
                            <p:stCondLst>
                              <p:cond delay="2000"/>
                            </p:stCondLst>
                            <p:childTnLst>
                              <p:par>
                                <p:cTn id="49" presetID="1" presetClass="entr" presetSubtype="0" fill="hold" grpId="0" nodeType="afterEffect">
                                  <p:stCondLst>
                                    <p:cond delay="0"/>
                                  </p:stCondLst>
                                  <p:childTnLst>
                                    <p:set>
                                      <p:cBhvr>
                                        <p:cTn id="50" dur="1" fill="hold">
                                          <p:stCondLst>
                                            <p:cond delay="199"/>
                                          </p:stCondLst>
                                        </p:cTn>
                                        <p:tgtEl>
                                          <p:spTgt spid="35">
                                            <p:txEl>
                                              <p:pRg st="0" end="0"/>
                                            </p:txEl>
                                          </p:spTgt>
                                        </p:tgtEl>
                                        <p:attrNameLst>
                                          <p:attrName>style.visibility</p:attrName>
                                        </p:attrNameLst>
                                      </p:cBhvr>
                                      <p:to>
                                        <p:strVal val="visible"/>
                                      </p:to>
                                    </p:set>
                                  </p:childTnLst>
                                </p:cTn>
                              </p:par>
                              <p:par>
                                <p:cTn id="51" presetID="18" presetClass="entr" presetSubtype="12"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strips(downLeft)">
                                      <p:cBhvr>
                                        <p:cTn id="53" dur="200"/>
                                        <p:tgtEl>
                                          <p:spTgt spid="40"/>
                                        </p:tgtEl>
                                      </p:cBhvr>
                                    </p:animEffect>
                                  </p:childTnLst>
                                </p:cTn>
                              </p:par>
                            </p:childTnLst>
                          </p:cTn>
                        </p:par>
                        <p:par>
                          <p:cTn id="54" fill="hold">
                            <p:stCondLst>
                              <p:cond delay="2200"/>
                            </p:stCondLst>
                            <p:childTnLst>
                              <p:par>
                                <p:cTn id="55" presetID="10" presetClass="entr" presetSubtype="0"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200"/>
                                        <p:tgtEl>
                                          <p:spTgt spid="32"/>
                                        </p:tgtEl>
                                      </p:cBhvr>
                                    </p:animEffect>
                                  </p:childTnLst>
                                </p:cTn>
                              </p:par>
                            </p:childTnLst>
                          </p:cTn>
                        </p:par>
                        <p:par>
                          <p:cTn id="58" fill="hold">
                            <p:stCondLst>
                              <p:cond delay="2400"/>
                            </p:stCondLst>
                            <p:childTnLst>
                              <p:par>
                                <p:cTn id="59" presetID="22" presetClass="entr" presetSubtype="8"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200"/>
                                        <p:tgtEl>
                                          <p:spTgt spid="17"/>
                                        </p:tgtEl>
                                      </p:cBhvr>
                                    </p:animEffect>
                                  </p:childTnLst>
                                </p:cTn>
                              </p:par>
                            </p:childTnLst>
                          </p:cTn>
                        </p:par>
                        <p:par>
                          <p:cTn id="62" fill="hold">
                            <p:stCondLst>
                              <p:cond delay="2600"/>
                            </p:stCondLst>
                            <p:childTnLst>
                              <p:par>
                                <p:cTn id="63" presetID="1" presetClass="entr" presetSubtype="0" fill="hold" grpId="0" nodeType="afterEffect">
                                  <p:stCondLst>
                                    <p:cond delay="0"/>
                                  </p:stCondLst>
                                  <p:childTnLst>
                                    <p:set>
                                      <p:cBhvr>
                                        <p:cTn id="64" dur="1" fill="hold">
                                          <p:stCondLst>
                                            <p:cond delay="199"/>
                                          </p:stCondLst>
                                        </p:cTn>
                                        <p:tgtEl>
                                          <p:spTgt spid="37">
                                            <p:txEl>
                                              <p:pRg st="0" end="0"/>
                                            </p:txEl>
                                          </p:spTgt>
                                        </p:tgtEl>
                                        <p:attrNameLst>
                                          <p:attrName>style.visibility</p:attrName>
                                        </p:attrNameLst>
                                      </p:cBhvr>
                                      <p:to>
                                        <p:strVal val="visible"/>
                                      </p:to>
                                    </p:set>
                                  </p:childTnLst>
                                </p:cTn>
                              </p:par>
                              <p:par>
                                <p:cTn id="65" presetID="18" presetClass="entr" presetSubtype="12"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strips(downLeft)">
                                      <p:cBhvr>
                                        <p:cTn id="67" dur="2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35" grpId="0" build="p"/>
      <p:bldP spid="36" grpId="0"/>
      <p:bldP spid="37" grpId="0" build="p"/>
      <p:bldP spid="38" grpId="0" build="p"/>
      <p:bldP spid="39" grpId="0" build="p"/>
      <p:bldP spid="40" grpId="0"/>
      <p:bldP spid="41" grpId="0"/>
      <p:bldP spid="42" grpId="0"/>
    </p:bld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2717"/>
          <p:cNvSpPr/>
          <p:nvPr/>
        </p:nvSpPr>
        <p:spPr>
          <a:xfrm rot="5400000">
            <a:off x="6077318" y="3190036"/>
            <a:ext cx="641457" cy="482287"/>
          </a:xfrm>
          <a:prstGeom prst="rightArrow">
            <a:avLst>
              <a:gd name="adj1" fmla="val 32000"/>
              <a:gd name="adj2" fmla="val 64000"/>
            </a:avLst>
          </a:prstGeom>
          <a:solidFill>
            <a:schemeClr val="tx2"/>
          </a:solidFill>
          <a:ln w="12700">
            <a:miter lim="400000"/>
          </a:ln>
        </p:spPr>
        <p:txBody>
          <a:bodyPr lIns="40315" tIns="40315" rIns="40315" bIns="40315" anchor="ct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43" name="Shape 2721"/>
          <p:cNvSpPr/>
          <p:nvPr/>
        </p:nvSpPr>
        <p:spPr>
          <a:xfrm rot="5400000">
            <a:off x="4234093" y="3190036"/>
            <a:ext cx="641457" cy="482287"/>
          </a:xfrm>
          <a:prstGeom prst="rightArrow">
            <a:avLst>
              <a:gd name="adj1" fmla="val 32000"/>
              <a:gd name="adj2" fmla="val 64000"/>
            </a:avLst>
          </a:prstGeom>
          <a:solidFill>
            <a:schemeClr val="tx2"/>
          </a:solidFill>
          <a:ln w="12700">
            <a:miter lim="400000"/>
          </a:ln>
        </p:spPr>
        <p:txBody>
          <a:bodyPr lIns="40315" tIns="40315" rIns="40315" bIns="40315" anchor="ct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44" name="Shape 2725"/>
          <p:cNvSpPr/>
          <p:nvPr/>
        </p:nvSpPr>
        <p:spPr>
          <a:xfrm rot="5400000">
            <a:off x="2380948" y="3190036"/>
            <a:ext cx="641457" cy="482287"/>
          </a:xfrm>
          <a:prstGeom prst="rightArrow">
            <a:avLst>
              <a:gd name="adj1" fmla="val 32000"/>
              <a:gd name="adj2" fmla="val 64000"/>
            </a:avLst>
          </a:prstGeom>
          <a:solidFill>
            <a:schemeClr val="tx2"/>
          </a:solidFill>
          <a:ln w="12700">
            <a:miter lim="400000"/>
          </a:ln>
        </p:spPr>
        <p:txBody>
          <a:bodyPr lIns="40315" tIns="40315" rIns="40315" bIns="40315" anchor="ct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45" name="Shape 2729"/>
          <p:cNvSpPr/>
          <p:nvPr/>
        </p:nvSpPr>
        <p:spPr>
          <a:xfrm>
            <a:off x="917596" y="2595364"/>
            <a:ext cx="1704251"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6" name="Shape 2730"/>
          <p:cNvSpPr/>
          <p:nvPr/>
        </p:nvSpPr>
        <p:spPr>
          <a:xfrm>
            <a:off x="2770743" y="2595364"/>
            <a:ext cx="1704251"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7" name="Shape 2731"/>
          <p:cNvSpPr/>
          <p:nvPr/>
        </p:nvSpPr>
        <p:spPr>
          <a:xfrm>
            <a:off x="4623891" y="2595364"/>
            <a:ext cx="1704246"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8" name="Shape 2732"/>
          <p:cNvSpPr/>
          <p:nvPr/>
        </p:nvSpPr>
        <p:spPr>
          <a:xfrm>
            <a:off x="6467956" y="2595364"/>
            <a:ext cx="1704246"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9" name="Shape 2733"/>
          <p:cNvSpPr/>
          <p:nvPr/>
        </p:nvSpPr>
        <p:spPr>
          <a:xfrm>
            <a:off x="2025852" y="2913306"/>
            <a:ext cx="1351649" cy="2271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C00000">
              <a:alpha val="50000"/>
            </a:srgbClr>
          </a:solidFill>
          <a:ln w="63500">
            <a:solidFill>
              <a:srgbClr val="FFFFFF">
                <a:alpha val="50000"/>
              </a:srgbClr>
            </a:solidFill>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0" name="Shape 2734"/>
          <p:cNvSpPr/>
          <p:nvPr/>
        </p:nvSpPr>
        <p:spPr>
          <a:xfrm>
            <a:off x="3878999" y="2913306"/>
            <a:ext cx="1351645" cy="2271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C00000">
              <a:alpha val="50000"/>
            </a:srgbClr>
          </a:solidFill>
          <a:ln w="63500">
            <a:solidFill>
              <a:srgbClr val="FFFFFF">
                <a:alpha val="50000"/>
              </a:srgbClr>
            </a:solidFill>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1" name="Shape 2735"/>
          <p:cNvSpPr/>
          <p:nvPr/>
        </p:nvSpPr>
        <p:spPr>
          <a:xfrm>
            <a:off x="5723063" y="2913306"/>
            <a:ext cx="1351645" cy="2271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C00000">
              <a:alpha val="50000"/>
            </a:srgbClr>
          </a:solidFill>
          <a:ln w="63500">
            <a:solidFill>
              <a:srgbClr val="FFFFFF">
                <a:alpha val="50000"/>
              </a:srgbClr>
            </a:solidFill>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2" name="TextBox 51"/>
          <p:cNvSpPr txBox="1"/>
          <p:nvPr/>
        </p:nvSpPr>
        <p:spPr>
          <a:xfrm>
            <a:off x="1004264" y="1890742"/>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3" name="Text Placeholder 2"/>
          <p:cNvSpPr txBox="1">
            <a:spLocks/>
          </p:cNvSpPr>
          <p:nvPr/>
        </p:nvSpPr>
        <p:spPr>
          <a:xfrm>
            <a:off x="914653" y="1603436"/>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54" name="TextBox 53"/>
          <p:cNvSpPr txBox="1"/>
          <p:nvPr/>
        </p:nvSpPr>
        <p:spPr>
          <a:xfrm>
            <a:off x="2910961" y="1890742"/>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5" name="Text Placeholder 2"/>
          <p:cNvSpPr txBox="1">
            <a:spLocks/>
          </p:cNvSpPr>
          <p:nvPr/>
        </p:nvSpPr>
        <p:spPr>
          <a:xfrm>
            <a:off x="2821350" y="1603436"/>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56" name="TextBox 55"/>
          <p:cNvSpPr txBox="1"/>
          <p:nvPr/>
        </p:nvSpPr>
        <p:spPr>
          <a:xfrm>
            <a:off x="4723279" y="1887574"/>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7" name="Text Placeholder 2"/>
          <p:cNvSpPr txBox="1">
            <a:spLocks/>
          </p:cNvSpPr>
          <p:nvPr/>
        </p:nvSpPr>
        <p:spPr>
          <a:xfrm>
            <a:off x="4633668" y="1600268"/>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58" name="TextBox 57"/>
          <p:cNvSpPr txBox="1"/>
          <p:nvPr/>
        </p:nvSpPr>
        <p:spPr>
          <a:xfrm>
            <a:off x="6637536" y="1887574"/>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9" name="Text Placeholder 2"/>
          <p:cNvSpPr txBox="1">
            <a:spLocks/>
          </p:cNvSpPr>
          <p:nvPr/>
        </p:nvSpPr>
        <p:spPr>
          <a:xfrm>
            <a:off x="6547925" y="1600268"/>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60" name="TextBox 59"/>
          <p:cNvSpPr txBox="1"/>
          <p:nvPr/>
        </p:nvSpPr>
        <p:spPr>
          <a:xfrm>
            <a:off x="2122887" y="3896696"/>
            <a:ext cx="1174767" cy="128177"/>
          </a:xfrm>
          <a:prstGeom prst="rect">
            <a:avLst/>
          </a:prstGeom>
          <a:noFill/>
        </p:spPr>
        <p:txBody>
          <a:bodyPr wrap="square" lIns="0" tIns="0" rIns="0" bIns="0" rtlCol="0">
            <a:spAutoFit/>
          </a:bodyPr>
          <a:lstStyle/>
          <a:p>
            <a:pPr algn="ctr" defTabSz="934007"/>
            <a:r>
              <a:rPr lang="zh-CN" altLang="en-US" sz="833" dirty="0">
                <a:solidFill>
                  <a:srgbClr val="C00000"/>
                </a:solidFill>
                <a:latin typeface="微软雅黑"/>
                <a:ea typeface="微软雅黑"/>
              </a:rPr>
              <a:t>添加标题</a:t>
            </a:r>
            <a:endParaRPr lang="en-GB" altLang="zh-CN" sz="833" dirty="0">
              <a:solidFill>
                <a:srgbClr val="C00000"/>
              </a:solidFill>
              <a:latin typeface="微软雅黑"/>
              <a:ea typeface="微软雅黑"/>
            </a:endParaRPr>
          </a:p>
        </p:txBody>
      </p:sp>
      <p:sp>
        <p:nvSpPr>
          <p:cNvPr id="61" name="TextBox 60"/>
          <p:cNvSpPr txBox="1"/>
          <p:nvPr/>
        </p:nvSpPr>
        <p:spPr>
          <a:xfrm>
            <a:off x="1974920" y="4105579"/>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62" name="TextBox 61"/>
          <p:cNvSpPr txBox="1"/>
          <p:nvPr/>
        </p:nvSpPr>
        <p:spPr>
          <a:xfrm>
            <a:off x="3968852" y="3896696"/>
            <a:ext cx="1174767" cy="128177"/>
          </a:xfrm>
          <a:prstGeom prst="rect">
            <a:avLst/>
          </a:prstGeom>
          <a:noFill/>
        </p:spPr>
        <p:txBody>
          <a:bodyPr wrap="square" lIns="0" tIns="0" rIns="0" bIns="0" rtlCol="0">
            <a:spAutoFit/>
          </a:bodyPr>
          <a:lstStyle/>
          <a:p>
            <a:pPr algn="ctr" defTabSz="934007"/>
            <a:r>
              <a:rPr lang="zh-CN" altLang="en-US" sz="833" dirty="0">
                <a:solidFill>
                  <a:srgbClr val="C00000"/>
                </a:solidFill>
                <a:latin typeface="微软雅黑"/>
                <a:ea typeface="微软雅黑"/>
              </a:rPr>
              <a:t>添加标题</a:t>
            </a:r>
            <a:endParaRPr lang="en-GB" altLang="zh-CN" sz="833" dirty="0">
              <a:solidFill>
                <a:srgbClr val="C00000"/>
              </a:solidFill>
              <a:latin typeface="微软雅黑"/>
              <a:ea typeface="微软雅黑"/>
            </a:endParaRPr>
          </a:p>
        </p:txBody>
      </p:sp>
      <p:sp>
        <p:nvSpPr>
          <p:cNvPr id="63" name="TextBox 62"/>
          <p:cNvSpPr txBox="1"/>
          <p:nvPr/>
        </p:nvSpPr>
        <p:spPr>
          <a:xfrm>
            <a:off x="3820885" y="4105579"/>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64" name="TextBox 63"/>
          <p:cNvSpPr txBox="1"/>
          <p:nvPr/>
        </p:nvSpPr>
        <p:spPr>
          <a:xfrm>
            <a:off x="5820007" y="3896696"/>
            <a:ext cx="1174767" cy="128177"/>
          </a:xfrm>
          <a:prstGeom prst="rect">
            <a:avLst/>
          </a:prstGeom>
          <a:noFill/>
        </p:spPr>
        <p:txBody>
          <a:bodyPr wrap="square" lIns="0" tIns="0" rIns="0" bIns="0" rtlCol="0">
            <a:spAutoFit/>
          </a:bodyPr>
          <a:lstStyle/>
          <a:p>
            <a:pPr algn="ctr" defTabSz="934007"/>
            <a:r>
              <a:rPr lang="zh-CN" altLang="en-US" sz="833" dirty="0">
                <a:solidFill>
                  <a:srgbClr val="C00000"/>
                </a:solidFill>
                <a:latin typeface="微软雅黑"/>
                <a:ea typeface="微软雅黑"/>
              </a:rPr>
              <a:t>添加标题</a:t>
            </a:r>
            <a:endParaRPr lang="en-GB" altLang="zh-CN" sz="833" dirty="0">
              <a:solidFill>
                <a:srgbClr val="C00000"/>
              </a:solidFill>
              <a:latin typeface="微软雅黑"/>
              <a:ea typeface="微软雅黑"/>
            </a:endParaRPr>
          </a:p>
        </p:txBody>
      </p:sp>
      <p:sp>
        <p:nvSpPr>
          <p:cNvPr id="65" name="TextBox 64"/>
          <p:cNvSpPr txBox="1"/>
          <p:nvPr/>
        </p:nvSpPr>
        <p:spPr>
          <a:xfrm>
            <a:off x="5672040" y="4105579"/>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Tree>
    <p:extLst>
      <p:ext uri="{BB962C8B-B14F-4D97-AF65-F5344CB8AC3E}">
        <p14:creationId xmlns:p14="http://schemas.microsoft.com/office/powerpoint/2010/main" xmlns="" val="795680946"/>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200"/>
                                        <p:tgtEl>
                                          <p:spTgt spid="45"/>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53">
                                            <p:txEl>
                                              <p:pRg st="0" end="0"/>
                                            </p:txEl>
                                          </p:spTgt>
                                        </p:tgtEl>
                                        <p:attrNameLst>
                                          <p:attrName>style.visibility</p:attrName>
                                        </p:attrNameLst>
                                      </p:cBhvr>
                                      <p:to>
                                        <p:strVal val="visible"/>
                                      </p:to>
                                    </p:set>
                                    <p:animEffect transition="in" filter="fade">
                                      <p:cBhvr>
                                        <p:cTn id="11" dur="200"/>
                                        <p:tgtEl>
                                          <p:spTgt spid="53">
                                            <p:txEl>
                                              <p:pRg st="0" end="0"/>
                                            </p:txEl>
                                          </p:spTgt>
                                        </p:tgtEl>
                                      </p:cBhvr>
                                    </p:animEffect>
                                  </p:childTnLst>
                                </p:cTn>
                              </p:par>
                            </p:childTnLst>
                          </p:cTn>
                        </p:par>
                        <p:par>
                          <p:cTn id="12" fill="hold">
                            <p:stCondLst>
                              <p:cond delay="400"/>
                            </p:stCondLst>
                            <p:childTnLst>
                              <p:par>
                                <p:cTn id="13" presetID="22" presetClass="entr" presetSubtype="1"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wipe(up)">
                                      <p:cBhvr>
                                        <p:cTn id="15" dur="200"/>
                                        <p:tgtEl>
                                          <p:spTgt spid="52"/>
                                        </p:tgtEl>
                                      </p:cBhvr>
                                    </p:animEffect>
                                  </p:childTnLst>
                                </p:cTn>
                              </p:par>
                            </p:childTnLst>
                          </p:cTn>
                        </p:par>
                        <p:par>
                          <p:cTn id="16" fill="hold">
                            <p:stCondLst>
                              <p:cond delay="6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200"/>
                                        <p:tgtEl>
                                          <p:spTgt spid="49"/>
                                        </p:tgtEl>
                                      </p:cBhvr>
                                    </p:animEffect>
                                  </p:childTnLst>
                                </p:cTn>
                              </p:par>
                            </p:childTnLst>
                          </p:cTn>
                        </p:par>
                        <p:par>
                          <p:cTn id="20" fill="hold">
                            <p:stCondLst>
                              <p:cond delay="800"/>
                            </p:stCondLst>
                            <p:childTnLst>
                              <p:par>
                                <p:cTn id="21" presetID="22" presetClass="entr" presetSubtype="8"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200"/>
                                        <p:tgtEl>
                                          <p:spTgt spid="4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55">
                                            <p:txEl>
                                              <p:pRg st="0" end="0"/>
                                            </p:txEl>
                                          </p:spTgt>
                                        </p:tgtEl>
                                        <p:attrNameLst>
                                          <p:attrName>style.visibility</p:attrName>
                                        </p:attrNameLst>
                                      </p:cBhvr>
                                      <p:to>
                                        <p:strVal val="visible"/>
                                      </p:to>
                                    </p:set>
                                    <p:animEffect transition="in" filter="fade">
                                      <p:cBhvr>
                                        <p:cTn id="27" dur="200"/>
                                        <p:tgtEl>
                                          <p:spTgt spid="55">
                                            <p:txEl>
                                              <p:pRg st="0" end="0"/>
                                            </p:txEl>
                                          </p:spTgt>
                                        </p:tgtEl>
                                      </p:cBhvr>
                                    </p:animEffect>
                                  </p:childTnLst>
                                </p:cTn>
                              </p:par>
                            </p:childTnLst>
                          </p:cTn>
                        </p:par>
                        <p:par>
                          <p:cTn id="28" fill="hold">
                            <p:stCondLst>
                              <p:cond delay="1200"/>
                            </p:stCondLst>
                            <p:childTnLst>
                              <p:par>
                                <p:cTn id="29" presetID="22" presetClass="entr" presetSubtype="1"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up)">
                                      <p:cBhvr>
                                        <p:cTn id="31" dur="200"/>
                                        <p:tgtEl>
                                          <p:spTgt spid="54"/>
                                        </p:tgtEl>
                                      </p:cBhvr>
                                    </p:animEffect>
                                  </p:childTnLst>
                                </p:cTn>
                              </p:par>
                            </p:childTnLst>
                          </p:cTn>
                        </p:par>
                        <p:par>
                          <p:cTn id="32" fill="hold">
                            <p:stCondLst>
                              <p:cond delay="1400"/>
                            </p:stCondLst>
                            <p:childTnLst>
                              <p:par>
                                <p:cTn id="33" presetID="22" presetClass="entr" presetSubtype="1"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up)">
                                      <p:cBhvr>
                                        <p:cTn id="35" dur="200"/>
                                        <p:tgtEl>
                                          <p:spTgt spid="44"/>
                                        </p:tgtEl>
                                      </p:cBhvr>
                                    </p:animEffect>
                                  </p:childTnLst>
                                </p:cTn>
                              </p:par>
                            </p:childTnLst>
                          </p:cTn>
                        </p:par>
                        <p:par>
                          <p:cTn id="36" fill="hold">
                            <p:stCondLst>
                              <p:cond delay="1600"/>
                            </p:stCondLst>
                            <p:childTnLst>
                              <p:par>
                                <p:cTn id="37" presetID="10"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200"/>
                                        <p:tgtEl>
                                          <p:spTgt spid="60"/>
                                        </p:tgtEl>
                                      </p:cBhvr>
                                    </p:animEffect>
                                  </p:childTnLst>
                                </p:cTn>
                              </p:par>
                            </p:childTnLst>
                          </p:cTn>
                        </p:par>
                        <p:par>
                          <p:cTn id="40" fill="hold">
                            <p:stCondLst>
                              <p:cond delay="1800"/>
                            </p:stCondLst>
                            <p:childTnLst>
                              <p:par>
                                <p:cTn id="41" presetID="22" presetClass="entr" presetSubtype="1"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up)">
                                      <p:cBhvr>
                                        <p:cTn id="43" dur="200"/>
                                        <p:tgtEl>
                                          <p:spTgt spid="61"/>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left)">
                                      <p:cBhvr>
                                        <p:cTn id="47" dur="200"/>
                                        <p:tgtEl>
                                          <p:spTgt spid="50"/>
                                        </p:tgtEl>
                                      </p:cBhvr>
                                    </p:animEffect>
                                  </p:childTnLst>
                                </p:cTn>
                              </p:par>
                            </p:childTnLst>
                          </p:cTn>
                        </p:par>
                        <p:par>
                          <p:cTn id="48" fill="hold">
                            <p:stCondLst>
                              <p:cond delay="2200"/>
                            </p:stCondLst>
                            <p:childTnLst>
                              <p:par>
                                <p:cTn id="49" presetID="22" presetClass="entr" presetSubtype="8"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200"/>
                                        <p:tgtEl>
                                          <p:spTgt spid="47"/>
                                        </p:tgtEl>
                                      </p:cBhvr>
                                    </p:animEffect>
                                  </p:childTnLst>
                                </p:cTn>
                              </p:par>
                            </p:childTnLst>
                          </p:cTn>
                        </p:par>
                        <p:par>
                          <p:cTn id="52" fill="hold">
                            <p:stCondLst>
                              <p:cond delay="2400"/>
                            </p:stCondLst>
                            <p:childTnLst>
                              <p:par>
                                <p:cTn id="53" presetID="10" presetClass="entr" presetSubtype="0" fill="hold" grpId="0" nodeType="afterEffect">
                                  <p:stCondLst>
                                    <p:cond delay="0"/>
                                  </p:stCondLst>
                                  <p:childTnLst>
                                    <p:set>
                                      <p:cBhvr>
                                        <p:cTn id="54" dur="1" fill="hold">
                                          <p:stCondLst>
                                            <p:cond delay="0"/>
                                          </p:stCondLst>
                                        </p:cTn>
                                        <p:tgtEl>
                                          <p:spTgt spid="57">
                                            <p:txEl>
                                              <p:pRg st="0" end="0"/>
                                            </p:txEl>
                                          </p:spTgt>
                                        </p:tgtEl>
                                        <p:attrNameLst>
                                          <p:attrName>style.visibility</p:attrName>
                                        </p:attrNameLst>
                                      </p:cBhvr>
                                      <p:to>
                                        <p:strVal val="visible"/>
                                      </p:to>
                                    </p:set>
                                    <p:animEffect transition="in" filter="fade">
                                      <p:cBhvr>
                                        <p:cTn id="55" dur="200"/>
                                        <p:tgtEl>
                                          <p:spTgt spid="57">
                                            <p:txEl>
                                              <p:pRg st="0" end="0"/>
                                            </p:txEl>
                                          </p:spTgt>
                                        </p:tgtEl>
                                      </p:cBhvr>
                                    </p:animEffect>
                                  </p:childTnLst>
                                </p:cTn>
                              </p:par>
                            </p:childTnLst>
                          </p:cTn>
                        </p:par>
                        <p:par>
                          <p:cTn id="56" fill="hold">
                            <p:stCondLst>
                              <p:cond delay="2600"/>
                            </p:stCondLst>
                            <p:childTnLst>
                              <p:par>
                                <p:cTn id="57" presetID="22" presetClass="entr" presetSubtype="1"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up)">
                                      <p:cBhvr>
                                        <p:cTn id="59" dur="200"/>
                                        <p:tgtEl>
                                          <p:spTgt spid="56"/>
                                        </p:tgtEl>
                                      </p:cBhvr>
                                    </p:animEffect>
                                  </p:childTnLst>
                                </p:cTn>
                              </p:par>
                            </p:childTnLst>
                          </p:cTn>
                        </p:par>
                        <p:par>
                          <p:cTn id="60" fill="hold">
                            <p:stCondLst>
                              <p:cond delay="2800"/>
                            </p:stCondLst>
                            <p:childTnLst>
                              <p:par>
                                <p:cTn id="61" presetID="22" presetClass="entr" presetSubtype="1"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up)">
                                      <p:cBhvr>
                                        <p:cTn id="63" dur="200"/>
                                        <p:tgtEl>
                                          <p:spTgt spid="43"/>
                                        </p:tgtEl>
                                      </p:cBhvr>
                                    </p:animEffect>
                                  </p:childTnLst>
                                </p:cTn>
                              </p:par>
                            </p:childTnLst>
                          </p:cTn>
                        </p:par>
                        <p:par>
                          <p:cTn id="64" fill="hold">
                            <p:stCondLst>
                              <p:cond delay="3000"/>
                            </p:stCondLst>
                            <p:childTnLst>
                              <p:par>
                                <p:cTn id="65" presetID="10" presetClass="entr" presetSubtype="0" fill="hold" grpId="0" nodeType="after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200"/>
                                        <p:tgtEl>
                                          <p:spTgt spid="62"/>
                                        </p:tgtEl>
                                      </p:cBhvr>
                                    </p:animEffect>
                                  </p:childTnLst>
                                </p:cTn>
                              </p:par>
                            </p:childTnLst>
                          </p:cTn>
                        </p:par>
                        <p:par>
                          <p:cTn id="68" fill="hold">
                            <p:stCondLst>
                              <p:cond delay="3200"/>
                            </p:stCondLst>
                            <p:childTnLst>
                              <p:par>
                                <p:cTn id="69" presetID="22" presetClass="entr" presetSubtype="1"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wipe(up)">
                                      <p:cBhvr>
                                        <p:cTn id="71" dur="200"/>
                                        <p:tgtEl>
                                          <p:spTgt spid="63"/>
                                        </p:tgtEl>
                                      </p:cBhvr>
                                    </p:animEffect>
                                  </p:childTnLst>
                                </p:cTn>
                              </p:par>
                            </p:childTnLst>
                          </p:cTn>
                        </p:par>
                        <p:par>
                          <p:cTn id="72" fill="hold">
                            <p:stCondLst>
                              <p:cond delay="3400"/>
                            </p:stCondLst>
                            <p:childTnLst>
                              <p:par>
                                <p:cTn id="73" presetID="22" presetClass="entr" presetSubtype="8"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left)">
                                      <p:cBhvr>
                                        <p:cTn id="75" dur="200"/>
                                        <p:tgtEl>
                                          <p:spTgt spid="51"/>
                                        </p:tgtEl>
                                      </p:cBhvr>
                                    </p:animEffect>
                                  </p:childTnLst>
                                </p:cTn>
                              </p:par>
                            </p:childTnLst>
                          </p:cTn>
                        </p:par>
                        <p:par>
                          <p:cTn id="76" fill="hold">
                            <p:stCondLst>
                              <p:cond delay="3600"/>
                            </p:stCondLst>
                            <p:childTnLst>
                              <p:par>
                                <p:cTn id="77" presetID="22" presetClass="entr" presetSubtype="8" fill="hold" grpId="0"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wipe(left)">
                                      <p:cBhvr>
                                        <p:cTn id="79" dur="200"/>
                                        <p:tgtEl>
                                          <p:spTgt spid="48"/>
                                        </p:tgtEl>
                                      </p:cBhvr>
                                    </p:animEffect>
                                  </p:childTnLst>
                                </p:cTn>
                              </p:par>
                            </p:childTnLst>
                          </p:cTn>
                        </p:par>
                        <p:par>
                          <p:cTn id="80" fill="hold">
                            <p:stCondLst>
                              <p:cond delay="3800"/>
                            </p:stCondLst>
                            <p:childTnLst>
                              <p:par>
                                <p:cTn id="81" presetID="10" presetClass="entr" presetSubtype="0" fill="hold" grpId="0" nodeType="afterEffect">
                                  <p:stCondLst>
                                    <p:cond delay="0"/>
                                  </p:stCondLst>
                                  <p:childTnLst>
                                    <p:set>
                                      <p:cBhvr>
                                        <p:cTn id="82" dur="1" fill="hold">
                                          <p:stCondLst>
                                            <p:cond delay="0"/>
                                          </p:stCondLst>
                                        </p:cTn>
                                        <p:tgtEl>
                                          <p:spTgt spid="59">
                                            <p:txEl>
                                              <p:pRg st="0" end="0"/>
                                            </p:txEl>
                                          </p:spTgt>
                                        </p:tgtEl>
                                        <p:attrNameLst>
                                          <p:attrName>style.visibility</p:attrName>
                                        </p:attrNameLst>
                                      </p:cBhvr>
                                      <p:to>
                                        <p:strVal val="visible"/>
                                      </p:to>
                                    </p:set>
                                    <p:animEffect transition="in" filter="fade">
                                      <p:cBhvr>
                                        <p:cTn id="83" dur="200"/>
                                        <p:tgtEl>
                                          <p:spTgt spid="59">
                                            <p:txEl>
                                              <p:pRg st="0" end="0"/>
                                            </p:txEl>
                                          </p:spTgt>
                                        </p:tgtEl>
                                      </p:cBhvr>
                                    </p:animEffect>
                                  </p:childTnLst>
                                </p:cTn>
                              </p:par>
                            </p:childTnLst>
                          </p:cTn>
                        </p:par>
                        <p:par>
                          <p:cTn id="84" fill="hold">
                            <p:stCondLst>
                              <p:cond delay="4000"/>
                            </p:stCondLst>
                            <p:childTnLst>
                              <p:par>
                                <p:cTn id="85" presetID="22" presetClass="entr" presetSubtype="1" fill="hold" grpId="0"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up)">
                                      <p:cBhvr>
                                        <p:cTn id="87" dur="200"/>
                                        <p:tgtEl>
                                          <p:spTgt spid="58"/>
                                        </p:tgtEl>
                                      </p:cBhvr>
                                    </p:animEffect>
                                  </p:childTnLst>
                                </p:cTn>
                              </p:par>
                            </p:childTnLst>
                          </p:cTn>
                        </p:par>
                        <p:par>
                          <p:cTn id="88" fill="hold">
                            <p:stCondLst>
                              <p:cond delay="4200"/>
                            </p:stCondLst>
                            <p:childTnLst>
                              <p:par>
                                <p:cTn id="89" presetID="22" presetClass="entr" presetSubtype="1" fill="hold" grpId="0" nodeType="after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wipe(up)">
                                      <p:cBhvr>
                                        <p:cTn id="91" dur="200"/>
                                        <p:tgtEl>
                                          <p:spTgt spid="42"/>
                                        </p:tgtEl>
                                      </p:cBhvr>
                                    </p:animEffect>
                                  </p:childTnLst>
                                </p:cTn>
                              </p:par>
                            </p:childTnLst>
                          </p:cTn>
                        </p:par>
                        <p:par>
                          <p:cTn id="92" fill="hold">
                            <p:stCondLst>
                              <p:cond delay="4400"/>
                            </p:stCondLst>
                            <p:childTnLst>
                              <p:par>
                                <p:cTn id="93" presetID="10" presetClass="entr" presetSubtype="0"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200"/>
                                        <p:tgtEl>
                                          <p:spTgt spid="64"/>
                                        </p:tgtEl>
                                      </p:cBhvr>
                                    </p:animEffect>
                                  </p:childTnLst>
                                </p:cTn>
                              </p:par>
                            </p:childTnLst>
                          </p:cTn>
                        </p:par>
                        <p:par>
                          <p:cTn id="96" fill="hold">
                            <p:stCondLst>
                              <p:cond delay="4600"/>
                            </p:stCondLst>
                            <p:childTnLst>
                              <p:par>
                                <p:cTn id="97" presetID="22" presetClass="entr" presetSubtype="1" fill="hold" grpId="0" nodeType="afterEffect">
                                  <p:stCondLst>
                                    <p:cond delay="0"/>
                                  </p:stCondLst>
                                  <p:childTnLst>
                                    <p:set>
                                      <p:cBhvr>
                                        <p:cTn id="98" dur="1" fill="hold">
                                          <p:stCondLst>
                                            <p:cond delay="0"/>
                                          </p:stCondLst>
                                        </p:cTn>
                                        <p:tgtEl>
                                          <p:spTgt spid="65"/>
                                        </p:tgtEl>
                                        <p:attrNameLst>
                                          <p:attrName>style.visibility</p:attrName>
                                        </p:attrNameLst>
                                      </p:cBhvr>
                                      <p:to>
                                        <p:strVal val="visible"/>
                                      </p:to>
                                    </p:set>
                                    <p:animEffect transition="in" filter="wipe(up)">
                                      <p:cBhvr>
                                        <p:cTn id="99" dur="2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p:bldP spid="53" grpId="0" build="p"/>
      <p:bldP spid="54" grpId="0"/>
      <p:bldP spid="55" grpId="0" build="p"/>
      <p:bldP spid="56" grpId="0"/>
      <p:bldP spid="57" grpId="0" build="p"/>
      <p:bldP spid="58" grpId="0"/>
      <p:bldP spid="59" grpId="0" build="p"/>
      <p:bldP spid="60" grpId="0"/>
      <p:bldP spid="61" grpId="0"/>
      <p:bldP spid="62" grpId="0"/>
      <p:bldP spid="63" grpId="0"/>
      <p:bldP spid="64" grpId="0"/>
      <p:bldP spid="65" grpId="0"/>
    </p:bldLst>
  </p:timing>
  <p:extLst mod="1"/>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1"/>
          <p:cNvSpPr>
            <a:spLocks noChangeShapeType="1"/>
          </p:cNvSpPr>
          <p:nvPr/>
        </p:nvSpPr>
        <p:spPr bwMode="auto">
          <a:xfrm flipH="1" flipV="1">
            <a:off x="4053581" y="2013314"/>
            <a:ext cx="1105214" cy="565931"/>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3" name="Line 12"/>
          <p:cNvSpPr>
            <a:spLocks noChangeShapeType="1"/>
          </p:cNvSpPr>
          <p:nvPr/>
        </p:nvSpPr>
        <p:spPr bwMode="auto">
          <a:xfrm flipH="1">
            <a:off x="4220303" y="3149954"/>
            <a:ext cx="938492" cy="57619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4" name="Line 13"/>
          <p:cNvSpPr>
            <a:spLocks noChangeShapeType="1"/>
          </p:cNvSpPr>
          <p:nvPr/>
        </p:nvSpPr>
        <p:spPr bwMode="auto">
          <a:xfrm flipH="1">
            <a:off x="3674365" y="2877410"/>
            <a:ext cx="148443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5" name="TextBox 4"/>
          <p:cNvSpPr txBox="1"/>
          <p:nvPr/>
        </p:nvSpPr>
        <p:spPr>
          <a:xfrm>
            <a:off x="6581368" y="1887223"/>
            <a:ext cx="2016224" cy="2400657"/>
          </a:xfrm>
          <a:prstGeom prst="rect">
            <a:avLst/>
          </a:prstGeom>
          <a:noFill/>
          <a:ln>
            <a:noFill/>
          </a:ln>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单击添加文本单击添加文本单击添加文本单击添加文本单击添加文本单击添加文本单击添加文本单击添加文本单击添加</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文本单击</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添加文本单击添加文本单击添加文本单击添加文本</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a:t>
            </a:r>
            <a:endParaRPr kumimoji="0" lang="en-US" altLang="zh-CN"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6" name="TextBox 5"/>
          <p:cNvSpPr txBox="1"/>
          <p:nvPr/>
        </p:nvSpPr>
        <p:spPr>
          <a:xfrm>
            <a:off x="1618702" y="1203598"/>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7" name="TextBox 6"/>
          <p:cNvSpPr txBox="1"/>
          <p:nvPr/>
        </p:nvSpPr>
        <p:spPr>
          <a:xfrm>
            <a:off x="1247931" y="1534011"/>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文字内容点击输入文字</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内容</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文字</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8" name="TextBox 7"/>
          <p:cNvSpPr txBox="1"/>
          <p:nvPr/>
        </p:nvSpPr>
        <p:spPr>
          <a:xfrm>
            <a:off x="6587495" y="1599503"/>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nvGrpSpPr>
          <p:cNvPr id="9" name="组合 8"/>
          <p:cNvGrpSpPr/>
          <p:nvPr/>
        </p:nvGrpSpPr>
        <p:grpSpPr>
          <a:xfrm>
            <a:off x="5315348" y="2380989"/>
            <a:ext cx="1056852" cy="1044555"/>
            <a:chOff x="5315348" y="2380989"/>
            <a:chExt cx="1056852" cy="1044555"/>
          </a:xfrm>
        </p:grpSpPr>
        <p:sp>
          <p:nvSpPr>
            <p:cNvPr id="10"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080808"/>
                </a:solidFill>
                <a:effectLst/>
                <a:uLnTx/>
                <a:uFillTx/>
                <a:latin typeface="宋体"/>
                <a:ea typeface="宋体"/>
                <a:cs typeface="+mn-cs"/>
              </a:endParaRPr>
            </a:p>
          </p:txBody>
        </p:sp>
        <p:sp>
          <p:nvSpPr>
            <p:cNvPr id="11" name="TextBox 10"/>
            <p:cNvSpPr txBox="1"/>
            <p:nvPr/>
          </p:nvSpPr>
          <p:spPr>
            <a:xfrm>
              <a:off x="5335333" y="2643758"/>
              <a:ext cx="1036867"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a:t>
              </a:r>
              <a:endParaRPr kumimoji="0" lang="en-US" altLang="zh-CN"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文字</a:t>
              </a: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12" name="组合 11"/>
          <p:cNvGrpSpPr/>
          <p:nvPr/>
        </p:nvGrpSpPr>
        <p:grpSpPr>
          <a:xfrm>
            <a:off x="3078882" y="1266632"/>
            <a:ext cx="1036867" cy="665742"/>
            <a:chOff x="3078882" y="1266632"/>
            <a:chExt cx="1036867" cy="665742"/>
          </a:xfrm>
        </p:grpSpPr>
        <p:sp>
          <p:nvSpPr>
            <p:cNvPr id="13" name="椭圆 80"/>
            <p:cNvSpPr/>
            <p:nvPr/>
          </p:nvSpPr>
          <p:spPr bwMode="auto">
            <a:xfrm>
              <a:off x="3255801" y="1266632"/>
              <a:ext cx="664395" cy="665742"/>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14" name="TextBox 13"/>
            <p:cNvSpPr txBox="1"/>
            <p:nvPr/>
          </p:nvSpPr>
          <p:spPr>
            <a:xfrm>
              <a:off x="3078882" y="1461433"/>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15" name="组合 14"/>
          <p:cNvGrpSpPr/>
          <p:nvPr/>
        </p:nvGrpSpPr>
        <p:grpSpPr>
          <a:xfrm>
            <a:off x="2599029" y="2603954"/>
            <a:ext cx="1036867" cy="691758"/>
            <a:chOff x="2599029" y="2603954"/>
            <a:chExt cx="1036867" cy="691758"/>
          </a:xfrm>
        </p:grpSpPr>
        <p:sp>
          <p:nvSpPr>
            <p:cNvPr id="16" name="椭圆 80"/>
            <p:cNvSpPr/>
            <p:nvPr/>
          </p:nvSpPr>
          <p:spPr bwMode="auto">
            <a:xfrm>
              <a:off x="2746251" y="2603954"/>
              <a:ext cx="690358" cy="691758"/>
            </a:xfrm>
            <a:prstGeom prst="ellipse">
              <a:avLst/>
            </a:prstGeom>
            <a:solidFill>
              <a:schemeClr val="bg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17" name="TextBox 16"/>
            <p:cNvSpPr txBox="1"/>
            <p:nvPr/>
          </p:nvSpPr>
          <p:spPr>
            <a:xfrm>
              <a:off x="2599029" y="2826722"/>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18" name="组合 17"/>
          <p:cNvGrpSpPr/>
          <p:nvPr/>
        </p:nvGrpSpPr>
        <p:grpSpPr>
          <a:xfrm>
            <a:off x="3218526" y="3839142"/>
            <a:ext cx="1036867" cy="665742"/>
            <a:chOff x="3218526" y="3839142"/>
            <a:chExt cx="1036867" cy="665742"/>
          </a:xfrm>
        </p:grpSpPr>
        <p:sp>
          <p:nvSpPr>
            <p:cNvPr id="19" name="椭圆 80"/>
            <p:cNvSpPr/>
            <p:nvPr/>
          </p:nvSpPr>
          <p:spPr bwMode="auto">
            <a:xfrm>
              <a:off x="3403549" y="3839142"/>
              <a:ext cx="664395" cy="665742"/>
            </a:xfrm>
            <a:prstGeom prst="ellipse">
              <a:avLst/>
            </a:prstGeom>
            <a:solidFill>
              <a:schemeClr val="tx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20" name="TextBox 19"/>
            <p:cNvSpPr txBox="1"/>
            <p:nvPr/>
          </p:nvSpPr>
          <p:spPr>
            <a:xfrm>
              <a:off x="3218526" y="4057787"/>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21" name="TextBox 20"/>
          <p:cNvSpPr txBox="1"/>
          <p:nvPr/>
        </p:nvSpPr>
        <p:spPr>
          <a:xfrm>
            <a:off x="1270363" y="2520647"/>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2" name="TextBox 21"/>
          <p:cNvSpPr txBox="1"/>
          <p:nvPr/>
        </p:nvSpPr>
        <p:spPr>
          <a:xfrm>
            <a:off x="899592" y="2851060"/>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文字内容点击输入文字</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内容</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文字</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23" name="TextBox 22"/>
          <p:cNvSpPr txBox="1"/>
          <p:nvPr/>
        </p:nvSpPr>
        <p:spPr>
          <a:xfrm>
            <a:off x="1978742" y="3811566"/>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4" name="TextBox 23"/>
          <p:cNvSpPr txBox="1"/>
          <p:nvPr/>
        </p:nvSpPr>
        <p:spPr>
          <a:xfrm>
            <a:off x="1607971" y="4141979"/>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文字内容点击输入文字</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内容</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文字</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xmlns="" val="3195483888"/>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righ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500" fill="hold"/>
                                        <p:tgtEl>
                                          <p:spTgt spid="6"/>
                                        </p:tgtEl>
                                        <p:attrNameLst>
                                          <p:attrName>ppt_x</p:attrName>
                                        </p:attrNameLst>
                                      </p:cBhvr>
                                      <p:tavLst>
                                        <p:tav tm="0">
                                          <p:val>
                                            <p:strVal val="0-#ppt_w/2"/>
                                          </p:val>
                                        </p:tav>
                                        <p:tav tm="100000">
                                          <p:val>
                                            <p:strVal val="#ppt_x"/>
                                          </p:val>
                                        </p:tav>
                                      </p:tavLst>
                                    </p:anim>
                                    <p:anim calcmode="lin" valueType="num">
                                      <p:cBhvr additive="base">
                                        <p:cTn id="47" dur="500" fill="hold"/>
                                        <p:tgtEl>
                                          <p:spTgt spid="6"/>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0-#ppt_w/2"/>
                                          </p:val>
                                        </p:tav>
                                        <p:tav tm="100000">
                                          <p:val>
                                            <p:strVal val="#ppt_x"/>
                                          </p:val>
                                        </p:tav>
                                      </p:tavLst>
                                    </p:anim>
                                    <p:anim calcmode="lin" valueType="num">
                                      <p:cBhvr additive="base">
                                        <p:cTn id="51" dur="500" fill="hold"/>
                                        <p:tgtEl>
                                          <p:spTgt spid="7"/>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0-#ppt_w/2"/>
                                          </p:val>
                                        </p:tav>
                                        <p:tav tm="100000">
                                          <p:val>
                                            <p:strVal val="#ppt_x"/>
                                          </p:val>
                                        </p:tav>
                                      </p:tavLst>
                                    </p:anim>
                                    <p:anim calcmode="lin" valueType="num">
                                      <p:cBhvr additive="base">
                                        <p:cTn id="55" dur="500" fill="hold"/>
                                        <p:tgtEl>
                                          <p:spTgt spid="21"/>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0-#ppt_w/2"/>
                                          </p:val>
                                        </p:tav>
                                        <p:tav tm="100000">
                                          <p:val>
                                            <p:strVal val="#ppt_x"/>
                                          </p:val>
                                        </p:tav>
                                      </p:tavLst>
                                    </p:anim>
                                    <p:anim calcmode="lin" valueType="num">
                                      <p:cBhvr additive="base">
                                        <p:cTn id="59" dur="500" fill="hold"/>
                                        <p:tgtEl>
                                          <p:spTgt spid="22"/>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additive="base">
                                        <p:cTn id="62" dur="500" fill="hold"/>
                                        <p:tgtEl>
                                          <p:spTgt spid="23"/>
                                        </p:tgtEl>
                                        <p:attrNameLst>
                                          <p:attrName>ppt_x</p:attrName>
                                        </p:attrNameLst>
                                      </p:cBhvr>
                                      <p:tavLst>
                                        <p:tav tm="0">
                                          <p:val>
                                            <p:strVal val="0-#ppt_w/2"/>
                                          </p:val>
                                        </p:tav>
                                        <p:tav tm="100000">
                                          <p:val>
                                            <p:strVal val="#ppt_x"/>
                                          </p:val>
                                        </p:tav>
                                      </p:tavLst>
                                    </p:anim>
                                    <p:anim calcmode="lin" valueType="num">
                                      <p:cBhvr additive="base">
                                        <p:cTn id="63" dur="500" fill="hold"/>
                                        <p:tgtEl>
                                          <p:spTgt spid="23"/>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0-#ppt_w/2"/>
                                          </p:val>
                                        </p:tav>
                                        <p:tav tm="100000">
                                          <p:val>
                                            <p:strVal val="#ppt_x"/>
                                          </p:val>
                                        </p:tav>
                                      </p:tavLst>
                                    </p:anim>
                                    <p:anim calcmode="lin" valueType="num">
                                      <p:cBhvr additive="base">
                                        <p:cTn id="67"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additive="base">
                                        <p:cTn id="72" dur="500" fill="hold"/>
                                        <p:tgtEl>
                                          <p:spTgt spid="5"/>
                                        </p:tgtEl>
                                        <p:attrNameLst>
                                          <p:attrName>ppt_x</p:attrName>
                                        </p:attrNameLst>
                                      </p:cBhvr>
                                      <p:tavLst>
                                        <p:tav tm="0">
                                          <p:val>
                                            <p:strVal val="#ppt_x"/>
                                          </p:val>
                                        </p:tav>
                                        <p:tav tm="100000">
                                          <p:val>
                                            <p:strVal val="#ppt_x"/>
                                          </p:val>
                                        </p:tav>
                                      </p:tavLst>
                                    </p:anim>
                                    <p:anim calcmode="lin" valueType="num">
                                      <p:cBhvr additive="base">
                                        <p:cTn id="73" dur="500" fill="hold"/>
                                        <p:tgtEl>
                                          <p:spTgt spid="5"/>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8"/>
                                        </p:tgtEl>
                                        <p:attrNameLst>
                                          <p:attrName>style.visibility</p:attrName>
                                        </p:attrNameLst>
                                      </p:cBhvr>
                                      <p:to>
                                        <p:strVal val="visible"/>
                                      </p:to>
                                    </p:set>
                                    <p:anim calcmode="lin" valueType="num">
                                      <p:cBhvr additive="base">
                                        <p:cTn id="76" dur="500" fill="hold"/>
                                        <p:tgtEl>
                                          <p:spTgt spid="8"/>
                                        </p:tgtEl>
                                        <p:attrNameLst>
                                          <p:attrName>ppt_x</p:attrName>
                                        </p:attrNameLst>
                                      </p:cBhvr>
                                      <p:tavLst>
                                        <p:tav tm="0">
                                          <p:val>
                                            <p:strVal val="#ppt_x"/>
                                          </p:val>
                                        </p:tav>
                                        <p:tav tm="100000">
                                          <p:val>
                                            <p:strVal val="#ppt_x"/>
                                          </p:val>
                                        </p:tav>
                                      </p:tavLst>
                                    </p:anim>
                                    <p:anim calcmode="lin" valueType="num">
                                      <p:cBhvr additive="base">
                                        <p:cTn id="7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p:bldP spid="21" grpId="0"/>
      <p:bldP spid="22" grpId="0"/>
      <p:bldP spid="23"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1775" y="2196656"/>
            <a:ext cx="7452586" cy="1025288"/>
            <a:chOff x="1015699" y="2928875"/>
            <a:chExt cx="9936781" cy="1367050"/>
          </a:xfrm>
        </p:grpSpPr>
        <p:cxnSp>
          <p:nvCxnSpPr>
            <p:cNvPr id="3" name="Straight Connector 31"/>
            <p:cNvCxnSpPr/>
            <p:nvPr/>
          </p:nvCxnSpPr>
          <p:spPr>
            <a:xfrm flipV="1">
              <a:off x="1015699" y="3621611"/>
              <a:ext cx="9936781" cy="1"/>
            </a:xfrm>
            <a:prstGeom prst="line">
              <a:avLst/>
            </a:prstGeom>
            <a:ln w="13970">
              <a:solidFill>
                <a:schemeClr val="accent3"/>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4" name="Straight Connector 31"/>
            <p:cNvCxnSpPr/>
            <p:nvPr/>
          </p:nvCxnSpPr>
          <p:spPr>
            <a:xfrm flipV="1">
              <a:off x="2311076"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Oval 5"/>
            <p:cNvSpPr/>
            <p:nvPr/>
          </p:nvSpPr>
          <p:spPr>
            <a:xfrm>
              <a:off x="2247244" y="3561532"/>
              <a:ext cx="127665" cy="127665"/>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6" name="Straight Connector 31"/>
            <p:cNvCxnSpPr/>
            <p:nvPr/>
          </p:nvCxnSpPr>
          <p:spPr>
            <a:xfrm flipV="1">
              <a:off x="7265810"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8" name="Straight Connector 31"/>
            <p:cNvCxnSpPr/>
            <p:nvPr/>
          </p:nvCxnSpPr>
          <p:spPr>
            <a:xfrm flipV="1">
              <a:off x="4777173"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5"/>
            <p:cNvSpPr/>
            <p:nvPr/>
          </p:nvSpPr>
          <p:spPr>
            <a:xfrm>
              <a:off x="4713341" y="3561532"/>
              <a:ext cx="127665" cy="127665"/>
            </a:xfrm>
            <a:prstGeom prst="ellipse">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10" name="Straight Connector 31"/>
            <p:cNvCxnSpPr/>
            <p:nvPr/>
          </p:nvCxnSpPr>
          <p:spPr>
            <a:xfrm flipV="1">
              <a:off x="9743294"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grpSp>
      <p:sp>
        <p:nvSpPr>
          <p:cNvPr id="12" name="矩形 11"/>
          <p:cNvSpPr/>
          <p:nvPr/>
        </p:nvSpPr>
        <p:spPr>
          <a:xfrm>
            <a:off x="2293841" y="1523838"/>
            <a:ext cx="2504854" cy="864339"/>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3" name="矩形 12"/>
          <p:cNvSpPr/>
          <p:nvPr/>
        </p:nvSpPr>
        <p:spPr>
          <a:xfrm>
            <a:off x="6019095" y="1523838"/>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4" name="矩形 13"/>
          <p:cNvSpPr/>
          <p:nvPr/>
        </p:nvSpPr>
        <p:spPr>
          <a:xfrm>
            <a:off x="729928" y="3221944"/>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5" name="矩形 14"/>
          <p:cNvSpPr/>
          <p:nvPr/>
        </p:nvSpPr>
        <p:spPr>
          <a:xfrm>
            <a:off x="4312308" y="3221944"/>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grpSp>
        <p:nvGrpSpPr>
          <p:cNvPr id="16" name="组合 15"/>
          <p:cNvGrpSpPr/>
          <p:nvPr/>
        </p:nvGrpSpPr>
        <p:grpSpPr>
          <a:xfrm>
            <a:off x="1262027" y="1384450"/>
            <a:ext cx="938264" cy="940162"/>
            <a:chOff x="1262027" y="1384450"/>
            <a:chExt cx="938264" cy="940162"/>
          </a:xfrm>
        </p:grpSpPr>
        <p:sp>
          <p:nvSpPr>
            <p:cNvPr id="17"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8" name="TextBox 17"/>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4980226" y="1384450"/>
            <a:ext cx="938264" cy="940162"/>
            <a:chOff x="1262027" y="1384450"/>
            <a:chExt cx="938264" cy="940162"/>
          </a:xfrm>
        </p:grpSpPr>
        <p:sp>
          <p:nvSpPr>
            <p:cNvPr id="20"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1" name="TextBox 20"/>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2" name="组合 21"/>
          <p:cNvGrpSpPr/>
          <p:nvPr/>
        </p:nvGrpSpPr>
        <p:grpSpPr>
          <a:xfrm>
            <a:off x="3113749" y="3210297"/>
            <a:ext cx="938264" cy="940162"/>
            <a:chOff x="1262027" y="1384450"/>
            <a:chExt cx="938264" cy="940162"/>
          </a:xfrm>
        </p:grpSpPr>
        <p:sp>
          <p:nvSpPr>
            <p:cNvPr id="23"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4" name="TextBox 23"/>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5" name="组合 24"/>
          <p:cNvGrpSpPr/>
          <p:nvPr/>
        </p:nvGrpSpPr>
        <p:grpSpPr>
          <a:xfrm>
            <a:off x="6835996" y="3210297"/>
            <a:ext cx="938264" cy="940162"/>
            <a:chOff x="1262027" y="1384450"/>
            <a:chExt cx="938264" cy="940162"/>
          </a:xfrm>
        </p:grpSpPr>
        <p:sp>
          <p:nvSpPr>
            <p:cNvPr id="2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7" name="TextBox 26"/>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xmlns="" val="491374365"/>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414194" y="968682"/>
            <a:ext cx="5004402" cy="2304097"/>
          </a:xfrm>
          <a:prstGeom prst="rect">
            <a:avLst/>
          </a:prstGeom>
        </p:spPr>
      </p:pic>
      <p:pic>
        <p:nvPicPr>
          <p:cNvPr id="4" name="图片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725403" y="3272779"/>
            <a:ext cx="5693193" cy="1444633"/>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3483" y="3101509"/>
            <a:ext cx="2956316" cy="2041991"/>
          </a:xfrm>
          <a:prstGeom prst="rect">
            <a:avLst/>
          </a:prstGeom>
        </p:spPr>
      </p:pic>
      <p:pic>
        <p:nvPicPr>
          <p:cNvPr id="6" name="图片 5"/>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6472756" y="4174316"/>
            <a:ext cx="2682018" cy="969184"/>
          </a:xfrm>
          <a:prstGeom prst="rect">
            <a:avLst/>
          </a:prstGeom>
        </p:spPr>
      </p:pic>
      <p:sp>
        <p:nvSpPr>
          <p:cNvPr id="7" name="矩形 6"/>
          <p:cNvSpPr/>
          <p:nvPr/>
        </p:nvSpPr>
        <p:spPr>
          <a:xfrm>
            <a:off x="596899" y="0"/>
            <a:ext cx="1128503" cy="4051300"/>
          </a:xfrm>
          <a:prstGeom prst="rect">
            <a:avLst/>
          </a:prstGeom>
          <a:gradFill>
            <a:gsLst>
              <a:gs pos="0">
                <a:srgbClr val="FF0000"/>
              </a:gs>
              <a:gs pos="100000">
                <a:schemeClr val="accent1">
                  <a:lumMod val="30000"/>
                  <a:lumOff val="70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791818" y="181738"/>
            <a:ext cx="738664" cy="1938992"/>
          </a:xfrm>
          <a:prstGeom prst="rect">
            <a:avLst/>
          </a:prstGeom>
          <a:noFill/>
        </p:spPr>
        <p:txBody>
          <a:bodyPr vert="eaVert" wrap="non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感谢观看</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584033772"/>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750" fill="hold"/>
                                        <p:tgtEl>
                                          <p:spTgt spid="4"/>
                                        </p:tgtEl>
                                        <p:attrNameLst>
                                          <p:attrName>ppt_w</p:attrName>
                                        </p:attrNameLst>
                                      </p:cBhvr>
                                      <p:tavLst>
                                        <p:tav tm="0">
                                          <p:val>
                                            <p:fltVal val="0"/>
                                          </p:val>
                                        </p:tav>
                                        <p:tav tm="100000">
                                          <p:val>
                                            <p:strVal val="#ppt_w"/>
                                          </p:val>
                                        </p:tav>
                                      </p:tavLst>
                                    </p:anim>
                                    <p:anim calcmode="lin" valueType="num">
                                      <p:cBhvr>
                                        <p:cTn id="18" dur="750" fill="hold"/>
                                        <p:tgtEl>
                                          <p:spTgt spid="4"/>
                                        </p:tgtEl>
                                        <p:attrNameLst>
                                          <p:attrName>ppt_h</p:attrName>
                                        </p:attrNameLst>
                                      </p:cBhvr>
                                      <p:tavLst>
                                        <p:tav tm="0">
                                          <p:val>
                                            <p:fltVal val="0"/>
                                          </p:val>
                                        </p:tav>
                                        <p:tav tm="100000">
                                          <p:val>
                                            <p:strVal val="#ppt_h"/>
                                          </p:val>
                                        </p:tav>
                                      </p:tavLst>
                                    </p:anim>
                                    <p:animEffect transition="in" filter="fade">
                                      <p:cBhvr>
                                        <p:cTn id="19" dur="750"/>
                                        <p:tgtEl>
                                          <p:spTgt spid="4"/>
                                        </p:tgtEl>
                                      </p:cBhvr>
                                    </p:animEffect>
                                  </p:childTnLst>
                                </p:cTn>
                              </p:par>
                            </p:childTnLst>
                          </p:cTn>
                        </p:par>
                        <p:par>
                          <p:cTn id="20" fill="hold">
                            <p:stCondLst>
                              <p:cond delay="2250"/>
                            </p:stCondLst>
                            <p:childTnLst>
                              <p:par>
                                <p:cTn id="21" presetID="47"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3250"/>
                            </p:stCondLst>
                            <p:childTnLst>
                              <p:par>
                                <p:cTn id="27" presetID="22" presetClass="entr" presetSubtype="1"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750"/>
                                        <p:tgtEl>
                                          <p:spTgt spid="7"/>
                                        </p:tgtEl>
                                      </p:cBhvr>
                                    </p:animEffect>
                                  </p:childTnLst>
                                </p:cTn>
                              </p:par>
                            </p:childTnLst>
                          </p:cTn>
                        </p:par>
                        <p:par>
                          <p:cTn id="30" fill="hold">
                            <p:stCondLst>
                              <p:cond delay="4000"/>
                            </p:stCondLst>
                            <p:childTnLst>
                              <p:par>
                                <p:cTn id="31" presetID="10" presetClass="entr" presetSubtype="0" fill="hold" grpId="0" nodeType="afterEffect">
                                  <p:stCondLst>
                                    <p:cond delay="0"/>
                                  </p:stCondLst>
                                  <p:iterate type="lt">
                                    <p:tmPct val="14000"/>
                                  </p:iterate>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a:solidFill>
                  <a:srgbClr val="FF0000"/>
                </a:solidFill>
                <a:latin typeface="方正兰亭纤黑简体" panose="02000000000000000000" pitchFamily="2" charset="-122"/>
                <a:ea typeface="方正兰亭纤黑简体" panose="02000000000000000000" pitchFamily="2" charset="-122"/>
              </a:rPr>
              <a:t>01</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xmlns="" val="2250699538"/>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682"/>
          <p:cNvSpPr/>
          <p:nvPr/>
        </p:nvSpPr>
        <p:spPr>
          <a:xfrm>
            <a:off x="3824926" y="1461772"/>
            <a:ext cx="1446539" cy="937300"/>
          </a:xfrm>
          <a:prstGeom prst="roundRect">
            <a:avLst>
              <a:gd name="adj" fmla="val 23150"/>
            </a:avLst>
          </a:pr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grpSp>
        <p:nvGrpSpPr>
          <p:cNvPr id="9" name="Group 699"/>
          <p:cNvGrpSpPr/>
          <p:nvPr/>
        </p:nvGrpSpPr>
        <p:grpSpPr>
          <a:xfrm>
            <a:off x="1322154" y="2897490"/>
            <a:ext cx="610481" cy="610482"/>
            <a:chOff x="0" y="0"/>
            <a:chExt cx="1555539" cy="1555539"/>
          </a:xfrm>
        </p:grpSpPr>
        <p:sp>
          <p:nvSpPr>
            <p:cNvPr id="10" name="Shape 697"/>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11" name="Shape 698"/>
            <p:cNvSpPr/>
            <p:nvPr/>
          </p:nvSpPr>
          <p:spPr>
            <a:xfrm>
              <a:off x="428939" y="533812"/>
              <a:ext cx="697662" cy="567865"/>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12" name="Group 702"/>
          <p:cNvGrpSpPr/>
          <p:nvPr/>
        </p:nvGrpSpPr>
        <p:grpSpPr>
          <a:xfrm>
            <a:off x="3269355" y="2897490"/>
            <a:ext cx="610481" cy="610482"/>
            <a:chOff x="0" y="0"/>
            <a:chExt cx="1555539" cy="1555539"/>
          </a:xfrm>
        </p:grpSpPr>
        <p:sp>
          <p:nvSpPr>
            <p:cNvPr id="13" name="Shape 700"/>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14" name="Shape 701"/>
            <p:cNvSpPr/>
            <p:nvPr/>
          </p:nvSpPr>
          <p:spPr>
            <a:xfrm>
              <a:off x="550938" y="404657"/>
              <a:ext cx="453664" cy="826175"/>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cap="flat">
              <a:noFill/>
              <a:miter lim="400000"/>
            </a:ln>
            <a:effectLst/>
          </p:spPr>
          <p:txBody>
            <a:bodyPr wrap="square" lIns="0" tIns="0" rIns="0" bIns="0" numCol="1" anchor="t">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15" name="Group 705"/>
          <p:cNvGrpSpPr/>
          <p:nvPr/>
        </p:nvGrpSpPr>
        <p:grpSpPr>
          <a:xfrm>
            <a:off x="5216556" y="2897490"/>
            <a:ext cx="610481" cy="610482"/>
            <a:chOff x="0" y="0"/>
            <a:chExt cx="1555539" cy="1555539"/>
          </a:xfrm>
        </p:grpSpPr>
        <p:sp>
          <p:nvSpPr>
            <p:cNvPr id="16" name="Shape 703"/>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17" name="Shape 704"/>
            <p:cNvSpPr/>
            <p:nvPr/>
          </p:nvSpPr>
          <p:spPr>
            <a:xfrm>
              <a:off x="420940" y="404657"/>
              <a:ext cx="713660" cy="638346"/>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18" name="Group 708"/>
          <p:cNvGrpSpPr/>
          <p:nvPr/>
        </p:nvGrpSpPr>
        <p:grpSpPr>
          <a:xfrm>
            <a:off x="7163757" y="2897490"/>
            <a:ext cx="610481" cy="610482"/>
            <a:chOff x="0" y="0"/>
            <a:chExt cx="1555539" cy="1555539"/>
          </a:xfrm>
        </p:grpSpPr>
        <p:sp>
          <p:nvSpPr>
            <p:cNvPr id="19" name="Shape 706"/>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20" name="Shape 707"/>
            <p:cNvSpPr/>
            <p:nvPr/>
          </p:nvSpPr>
          <p:spPr>
            <a:xfrm>
              <a:off x="472784" y="446360"/>
              <a:ext cx="609971" cy="638346"/>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sp>
        <p:nvSpPr>
          <p:cNvPr id="21" name="Shape 709"/>
          <p:cNvSpPr/>
          <p:nvPr/>
        </p:nvSpPr>
        <p:spPr>
          <a:xfrm flipH="1">
            <a:off x="3788745" y="2400377"/>
            <a:ext cx="446648" cy="446648"/>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2" name="Shape 710"/>
          <p:cNvSpPr/>
          <p:nvPr/>
        </p:nvSpPr>
        <p:spPr>
          <a:xfrm flipH="1">
            <a:off x="1694622" y="2150295"/>
            <a:ext cx="2128822" cy="661421"/>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3" name="Shape 711"/>
          <p:cNvSpPr/>
          <p:nvPr/>
        </p:nvSpPr>
        <p:spPr>
          <a:xfrm>
            <a:off x="4847097" y="2400377"/>
            <a:ext cx="446648" cy="446648"/>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4" name="Shape 712"/>
          <p:cNvSpPr/>
          <p:nvPr/>
        </p:nvSpPr>
        <p:spPr>
          <a:xfrm>
            <a:off x="5259048" y="2150295"/>
            <a:ext cx="2128821" cy="661422"/>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5" name="TextBox 24"/>
          <p:cNvSpPr txBox="1"/>
          <p:nvPr/>
        </p:nvSpPr>
        <p:spPr>
          <a:xfrm>
            <a:off x="973039" y="3916952"/>
            <a:ext cx="1378783" cy="512704"/>
          </a:xfrm>
          <a:prstGeom prst="rect">
            <a:avLst/>
          </a:prstGeom>
          <a:noFill/>
        </p:spPr>
        <p:txBody>
          <a:bodyPr wrap="square" lIns="0" tIns="0" rIns="0" bIns="0" rtlCol="0">
            <a:spAutoFit/>
          </a:bodyPr>
          <a:lstStyle/>
          <a:p>
            <a:pPr algn="ctr"/>
            <a:r>
              <a:rPr lang="zh-CN" altLang="en-US" sz="833" dirty="0">
                <a:solidFill>
                  <a:srgbClr val="474747"/>
                </a:solidFill>
                <a:latin typeface="微软雅黑"/>
                <a:ea typeface="微软雅黑"/>
              </a:rPr>
              <a:t>此处添加详细文本描述，建议与标题相关并符合整体语言风格，语言描述尽量简洁生动。</a:t>
            </a:r>
            <a:endParaRPr lang="en-GB" altLang="zh-CN" sz="833" dirty="0">
              <a:solidFill>
                <a:srgbClr val="474747"/>
              </a:solidFill>
              <a:latin typeface="微软雅黑"/>
              <a:ea typeface="微软雅黑"/>
            </a:endParaRPr>
          </a:p>
        </p:txBody>
      </p:sp>
      <p:sp>
        <p:nvSpPr>
          <p:cNvPr id="26" name="Text Placeholder 2"/>
          <p:cNvSpPr txBox="1">
            <a:spLocks/>
          </p:cNvSpPr>
          <p:nvPr/>
        </p:nvSpPr>
        <p:spPr>
          <a:xfrm>
            <a:off x="937966"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27" name="TextBox 26"/>
          <p:cNvSpPr txBox="1"/>
          <p:nvPr/>
        </p:nvSpPr>
        <p:spPr>
          <a:xfrm>
            <a:off x="2903823" y="3916952"/>
            <a:ext cx="1378783" cy="384529"/>
          </a:xfrm>
          <a:prstGeom prst="rect">
            <a:avLst/>
          </a:prstGeom>
          <a:noFill/>
        </p:spPr>
        <p:txBody>
          <a:bodyPr wrap="square" lIns="0" tIns="0" rIns="0" bIns="0" rtlCol="0">
            <a:spAutoFit/>
          </a:bodyPr>
          <a:lstStyle/>
          <a:p>
            <a:pPr algn="ctr"/>
            <a:r>
              <a:rPr lang="zh-CN" altLang="en-US" sz="833" dirty="0" smtClean="0">
                <a:solidFill>
                  <a:srgbClr val="474747"/>
                </a:solidFill>
                <a:latin typeface="微软雅黑"/>
              </a:rPr>
              <a:t>亮亮图文旗舰店：</a:t>
            </a:r>
            <a:r>
              <a:rPr lang="en-US" altLang="zh-CN" sz="833" dirty="0" smtClean="0">
                <a:solidFill>
                  <a:srgbClr val="474747"/>
                </a:solidFill>
                <a:latin typeface="微软雅黑"/>
              </a:rPr>
              <a:t>https://liangliangtuwen.tmall.com</a:t>
            </a:r>
            <a:endParaRPr lang="en-GB" altLang="zh-CN" sz="833" dirty="0">
              <a:solidFill>
                <a:srgbClr val="474747"/>
              </a:solidFill>
              <a:latin typeface="微软雅黑"/>
              <a:ea typeface="微软雅黑"/>
            </a:endParaRPr>
          </a:p>
        </p:txBody>
      </p:sp>
      <p:sp>
        <p:nvSpPr>
          <p:cNvPr id="28" name="Text Placeholder 2"/>
          <p:cNvSpPr txBox="1">
            <a:spLocks/>
          </p:cNvSpPr>
          <p:nvPr/>
        </p:nvSpPr>
        <p:spPr>
          <a:xfrm>
            <a:off x="2868750"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29" name="TextBox 28"/>
          <p:cNvSpPr txBox="1"/>
          <p:nvPr/>
        </p:nvSpPr>
        <p:spPr>
          <a:xfrm>
            <a:off x="4872402" y="3916952"/>
            <a:ext cx="1378783" cy="512704"/>
          </a:xfrm>
          <a:prstGeom prst="rect">
            <a:avLst/>
          </a:prstGeom>
          <a:noFill/>
        </p:spPr>
        <p:txBody>
          <a:bodyPr wrap="square" lIns="0" tIns="0" rIns="0" bIns="0" rtlCol="0">
            <a:spAutoFit/>
          </a:bodyPr>
          <a:lstStyle/>
          <a:p>
            <a:pPr algn="ctr"/>
            <a:r>
              <a:rPr lang="zh-CN" altLang="en-US" sz="833" dirty="0">
                <a:solidFill>
                  <a:srgbClr val="474747"/>
                </a:solidFill>
                <a:latin typeface="微软雅黑"/>
                <a:ea typeface="微软雅黑"/>
              </a:rPr>
              <a:t>此处添加详细文本描述，建议与标题相关并符合整体语言风格，语言描述尽量简洁生动。</a:t>
            </a:r>
            <a:endParaRPr lang="en-GB" altLang="zh-CN" sz="833" dirty="0">
              <a:solidFill>
                <a:srgbClr val="474747"/>
              </a:solidFill>
              <a:latin typeface="微软雅黑"/>
              <a:ea typeface="微软雅黑"/>
            </a:endParaRPr>
          </a:p>
        </p:txBody>
      </p:sp>
      <p:sp>
        <p:nvSpPr>
          <p:cNvPr id="30" name="Text Placeholder 2"/>
          <p:cNvSpPr txBox="1">
            <a:spLocks/>
          </p:cNvSpPr>
          <p:nvPr/>
        </p:nvSpPr>
        <p:spPr>
          <a:xfrm>
            <a:off x="4837329"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31" name="TextBox 30"/>
          <p:cNvSpPr txBox="1"/>
          <p:nvPr/>
        </p:nvSpPr>
        <p:spPr>
          <a:xfrm>
            <a:off x="6793419" y="3916952"/>
            <a:ext cx="1378783" cy="512704"/>
          </a:xfrm>
          <a:prstGeom prst="rect">
            <a:avLst/>
          </a:prstGeom>
          <a:noFill/>
        </p:spPr>
        <p:txBody>
          <a:bodyPr wrap="square" lIns="0" tIns="0" rIns="0" bIns="0" rtlCol="0">
            <a:spAutoFit/>
          </a:bodyPr>
          <a:lstStyle/>
          <a:p>
            <a:pPr algn="ctr"/>
            <a:r>
              <a:rPr lang="zh-CN" altLang="en-US" sz="833" dirty="0">
                <a:solidFill>
                  <a:srgbClr val="474747"/>
                </a:solidFill>
                <a:latin typeface="微软雅黑"/>
                <a:ea typeface="微软雅黑"/>
              </a:rPr>
              <a:t>此处添加详细文本描述，建议与标题相关并符合整体语言风格，语言描述尽量简洁生动。</a:t>
            </a:r>
            <a:endParaRPr lang="en-GB" sz="833" dirty="0">
              <a:solidFill>
                <a:srgbClr val="474747"/>
              </a:solidFill>
              <a:latin typeface="微软雅黑"/>
              <a:ea typeface="微软雅黑"/>
            </a:endParaRPr>
          </a:p>
        </p:txBody>
      </p:sp>
      <p:sp>
        <p:nvSpPr>
          <p:cNvPr id="32" name="Text Placeholder 2"/>
          <p:cNvSpPr txBox="1">
            <a:spLocks/>
          </p:cNvSpPr>
          <p:nvPr/>
        </p:nvSpPr>
        <p:spPr>
          <a:xfrm>
            <a:off x="6768113"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33" name="淘宝网Chenying0907出品 47"/>
          <p:cNvSpPr/>
          <p:nvPr/>
        </p:nvSpPr>
        <p:spPr>
          <a:xfrm>
            <a:off x="3831018" y="1813182"/>
            <a:ext cx="1440447" cy="263277"/>
          </a:xfrm>
          <a:prstGeom prst="rect">
            <a:avLst/>
          </a:prstGeom>
        </p:spPr>
        <p:txBody>
          <a:bodyPr wrap="square">
            <a:spAutoFit/>
          </a:bodyPr>
          <a:lstStyle/>
          <a:p>
            <a:pPr algn="ctr" defTabSz="934007"/>
            <a:r>
              <a:rPr lang="zh-CN" altLang="en-US" sz="1111" dirty="0">
                <a:solidFill>
                  <a:srgbClr val="FFFFFF"/>
                </a:solidFill>
                <a:latin typeface="微软雅黑"/>
                <a:ea typeface="微软雅黑"/>
              </a:rPr>
              <a:t>添加标题</a:t>
            </a:r>
            <a:endParaRPr lang="en-GB" altLang="zh-CN" sz="1270" dirty="0">
              <a:solidFill>
                <a:srgbClr val="FFFFFF"/>
              </a:solidFill>
              <a:latin typeface="微软雅黑"/>
              <a:ea typeface="微软雅黑"/>
            </a:endParaRPr>
          </a:p>
        </p:txBody>
      </p:sp>
    </p:spTree>
    <p:extLst>
      <p:ext uri="{BB962C8B-B14F-4D97-AF65-F5344CB8AC3E}">
        <p14:creationId xmlns:p14="http://schemas.microsoft.com/office/powerpoint/2010/main" xmlns="" val="51863085"/>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200"/>
                                        <p:tgtEl>
                                          <p:spTgt spid="33"/>
                                        </p:tgtEl>
                                      </p:cBhvr>
                                    </p:animEffect>
                                  </p:childTnLst>
                                </p:cTn>
                              </p:par>
                            </p:childTnLst>
                          </p:cTn>
                        </p:par>
                        <p:par>
                          <p:cTn id="11" fill="hold">
                            <p:stCondLst>
                              <p:cond delay="200"/>
                            </p:stCondLst>
                            <p:childTnLst>
                              <p:par>
                                <p:cTn id="12" presetID="18" presetClass="entr" presetSubtype="12"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strips(downLeft)">
                                      <p:cBhvr>
                                        <p:cTn id="14" dur="200"/>
                                        <p:tgtEl>
                                          <p:spTgt spid="22"/>
                                        </p:tgtEl>
                                      </p:cBhvr>
                                    </p:animEffect>
                                  </p:childTnLst>
                                </p:cTn>
                              </p:par>
                            </p:childTnLst>
                          </p:cTn>
                        </p:par>
                        <p:par>
                          <p:cTn id="15" fill="hold">
                            <p:stCondLst>
                              <p:cond delay="40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
                                        <p:tgtEl>
                                          <p:spTgt spid="9"/>
                                        </p:tgtEl>
                                      </p:cBhvr>
                                    </p:animEffect>
                                  </p:childTnLst>
                                </p:cTn>
                              </p:par>
                            </p:childTnLst>
                          </p:cTn>
                        </p:par>
                        <p:par>
                          <p:cTn id="19" fill="hold">
                            <p:stCondLst>
                              <p:cond delay="600"/>
                            </p:stCondLst>
                            <p:childTnLst>
                              <p:par>
                                <p:cTn id="20" presetID="1" presetClass="entr" presetSubtype="0" fill="hold" grpId="0" nodeType="afterEffect">
                                  <p:stCondLst>
                                    <p:cond delay="0"/>
                                  </p:stCondLst>
                                  <p:childTnLst>
                                    <p:set>
                                      <p:cBhvr>
                                        <p:cTn id="21" dur="1" fill="hold">
                                          <p:stCondLst>
                                            <p:cond delay="199"/>
                                          </p:stCondLst>
                                        </p:cTn>
                                        <p:tgtEl>
                                          <p:spTgt spid="26">
                                            <p:txEl>
                                              <p:pRg st="0" end="0"/>
                                            </p:txEl>
                                          </p:spTgt>
                                        </p:tgtEl>
                                        <p:attrNameLst>
                                          <p:attrName>style.visibility</p:attrName>
                                        </p:attrNameLst>
                                      </p:cBhvr>
                                      <p:to>
                                        <p:strVal val="visible"/>
                                      </p:to>
                                    </p:set>
                                  </p:childTnLst>
                                </p:cTn>
                              </p:par>
                              <p:par>
                                <p:cTn id="22" presetID="18" presetClass="entr" presetSubtype="6"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strips(downRight)">
                                      <p:cBhvr>
                                        <p:cTn id="24" dur="200"/>
                                        <p:tgtEl>
                                          <p:spTgt spid="25"/>
                                        </p:tgtEl>
                                      </p:cBhvr>
                                    </p:animEffect>
                                  </p:childTnLst>
                                </p:cTn>
                              </p:par>
                            </p:childTnLst>
                          </p:cTn>
                        </p:par>
                        <p:par>
                          <p:cTn id="25" fill="hold">
                            <p:stCondLst>
                              <p:cond delay="800"/>
                            </p:stCondLst>
                            <p:childTnLst>
                              <p:par>
                                <p:cTn id="26" presetID="18" presetClass="entr" presetSubtype="12"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strips(downLeft)">
                                      <p:cBhvr>
                                        <p:cTn id="28" dur="200"/>
                                        <p:tgtEl>
                                          <p:spTgt spid="21"/>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00"/>
                                        <p:tgtEl>
                                          <p:spTgt spid="12"/>
                                        </p:tgtEl>
                                      </p:cBhvr>
                                    </p:animEffect>
                                  </p:childTnLst>
                                </p:cTn>
                              </p:par>
                            </p:childTnLst>
                          </p:cTn>
                        </p:par>
                        <p:par>
                          <p:cTn id="33" fill="hold">
                            <p:stCondLst>
                              <p:cond delay="1200"/>
                            </p:stCondLst>
                            <p:childTnLst>
                              <p:par>
                                <p:cTn id="34" presetID="1" presetClass="entr" presetSubtype="0" fill="hold" grpId="0" nodeType="afterEffect">
                                  <p:stCondLst>
                                    <p:cond delay="0"/>
                                  </p:stCondLst>
                                  <p:childTnLst>
                                    <p:set>
                                      <p:cBhvr>
                                        <p:cTn id="35" dur="1" fill="hold">
                                          <p:stCondLst>
                                            <p:cond delay="199"/>
                                          </p:stCondLst>
                                        </p:cTn>
                                        <p:tgtEl>
                                          <p:spTgt spid="28">
                                            <p:txEl>
                                              <p:pRg st="0" end="0"/>
                                            </p:txEl>
                                          </p:spTgt>
                                        </p:tgtEl>
                                        <p:attrNameLst>
                                          <p:attrName>style.visibility</p:attrName>
                                        </p:attrNameLst>
                                      </p:cBhvr>
                                      <p:to>
                                        <p:strVal val="visible"/>
                                      </p:to>
                                    </p:set>
                                  </p:childTnLst>
                                </p:cTn>
                              </p:par>
                              <p:par>
                                <p:cTn id="36" presetID="18" presetClass="entr" presetSubtype="6"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strips(downRight)">
                                      <p:cBhvr>
                                        <p:cTn id="38" dur="200"/>
                                        <p:tgtEl>
                                          <p:spTgt spid="27"/>
                                        </p:tgtEl>
                                      </p:cBhvr>
                                    </p:animEffect>
                                  </p:childTnLst>
                                </p:cTn>
                              </p:par>
                            </p:childTnLst>
                          </p:cTn>
                        </p:par>
                        <p:par>
                          <p:cTn id="39" fill="hold">
                            <p:stCondLst>
                              <p:cond delay="1400"/>
                            </p:stCondLst>
                            <p:childTnLst>
                              <p:par>
                                <p:cTn id="40" presetID="18" presetClass="entr" presetSubtype="6"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strips(downRight)">
                                      <p:cBhvr>
                                        <p:cTn id="42" dur="200"/>
                                        <p:tgtEl>
                                          <p:spTgt spid="23"/>
                                        </p:tgtEl>
                                      </p:cBhvr>
                                    </p:animEffect>
                                  </p:childTnLst>
                                </p:cTn>
                              </p:par>
                            </p:childTnLst>
                          </p:cTn>
                        </p:par>
                        <p:par>
                          <p:cTn id="43" fill="hold">
                            <p:stCondLst>
                              <p:cond delay="1600"/>
                            </p:stCondLst>
                            <p:childTnLst>
                              <p:par>
                                <p:cTn id="44" presetID="10"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200"/>
                                        <p:tgtEl>
                                          <p:spTgt spid="15"/>
                                        </p:tgtEl>
                                      </p:cBhvr>
                                    </p:animEffect>
                                  </p:childTnLst>
                                </p:cTn>
                              </p:par>
                            </p:childTnLst>
                          </p:cTn>
                        </p:par>
                        <p:par>
                          <p:cTn id="47" fill="hold">
                            <p:stCondLst>
                              <p:cond delay="1800"/>
                            </p:stCondLst>
                            <p:childTnLst>
                              <p:par>
                                <p:cTn id="48" presetID="1" presetClass="entr" presetSubtype="0" fill="hold" grpId="0" nodeType="afterEffect">
                                  <p:stCondLst>
                                    <p:cond delay="0"/>
                                  </p:stCondLst>
                                  <p:childTnLst>
                                    <p:set>
                                      <p:cBhvr>
                                        <p:cTn id="49" dur="1" fill="hold">
                                          <p:stCondLst>
                                            <p:cond delay="199"/>
                                          </p:stCondLst>
                                        </p:cTn>
                                        <p:tgtEl>
                                          <p:spTgt spid="30">
                                            <p:txEl>
                                              <p:pRg st="0" end="0"/>
                                            </p:txEl>
                                          </p:spTgt>
                                        </p:tgtEl>
                                        <p:attrNameLst>
                                          <p:attrName>style.visibility</p:attrName>
                                        </p:attrNameLst>
                                      </p:cBhvr>
                                      <p:to>
                                        <p:strVal val="visible"/>
                                      </p:to>
                                    </p:set>
                                  </p:childTnLst>
                                </p:cTn>
                              </p:par>
                              <p:par>
                                <p:cTn id="50" presetID="18" presetClass="entr" presetSubtype="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strips(downRight)">
                                      <p:cBhvr>
                                        <p:cTn id="52" dur="200"/>
                                        <p:tgtEl>
                                          <p:spTgt spid="29"/>
                                        </p:tgtEl>
                                      </p:cBhvr>
                                    </p:animEffect>
                                  </p:childTnLst>
                                </p:cTn>
                              </p:par>
                            </p:childTnLst>
                          </p:cTn>
                        </p:par>
                        <p:par>
                          <p:cTn id="53" fill="hold">
                            <p:stCondLst>
                              <p:cond delay="2000"/>
                            </p:stCondLst>
                            <p:childTnLst>
                              <p:par>
                                <p:cTn id="54" presetID="18" presetClass="entr" presetSubtype="6"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strips(downRight)">
                                      <p:cBhvr>
                                        <p:cTn id="56" dur="200"/>
                                        <p:tgtEl>
                                          <p:spTgt spid="24"/>
                                        </p:tgtEl>
                                      </p:cBhvr>
                                    </p:animEffect>
                                  </p:childTnLst>
                                </p:cTn>
                              </p:par>
                            </p:childTnLst>
                          </p:cTn>
                        </p:par>
                        <p:par>
                          <p:cTn id="57" fill="hold">
                            <p:stCondLst>
                              <p:cond delay="2200"/>
                            </p:stCondLst>
                            <p:childTnLst>
                              <p:par>
                                <p:cTn id="58" presetID="10" presetClass="entr" presetSubtype="0"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200"/>
                                        <p:tgtEl>
                                          <p:spTgt spid="18"/>
                                        </p:tgtEl>
                                      </p:cBhvr>
                                    </p:animEffect>
                                  </p:childTnLst>
                                </p:cTn>
                              </p:par>
                            </p:childTnLst>
                          </p:cTn>
                        </p:par>
                        <p:par>
                          <p:cTn id="61" fill="hold">
                            <p:stCondLst>
                              <p:cond delay="2400"/>
                            </p:stCondLst>
                            <p:childTnLst>
                              <p:par>
                                <p:cTn id="62" presetID="1" presetClass="entr" presetSubtype="0" fill="hold" grpId="0" nodeType="afterEffect">
                                  <p:stCondLst>
                                    <p:cond delay="0"/>
                                  </p:stCondLst>
                                  <p:childTnLst>
                                    <p:set>
                                      <p:cBhvr>
                                        <p:cTn id="63" dur="1" fill="hold">
                                          <p:stCondLst>
                                            <p:cond delay="199"/>
                                          </p:stCondLst>
                                        </p:cTn>
                                        <p:tgtEl>
                                          <p:spTgt spid="32">
                                            <p:txEl>
                                              <p:pRg st="0" end="0"/>
                                            </p:txEl>
                                          </p:spTgt>
                                        </p:tgtEl>
                                        <p:attrNameLst>
                                          <p:attrName>style.visibility</p:attrName>
                                        </p:attrNameLst>
                                      </p:cBhvr>
                                      <p:to>
                                        <p:strVal val="visible"/>
                                      </p:to>
                                    </p:set>
                                  </p:childTnLst>
                                </p:cTn>
                              </p:par>
                              <p:par>
                                <p:cTn id="64" presetID="18" presetClass="entr" presetSubtype="6"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strips(downRight)">
                                      <p:cBhvr>
                                        <p:cTn id="66" dur="2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P spid="23" grpId="0" animBg="1"/>
      <p:bldP spid="24" grpId="0" animBg="1"/>
      <p:bldP spid="25" grpId="0"/>
      <p:bldP spid="26" grpId="0" build="p"/>
      <p:bldP spid="27" grpId="0"/>
      <p:bldP spid="28" grpId="0" build="p"/>
      <p:bldP spid="29" grpId="0"/>
      <p:bldP spid="30" grpId="0" build="p"/>
      <p:bldP spid="31" grpId="0"/>
      <p:bldP spid="32" grpId="0" build="p"/>
      <p:bldP spid="33" grpId="0"/>
    </p:bldLst>
  </p:timing>
  <p:extLst mod="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429"/>
          <p:cNvSpPr>
            <a:spLocks noChangeArrowheads="1"/>
          </p:cNvSpPr>
          <p:nvPr/>
        </p:nvSpPr>
        <p:spPr bwMode="auto">
          <a:xfrm>
            <a:off x="1828892" y="1314537"/>
            <a:ext cx="550222" cy="546267"/>
          </a:xfrm>
          <a:custGeom>
            <a:avLst/>
            <a:gdLst>
              <a:gd name="T0" fmla="*/ 1162 w 1230"/>
              <a:gd name="T1" fmla="*/ 383 h 1221"/>
              <a:gd name="T2" fmla="*/ 1112 w 1230"/>
              <a:gd name="T3" fmla="*/ 433 h 1221"/>
              <a:gd name="T4" fmla="*/ 794 w 1230"/>
              <a:gd name="T5" fmla="*/ 116 h 1221"/>
              <a:gd name="T6" fmla="*/ 844 w 1230"/>
              <a:gd name="T7" fmla="*/ 57 h 1221"/>
              <a:gd name="T8" fmla="*/ 1061 w 1230"/>
              <a:gd name="T9" fmla="*/ 57 h 1221"/>
              <a:gd name="T10" fmla="*/ 1162 w 1230"/>
              <a:gd name="T11" fmla="*/ 166 h 1221"/>
              <a:gd name="T12" fmla="*/ 1162 w 1230"/>
              <a:gd name="T13" fmla="*/ 383 h 1221"/>
              <a:gd name="T14" fmla="*/ 418 w 1230"/>
              <a:gd name="T15" fmla="*/ 1019 h 1221"/>
              <a:gd name="T16" fmla="*/ 418 w 1230"/>
              <a:gd name="T17" fmla="*/ 1077 h 1221"/>
              <a:gd name="T18" fmla="*/ 468 w 1230"/>
              <a:gd name="T19" fmla="*/ 1077 h 1221"/>
              <a:gd name="T20" fmla="*/ 1061 w 1230"/>
              <a:gd name="T21" fmla="*/ 484 h 1221"/>
              <a:gd name="T22" fmla="*/ 1003 w 1230"/>
              <a:gd name="T23" fmla="*/ 433 h 1221"/>
              <a:gd name="T24" fmla="*/ 418 w 1230"/>
              <a:gd name="T25" fmla="*/ 1019 h 1221"/>
              <a:gd name="T26" fmla="*/ 150 w 1230"/>
              <a:gd name="T27" fmla="*/ 751 h 1221"/>
              <a:gd name="T28" fmla="*/ 150 w 1230"/>
              <a:gd name="T29" fmla="*/ 810 h 1221"/>
              <a:gd name="T30" fmla="*/ 209 w 1230"/>
              <a:gd name="T31" fmla="*/ 810 h 1221"/>
              <a:gd name="T32" fmla="*/ 794 w 1230"/>
              <a:gd name="T33" fmla="*/ 216 h 1221"/>
              <a:gd name="T34" fmla="*/ 735 w 1230"/>
              <a:gd name="T35" fmla="*/ 166 h 1221"/>
              <a:gd name="T36" fmla="*/ 150 w 1230"/>
              <a:gd name="T37" fmla="*/ 751 h 1221"/>
              <a:gd name="T38" fmla="*/ 844 w 1230"/>
              <a:gd name="T39" fmla="*/ 275 h 1221"/>
              <a:gd name="T40" fmla="*/ 259 w 1230"/>
              <a:gd name="T41" fmla="*/ 860 h 1221"/>
              <a:gd name="T42" fmla="*/ 259 w 1230"/>
              <a:gd name="T43" fmla="*/ 969 h 1221"/>
              <a:gd name="T44" fmla="*/ 367 w 1230"/>
              <a:gd name="T45" fmla="*/ 969 h 1221"/>
              <a:gd name="T46" fmla="*/ 953 w 1230"/>
              <a:gd name="T47" fmla="*/ 383 h 1221"/>
              <a:gd name="T48" fmla="*/ 844 w 1230"/>
              <a:gd name="T49" fmla="*/ 275 h 1221"/>
              <a:gd name="T50" fmla="*/ 367 w 1230"/>
              <a:gd name="T51" fmla="*/ 1127 h 1221"/>
              <a:gd name="T52" fmla="*/ 334 w 1230"/>
              <a:gd name="T53" fmla="*/ 1061 h 1221"/>
              <a:gd name="T54" fmla="*/ 309 w 1230"/>
              <a:gd name="T55" fmla="*/ 1061 h 1221"/>
              <a:gd name="T56" fmla="*/ 209 w 1230"/>
              <a:gd name="T57" fmla="*/ 1019 h 1221"/>
              <a:gd name="T58" fmla="*/ 158 w 1230"/>
              <a:gd name="T59" fmla="*/ 910 h 1221"/>
              <a:gd name="T60" fmla="*/ 167 w 1230"/>
              <a:gd name="T61" fmla="*/ 893 h 1221"/>
              <a:gd name="T62" fmla="*/ 100 w 1230"/>
              <a:gd name="T63" fmla="*/ 860 h 1221"/>
              <a:gd name="T64" fmla="*/ 92 w 1230"/>
              <a:gd name="T65" fmla="*/ 852 h 1221"/>
              <a:gd name="T66" fmla="*/ 0 w 1230"/>
              <a:gd name="T67" fmla="*/ 1220 h 1221"/>
              <a:gd name="T68" fmla="*/ 367 w 1230"/>
              <a:gd name="T69" fmla="*/ 1127 h 1221"/>
              <a:gd name="T70" fmla="*/ 367 w 1230"/>
              <a:gd name="T71" fmla="*/ 1127 h 1221"/>
              <a:gd name="T72" fmla="*/ 367 w 1230"/>
              <a:gd name="T73" fmla="*/ 1127 h 1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30" h="1221">
                <a:moveTo>
                  <a:pt x="1162" y="383"/>
                </a:moveTo>
                <a:cubicBezTo>
                  <a:pt x="1112" y="433"/>
                  <a:pt x="1112" y="433"/>
                  <a:pt x="1112" y="433"/>
                </a:cubicBezTo>
                <a:cubicBezTo>
                  <a:pt x="794" y="116"/>
                  <a:pt x="794" y="116"/>
                  <a:pt x="794" y="116"/>
                </a:cubicBezTo>
                <a:cubicBezTo>
                  <a:pt x="844" y="57"/>
                  <a:pt x="844" y="57"/>
                  <a:pt x="844" y="57"/>
                </a:cubicBezTo>
                <a:cubicBezTo>
                  <a:pt x="903" y="0"/>
                  <a:pt x="1003" y="0"/>
                  <a:pt x="1061" y="57"/>
                </a:cubicBezTo>
                <a:cubicBezTo>
                  <a:pt x="1162" y="166"/>
                  <a:pt x="1162" y="166"/>
                  <a:pt x="1162" y="166"/>
                </a:cubicBezTo>
                <a:cubicBezTo>
                  <a:pt x="1229" y="225"/>
                  <a:pt x="1229" y="325"/>
                  <a:pt x="1162" y="383"/>
                </a:cubicBezTo>
                <a:close/>
                <a:moveTo>
                  <a:pt x="418" y="1019"/>
                </a:moveTo>
                <a:cubicBezTo>
                  <a:pt x="401" y="1035"/>
                  <a:pt x="401" y="1061"/>
                  <a:pt x="418" y="1077"/>
                </a:cubicBezTo>
                <a:cubicBezTo>
                  <a:pt x="434" y="1086"/>
                  <a:pt x="459" y="1086"/>
                  <a:pt x="468" y="1077"/>
                </a:cubicBezTo>
                <a:cubicBezTo>
                  <a:pt x="1061" y="484"/>
                  <a:pt x="1061" y="484"/>
                  <a:pt x="1061" y="484"/>
                </a:cubicBezTo>
                <a:cubicBezTo>
                  <a:pt x="1003" y="433"/>
                  <a:pt x="1003" y="433"/>
                  <a:pt x="1003" y="433"/>
                </a:cubicBezTo>
                <a:lnTo>
                  <a:pt x="418" y="1019"/>
                </a:lnTo>
                <a:close/>
                <a:moveTo>
                  <a:pt x="150" y="751"/>
                </a:moveTo>
                <a:cubicBezTo>
                  <a:pt x="133" y="768"/>
                  <a:pt x="133" y="793"/>
                  <a:pt x="150" y="810"/>
                </a:cubicBezTo>
                <a:cubicBezTo>
                  <a:pt x="167" y="818"/>
                  <a:pt x="192" y="818"/>
                  <a:pt x="209" y="810"/>
                </a:cubicBezTo>
                <a:cubicBezTo>
                  <a:pt x="794" y="216"/>
                  <a:pt x="794" y="216"/>
                  <a:pt x="794" y="216"/>
                </a:cubicBezTo>
                <a:cubicBezTo>
                  <a:pt x="735" y="166"/>
                  <a:pt x="735" y="166"/>
                  <a:pt x="735" y="166"/>
                </a:cubicBezTo>
                <a:lnTo>
                  <a:pt x="150" y="751"/>
                </a:lnTo>
                <a:close/>
                <a:moveTo>
                  <a:pt x="844" y="275"/>
                </a:moveTo>
                <a:cubicBezTo>
                  <a:pt x="259" y="860"/>
                  <a:pt x="259" y="860"/>
                  <a:pt x="259" y="860"/>
                </a:cubicBezTo>
                <a:cubicBezTo>
                  <a:pt x="225" y="893"/>
                  <a:pt x="225" y="935"/>
                  <a:pt x="259" y="969"/>
                </a:cubicBezTo>
                <a:cubicBezTo>
                  <a:pt x="284" y="994"/>
                  <a:pt x="334" y="994"/>
                  <a:pt x="367" y="969"/>
                </a:cubicBezTo>
                <a:cubicBezTo>
                  <a:pt x="953" y="383"/>
                  <a:pt x="953" y="383"/>
                  <a:pt x="953" y="383"/>
                </a:cubicBezTo>
                <a:lnTo>
                  <a:pt x="844" y="275"/>
                </a:lnTo>
                <a:close/>
                <a:moveTo>
                  <a:pt x="367" y="1127"/>
                </a:moveTo>
                <a:cubicBezTo>
                  <a:pt x="351" y="1111"/>
                  <a:pt x="343" y="1086"/>
                  <a:pt x="334" y="1061"/>
                </a:cubicBezTo>
                <a:cubicBezTo>
                  <a:pt x="326" y="1061"/>
                  <a:pt x="317" y="1061"/>
                  <a:pt x="309" y="1061"/>
                </a:cubicBezTo>
                <a:cubicBezTo>
                  <a:pt x="276" y="1061"/>
                  <a:pt x="234" y="1052"/>
                  <a:pt x="209" y="1019"/>
                </a:cubicBezTo>
                <a:cubicBezTo>
                  <a:pt x="175" y="994"/>
                  <a:pt x="158" y="952"/>
                  <a:pt x="158" y="910"/>
                </a:cubicBezTo>
                <a:cubicBezTo>
                  <a:pt x="158" y="910"/>
                  <a:pt x="158" y="902"/>
                  <a:pt x="167" y="893"/>
                </a:cubicBezTo>
                <a:cubicBezTo>
                  <a:pt x="142" y="885"/>
                  <a:pt x="117" y="877"/>
                  <a:pt x="100" y="860"/>
                </a:cubicBezTo>
                <a:lnTo>
                  <a:pt x="92" y="852"/>
                </a:lnTo>
                <a:cubicBezTo>
                  <a:pt x="0" y="1220"/>
                  <a:pt x="0" y="1220"/>
                  <a:pt x="0" y="1220"/>
                </a:cubicBezTo>
                <a:cubicBezTo>
                  <a:pt x="367" y="1127"/>
                  <a:pt x="367" y="1127"/>
                  <a:pt x="367" y="1127"/>
                </a:cubicBezTo>
                <a:close/>
                <a:moveTo>
                  <a:pt x="367" y="1127"/>
                </a:moveTo>
                <a:lnTo>
                  <a:pt x="367" y="1127"/>
                </a:lnTo>
                <a:close/>
              </a:path>
            </a:pathLst>
          </a:custGeom>
          <a:solidFill>
            <a:srgbClr val="C00000"/>
          </a:solidFill>
          <a:ln>
            <a:noFill/>
          </a:ln>
          <a:effectLst/>
          <a:extLst/>
        </p:spPr>
        <p:txBody>
          <a:bodyPr wrap="none" lIns="45707" tIns="22854" rIns="45707" bIns="22854" anchor="ctr"/>
          <a:lstStyle/>
          <a:p>
            <a:pPr defTabSz="407679">
              <a:defRPr/>
            </a:pPr>
            <a:endParaRPr lang="en-US" sz="1587" kern="0" dirty="0">
              <a:solidFill>
                <a:prstClr val="black"/>
              </a:solidFill>
              <a:latin typeface="微软雅黑"/>
              <a:ea typeface="微软雅黑"/>
            </a:endParaRPr>
          </a:p>
        </p:txBody>
      </p:sp>
      <p:grpSp>
        <p:nvGrpSpPr>
          <p:cNvPr id="9" name="Group 7"/>
          <p:cNvGrpSpPr/>
          <p:nvPr/>
        </p:nvGrpSpPr>
        <p:grpSpPr>
          <a:xfrm>
            <a:off x="1143237" y="1847624"/>
            <a:ext cx="1921531" cy="950979"/>
            <a:chOff x="838200" y="3042850"/>
            <a:chExt cx="1600200" cy="792071"/>
          </a:xfrm>
        </p:grpSpPr>
        <p:sp>
          <p:nvSpPr>
            <p:cNvPr id="10" name="TextBox 9"/>
            <p:cNvSpPr txBox="1"/>
            <p:nvPr/>
          </p:nvSpPr>
          <p:spPr>
            <a:xfrm>
              <a:off x="838200" y="3042850"/>
              <a:ext cx="1600200" cy="280327"/>
            </a:xfrm>
            <a:prstGeom prst="rect">
              <a:avLst/>
            </a:prstGeom>
            <a:noFill/>
          </p:spPr>
          <p:txBody>
            <a:bodyPr wrap="square" rtlCol="0">
              <a:spAutoFit/>
            </a:bodyPr>
            <a:lstStyle/>
            <a:p>
              <a:pPr algn="ctr" defTabSz="407679"/>
              <a:r>
                <a:rPr lang="zh-CN" altLang="en-US" sz="1587" dirty="0">
                  <a:solidFill>
                    <a:srgbClr val="7F7F7F"/>
                  </a:solidFill>
                  <a:latin typeface="微软雅黑" panose="020B0503020204020204" pitchFamily="34" charset="-122"/>
                  <a:ea typeface="微软雅黑" panose="020B0503020204020204" pitchFamily="34" charset="-122"/>
                </a:rPr>
                <a:t>添加标题</a:t>
              </a:r>
              <a:endParaRPr lang="en-US" sz="1071" dirty="0">
                <a:solidFill>
                  <a:srgbClr val="797979"/>
                </a:solidFill>
                <a:latin typeface="微软雅黑"/>
                <a:ea typeface="微软雅黑"/>
                <a:cs typeface="Open Sans Light"/>
              </a:endParaRPr>
            </a:p>
          </p:txBody>
        </p:sp>
        <p:sp>
          <p:nvSpPr>
            <p:cNvPr id="11" name="TextBox 10"/>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12" name="Group 12"/>
          <p:cNvGrpSpPr/>
          <p:nvPr/>
        </p:nvGrpSpPr>
        <p:grpSpPr>
          <a:xfrm>
            <a:off x="3621952" y="1848090"/>
            <a:ext cx="1921531" cy="950979"/>
            <a:chOff x="838200" y="3042850"/>
            <a:chExt cx="1600200" cy="792070"/>
          </a:xfrm>
        </p:grpSpPr>
        <p:sp>
          <p:nvSpPr>
            <p:cNvPr id="13" name="TextBox 12"/>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14" name="TextBox 13"/>
            <p:cNvSpPr txBox="1"/>
            <p:nvPr/>
          </p:nvSpPr>
          <p:spPr>
            <a:xfrm>
              <a:off x="838200" y="3316127"/>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sp>
        <p:nvSpPr>
          <p:cNvPr id="15" name="AutoShape 131"/>
          <p:cNvSpPr>
            <a:spLocks/>
          </p:cNvSpPr>
          <p:nvPr/>
        </p:nvSpPr>
        <p:spPr bwMode="auto">
          <a:xfrm>
            <a:off x="4351908" y="1371683"/>
            <a:ext cx="461617" cy="409201"/>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rgbClr val="C00000"/>
          </a:solidFill>
          <a:ln>
            <a:noFill/>
          </a:ln>
          <a:effectLst/>
          <a:extLst/>
        </p:spPr>
        <p:txBody>
          <a:bodyPr lIns="14283" tIns="14283" rIns="14283" bIns="14283" anchor="ctr"/>
          <a:lstStyle/>
          <a:p>
            <a:pPr defTabSz="128412">
              <a:defRPr/>
            </a:pPr>
            <a:endParaRPr lang="es-ES" sz="794" kern="0" dirty="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grpSp>
        <p:nvGrpSpPr>
          <p:cNvPr id="16" name="Group 17"/>
          <p:cNvGrpSpPr/>
          <p:nvPr/>
        </p:nvGrpSpPr>
        <p:grpSpPr>
          <a:xfrm>
            <a:off x="6136379" y="1863225"/>
            <a:ext cx="1921531" cy="950979"/>
            <a:chOff x="838200" y="3042850"/>
            <a:chExt cx="1600200" cy="792071"/>
          </a:xfrm>
        </p:grpSpPr>
        <p:sp>
          <p:nvSpPr>
            <p:cNvPr id="17" name="TextBox 16"/>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18" name="TextBox 17"/>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19" name="Group 25"/>
          <p:cNvGrpSpPr/>
          <p:nvPr/>
        </p:nvGrpSpPr>
        <p:grpSpPr>
          <a:xfrm>
            <a:off x="1143237" y="3503260"/>
            <a:ext cx="1921531" cy="950979"/>
            <a:chOff x="838200" y="3042850"/>
            <a:chExt cx="1600200" cy="792071"/>
          </a:xfrm>
        </p:grpSpPr>
        <p:sp>
          <p:nvSpPr>
            <p:cNvPr id="20" name="TextBox 19"/>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21" name="TextBox 20"/>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22" name="Group 29"/>
          <p:cNvGrpSpPr/>
          <p:nvPr/>
        </p:nvGrpSpPr>
        <p:grpSpPr>
          <a:xfrm>
            <a:off x="3621952" y="3506591"/>
            <a:ext cx="1921531" cy="950979"/>
            <a:chOff x="838200" y="3042850"/>
            <a:chExt cx="1600200" cy="792071"/>
          </a:xfrm>
        </p:grpSpPr>
        <p:sp>
          <p:nvSpPr>
            <p:cNvPr id="23" name="TextBox 22"/>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24" name="TextBox 23"/>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25" name="Group 34"/>
          <p:cNvGrpSpPr/>
          <p:nvPr/>
        </p:nvGrpSpPr>
        <p:grpSpPr>
          <a:xfrm>
            <a:off x="6136379" y="3503260"/>
            <a:ext cx="1921531" cy="950979"/>
            <a:chOff x="838200" y="3042850"/>
            <a:chExt cx="1600200" cy="792071"/>
          </a:xfrm>
        </p:grpSpPr>
        <p:sp>
          <p:nvSpPr>
            <p:cNvPr id="26" name="TextBox 25"/>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27" name="TextBox 26"/>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28" name="Group 41"/>
          <p:cNvGrpSpPr/>
          <p:nvPr/>
        </p:nvGrpSpPr>
        <p:grpSpPr>
          <a:xfrm>
            <a:off x="1878791" y="3135378"/>
            <a:ext cx="450423" cy="256318"/>
            <a:chOff x="6350" y="1588"/>
            <a:chExt cx="1931988" cy="1330325"/>
          </a:xfrm>
          <a:solidFill>
            <a:schemeClr val="accent4"/>
          </a:solidFill>
        </p:grpSpPr>
        <p:sp>
          <p:nvSpPr>
            <p:cNvPr id="29" name="Freeform 18"/>
            <p:cNvSpPr>
              <a:spLocks/>
            </p:cNvSpPr>
            <p:nvPr/>
          </p:nvSpPr>
          <p:spPr bwMode="auto">
            <a:xfrm>
              <a:off x="6350" y="1588"/>
              <a:ext cx="1327150" cy="1330325"/>
            </a:xfrm>
            <a:custGeom>
              <a:avLst/>
              <a:gdLst>
                <a:gd name="T0" fmla="*/ 320 w 352"/>
                <a:gd name="T1" fmla="*/ 0 h 352"/>
                <a:gd name="T2" fmla="*/ 32 w 352"/>
                <a:gd name="T3" fmla="*/ 0 h 352"/>
                <a:gd name="T4" fmla="*/ 0 w 352"/>
                <a:gd name="T5" fmla="*/ 32 h 352"/>
                <a:gd name="T6" fmla="*/ 0 w 352"/>
                <a:gd name="T7" fmla="*/ 320 h 352"/>
                <a:gd name="T8" fmla="*/ 32 w 352"/>
                <a:gd name="T9" fmla="*/ 352 h 352"/>
                <a:gd name="T10" fmla="*/ 320 w 352"/>
                <a:gd name="T11" fmla="*/ 352 h 352"/>
                <a:gd name="T12" fmla="*/ 352 w 352"/>
                <a:gd name="T13" fmla="*/ 320 h 352"/>
                <a:gd name="T14" fmla="*/ 352 w 352"/>
                <a:gd name="T15" fmla="*/ 32 h 352"/>
                <a:gd name="T16" fmla="*/ 320 w 352"/>
                <a:gd name="T17"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2" h="352">
                  <a:moveTo>
                    <a:pt x="320" y="0"/>
                  </a:moveTo>
                  <a:cubicBezTo>
                    <a:pt x="32" y="0"/>
                    <a:pt x="32" y="0"/>
                    <a:pt x="32" y="0"/>
                  </a:cubicBezTo>
                  <a:cubicBezTo>
                    <a:pt x="14" y="0"/>
                    <a:pt x="0" y="14"/>
                    <a:pt x="0" y="32"/>
                  </a:cubicBezTo>
                  <a:cubicBezTo>
                    <a:pt x="0" y="320"/>
                    <a:pt x="0" y="320"/>
                    <a:pt x="0" y="320"/>
                  </a:cubicBezTo>
                  <a:cubicBezTo>
                    <a:pt x="0" y="338"/>
                    <a:pt x="14" y="352"/>
                    <a:pt x="32" y="352"/>
                  </a:cubicBezTo>
                  <a:cubicBezTo>
                    <a:pt x="320" y="352"/>
                    <a:pt x="320" y="352"/>
                    <a:pt x="320" y="352"/>
                  </a:cubicBezTo>
                  <a:cubicBezTo>
                    <a:pt x="338" y="352"/>
                    <a:pt x="352" y="338"/>
                    <a:pt x="352" y="320"/>
                  </a:cubicBezTo>
                  <a:cubicBezTo>
                    <a:pt x="352" y="32"/>
                    <a:pt x="352" y="32"/>
                    <a:pt x="352" y="32"/>
                  </a:cubicBezTo>
                  <a:cubicBezTo>
                    <a:pt x="352" y="14"/>
                    <a:pt x="338" y="0"/>
                    <a:pt x="320" y="0"/>
                  </a:cubicBezTo>
                  <a:close/>
                </a:path>
              </a:pathLst>
            </a:custGeom>
            <a:solidFill>
              <a:srgbClr val="C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pPr defTabSz="407679">
                <a:defRPr/>
              </a:pPr>
              <a:endParaRPr lang="id-ID" sz="1587" kern="0" dirty="0">
                <a:solidFill>
                  <a:prstClr val="black"/>
                </a:solidFill>
                <a:latin typeface="微软雅黑"/>
                <a:ea typeface="微软雅黑"/>
              </a:endParaRPr>
            </a:p>
          </p:txBody>
        </p:sp>
        <p:sp>
          <p:nvSpPr>
            <p:cNvPr id="30" name="Freeform 19"/>
            <p:cNvSpPr>
              <a:spLocks/>
            </p:cNvSpPr>
            <p:nvPr/>
          </p:nvSpPr>
          <p:spPr bwMode="auto">
            <a:xfrm>
              <a:off x="1454150" y="176213"/>
              <a:ext cx="484188" cy="977900"/>
            </a:xfrm>
            <a:custGeom>
              <a:avLst/>
              <a:gdLst>
                <a:gd name="T0" fmla="*/ 101 w 128"/>
                <a:gd name="T1" fmla="*/ 9 h 259"/>
                <a:gd name="T2" fmla="*/ 42 w 128"/>
                <a:gd name="T3" fmla="*/ 44 h 259"/>
                <a:gd name="T4" fmla="*/ 0 w 128"/>
                <a:gd name="T5" fmla="*/ 69 h 259"/>
                <a:gd name="T6" fmla="*/ 0 w 128"/>
                <a:gd name="T7" fmla="*/ 189 h 259"/>
                <a:gd name="T8" fmla="*/ 42 w 128"/>
                <a:gd name="T9" fmla="*/ 214 h 259"/>
                <a:gd name="T10" fmla="*/ 101 w 128"/>
                <a:gd name="T11" fmla="*/ 250 h 259"/>
                <a:gd name="T12" fmla="*/ 128 w 128"/>
                <a:gd name="T13" fmla="*/ 234 h 259"/>
                <a:gd name="T14" fmla="*/ 128 w 128"/>
                <a:gd name="T15" fmla="*/ 25 h 259"/>
                <a:gd name="T16" fmla="*/ 101 w 128"/>
                <a:gd name="T17" fmla="*/ 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259">
                  <a:moveTo>
                    <a:pt x="101" y="9"/>
                  </a:moveTo>
                  <a:cubicBezTo>
                    <a:pt x="42" y="44"/>
                    <a:pt x="42" y="44"/>
                    <a:pt x="42" y="44"/>
                  </a:cubicBezTo>
                  <a:cubicBezTo>
                    <a:pt x="29" y="52"/>
                    <a:pt x="13" y="62"/>
                    <a:pt x="0" y="69"/>
                  </a:cubicBezTo>
                  <a:cubicBezTo>
                    <a:pt x="0" y="189"/>
                    <a:pt x="0" y="189"/>
                    <a:pt x="0" y="189"/>
                  </a:cubicBezTo>
                  <a:cubicBezTo>
                    <a:pt x="13" y="197"/>
                    <a:pt x="29" y="207"/>
                    <a:pt x="42" y="214"/>
                  </a:cubicBezTo>
                  <a:cubicBezTo>
                    <a:pt x="101" y="250"/>
                    <a:pt x="101" y="250"/>
                    <a:pt x="101" y="250"/>
                  </a:cubicBezTo>
                  <a:cubicBezTo>
                    <a:pt x="116" y="259"/>
                    <a:pt x="128" y="252"/>
                    <a:pt x="128" y="234"/>
                  </a:cubicBezTo>
                  <a:cubicBezTo>
                    <a:pt x="128" y="25"/>
                    <a:pt x="128" y="25"/>
                    <a:pt x="128" y="25"/>
                  </a:cubicBezTo>
                  <a:cubicBezTo>
                    <a:pt x="128" y="7"/>
                    <a:pt x="116" y="0"/>
                    <a:pt x="101" y="9"/>
                  </a:cubicBezTo>
                  <a:close/>
                </a:path>
              </a:pathLst>
            </a:custGeom>
            <a:solidFill>
              <a:srgbClr val="C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pPr defTabSz="407679">
                <a:defRPr/>
              </a:pPr>
              <a:endParaRPr lang="id-ID" sz="1587" kern="0" dirty="0">
                <a:solidFill>
                  <a:prstClr val="black"/>
                </a:solidFill>
                <a:latin typeface="微软雅黑"/>
                <a:ea typeface="微软雅黑"/>
              </a:endParaRPr>
            </a:p>
          </p:txBody>
        </p:sp>
      </p:grpSp>
      <p:sp>
        <p:nvSpPr>
          <p:cNvPr id="31" name="AutoShape 63"/>
          <p:cNvSpPr>
            <a:spLocks/>
          </p:cNvSpPr>
          <p:nvPr/>
        </p:nvSpPr>
        <p:spPr bwMode="auto">
          <a:xfrm>
            <a:off x="6870064" y="1428829"/>
            <a:ext cx="454159" cy="3645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C00000"/>
          </a:solidFill>
          <a:ln>
            <a:noFill/>
          </a:ln>
          <a:effectLst/>
          <a:extLst/>
        </p:spPr>
        <p:txBody>
          <a:bodyPr lIns="14283" tIns="14283" rIns="14283" bIns="14283" anchor="ctr"/>
          <a:lstStyle/>
          <a:p>
            <a:pPr defTabSz="128412">
              <a:defRPr/>
            </a:pPr>
            <a:endParaRPr lang="es-ES" sz="794" kern="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sp>
        <p:nvSpPr>
          <p:cNvPr id="32" name="AutoShape 19"/>
          <p:cNvSpPr>
            <a:spLocks/>
          </p:cNvSpPr>
          <p:nvPr/>
        </p:nvSpPr>
        <p:spPr bwMode="auto">
          <a:xfrm>
            <a:off x="6891532" y="3094554"/>
            <a:ext cx="411222" cy="364529"/>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rgbClr val="C00000"/>
          </a:solidFill>
          <a:ln>
            <a:noFill/>
          </a:ln>
          <a:effectLst/>
          <a:extLst/>
        </p:spPr>
        <p:txBody>
          <a:bodyPr lIns="14283" tIns="14283" rIns="14283" bIns="14283" anchor="ctr"/>
          <a:lstStyle/>
          <a:p>
            <a:pPr defTabSz="128412">
              <a:defRPr/>
            </a:pPr>
            <a:endParaRPr lang="es-ES" sz="794" kern="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sp>
        <p:nvSpPr>
          <p:cNvPr id="33" name="AutoShape 12"/>
          <p:cNvSpPr>
            <a:spLocks/>
          </p:cNvSpPr>
          <p:nvPr/>
        </p:nvSpPr>
        <p:spPr bwMode="auto">
          <a:xfrm>
            <a:off x="4389560" y="3116118"/>
            <a:ext cx="386314" cy="398322"/>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C00000"/>
          </a:solidFill>
          <a:ln>
            <a:noFill/>
          </a:ln>
          <a:effectLst/>
          <a:extLst/>
        </p:spPr>
        <p:txBody>
          <a:bodyPr lIns="19037" tIns="19037" rIns="19037" bIns="19037" anchor="ctr"/>
          <a:lstStyle/>
          <a:p>
            <a:pPr defTabSz="171331">
              <a:defRPr/>
            </a:pPr>
            <a:endParaRPr lang="es-ES" sz="1111" kern="0" dirty="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spTree>
    <p:extLst>
      <p:ext uri="{BB962C8B-B14F-4D97-AF65-F5344CB8AC3E}">
        <p14:creationId xmlns:p14="http://schemas.microsoft.com/office/powerpoint/2010/main" xmlns="" val="857360652"/>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 fill="hold"/>
                                        <p:tgtEl>
                                          <p:spTgt spid="8"/>
                                        </p:tgtEl>
                                        <p:attrNameLst>
                                          <p:attrName>ppt_w</p:attrName>
                                        </p:attrNameLst>
                                      </p:cBhvr>
                                      <p:tavLst>
                                        <p:tav tm="0">
                                          <p:val>
                                            <p:fltVal val="0"/>
                                          </p:val>
                                        </p:tav>
                                        <p:tav tm="100000">
                                          <p:val>
                                            <p:strVal val="#ppt_w"/>
                                          </p:val>
                                        </p:tav>
                                      </p:tavLst>
                                    </p:anim>
                                    <p:anim calcmode="lin" valueType="num">
                                      <p:cBhvr>
                                        <p:cTn id="8" dur="200" fill="hold"/>
                                        <p:tgtEl>
                                          <p:spTgt spid="8"/>
                                        </p:tgtEl>
                                        <p:attrNameLst>
                                          <p:attrName>ppt_h</p:attrName>
                                        </p:attrNameLst>
                                      </p:cBhvr>
                                      <p:tavLst>
                                        <p:tav tm="0">
                                          <p:val>
                                            <p:fltVal val="0"/>
                                          </p:val>
                                        </p:tav>
                                        <p:tav tm="100000">
                                          <p:val>
                                            <p:strVal val="#ppt_h"/>
                                          </p:val>
                                        </p:tav>
                                      </p:tavLst>
                                    </p:anim>
                                    <p:animEffect transition="in" filter="fade">
                                      <p:cBhvr>
                                        <p:cTn id="9" dur="200"/>
                                        <p:tgtEl>
                                          <p:spTgt spid="8"/>
                                        </p:tgtEl>
                                      </p:cBhvr>
                                    </p:animEffect>
                                  </p:childTnLst>
                                </p:cTn>
                              </p:par>
                            </p:childTnLst>
                          </p:cTn>
                        </p:par>
                        <p:par>
                          <p:cTn id="10" fill="hold">
                            <p:stCondLst>
                              <p:cond delay="2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
                                        <p:tgtEl>
                                          <p:spTgt spid="9"/>
                                        </p:tgtEl>
                                      </p:cBhvr>
                                    </p:animEffect>
                                  </p:childTnLst>
                                </p:cTn>
                              </p:par>
                            </p:childTnLst>
                          </p:cTn>
                        </p:par>
                        <p:par>
                          <p:cTn id="14" fill="hold">
                            <p:stCondLst>
                              <p:cond delay="4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200"/>
                                        <p:tgtEl>
                                          <p:spTgt spid="15"/>
                                        </p:tgtEl>
                                      </p:cBhvr>
                                    </p:animEffect>
                                  </p:childTnLst>
                                </p:cTn>
                              </p:par>
                            </p:childTnLst>
                          </p:cTn>
                        </p:par>
                        <p:par>
                          <p:cTn id="18" fill="hold">
                            <p:stCondLst>
                              <p:cond delay="600"/>
                            </p:stCondLst>
                            <p:childTnLst>
                              <p:par>
                                <p:cTn id="19" presetID="10"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200"/>
                                        <p:tgtEl>
                                          <p:spTgt spid="12"/>
                                        </p:tgtEl>
                                      </p:cBhvr>
                                    </p:animEffect>
                                  </p:childTnLst>
                                </p:cTn>
                              </p:par>
                            </p:childTnLst>
                          </p:cTn>
                        </p:par>
                        <p:par>
                          <p:cTn id="22" fill="hold">
                            <p:stCondLst>
                              <p:cond delay="800"/>
                            </p:stCondLst>
                            <p:childTnLst>
                              <p:par>
                                <p:cTn id="23" presetID="1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200"/>
                                        <p:tgtEl>
                                          <p:spTgt spid="31"/>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200"/>
                                        <p:tgtEl>
                                          <p:spTgt spid="16"/>
                                        </p:tgtEl>
                                      </p:cBhvr>
                                    </p:animEffect>
                                  </p:childTnLst>
                                </p:cTn>
                              </p:par>
                            </p:childTnLst>
                          </p:cTn>
                        </p:par>
                        <p:par>
                          <p:cTn id="30" fill="hold">
                            <p:stCondLst>
                              <p:cond delay="1200"/>
                            </p:stCondLst>
                            <p:childTnLst>
                              <p:par>
                                <p:cTn id="31" presetID="10" presetClass="entr" presetSubtype="0"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200"/>
                                        <p:tgtEl>
                                          <p:spTgt spid="28"/>
                                        </p:tgtEl>
                                      </p:cBhvr>
                                    </p:animEffect>
                                  </p:childTnLst>
                                </p:cTn>
                              </p:par>
                            </p:childTnLst>
                          </p:cTn>
                        </p:par>
                        <p:par>
                          <p:cTn id="34" fill="hold">
                            <p:stCondLst>
                              <p:cond delay="1400"/>
                            </p:stCondLst>
                            <p:childTnLst>
                              <p:par>
                                <p:cTn id="35" presetID="10" presetClass="entr" presetSubtype="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200"/>
                                        <p:tgtEl>
                                          <p:spTgt spid="19"/>
                                        </p:tgtEl>
                                      </p:cBhvr>
                                    </p:animEffect>
                                  </p:childTnLst>
                                </p:cTn>
                              </p:par>
                            </p:childTnLst>
                          </p:cTn>
                        </p:par>
                        <p:par>
                          <p:cTn id="38" fill="hold">
                            <p:stCondLst>
                              <p:cond delay="1600"/>
                            </p:stCondLst>
                            <p:childTnLst>
                              <p:par>
                                <p:cTn id="39" presetID="53" presetClass="entr" presetSubtype="16"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200" fill="hold"/>
                                        <p:tgtEl>
                                          <p:spTgt spid="33"/>
                                        </p:tgtEl>
                                        <p:attrNameLst>
                                          <p:attrName>ppt_w</p:attrName>
                                        </p:attrNameLst>
                                      </p:cBhvr>
                                      <p:tavLst>
                                        <p:tav tm="0">
                                          <p:val>
                                            <p:fltVal val="0"/>
                                          </p:val>
                                        </p:tav>
                                        <p:tav tm="100000">
                                          <p:val>
                                            <p:strVal val="#ppt_w"/>
                                          </p:val>
                                        </p:tav>
                                      </p:tavLst>
                                    </p:anim>
                                    <p:anim calcmode="lin" valueType="num">
                                      <p:cBhvr>
                                        <p:cTn id="42" dur="200" fill="hold"/>
                                        <p:tgtEl>
                                          <p:spTgt spid="33"/>
                                        </p:tgtEl>
                                        <p:attrNameLst>
                                          <p:attrName>ppt_h</p:attrName>
                                        </p:attrNameLst>
                                      </p:cBhvr>
                                      <p:tavLst>
                                        <p:tav tm="0">
                                          <p:val>
                                            <p:fltVal val="0"/>
                                          </p:val>
                                        </p:tav>
                                        <p:tav tm="100000">
                                          <p:val>
                                            <p:strVal val="#ppt_h"/>
                                          </p:val>
                                        </p:tav>
                                      </p:tavLst>
                                    </p:anim>
                                    <p:animEffect transition="in" filter="fade">
                                      <p:cBhvr>
                                        <p:cTn id="43" dur="200"/>
                                        <p:tgtEl>
                                          <p:spTgt spid="33"/>
                                        </p:tgtEl>
                                      </p:cBhvr>
                                    </p:animEffect>
                                  </p:childTnLst>
                                </p:cTn>
                              </p:par>
                            </p:childTnLst>
                          </p:cTn>
                        </p:par>
                        <p:par>
                          <p:cTn id="44" fill="hold">
                            <p:stCondLst>
                              <p:cond delay="180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200"/>
                                        <p:tgtEl>
                                          <p:spTgt spid="22"/>
                                        </p:tgtEl>
                                      </p:cBhvr>
                                    </p:animEffect>
                                  </p:childTnLst>
                                </p:cTn>
                              </p:par>
                            </p:childTnLst>
                          </p:cTn>
                        </p:par>
                        <p:par>
                          <p:cTn id="48" fill="hold">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200"/>
                                        <p:tgtEl>
                                          <p:spTgt spid="32"/>
                                        </p:tgtEl>
                                      </p:cBhvr>
                                    </p:animEffect>
                                  </p:childTnLst>
                                </p:cTn>
                              </p:par>
                            </p:childTnLst>
                          </p:cTn>
                        </p:par>
                        <p:par>
                          <p:cTn id="52" fill="hold">
                            <p:stCondLst>
                              <p:cond delay="2200"/>
                            </p:stCondLst>
                            <p:childTnLst>
                              <p:par>
                                <p:cTn id="53" presetID="10" presetClass="entr" presetSubtype="0"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2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31" grpId="0" animBg="1"/>
      <p:bldP spid="32" grpId="0" animBg="1"/>
      <p:bldP spid="33" grpId="0" animBg="1"/>
    </p:bld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idx="4294967295"/>
          </p:nvPr>
        </p:nvSpPr>
        <p:spPr>
          <a:xfrm>
            <a:off x="628650" y="273844"/>
            <a:ext cx="7886700" cy="994172"/>
          </a:xfrm>
        </p:spPr>
        <p:txBody>
          <a:bodyPr/>
          <a:lstStyle/>
          <a:p>
            <a:pPr eaLnBrk="1" hangingPunct="1"/>
            <a:r>
              <a:rPr lang="zh-CN" altLang="en-US" dirty="0" smtClean="0">
                <a:latin typeface="+mn-lt"/>
                <a:ea typeface="+mn-ea"/>
                <a:cs typeface="+mn-ea"/>
                <a:sym typeface="+mn-lt"/>
              </a:rPr>
              <a:t> </a:t>
            </a:r>
            <a:endParaRPr lang="en-US" altLang="zh-CN" dirty="0">
              <a:latin typeface="+mn-lt"/>
              <a:ea typeface="+mn-ea"/>
              <a:cs typeface="+mn-ea"/>
              <a:sym typeface="+mn-lt"/>
            </a:endParaRPr>
          </a:p>
        </p:txBody>
      </p:sp>
      <p:grpSp>
        <p:nvGrpSpPr>
          <p:cNvPr id="6" name="组合 5"/>
          <p:cNvGrpSpPr/>
          <p:nvPr/>
        </p:nvGrpSpPr>
        <p:grpSpPr>
          <a:xfrm>
            <a:off x="1087992" y="1187271"/>
            <a:ext cx="4454192" cy="913951"/>
            <a:chOff x="1087992" y="1187271"/>
            <a:chExt cx="4454192" cy="913951"/>
          </a:xfrm>
        </p:grpSpPr>
        <p:grpSp>
          <p:nvGrpSpPr>
            <p:cNvPr id="5" name="组合 4"/>
            <p:cNvGrpSpPr/>
            <p:nvPr/>
          </p:nvGrpSpPr>
          <p:grpSpPr>
            <a:xfrm>
              <a:off x="1087992" y="1330458"/>
              <a:ext cx="627575" cy="627575"/>
              <a:chOff x="2886353" y="3300603"/>
              <a:chExt cx="836766" cy="836766"/>
            </a:xfrm>
          </p:grpSpPr>
          <p:sp>
            <p:nvSpPr>
              <p:cNvPr id="184" name="椭圆 183"/>
              <p:cNvSpPr/>
              <p:nvPr/>
            </p:nvSpPr>
            <p:spPr>
              <a:xfrm>
                <a:off x="2886353"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9A0000"/>
                  </a:solidFill>
                  <a:effectLst/>
                  <a:uLnTx/>
                  <a:uFillTx/>
                  <a:latin typeface="Arial" panose="020F0502020204030204"/>
                  <a:ea typeface="微软雅黑"/>
                  <a:cs typeface="+mn-ea"/>
                  <a:sym typeface="+mn-lt"/>
                </a:endParaRPr>
              </a:p>
            </p:txBody>
          </p:sp>
          <p:sp>
            <p:nvSpPr>
              <p:cNvPr id="189" name="KSO_Shape"/>
              <p:cNvSpPr>
                <a:spLocks/>
              </p:cNvSpPr>
              <p:nvPr/>
            </p:nvSpPr>
            <p:spPr bwMode="auto">
              <a:xfrm>
                <a:off x="3146563" y="3560813"/>
                <a:ext cx="316346" cy="316346"/>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F0502020204030204"/>
                  <a:ea typeface="微软雅黑"/>
                  <a:cs typeface="+mn-ea"/>
                  <a:sym typeface="+mn-lt"/>
                </a:endParaRPr>
              </a:p>
            </p:txBody>
          </p:sp>
        </p:grpSp>
        <p:sp>
          <p:nvSpPr>
            <p:cNvPr id="192" name="矩形 191"/>
            <p:cNvSpPr/>
            <p:nvPr/>
          </p:nvSpPr>
          <p:spPr>
            <a:xfrm>
              <a:off x="1910724" y="1187271"/>
              <a:ext cx="3631460" cy="913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请输入文本请输入文本请输入文本请输入文本请输入文本请输入文本请输入文本请输入文本请输入文本请输入文本请输入文本</a:t>
              </a:r>
              <a:endParaRPr kumimoji="0" lang="en-US" altLang="zh-CN"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grpSp>
      <p:grpSp>
        <p:nvGrpSpPr>
          <p:cNvPr id="7" name="组合 6"/>
          <p:cNvGrpSpPr/>
          <p:nvPr/>
        </p:nvGrpSpPr>
        <p:grpSpPr>
          <a:xfrm>
            <a:off x="2175905" y="2500583"/>
            <a:ext cx="4454192" cy="913951"/>
            <a:chOff x="2175905" y="2500583"/>
            <a:chExt cx="4454192" cy="913951"/>
          </a:xfrm>
        </p:grpSpPr>
        <p:grpSp>
          <p:nvGrpSpPr>
            <p:cNvPr id="4" name="组合 3"/>
            <p:cNvGrpSpPr/>
            <p:nvPr/>
          </p:nvGrpSpPr>
          <p:grpSpPr>
            <a:xfrm>
              <a:off x="2175905" y="2643770"/>
              <a:ext cx="627575" cy="627575"/>
              <a:chOff x="6795817" y="3300603"/>
              <a:chExt cx="836766" cy="836766"/>
            </a:xfrm>
          </p:grpSpPr>
          <p:sp>
            <p:nvSpPr>
              <p:cNvPr id="186" name="椭圆 185"/>
              <p:cNvSpPr/>
              <p:nvPr/>
            </p:nvSpPr>
            <p:spPr>
              <a:xfrm>
                <a:off x="6795817"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9A0000"/>
                  </a:solidFill>
                  <a:effectLst/>
                  <a:uLnTx/>
                  <a:uFillTx/>
                  <a:latin typeface="Arial" panose="020F0502020204030204"/>
                  <a:ea typeface="微软雅黑"/>
                  <a:cs typeface="+mn-ea"/>
                  <a:sym typeface="+mn-lt"/>
                </a:endParaRPr>
              </a:p>
            </p:txBody>
          </p:sp>
          <p:sp>
            <p:nvSpPr>
              <p:cNvPr id="190" name="KSO_Shape"/>
              <p:cNvSpPr>
                <a:spLocks/>
              </p:cNvSpPr>
              <p:nvPr/>
            </p:nvSpPr>
            <p:spPr bwMode="auto">
              <a:xfrm>
                <a:off x="7056027" y="3560813"/>
                <a:ext cx="316346" cy="31634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F0502020204030204"/>
                  <a:ea typeface="微软雅黑"/>
                  <a:cs typeface="+mn-ea"/>
                  <a:sym typeface="+mn-lt"/>
                </a:endParaRPr>
              </a:p>
            </p:txBody>
          </p:sp>
        </p:grpSp>
        <p:sp>
          <p:nvSpPr>
            <p:cNvPr id="193" name="矩形 192"/>
            <p:cNvSpPr/>
            <p:nvPr/>
          </p:nvSpPr>
          <p:spPr>
            <a:xfrm>
              <a:off x="2998637" y="2500583"/>
              <a:ext cx="3631460" cy="913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请输入文本请输入文本请输入文本请输入文本请输入文本请输入文本请输入文本请输入文本请输入文本请输入文本请输入文本</a:t>
              </a:r>
              <a:endParaRPr kumimoji="0" lang="en-US" altLang="zh-CN"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grpSp>
      <p:grpSp>
        <p:nvGrpSpPr>
          <p:cNvPr id="8" name="组合 7"/>
          <p:cNvGrpSpPr/>
          <p:nvPr/>
        </p:nvGrpSpPr>
        <p:grpSpPr>
          <a:xfrm>
            <a:off x="4186792" y="3767533"/>
            <a:ext cx="4454192" cy="913951"/>
            <a:chOff x="4186792" y="3767533"/>
            <a:chExt cx="4454192" cy="913951"/>
          </a:xfrm>
        </p:grpSpPr>
        <p:grpSp>
          <p:nvGrpSpPr>
            <p:cNvPr id="3" name="组合 2"/>
            <p:cNvGrpSpPr/>
            <p:nvPr/>
          </p:nvGrpSpPr>
          <p:grpSpPr>
            <a:xfrm>
              <a:off x="4186792" y="3910721"/>
              <a:ext cx="627575" cy="627575"/>
              <a:chOff x="10705281" y="3300603"/>
              <a:chExt cx="836766" cy="836766"/>
            </a:xfrm>
          </p:grpSpPr>
          <p:sp>
            <p:nvSpPr>
              <p:cNvPr id="188" name="椭圆 187"/>
              <p:cNvSpPr/>
              <p:nvPr/>
            </p:nvSpPr>
            <p:spPr>
              <a:xfrm>
                <a:off x="10705281"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9A0000"/>
                  </a:solidFill>
                  <a:effectLst/>
                  <a:uLnTx/>
                  <a:uFillTx/>
                  <a:latin typeface="Arial" panose="020F0502020204030204"/>
                  <a:ea typeface="微软雅黑"/>
                  <a:cs typeface="+mn-ea"/>
                  <a:sym typeface="+mn-lt"/>
                </a:endParaRPr>
              </a:p>
            </p:txBody>
          </p:sp>
          <p:sp>
            <p:nvSpPr>
              <p:cNvPr id="191" name="KSO_Shape"/>
              <p:cNvSpPr>
                <a:spLocks/>
              </p:cNvSpPr>
              <p:nvPr/>
            </p:nvSpPr>
            <p:spPr bwMode="auto">
              <a:xfrm>
                <a:off x="10969032" y="3528798"/>
                <a:ext cx="309265" cy="380376"/>
              </a:xfrm>
              <a:custGeom>
                <a:avLst/>
                <a:gdLst>
                  <a:gd name="T0" fmla="*/ 1379976 w 3177"/>
                  <a:gd name="T1" fmla="*/ 481089 h 3907"/>
                  <a:gd name="T2" fmla="*/ 1463834 w 3177"/>
                  <a:gd name="T3" fmla="*/ 622559 h 3907"/>
                  <a:gd name="T4" fmla="*/ 1104902 w 3177"/>
                  <a:gd name="T5" fmla="*/ 1244196 h 3907"/>
                  <a:gd name="T6" fmla="*/ 1082325 w 3177"/>
                  <a:gd name="T7" fmla="*/ 1244196 h 3907"/>
                  <a:gd name="T8" fmla="*/ 1113196 w 3177"/>
                  <a:gd name="T9" fmla="*/ 1399029 h 3907"/>
                  <a:gd name="T10" fmla="*/ 711874 w 3177"/>
                  <a:gd name="T11" fmla="*/ 1800397 h 3907"/>
                  <a:gd name="T12" fmla="*/ 310552 w 3177"/>
                  <a:gd name="T13" fmla="*/ 1399029 h 3907"/>
                  <a:gd name="T14" fmla="*/ 349256 w 3177"/>
                  <a:gd name="T15" fmla="*/ 1227145 h 3907"/>
                  <a:gd name="T16" fmla="*/ 0 w 3177"/>
                  <a:gd name="T17" fmla="*/ 622559 h 3907"/>
                  <a:gd name="T18" fmla="*/ 84319 w 3177"/>
                  <a:gd name="T19" fmla="*/ 481089 h 3907"/>
                  <a:gd name="T20" fmla="*/ 442790 w 3177"/>
                  <a:gd name="T21" fmla="*/ 1101804 h 3907"/>
                  <a:gd name="T22" fmla="*/ 564892 w 3177"/>
                  <a:gd name="T23" fmla="*/ 1025770 h 3907"/>
                  <a:gd name="T24" fmla="*/ 221165 w 3177"/>
                  <a:gd name="T25" fmla="*/ 430860 h 3907"/>
                  <a:gd name="T26" fmla="*/ 102749 w 3177"/>
                  <a:gd name="T27" fmla="*/ 430860 h 3907"/>
                  <a:gd name="T28" fmla="*/ 183382 w 3177"/>
                  <a:gd name="T29" fmla="*/ 287087 h 3907"/>
                  <a:gd name="T30" fmla="*/ 1222396 w 3177"/>
                  <a:gd name="T31" fmla="*/ 287087 h 3907"/>
                  <a:gd name="T32" fmla="*/ 1303029 w 3177"/>
                  <a:gd name="T33" fmla="*/ 430860 h 3907"/>
                  <a:gd name="T34" fmla="*/ 1242669 w 3177"/>
                  <a:gd name="T35" fmla="*/ 430860 h 3907"/>
                  <a:gd name="T36" fmla="*/ 891110 w 3177"/>
                  <a:gd name="T37" fmla="*/ 1040055 h 3907"/>
                  <a:gd name="T38" fmla="*/ 1006760 w 3177"/>
                  <a:gd name="T39" fmla="*/ 1127149 h 3907"/>
                  <a:gd name="T40" fmla="*/ 1379976 w 3177"/>
                  <a:gd name="T41" fmla="*/ 481089 h 3907"/>
                  <a:gd name="T42" fmla="*/ 570421 w 3177"/>
                  <a:gd name="T43" fmla="*/ 1322534 h 3907"/>
                  <a:gd name="T44" fmla="*/ 665337 w 3177"/>
                  <a:gd name="T45" fmla="*/ 1322534 h 3907"/>
                  <a:gd name="T46" fmla="*/ 665337 w 3177"/>
                  <a:gd name="T47" fmla="*/ 1650633 h 3907"/>
                  <a:gd name="T48" fmla="*/ 806330 w 3177"/>
                  <a:gd name="T49" fmla="*/ 1650633 h 3907"/>
                  <a:gd name="T50" fmla="*/ 806330 w 3177"/>
                  <a:gd name="T51" fmla="*/ 1148807 h 3907"/>
                  <a:gd name="T52" fmla="*/ 702198 w 3177"/>
                  <a:gd name="T53" fmla="*/ 1148807 h 3907"/>
                  <a:gd name="T54" fmla="*/ 660730 w 3177"/>
                  <a:gd name="T55" fmla="*/ 1223459 h 3907"/>
                  <a:gd name="T56" fmla="*/ 570421 w 3177"/>
                  <a:gd name="T57" fmla="*/ 1240048 h 3907"/>
                  <a:gd name="T58" fmla="*/ 570421 w 3177"/>
                  <a:gd name="T59" fmla="*/ 1322534 h 3907"/>
                  <a:gd name="T60" fmla="*/ 1077256 w 3177"/>
                  <a:gd name="T61" fmla="*/ 430860 h 3907"/>
                  <a:gd name="T62" fmla="*/ 387038 w 3177"/>
                  <a:gd name="T63" fmla="*/ 430860 h 3907"/>
                  <a:gd name="T64" fmla="*/ 714178 w 3177"/>
                  <a:gd name="T65" fmla="*/ 997660 h 3907"/>
                  <a:gd name="T66" fmla="*/ 748735 w 3177"/>
                  <a:gd name="T67" fmla="*/ 999504 h 3907"/>
                  <a:gd name="T68" fmla="*/ 1077256 w 3177"/>
                  <a:gd name="T69" fmla="*/ 430860 h 3907"/>
                  <a:gd name="T70" fmla="*/ 343727 w 3177"/>
                  <a:gd name="T71" fmla="*/ 0 h 3907"/>
                  <a:gd name="T72" fmla="*/ 1062051 w 3177"/>
                  <a:gd name="T73" fmla="*/ 0 h 3907"/>
                  <a:gd name="T74" fmla="*/ 1142224 w 3177"/>
                  <a:gd name="T75" fmla="*/ 143313 h 3907"/>
                  <a:gd name="T76" fmla="*/ 263555 w 3177"/>
                  <a:gd name="T77" fmla="*/ 143313 h 3907"/>
                  <a:gd name="T78" fmla="*/ 343727 w 3177"/>
                  <a:gd name="T79" fmla="*/ 0 h 390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177" h="3907">
                    <a:moveTo>
                      <a:pt x="2995" y="1044"/>
                    </a:moveTo>
                    <a:cubicBezTo>
                      <a:pt x="3177" y="1351"/>
                      <a:pt x="3177" y="1351"/>
                      <a:pt x="3177" y="1351"/>
                    </a:cubicBezTo>
                    <a:cubicBezTo>
                      <a:pt x="2398" y="2700"/>
                      <a:pt x="2398" y="2700"/>
                      <a:pt x="2398" y="2700"/>
                    </a:cubicBezTo>
                    <a:cubicBezTo>
                      <a:pt x="2349" y="2700"/>
                      <a:pt x="2349" y="2700"/>
                      <a:pt x="2349" y="2700"/>
                    </a:cubicBezTo>
                    <a:cubicBezTo>
                      <a:pt x="2392" y="2803"/>
                      <a:pt x="2416" y="2917"/>
                      <a:pt x="2416" y="3036"/>
                    </a:cubicBezTo>
                    <a:cubicBezTo>
                      <a:pt x="2416" y="3517"/>
                      <a:pt x="2026" y="3907"/>
                      <a:pt x="1545" y="3907"/>
                    </a:cubicBezTo>
                    <a:cubicBezTo>
                      <a:pt x="1064" y="3907"/>
                      <a:pt x="674" y="3517"/>
                      <a:pt x="674" y="3036"/>
                    </a:cubicBezTo>
                    <a:cubicBezTo>
                      <a:pt x="674" y="2902"/>
                      <a:pt x="705" y="2776"/>
                      <a:pt x="758" y="2663"/>
                    </a:cubicBezTo>
                    <a:cubicBezTo>
                      <a:pt x="0" y="1351"/>
                      <a:pt x="0" y="1351"/>
                      <a:pt x="0" y="1351"/>
                    </a:cubicBezTo>
                    <a:cubicBezTo>
                      <a:pt x="183" y="1044"/>
                      <a:pt x="183" y="1044"/>
                      <a:pt x="183" y="1044"/>
                    </a:cubicBezTo>
                    <a:cubicBezTo>
                      <a:pt x="961" y="2391"/>
                      <a:pt x="961" y="2391"/>
                      <a:pt x="961" y="2391"/>
                    </a:cubicBezTo>
                    <a:cubicBezTo>
                      <a:pt x="1038" y="2321"/>
                      <a:pt x="1127" y="2265"/>
                      <a:pt x="1226" y="2226"/>
                    </a:cubicBezTo>
                    <a:cubicBezTo>
                      <a:pt x="480" y="935"/>
                      <a:pt x="480" y="935"/>
                      <a:pt x="480" y="935"/>
                    </a:cubicBezTo>
                    <a:cubicBezTo>
                      <a:pt x="223" y="935"/>
                      <a:pt x="223" y="935"/>
                      <a:pt x="223" y="935"/>
                    </a:cubicBezTo>
                    <a:cubicBezTo>
                      <a:pt x="398" y="623"/>
                      <a:pt x="398" y="623"/>
                      <a:pt x="398" y="623"/>
                    </a:cubicBezTo>
                    <a:cubicBezTo>
                      <a:pt x="2653" y="623"/>
                      <a:pt x="2653" y="623"/>
                      <a:pt x="2653" y="623"/>
                    </a:cubicBezTo>
                    <a:cubicBezTo>
                      <a:pt x="2828" y="935"/>
                      <a:pt x="2828" y="935"/>
                      <a:pt x="2828" y="935"/>
                    </a:cubicBezTo>
                    <a:cubicBezTo>
                      <a:pt x="2697" y="935"/>
                      <a:pt x="2697" y="935"/>
                      <a:pt x="2697" y="935"/>
                    </a:cubicBezTo>
                    <a:cubicBezTo>
                      <a:pt x="1934" y="2257"/>
                      <a:pt x="1934" y="2257"/>
                      <a:pt x="1934" y="2257"/>
                    </a:cubicBezTo>
                    <a:cubicBezTo>
                      <a:pt x="2029" y="2305"/>
                      <a:pt x="2114" y="2369"/>
                      <a:pt x="2185" y="2446"/>
                    </a:cubicBezTo>
                    <a:lnTo>
                      <a:pt x="2995" y="1044"/>
                    </a:lnTo>
                    <a:close/>
                    <a:moveTo>
                      <a:pt x="1238" y="2870"/>
                    </a:moveTo>
                    <a:cubicBezTo>
                      <a:pt x="1444" y="2870"/>
                      <a:pt x="1444" y="2870"/>
                      <a:pt x="1444" y="2870"/>
                    </a:cubicBezTo>
                    <a:cubicBezTo>
                      <a:pt x="1444" y="3582"/>
                      <a:pt x="1444" y="3582"/>
                      <a:pt x="1444" y="3582"/>
                    </a:cubicBezTo>
                    <a:cubicBezTo>
                      <a:pt x="1750" y="3582"/>
                      <a:pt x="1750" y="3582"/>
                      <a:pt x="1750" y="3582"/>
                    </a:cubicBezTo>
                    <a:cubicBezTo>
                      <a:pt x="1750" y="2493"/>
                      <a:pt x="1750" y="2493"/>
                      <a:pt x="1750" y="2493"/>
                    </a:cubicBezTo>
                    <a:cubicBezTo>
                      <a:pt x="1524" y="2493"/>
                      <a:pt x="1524" y="2493"/>
                      <a:pt x="1524" y="2493"/>
                    </a:cubicBezTo>
                    <a:cubicBezTo>
                      <a:pt x="1506" y="2557"/>
                      <a:pt x="1475" y="2631"/>
                      <a:pt x="1434" y="2655"/>
                    </a:cubicBezTo>
                    <a:cubicBezTo>
                      <a:pt x="1392" y="2678"/>
                      <a:pt x="1327" y="2691"/>
                      <a:pt x="1238" y="2691"/>
                    </a:cubicBezTo>
                    <a:lnTo>
                      <a:pt x="1238" y="2870"/>
                    </a:lnTo>
                    <a:close/>
                    <a:moveTo>
                      <a:pt x="2338" y="935"/>
                    </a:moveTo>
                    <a:cubicBezTo>
                      <a:pt x="840" y="935"/>
                      <a:pt x="840" y="935"/>
                      <a:pt x="840" y="935"/>
                    </a:cubicBezTo>
                    <a:cubicBezTo>
                      <a:pt x="1550" y="2165"/>
                      <a:pt x="1550" y="2165"/>
                      <a:pt x="1550" y="2165"/>
                    </a:cubicBezTo>
                    <a:cubicBezTo>
                      <a:pt x="1576" y="2165"/>
                      <a:pt x="1600" y="2167"/>
                      <a:pt x="1625" y="2169"/>
                    </a:cubicBezTo>
                    <a:lnTo>
                      <a:pt x="2338" y="935"/>
                    </a:lnTo>
                    <a:close/>
                    <a:moveTo>
                      <a:pt x="746" y="0"/>
                    </a:moveTo>
                    <a:cubicBezTo>
                      <a:pt x="2305" y="0"/>
                      <a:pt x="2305" y="0"/>
                      <a:pt x="2305" y="0"/>
                    </a:cubicBezTo>
                    <a:cubicBezTo>
                      <a:pt x="2479" y="311"/>
                      <a:pt x="2479" y="311"/>
                      <a:pt x="2479" y="311"/>
                    </a:cubicBezTo>
                    <a:cubicBezTo>
                      <a:pt x="572" y="311"/>
                      <a:pt x="572" y="311"/>
                      <a:pt x="572" y="311"/>
                    </a:cubicBezTo>
                    <a:lnTo>
                      <a:pt x="746" y="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F0502020204030204"/>
                  <a:ea typeface="微软雅黑"/>
                  <a:cs typeface="+mn-ea"/>
                  <a:sym typeface="+mn-lt"/>
                </a:endParaRPr>
              </a:p>
            </p:txBody>
          </p:sp>
        </p:grpSp>
        <p:sp>
          <p:nvSpPr>
            <p:cNvPr id="194" name="矩形 193"/>
            <p:cNvSpPr/>
            <p:nvPr/>
          </p:nvSpPr>
          <p:spPr>
            <a:xfrm>
              <a:off x="5009524" y="3767533"/>
              <a:ext cx="3631460" cy="913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请输入文本请输入文本请输入文本请输入文本请输入文本请输入文本请输入文本请输入文本请输入文本请输入文本请输入文本</a:t>
              </a:r>
              <a:endParaRPr kumimoji="0" lang="en-US" altLang="zh-CN"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grpSp>
    </p:spTree>
    <p:extLst>
      <p:ext uri="{BB962C8B-B14F-4D97-AF65-F5344CB8AC3E}">
        <p14:creationId xmlns:p14="http://schemas.microsoft.com/office/powerpoint/2010/main" xmlns="" val="1807557564"/>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628650" y="273844"/>
            <a:ext cx="7886700" cy="994172"/>
          </a:xfrm>
        </p:spPr>
        <p:txBody>
          <a:bodyPr/>
          <a:lstStyle/>
          <a:p>
            <a:r>
              <a:rPr lang="zh-CN" altLang="en-US" dirty="0" smtClean="0">
                <a:latin typeface="+mn-lt"/>
                <a:ea typeface="+mn-ea"/>
                <a:cs typeface="+mn-ea"/>
                <a:sym typeface="+mn-lt"/>
              </a:rPr>
              <a:t> </a:t>
            </a:r>
            <a:endParaRPr lang="zh-CN" altLang="en-US" dirty="0">
              <a:latin typeface="+mn-lt"/>
              <a:ea typeface="+mn-ea"/>
              <a:cs typeface="+mn-ea"/>
              <a:sym typeface="+mn-lt"/>
            </a:endParaRPr>
          </a:p>
        </p:txBody>
      </p:sp>
      <p:graphicFrame>
        <p:nvGraphicFramePr>
          <p:cNvPr id="13" name="图表 12"/>
          <p:cNvGraphicFramePr/>
          <p:nvPr>
            <p:extLst/>
          </p:nvPr>
        </p:nvGraphicFramePr>
        <p:xfrm>
          <a:off x="493068" y="1459116"/>
          <a:ext cx="2628292" cy="19442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图表 13"/>
          <p:cNvGraphicFramePr/>
          <p:nvPr>
            <p:extLst/>
          </p:nvPr>
        </p:nvGraphicFramePr>
        <p:xfrm>
          <a:off x="5641640" y="1459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图表 14"/>
          <p:cNvGraphicFramePr/>
          <p:nvPr>
            <p:extLst/>
          </p:nvPr>
        </p:nvGraphicFramePr>
        <p:xfrm>
          <a:off x="3085356" y="1459116"/>
          <a:ext cx="2628292" cy="1944216"/>
        </p:xfrm>
        <a:graphic>
          <a:graphicData uri="http://schemas.openxmlformats.org/drawingml/2006/chart">
            <c:chart xmlns:c="http://schemas.openxmlformats.org/drawingml/2006/chart" xmlns:r="http://schemas.openxmlformats.org/officeDocument/2006/relationships" r:id="rId4"/>
          </a:graphicData>
        </a:graphic>
      </p:graphicFrame>
      <p:sp>
        <p:nvSpPr>
          <p:cNvPr id="16" name="文本框 13"/>
          <p:cNvSpPr txBox="1"/>
          <p:nvPr/>
        </p:nvSpPr>
        <p:spPr>
          <a:xfrm>
            <a:off x="961120" y="2172881"/>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prstClr val="black"/>
                </a:solidFill>
                <a:effectLst/>
                <a:uLnTx/>
                <a:uFillTx/>
                <a:latin typeface="Calibri Light" panose="020F0302020204030204" pitchFamily="34" charset="0"/>
                <a:ea typeface="微软雅黑"/>
                <a:cs typeface="+mn-cs"/>
              </a:rPr>
              <a:t>75%</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endParaRPr>
          </a:p>
        </p:txBody>
      </p:sp>
      <p:sp>
        <p:nvSpPr>
          <p:cNvPr id="17" name="文本框 14"/>
          <p:cNvSpPr txBox="1"/>
          <p:nvPr/>
        </p:nvSpPr>
        <p:spPr>
          <a:xfrm>
            <a:off x="3607414" y="2182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prstClr val="black"/>
                </a:solidFill>
                <a:effectLst/>
                <a:uLnTx/>
                <a:uFillTx/>
                <a:latin typeface="Calibri Light" panose="020F0302020204030204" pitchFamily="34" charset="0"/>
                <a:ea typeface="微软雅黑"/>
                <a:cs typeface="+mn-cs"/>
              </a:rPr>
              <a:t>50%</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endParaRPr>
          </a:p>
        </p:txBody>
      </p:sp>
      <p:sp>
        <p:nvSpPr>
          <p:cNvPr id="18" name="文本框 15"/>
          <p:cNvSpPr txBox="1"/>
          <p:nvPr/>
        </p:nvSpPr>
        <p:spPr>
          <a:xfrm>
            <a:off x="6109692" y="2182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prstClr val="black"/>
                </a:solidFill>
                <a:effectLst/>
                <a:uLnTx/>
                <a:uFillTx/>
                <a:latin typeface="Calibri Light" panose="020F0302020204030204" pitchFamily="34" charset="0"/>
                <a:ea typeface="微软雅黑"/>
                <a:cs typeface="+mn-cs"/>
              </a:rPr>
              <a:t>25%</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endParaRPr>
          </a:p>
        </p:txBody>
      </p:sp>
      <p:sp>
        <p:nvSpPr>
          <p:cNvPr id="19" name="文本框 7"/>
          <p:cNvSpPr txBox="1">
            <a:spLocks noChangeArrowheads="1"/>
          </p:cNvSpPr>
          <p:nvPr/>
        </p:nvSpPr>
        <p:spPr bwMode="auto">
          <a:xfrm>
            <a:off x="925116" y="3414886"/>
            <a:ext cx="1811483" cy="10427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添加说明文字添加</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说明文字添加说明</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文字</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20" name="文本框 7"/>
          <p:cNvSpPr txBox="1">
            <a:spLocks noChangeArrowheads="1"/>
          </p:cNvSpPr>
          <p:nvPr/>
        </p:nvSpPr>
        <p:spPr bwMode="auto">
          <a:xfrm>
            <a:off x="3493761" y="3414886"/>
            <a:ext cx="1811483" cy="10427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此处添加说明文字添加说明文字添加说明文字</a:t>
            </a:r>
          </a:p>
        </p:txBody>
      </p:sp>
      <p:sp>
        <p:nvSpPr>
          <p:cNvPr id="21" name="文本框 7"/>
          <p:cNvSpPr txBox="1">
            <a:spLocks noChangeArrowheads="1"/>
          </p:cNvSpPr>
          <p:nvPr/>
        </p:nvSpPr>
        <p:spPr bwMode="auto">
          <a:xfrm>
            <a:off x="6050045" y="3414886"/>
            <a:ext cx="1811483" cy="10427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此处添加说明文字添加说明文字添加说明文字</a:t>
            </a:r>
          </a:p>
        </p:txBody>
      </p:sp>
    </p:spTree>
    <p:extLst>
      <p:ext uri="{BB962C8B-B14F-4D97-AF65-F5344CB8AC3E}">
        <p14:creationId xmlns:p14="http://schemas.microsoft.com/office/powerpoint/2010/main" xmlns="" val="3885830030"/>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5"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anim calcmode="lin" valueType="num">
                                      <p:cBhvr>
                                        <p:cTn id="14" dur="500" fill="hold"/>
                                        <p:tgtEl>
                                          <p:spTgt spid="16"/>
                                        </p:tgtEl>
                                        <p:attrNameLst>
                                          <p:attrName>ppt_w</p:attrName>
                                        </p:attrNameLst>
                                      </p:cBhvr>
                                      <p:tavLst>
                                        <p:tav tm="0" fmla="#ppt_w*sin(2.5*pi*$)">
                                          <p:val>
                                            <p:fltVal val="0"/>
                                          </p:val>
                                        </p:tav>
                                        <p:tav tm="100000">
                                          <p:val>
                                            <p:fltVal val="1"/>
                                          </p:val>
                                        </p:tav>
                                      </p:tavLst>
                                    </p:anim>
                                    <p:anim calcmode="lin" valueType="num">
                                      <p:cBhvr>
                                        <p:cTn id="15" dur="500" fill="hold"/>
                                        <p:tgtEl>
                                          <p:spTgt spid="16"/>
                                        </p:tgtEl>
                                        <p:attrNameLst>
                                          <p:attrName>ppt_h</p:attrName>
                                        </p:attrNameLst>
                                      </p:cBhvr>
                                      <p:tavLst>
                                        <p:tav tm="0">
                                          <p:val>
                                            <p:strVal val="#ppt_h"/>
                                          </p:val>
                                        </p:tav>
                                        <p:tav tm="100000">
                                          <p:val>
                                            <p:strVal val="#ppt_h"/>
                                          </p:val>
                                        </p:tav>
                                      </p:tavLst>
                                    </p:anim>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par>
                          <p:cTn id="25" fill="hold">
                            <p:stCondLst>
                              <p:cond delay="1500"/>
                            </p:stCondLst>
                            <p:childTnLst>
                              <p:par>
                                <p:cTn id="26" presetID="45"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anim calcmode="lin" valueType="num">
                                      <p:cBhvr>
                                        <p:cTn id="29" dur="500" fill="hold"/>
                                        <p:tgtEl>
                                          <p:spTgt spid="17"/>
                                        </p:tgtEl>
                                        <p:attrNameLst>
                                          <p:attrName>ppt_w</p:attrName>
                                        </p:attrNameLst>
                                      </p:cBhvr>
                                      <p:tavLst>
                                        <p:tav tm="0" fmla="#ppt_w*sin(2.5*pi*$)">
                                          <p:val>
                                            <p:fltVal val="0"/>
                                          </p:val>
                                        </p:tav>
                                        <p:tav tm="100000">
                                          <p:val>
                                            <p:fltVal val="1"/>
                                          </p:val>
                                        </p:tav>
                                      </p:tavLst>
                                    </p:anim>
                                    <p:anim calcmode="lin" valueType="num">
                                      <p:cBhvr>
                                        <p:cTn id="30" dur="500" fill="hold"/>
                                        <p:tgtEl>
                                          <p:spTgt spid="17"/>
                                        </p:tgtEl>
                                        <p:attrNameLst>
                                          <p:attrName>ppt_h</p:attrName>
                                        </p:attrNameLst>
                                      </p:cBhvr>
                                      <p:tavLst>
                                        <p:tav tm="0">
                                          <p:val>
                                            <p:strVal val="#ppt_h"/>
                                          </p:val>
                                        </p:tav>
                                        <p:tav tm="100000">
                                          <p:val>
                                            <p:strVal val="#ppt_h"/>
                                          </p:val>
                                        </p:tav>
                                      </p:tavLst>
                                    </p:anim>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up)">
                                      <p:cBhvr>
                                        <p:cTn id="34" dur="500"/>
                                        <p:tgtEl>
                                          <p:spTgt spid="2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2500"/>
                            </p:stCondLst>
                            <p:childTnLst>
                              <p:par>
                                <p:cTn id="41" presetID="45"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anim calcmode="lin" valueType="num">
                                      <p:cBhvr>
                                        <p:cTn id="44" dur="500" fill="hold"/>
                                        <p:tgtEl>
                                          <p:spTgt spid="18"/>
                                        </p:tgtEl>
                                        <p:attrNameLst>
                                          <p:attrName>ppt_w</p:attrName>
                                        </p:attrNameLst>
                                      </p:cBhvr>
                                      <p:tavLst>
                                        <p:tav tm="0" fmla="#ppt_w*sin(2.5*pi*$)">
                                          <p:val>
                                            <p:fltVal val="0"/>
                                          </p:val>
                                        </p:tav>
                                        <p:tav tm="100000">
                                          <p:val>
                                            <p:fltVal val="1"/>
                                          </p:val>
                                        </p:tav>
                                      </p:tavLst>
                                    </p:anim>
                                    <p:anim calcmode="lin" valueType="num">
                                      <p:cBhvr>
                                        <p:cTn id="45" dur="500" fill="hold"/>
                                        <p:tgtEl>
                                          <p:spTgt spid="18"/>
                                        </p:tgtEl>
                                        <p:attrNameLst>
                                          <p:attrName>ppt_h</p:attrName>
                                        </p:attrNameLst>
                                      </p:cBhvr>
                                      <p:tavLst>
                                        <p:tav tm="0">
                                          <p:val>
                                            <p:strVal val="#ppt_h"/>
                                          </p:val>
                                        </p:tav>
                                        <p:tav tm="100000">
                                          <p:val>
                                            <p:strVal val="#ppt_h"/>
                                          </p:val>
                                        </p:tav>
                                      </p:tavLst>
                                    </p:anim>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up)">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14" grpId="0">
        <p:bldAsOne/>
      </p:bldGraphic>
      <p:bldGraphic spid="15" grpId="0">
        <p:bldAsOne/>
      </p:bldGraphic>
      <p:bldP spid="16" grpId="0"/>
      <p:bldP spid="17"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1"/>
          <p:cNvGrpSpPr/>
          <p:nvPr/>
        </p:nvGrpSpPr>
        <p:grpSpPr>
          <a:xfrm>
            <a:off x="3277085" y="1529008"/>
            <a:ext cx="2965471" cy="2963579"/>
            <a:chOff x="6491345" y="3314406"/>
            <a:chExt cx="3736700" cy="3734315"/>
          </a:xfrm>
          <a:solidFill>
            <a:srgbClr val="C00000"/>
          </a:solidFill>
        </p:grpSpPr>
        <p:sp>
          <p:nvSpPr>
            <p:cNvPr id="54" name="Shape 2129"/>
            <p:cNvSpPr/>
            <p:nvPr/>
          </p:nvSpPr>
          <p:spPr>
            <a:xfrm>
              <a:off x="8089913" y="6474731"/>
              <a:ext cx="539563" cy="573990"/>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grp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5" name="Shape 2130"/>
            <p:cNvSpPr/>
            <p:nvPr/>
          </p:nvSpPr>
          <p:spPr>
            <a:xfrm>
              <a:off x="6491345" y="3314406"/>
              <a:ext cx="3736700" cy="46836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1247" y="21600"/>
                  </a:lnTo>
                  <a:lnTo>
                    <a:pt x="20352" y="21600"/>
                  </a:lnTo>
                  <a:cubicBezTo>
                    <a:pt x="20352" y="21600"/>
                    <a:pt x="21600" y="0"/>
                    <a:pt x="21600"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6" name="Shape 2133"/>
            <p:cNvSpPr/>
            <p:nvPr/>
          </p:nvSpPr>
          <p:spPr>
            <a:xfrm>
              <a:off x="6772578" y="3901871"/>
              <a:ext cx="3179732" cy="4986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7" y="21600"/>
                  </a:lnTo>
                  <a:lnTo>
                    <a:pt x="19874" y="21600"/>
                  </a:lnTo>
                  <a:lnTo>
                    <a:pt x="21600" y="0"/>
                  </a:lnTo>
                  <a:cubicBezTo>
                    <a:pt x="21600" y="0"/>
                    <a:pt x="0" y="0"/>
                    <a:pt x="0"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7" name="Shape 2136"/>
            <p:cNvSpPr/>
            <p:nvPr/>
          </p:nvSpPr>
          <p:spPr>
            <a:xfrm>
              <a:off x="7085060" y="4526834"/>
              <a:ext cx="2546127" cy="5259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9327" y="21600"/>
                  </a:lnTo>
                  <a:lnTo>
                    <a:pt x="2272" y="21600"/>
                  </a:lnTo>
                  <a:cubicBezTo>
                    <a:pt x="2272" y="21600"/>
                    <a:pt x="0" y="0"/>
                    <a:pt x="0"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8" name="Shape 2139"/>
            <p:cNvSpPr/>
            <p:nvPr/>
          </p:nvSpPr>
          <p:spPr>
            <a:xfrm>
              <a:off x="7416290" y="5176795"/>
              <a:ext cx="1885055" cy="573990"/>
            </a:xfrm>
            <a:custGeom>
              <a:avLst/>
              <a:gdLst/>
              <a:ahLst/>
              <a:cxnLst>
                <a:cxn ang="0">
                  <a:pos x="wd2" y="hd2"/>
                </a:cxn>
                <a:cxn ang="5400000">
                  <a:pos x="wd2" y="hd2"/>
                </a:cxn>
                <a:cxn ang="10800000">
                  <a:pos x="wd2" y="hd2"/>
                </a:cxn>
                <a:cxn ang="16200000">
                  <a:pos x="wd2" y="hd2"/>
                </a:cxn>
              </a:cxnLst>
              <a:rect l="0" t="0" r="r" b="b"/>
              <a:pathLst>
                <a:path w="21600" h="21600" extrusionOk="0">
                  <a:moveTo>
                    <a:pt x="3348" y="21600"/>
                  </a:moveTo>
                  <a:lnTo>
                    <a:pt x="18249" y="21600"/>
                  </a:lnTo>
                  <a:lnTo>
                    <a:pt x="21600" y="0"/>
                  </a:lnTo>
                  <a:lnTo>
                    <a:pt x="0" y="0"/>
                  </a:lnTo>
                  <a:cubicBezTo>
                    <a:pt x="0" y="0"/>
                    <a:pt x="3348" y="21600"/>
                    <a:pt x="3348" y="2160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9" name="Shape 2142"/>
            <p:cNvSpPr/>
            <p:nvPr/>
          </p:nvSpPr>
          <p:spPr>
            <a:xfrm>
              <a:off x="7772519" y="5870504"/>
              <a:ext cx="1174983" cy="485122"/>
            </a:xfrm>
            <a:custGeom>
              <a:avLst/>
              <a:gdLst/>
              <a:ahLst/>
              <a:cxnLst>
                <a:cxn ang="0">
                  <a:pos x="wd2" y="hd2"/>
                </a:cxn>
                <a:cxn ang="5400000">
                  <a:pos x="wd2" y="hd2"/>
                </a:cxn>
                <a:cxn ang="10800000">
                  <a:pos x="wd2" y="hd2"/>
                </a:cxn>
                <a:cxn ang="16200000">
                  <a:pos x="wd2" y="hd2"/>
                </a:cxn>
              </a:cxnLst>
              <a:rect l="0" t="0" r="r" b="b"/>
              <a:pathLst>
                <a:path w="21600" h="21600" extrusionOk="0">
                  <a:moveTo>
                    <a:pt x="1217" y="5783"/>
                  </a:moveTo>
                  <a:lnTo>
                    <a:pt x="1217" y="21600"/>
                  </a:lnTo>
                  <a:lnTo>
                    <a:pt x="20648" y="21600"/>
                  </a:lnTo>
                  <a:lnTo>
                    <a:pt x="20648" y="5783"/>
                  </a:lnTo>
                  <a:lnTo>
                    <a:pt x="20648" y="5783"/>
                  </a:lnTo>
                  <a:lnTo>
                    <a:pt x="21600" y="0"/>
                  </a:lnTo>
                  <a:lnTo>
                    <a:pt x="0" y="0"/>
                  </a:lnTo>
                  <a:cubicBezTo>
                    <a:pt x="0" y="0"/>
                    <a:pt x="1217" y="5783"/>
                    <a:pt x="1217" y="5783"/>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sp>
        <p:nvSpPr>
          <p:cNvPr id="60" name="Shape 2129"/>
          <p:cNvSpPr/>
          <p:nvPr/>
        </p:nvSpPr>
        <p:spPr>
          <a:xfrm>
            <a:off x="4543454" y="4034801"/>
            <a:ext cx="428201" cy="455523"/>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C00000"/>
          </a:solid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1" name="Shape 2130"/>
          <p:cNvSpPr/>
          <p:nvPr/>
        </p:nvSpPr>
        <p:spPr>
          <a:xfrm>
            <a:off x="3274819" y="1526745"/>
            <a:ext cx="2965471" cy="37169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1247" y="21600"/>
                </a:lnTo>
                <a:lnTo>
                  <a:pt x="20352" y="21600"/>
                </a:lnTo>
                <a:cubicBezTo>
                  <a:pt x="20352" y="21600"/>
                  <a:pt x="21600" y="0"/>
                  <a:pt x="21600"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2" name="Shape 2133"/>
          <p:cNvSpPr/>
          <p:nvPr/>
        </p:nvSpPr>
        <p:spPr>
          <a:xfrm>
            <a:off x="3498007" y="1992962"/>
            <a:ext cx="2523458" cy="3956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7" y="21600"/>
                </a:lnTo>
                <a:lnTo>
                  <a:pt x="19874" y="21600"/>
                </a:lnTo>
                <a:lnTo>
                  <a:pt x="21600" y="0"/>
                </a:lnTo>
                <a:cubicBezTo>
                  <a:pt x="21600" y="0"/>
                  <a:pt x="0" y="0"/>
                  <a:pt x="0"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3" name="Shape 2136"/>
          <p:cNvSpPr/>
          <p:nvPr/>
        </p:nvSpPr>
        <p:spPr>
          <a:xfrm>
            <a:off x="3745995" y="2488937"/>
            <a:ext cx="2020624" cy="4173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9327" y="21600"/>
                </a:lnTo>
                <a:lnTo>
                  <a:pt x="2272" y="21600"/>
                </a:lnTo>
                <a:cubicBezTo>
                  <a:pt x="2272" y="21600"/>
                  <a:pt x="0" y="0"/>
                  <a:pt x="0"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4" name="Shape 2139"/>
          <p:cNvSpPr/>
          <p:nvPr/>
        </p:nvSpPr>
        <p:spPr>
          <a:xfrm>
            <a:off x="4008862" y="3004750"/>
            <a:ext cx="1495993" cy="455523"/>
          </a:xfrm>
          <a:custGeom>
            <a:avLst/>
            <a:gdLst/>
            <a:ahLst/>
            <a:cxnLst>
              <a:cxn ang="0">
                <a:pos x="wd2" y="hd2"/>
              </a:cxn>
              <a:cxn ang="5400000">
                <a:pos x="wd2" y="hd2"/>
              </a:cxn>
              <a:cxn ang="10800000">
                <a:pos x="wd2" y="hd2"/>
              </a:cxn>
              <a:cxn ang="16200000">
                <a:pos x="wd2" y="hd2"/>
              </a:cxn>
            </a:cxnLst>
            <a:rect l="0" t="0" r="r" b="b"/>
            <a:pathLst>
              <a:path w="21600" h="21600" extrusionOk="0">
                <a:moveTo>
                  <a:pt x="3348" y="21600"/>
                </a:moveTo>
                <a:lnTo>
                  <a:pt x="18249" y="21600"/>
                </a:lnTo>
                <a:lnTo>
                  <a:pt x="21600" y="0"/>
                </a:lnTo>
                <a:lnTo>
                  <a:pt x="0" y="0"/>
                </a:lnTo>
                <a:cubicBezTo>
                  <a:pt x="0" y="0"/>
                  <a:pt x="3348" y="21600"/>
                  <a:pt x="3348" y="2160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5" name="Shape 2142"/>
          <p:cNvSpPr/>
          <p:nvPr/>
        </p:nvSpPr>
        <p:spPr>
          <a:xfrm>
            <a:off x="4291567" y="3555282"/>
            <a:ext cx="932475" cy="384996"/>
          </a:xfrm>
          <a:custGeom>
            <a:avLst/>
            <a:gdLst/>
            <a:ahLst/>
            <a:cxnLst>
              <a:cxn ang="0">
                <a:pos x="wd2" y="hd2"/>
              </a:cxn>
              <a:cxn ang="5400000">
                <a:pos x="wd2" y="hd2"/>
              </a:cxn>
              <a:cxn ang="10800000">
                <a:pos x="wd2" y="hd2"/>
              </a:cxn>
              <a:cxn ang="16200000">
                <a:pos x="wd2" y="hd2"/>
              </a:cxn>
            </a:cxnLst>
            <a:rect l="0" t="0" r="r" b="b"/>
            <a:pathLst>
              <a:path w="21600" h="21600" extrusionOk="0">
                <a:moveTo>
                  <a:pt x="1217" y="5783"/>
                </a:moveTo>
                <a:lnTo>
                  <a:pt x="1217" y="21600"/>
                </a:lnTo>
                <a:lnTo>
                  <a:pt x="20648" y="21600"/>
                </a:lnTo>
                <a:lnTo>
                  <a:pt x="20648" y="5783"/>
                </a:lnTo>
                <a:lnTo>
                  <a:pt x="20648" y="5783"/>
                </a:lnTo>
                <a:lnTo>
                  <a:pt x="21600" y="0"/>
                </a:lnTo>
                <a:lnTo>
                  <a:pt x="0" y="0"/>
                </a:lnTo>
                <a:cubicBezTo>
                  <a:pt x="0" y="0"/>
                  <a:pt x="1217" y="5783"/>
                  <a:pt x="1217" y="5783"/>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6" name="TextBox 65"/>
          <p:cNvSpPr txBox="1"/>
          <p:nvPr/>
        </p:nvSpPr>
        <p:spPr>
          <a:xfrm>
            <a:off x="3274819" y="1630883"/>
            <a:ext cx="2965471"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67" name="TextBox 66"/>
          <p:cNvSpPr txBox="1"/>
          <p:nvPr/>
        </p:nvSpPr>
        <p:spPr>
          <a:xfrm>
            <a:off x="3498007" y="2105321"/>
            <a:ext cx="2523458"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68" name="TextBox 67"/>
          <p:cNvSpPr txBox="1"/>
          <p:nvPr/>
        </p:nvSpPr>
        <p:spPr>
          <a:xfrm>
            <a:off x="3745995" y="2609885"/>
            <a:ext cx="2020624"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69" name="TextBox 68"/>
          <p:cNvSpPr txBox="1"/>
          <p:nvPr/>
        </p:nvSpPr>
        <p:spPr>
          <a:xfrm>
            <a:off x="4008862" y="3137240"/>
            <a:ext cx="1495993"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70" name="TextBox 69"/>
          <p:cNvSpPr txBox="1"/>
          <p:nvPr/>
        </p:nvSpPr>
        <p:spPr>
          <a:xfrm>
            <a:off x="4291567" y="3662292"/>
            <a:ext cx="932476"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71" name="TextBox 70"/>
          <p:cNvSpPr txBox="1"/>
          <p:nvPr/>
        </p:nvSpPr>
        <p:spPr>
          <a:xfrm>
            <a:off x="6337196" y="1946556"/>
            <a:ext cx="2006444" cy="586058"/>
          </a:xfrm>
          <a:prstGeom prst="rect">
            <a:avLst/>
          </a:prstGeom>
          <a:noFill/>
        </p:spPr>
        <p:txBody>
          <a:bodyPr wrap="square" lIns="0" tIns="0" rIns="0" bIns="0" rtlCol="0">
            <a:spAutoFit/>
          </a:bodyPr>
          <a:lstStyle/>
          <a:p>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2" name="TextBox 71"/>
          <p:cNvSpPr txBox="1"/>
          <p:nvPr/>
        </p:nvSpPr>
        <p:spPr>
          <a:xfrm>
            <a:off x="5762704" y="2948533"/>
            <a:ext cx="2006444" cy="586058"/>
          </a:xfrm>
          <a:prstGeom prst="rect">
            <a:avLst/>
          </a:prstGeom>
          <a:noFill/>
        </p:spPr>
        <p:txBody>
          <a:bodyPr wrap="square" lIns="0" tIns="0" rIns="0" bIns="0" rtlCol="0">
            <a:spAutoFit/>
          </a:bodyPr>
          <a:lstStyle/>
          <a:p>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3" name="TextBox 72"/>
          <p:cNvSpPr txBox="1"/>
          <p:nvPr/>
        </p:nvSpPr>
        <p:spPr>
          <a:xfrm>
            <a:off x="5485156" y="3985653"/>
            <a:ext cx="2006444" cy="586058"/>
          </a:xfrm>
          <a:prstGeom prst="rect">
            <a:avLst/>
          </a:prstGeom>
          <a:noFill/>
        </p:spPr>
        <p:txBody>
          <a:bodyPr wrap="square" lIns="0" tIns="0" rIns="0" bIns="0" rtlCol="0">
            <a:spAutoFit/>
          </a:bodyPr>
          <a:lstStyle/>
          <a:p>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4" name="TextBox 73"/>
          <p:cNvSpPr txBox="1"/>
          <p:nvPr/>
        </p:nvSpPr>
        <p:spPr>
          <a:xfrm>
            <a:off x="1028945" y="1468928"/>
            <a:ext cx="2006444" cy="586058"/>
          </a:xfrm>
          <a:prstGeom prst="rect">
            <a:avLst/>
          </a:prstGeom>
          <a:noFill/>
        </p:spPr>
        <p:txBody>
          <a:bodyPr wrap="square" lIns="0" tIns="0" rIns="0" bIns="0" rtlCol="0">
            <a:spAutoFit/>
          </a:bodyPr>
          <a:lstStyle/>
          <a:p>
            <a:pPr algn="r"/>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5" name="TextBox 74"/>
          <p:cNvSpPr txBox="1"/>
          <p:nvPr/>
        </p:nvSpPr>
        <p:spPr>
          <a:xfrm>
            <a:off x="1466042" y="2436988"/>
            <a:ext cx="2006444" cy="293029"/>
          </a:xfrm>
          <a:prstGeom prst="rect">
            <a:avLst/>
          </a:prstGeom>
          <a:noFill/>
        </p:spPr>
        <p:txBody>
          <a:bodyPr wrap="square" lIns="0" tIns="0" rIns="0" bIns="0" rtlCol="0">
            <a:spAutoFit/>
          </a:bodyPr>
          <a:lstStyle/>
          <a:p>
            <a:pPr algn="r"/>
            <a:r>
              <a:rPr lang="zh-CN" altLang="en-US" sz="952" dirty="0" smtClean="0">
                <a:solidFill>
                  <a:srgbClr val="474747"/>
                </a:solidFill>
                <a:latin typeface="微软雅黑"/>
              </a:rPr>
              <a:t>亮亮图文旗舰店：</a:t>
            </a:r>
            <a:r>
              <a:rPr lang="en-US" altLang="zh-CN" sz="952" dirty="0" smtClean="0">
                <a:solidFill>
                  <a:srgbClr val="474747"/>
                </a:solidFill>
                <a:latin typeface="微软雅黑"/>
              </a:rPr>
              <a:t>https://liangliangtuwen.tmall.com</a:t>
            </a:r>
            <a:endParaRPr lang="zh-CN" altLang="en-US" sz="952" dirty="0">
              <a:solidFill>
                <a:srgbClr val="474747"/>
              </a:solidFill>
              <a:latin typeface="微软雅黑"/>
              <a:ea typeface="微软雅黑"/>
            </a:endParaRPr>
          </a:p>
        </p:txBody>
      </p:sp>
      <p:sp>
        <p:nvSpPr>
          <p:cNvPr id="76" name="TextBox 75"/>
          <p:cNvSpPr txBox="1"/>
          <p:nvPr/>
        </p:nvSpPr>
        <p:spPr>
          <a:xfrm>
            <a:off x="2032167" y="3524750"/>
            <a:ext cx="2006444" cy="586058"/>
          </a:xfrm>
          <a:prstGeom prst="rect">
            <a:avLst/>
          </a:prstGeom>
          <a:noFill/>
        </p:spPr>
        <p:txBody>
          <a:bodyPr wrap="square" lIns="0" tIns="0" rIns="0" bIns="0" rtlCol="0">
            <a:spAutoFit/>
          </a:bodyPr>
          <a:lstStyle/>
          <a:p>
            <a:pPr algn="r"/>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Tree>
    <p:extLst>
      <p:ext uri="{BB962C8B-B14F-4D97-AF65-F5344CB8AC3E}">
        <p14:creationId xmlns:p14="http://schemas.microsoft.com/office/powerpoint/2010/main" xmlns="" val="3843824491"/>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
                                        <p:tgtEl>
                                          <p:spTgt spid="53"/>
                                        </p:tgtEl>
                                      </p:cBhvr>
                                    </p:animEffect>
                                  </p:childTnLst>
                                </p:cTn>
                              </p:par>
                            </p:childTnLst>
                          </p:cTn>
                        </p:par>
                        <p:par>
                          <p:cTn id="8" fill="hold">
                            <p:stCondLst>
                              <p:cond delay="2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200"/>
                                        <p:tgtEl>
                                          <p:spTgt spid="61"/>
                                        </p:tgtEl>
                                      </p:cBhvr>
                                    </p:animEffect>
                                  </p:childTnLst>
                                </p:cTn>
                              </p:par>
                            </p:childTnLst>
                          </p:cTn>
                        </p:par>
                        <p:par>
                          <p:cTn id="12" fill="hold">
                            <p:stCondLst>
                              <p:cond delay="400"/>
                            </p:stCondLst>
                            <p:childTnLst>
                              <p:par>
                                <p:cTn id="13" presetID="1" presetClass="entr" presetSubtype="0" fill="hold" grpId="0" nodeType="afterEffect">
                                  <p:stCondLst>
                                    <p:cond delay="0"/>
                                  </p:stCondLst>
                                  <p:childTnLst>
                                    <p:set>
                                      <p:cBhvr>
                                        <p:cTn id="14" dur="1" fill="hold">
                                          <p:stCondLst>
                                            <p:cond delay="199"/>
                                          </p:stCondLst>
                                        </p:cTn>
                                        <p:tgtEl>
                                          <p:spTgt spid="66"/>
                                        </p:tgtEl>
                                        <p:attrNameLst>
                                          <p:attrName>style.visibility</p:attrName>
                                        </p:attrNameLst>
                                      </p:cBhvr>
                                      <p:to>
                                        <p:strVal val="visible"/>
                                      </p:to>
                                    </p:set>
                                  </p:childTnLst>
                                </p:cTn>
                              </p:par>
                            </p:childTnLst>
                          </p:cTn>
                        </p:par>
                        <p:par>
                          <p:cTn id="15" fill="hold">
                            <p:stCondLst>
                              <p:cond delay="600"/>
                            </p:stCondLst>
                            <p:childTnLst>
                              <p:par>
                                <p:cTn id="16" presetID="18" presetClass="entr" presetSubtype="12" fill="hold" grpId="0" nodeType="after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strips(downLeft)">
                                      <p:cBhvr>
                                        <p:cTn id="18" dur="200"/>
                                        <p:tgtEl>
                                          <p:spTgt spid="74"/>
                                        </p:tgtEl>
                                      </p:cBhvr>
                                    </p:animEffect>
                                  </p:childTnLst>
                                </p:cTn>
                              </p:par>
                            </p:childTnLst>
                          </p:cTn>
                        </p:par>
                        <p:par>
                          <p:cTn id="19" fill="hold">
                            <p:stCondLst>
                              <p:cond delay="800"/>
                            </p:stCondLst>
                            <p:childTnLst>
                              <p:par>
                                <p:cTn id="20" presetID="22" presetClass="entr" presetSubtype="1" fill="hold" grpId="0" nodeType="after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wipe(up)">
                                      <p:cBhvr>
                                        <p:cTn id="22" dur="200"/>
                                        <p:tgtEl>
                                          <p:spTgt spid="62"/>
                                        </p:tgtEl>
                                      </p:cBhvr>
                                    </p:animEffect>
                                  </p:childTnLst>
                                </p:cTn>
                              </p:par>
                            </p:childTnLst>
                          </p:cTn>
                        </p:par>
                        <p:par>
                          <p:cTn id="23" fill="hold">
                            <p:stCondLst>
                              <p:cond delay="1000"/>
                            </p:stCondLst>
                            <p:childTnLst>
                              <p:par>
                                <p:cTn id="24" presetID="1" presetClass="entr" presetSubtype="0" fill="hold" grpId="0" nodeType="afterEffect">
                                  <p:stCondLst>
                                    <p:cond delay="0"/>
                                  </p:stCondLst>
                                  <p:childTnLst>
                                    <p:set>
                                      <p:cBhvr>
                                        <p:cTn id="25" dur="1" fill="hold">
                                          <p:stCondLst>
                                            <p:cond delay="199"/>
                                          </p:stCondLst>
                                        </p:cTn>
                                        <p:tgtEl>
                                          <p:spTgt spid="67"/>
                                        </p:tgtEl>
                                        <p:attrNameLst>
                                          <p:attrName>style.visibility</p:attrName>
                                        </p:attrNameLst>
                                      </p:cBhvr>
                                      <p:to>
                                        <p:strVal val="visible"/>
                                      </p:to>
                                    </p:set>
                                  </p:childTnLst>
                                </p:cTn>
                              </p:par>
                            </p:childTnLst>
                          </p:cTn>
                        </p:par>
                        <p:par>
                          <p:cTn id="26" fill="hold">
                            <p:stCondLst>
                              <p:cond delay="1200"/>
                            </p:stCondLst>
                            <p:childTnLst>
                              <p:par>
                                <p:cTn id="27" presetID="18" presetClass="entr" presetSubtype="6" fill="hold" grpId="0" nodeType="after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strips(downRight)">
                                      <p:cBhvr>
                                        <p:cTn id="29" dur="200"/>
                                        <p:tgtEl>
                                          <p:spTgt spid="71"/>
                                        </p:tgtEl>
                                      </p:cBhvr>
                                    </p:animEffect>
                                  </p:childTnLst>
                                </p:cTn>
                              </p:par>
                            </p:childTnLst>
                          </p:cTn>
                        </p:par>
                        <p:par>
                          <p:cTn id="30" fill="hold">
                            <p:stCondLst>
                              <p:cond delay="1400"/>
                            </p:stCondLst>
                            <p:childTnLst>
                              <p:par>
                                <p:cTn id="31" presetID="22" presetClass="entr" presetSubtype="1"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up)">
                                      <p:cBhvr>
                                        <p:cTn id="33" dur="200"/>
                                        <p:tgtEl>
                                          <p:spTgt spid="63"/>
                                        </p:tgtEl>
                                      </p:cBhvr>
                                    </p:animEffect>
                                  </p:childTnLst>
                                </p:cTn>
                              </p:par>
                            </p:childTnLst>
                          </p:cTn>
                        </p:par>
                        <p:par>
                          <p:cTn id="34" fill="hold">
                            <p:stCondLst>
                              <p:cond delay="1600"/>
                            </p:stCondLst>
                            <p:childTnLst>
                              <p:par>
                                <p:cTn id="35" presetID="1" presetClass="entr" presetSubtype="0" fill="hold" grpId="0" nodeType="afterEffect">
                                  <p:stCondLst>
                                    <p:cond delay="0"/>
                                  </p:stCondLst>
                                  <p:childTnLst>
                                    <p:set>
                                      <p:cBhvr>
                                        <p:cTn id="36" dur="1" fill="hold">
                                          <p:stCondLst>
                                            <p:cond delay="199"/>
                                          </p:stCondLst>
                                        </p:cTn>
                                        <p:tgtEl>
                                          <p:spTgt spid="68"/>
                                        </p:tgtEl>
                                        <p:attrNameLst>
                                          <p:attrName>style.visibility</p:attrName>
                                        </p:attrNameLst>
                                      </p:cBhvr>
                                      <p:to>
                                        <p:strVal val="visible"/>
                                      </p:to>
                                    </p:set>
                                  </p:childTnLst>
                                </p:cTn>
                              </p:par>
                            </p:childTnLst>
                          </p:cTn>
                        </p:par>
                        <p:par>
                          <p:cTn id="37" fill="hold">
                            <p:stCondLst>
                              <p:cond delay="1800"/>
                            </p:stCondLst>
                            <p:childTnLst>
                              <p:par>
                                <p:cTn id="38" presetID="18" presetClass="entr" presetSubtype="12" fill="hold" grpId="0" nodeType="after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strips(downLeft)">
                                      <p:cBhvr>
                                        <p:cTn id="40" dur="200"/>
                                        <p:tgtEl>
                                          <p:spTgt spid="75"/>
                                        </p:tgtEl>
                                      </p:cBhvr>
                                    </p:animEffect>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wipe(up)">
                                      <p:cBhvr>
                                        <p:cTn id="44" dur="200"/>
                                        <p:tgtEl>
                                          <p:spTgt spid="64"/>
                                        </p:tgtEl>
                                      </p:cBhvr>
                                    </p:animEffect>
                                  </p:childTnLst>
                                </p:cTn>
                              </p:par>
                            </p:childTnLst>
                          </p:cTn>
                        </p:par>
                        <p:par>
                          <p:cTn id="45" fill="hold">
                            <p:stCondLst>
                              <p:cond delay="2200"/>
                            </p:stCondLst>
                            <p:childTnLst>
                              <p:par>
                                <p:cTn id="46" presetID="1" presetClass="entr" presetSubtype="0" fill="hold" grpId="0" nodeType="afterEffect">
                                  <p:stCondLst>
                                    <p:cond delay="0"/>
                                  </p:stCondLst>
                                  <p:childTnLst>
                                    <p:set>
                                      <p:cBhvr>
                                        <p:cTn id="47" dur="1" fill="hold">
                                          <p:stCondLst>
                                            <p:cond delay="199"/>
                                          </p:stCondLst>
                                        </p:cTn>
                                        <p:tgtEl>
                                          <p:spTgt spid="69"/>
                                        </p:tgtEl>
                                        <p:attrNameLst>
                                          <p:attrName>style.visibility</p:attrName>
                                        </p:attrNameLst>
                                      </p:cBhvr>
                                      <p:to>
                                        <p:strVal val="visible"/>
                                      </p:to>
                                    </p:set>
                                  </p:childTnLst>
                                </p:cTn>
                              </p:par>
                            </p:childTnLst>
                          </p:cTn>
                        </p:par>
                        <p:par>
                          <p:cTn id="48" fill="hold">
                            <p:stCondLst>
                              <p:cond delay="2400"/>
                            </p:stCondLst>
                            <p:childTnLst>
                              <p:par>
                                <p:cTn id="49" presetID="18" presetClass="entr" presetSubtype="6"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strips(downRight)">
                                      <p:cBhvr>
                                        <p:cTn id="51" dur="200"/>
                                        <p:tgtEl>
                                          <p:spTgt spid="72"/>
                                        </p:tgtEl>
                                      </p:cBhvr>
                                    </p:animEffect>
                                  </p:childTnLst>
                                </p:cTn>
                              </p:par>
                            </p:childTnLst>
                          </p:cTn>
                        </p:par>
                        <p:par>
                          <p:cTn id="52" fill="hold">
                            <p:stCondLst>
                              <p:cond delay="2600"/>
                            </p:stCondLst>
                            <p:childTnLst>
                              <p:par>
                                <p:cTn id="53" presetID="22" presetClass="entr" presetSubtype="1"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up)">
                                      <p:cBhvr>
                                        <p:cTn id="55" dur="200"/>
                                        <p:tgtEl>
                                          <p:spTgt spid="65"/>
                                        </p:tgtEl>
                                      </p:cBhvr>
                                    </p:animEffect>
                                  </p:childTnLst>
                                </p:cTn>
                              </p:par>
                            </p:childTnLst>
                          </p:cTn>
                        </p:par>
                        <p:par>
                          <p:cTn id="56" fill="hold">
                            <p:stCondLst>
                              <p:cond delay="2800"/>
                            </p:stCondLst>
                            <p:childTnLst>
                              <p:par>
                                <p:cTn id="57" presetID="1" presetClass="entr" presetSubtype="0" fill="hold" grpId="0" nodeType="afterEffect">
                                  <p:stCondLst>
                                    <p:cond delay="0"/>
                                  </p:stCondLst>
                                  <p:childTnLst>
                                    <p:set>
                                      <p:cBhvr>
                                        <p:cTn id="58" dur="1" fill="hold">
                                          <p:stCondLst>
                                            <p:cond delay="199"/>
                                          </p:stCondLst>
                                        </p:cTn>
                                        <p:tgtEl>
                                          <p:spTgt spid="70"/>
                                        </p:tgtEl>
                                        <p:attrNameLst>
                                          <p:attrName>style.visibility</p:attrName>
                                        </p:attrNameLst>
                                      </p:cBhvr>
                                      <p:to>
                                        <p:strVal val="visible"/>
                                      </p:to>
                                    </p:set>
                                  </p:childTnLst>
                                </p:cTn>
                              </p:par>
                            </p:childTnLst>
                          </p:cTn>
                        </p:par>
                        <p:par>
                          <p:cTn id="59" fill="hold">
                            <p:stCondLst>
                              <p:cond delay="3000"/>
                            </p:stCondLst>
                            <p:childTnLst>
                              <p:par>
                                <p:cTn id="60" presetID="18" presetClass="entr" presetSubtype="12" fill="hold" grpId="0" nodeType="afterEffect">
                                  <p:stCondLst>
                                    <p:cond delay="0"/>
                                  </p:stCondLst>
                                  <p:childTnLst>
                                    <p:set>
                                      <p:cBhvr>
                                        <p:cTn id="61" dur="1" fill="hold">
                                          <p:stCondLst>
                                            <p:cond delay="0"/>
                                          </p:stCondLst>
                                        </p:cTn>
                                        <p:tgtEl>
                                          <p:spTgt spid="76"/>
                                        </p:tgtEl>
                                        <p:attrNameLst>
                                          <p:attrName>style.visibility</p:attrName>
                                        </p:attrNameLst>
                                      </p:cBhvr>
                                      <p:to>
                                        <p:strVal val="visible"/>
                                      </p:to>
                                    </p:set>
                                    <p:animEffect transition="in" filter="strips(downLeft)">
                                      <p:cBhvr>
                                        <p:cTn id="62" dur="200"/>
                                        <p:tgtEl>
                                          <p:spTgt spid="76"/>
                                        </p:tgtEl>
                                      </p:cBhvr>
                                    </p:animEffect>
                                  </p:childTnLst>
                                </p:cTn>
                              </p:par>
                            </p:childTnLst>
                          </p:cTn>
                        </p:par>
                        <p:par>
                          <p:cTn id="63" fill="hold">
                            <p:stCondLst>
                              <p:cond delay="3200"/>
                            </p:stCondLst>
                            <p:childTnLst>
                              <p:par>
                                <p:cTn id="64" presetID="22" presetClass="entr" presetSubtype="1"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wipe(up)">
                                      <p:cBhvr>
                                        <p:cTn id="66" dur="200"/>
                                        <p:tgtEl>
                                          <p:spTgt spid="60"/>
                                        </p:tgtEl>
                                      </p:cBhvr>
                                    </p:animEffect>
                                  </p:childTnLst>
                                </p:cTn>
                              </p:par>
                            </p:childTnLst>
                          </p:cTn>
                        </p:par>
                        <p:par>
                          <p:cTn id="67" fill="hold">
                            <p:stCondLst>
                              <p:cond delay="3400"/>
                            </p:stCondLst>
                            <p:childTnLst>
                              <p:par>
                                <p:cTn id="68" presetID="18" presetClass="entr" presetSubtype="6" fill="hold" grpId="0"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strips(downRight)">
                                      <p:cBhvr>
                                        <p:cTn id="70" dur="2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P spid="73" grpId="0"/>
      <p:bldP spid="74" grpId="0"/>
      <p:bldP spid="75" grpId="0"/>
      <p:bldP spid="76" grpId="0"/>
    </p:bldLst>
  </p:timing>
  <p:extLst mod="1"/>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smtClean="0">
                <a:solidFill>
                  <a:srgbClr val="FF0000"/>
                </a:solidFill>
                <a:latin typeface="方正兰亭纤黑简体" panose="02000000000000000000" pitchFamily="2" charset="-122"/>
                <a:ea typeface="方正兰亭纤黑简体" panose="02000000000000000000" pitchFamily="2" charset="-122"/>
              </a:rPr>
              <a:t>02</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xmlns="" val="2222820069"/>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52">
      <a:dk1>
        <a:sysClr val="windowText" lastClr="000000"/>
      </a:dk1>
      <a:lt1>
        <a:sysClr val="window" lastClr="FFFFFF"/>
      </a:lt1>
      <a:dk2>
        <a:srgbClr val="44546A"/>
      </a:dk2>
      <a:lt2>
        <a:srgbClr val="FF4040"/>
      </a:lt2>
      <a:accent1>
        <a:srgbClr val="9A0000"/>
      </a:accent1>
      <a:accent2>
        <a:srgbClr val="C00000"/>
      </a:accent2>
      <a:accent3>
        <a:srgbClr val="FF0000"/>
      </a:accent3>
      <a:accent4>
        <a:srgbClr val="860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124">
      <a:dk1>
        <a:srgbClr val="C00000"/>
      </a:dk1>
      <a:lt1>
        <a:srgbClr val="C00000"/>
      </a:lt1>
      <a:dk2>
        <a:srgbClr val="C00000"/>
      </a:dk2>
      <a:lt2>
        <a:srgbClr val="C00000"/>
      </a:lt2>
      <a:accent1>
        <a:srgbClr val="000000"/>
      </a:accent1>
      <a:accent2>
        <a:srgbClr val="FFFFFF"/>
      </a:accent2>
      <a:accent3>
        <a:srgbClr val="000000"/>
      </a:accent3>
      <a:accent4>
        <a:srgbClr val="000000"/>
      </a:accent4>
      <a:accent5>
        <a:srgbClr val="000000"/>
      </a:accent5>
      <a:accent6>
        <a:srgbClr val="000000"/>
      </a:accent6>
      <a:hlink>
        <a:srgbClr val="000000"/>
      </a:hlink>
      <a:folHlink>
        <a:srgbClr val="000000"/>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154</TotalTime>
  <Words>3717</Words>
  <Application>Microsoft Office PowerPoint</Application>
  <PresentationFormat>全屏显示(16:9)</PresentationFormat>
  <Paragraphs>279</Paragraphs>
  <Slides>27</Slides>
  <Notes>23</Notes>
  <HiddenSlides>0</HiddenSlides>
  <MMClips>0</MMClips>
  <ScaleCrop>false</ScaleCrop>
  <HeadingPairs>
    <vt:vector size="4" baseType="variant">
      <vt:variant>
        <vt:lpstr>主题</vt:lpstr>
      </vt:variant>
      <vt:variant>
        <vt:i4>3</vt:i4>
      </vt:variant>
      <vt:variant>
        <vt:lpstr>幻灯片标题</vt:lpstr>
      </vt:variant>
      <vt:variant>
        <vt:i4>27</vt:i4>
      </vt:variant>
    </vt:vector>
  </HeadingPairs>
  <TitlesOfParts>
    <vt:vector size="30" baseType="lpstr">
      <vt:lpstr>Office 主题​​</vt:lpstr>
      <vt:lpstr>1_Office 主题​​</vt:lpstr>
      <vt:lpstr>Office 主题</vt:lpstr>
      <vt:lpstr>幻灯片 1</vt:lpstr>
      <vt:lpstr>幻灯片 2</vt:lpstr>
      <vt:lpstr>幻灯片 3</vt:lpstr>
      <vt:lpstr>幻灯片 4</vt:lpstr>
      <vt:lpstr>幻灯片 5</vt:lpstr>
      <vt:lpstr> </vt:lpstr>
      <vt:lpstr> </vt:lpstr>
      <vt:lpstr>幻灯片 8</vt:lpstr>
      <vt:lpstr>幻灯片 9</vt:lpstr>
      <vt:lpstr>幻灯片 10</vt:lpstr>
      <vt:lpstr> </vt:lpstr>
      <vt:lpstr>幻灯片 12</vt:lpstr>
      <vt:lpstr>幻灯片 13</vt:lpstr>
      <vt:lpstr>幻灯片 14</vt:lpstr>
      <vt:lpstr>幻灯片 15</vt:lpstr>
      <vt:lpstr>幻灯片 16</vt:lpstr>
      <vt:lpstr>幻灯片 17</vt:lpstr>
      <vt:lpstr>幻灯片 18</vt:lpstr>
      <vt:lpstr> </vt:lpstr>
      <vt:lpstr> </vt:lpstr>
      <vt:lpstr>幻灯片 21</vt:lpstr>
      <vt:lpstr>幻灯片 22</vt:lpstr>
      <vt:lpstr>幻灯片 23</vt:lpstr>
      <vt:lpstr>幻灯片 24</vt:lpstr>
      <vt:lpstr>幻灯片 25</vt:lpstr>
      <vt:lpstr>幻灯片 26</vt:lpstr>
      <vt:lpstr>幻灯片 27</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17</cp:revision>
  <dcterms:created xsi:type="dcterms:W3CDTF">2017-03-04T06:55:50Z</dcterms:created>
  <dcterms:modified xsi:type="dcterms:W3CDTF">2017-04-06T09:36:59Z</dcterms:modified>
</cp:coreProperties>
</file>