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4" r:id="rId5"/>
    <p:sldId id="265" r:id="rId6"/>
    <p:sldId id="266" r:id="rId7"/>
    <p:sldId id="270" r:id="rId8"/>
    <p:sldId id="259" r:id="rId9"/>
    <p:sldId id="271" r:id="rId10"/>
    <p:sldId id="283" r:id="rId11"/>
    <p:sldId id="284" r:id="rId12"/>
    <p:sldId id="272" r:id="rId13"/>
    <p:sldId id="260" r:id="rId14"/>
    <p:sldId id="273" r:id="rId15"/>
    <p:sldId id="274" r:id="rId16"/>
    <p:sldId id="275" r:id="rId17"/>
    <p:sldId id="276" r:id="rId18"/>
    <p:sldId id="261" r:id="rId19"/>
    <p:sldId id="277" r:id="rId20"/>
    <p:sldId id="278" r:id="rId21"/>
    <p:sldId id="279" r:id="rId22"/>
    <p:sldId id="280" r:id="rId23"/>
    <p:sldId id="262" r:id="rId24"/>
    <p:sldId id="281" r:id="rId25"/>
    <p:sldId id="282" r:id="rId26"/>
    <p:sldId id="267" r:id="rId27"/>
    <p:sldId id="268" r:id="rId28"/>
    <p:sldId id="269" r:id="rId29"/>
    <p:sldId id="28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F05"/>
    <a:srgbClr val="F06402"/>
    <a:srgbClr val="0067C0"/>
    <a:srgbClr val="E74457"/>
    <a:srgbClr val="C31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1" d="100"/>
          <a:sy n="111" d="100"/>
        </p:scale>
        <p:origin x="534" y="120"/>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cmpd="sng" algn="ctr">
              <a:solidFill>
                <a:srgbClr val="C1392B"/>
              </a:solidFill>
              <a:prstDash val="solid"/>
              <a:round/>
            </a:ln>
          </c:spPr>
          <c:marker>
            <c:symbol val="circle"/>
            <c:size val="5"/>
            <c:spPr>
              <a:solidFill>
                <a:schemeClr val="bg1"/>
              </a:solidFill>
              <a:ln w="6350" cap="flat" cmpd="sng" algn="ctr">
                <a:solidFill>
                  <a:srgbClr val="C1392B"/>
                </a:solidFill>
                <a:prstDash val="solid"/>
                <a:round/>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c:ext xmlns:c16="http://schemas.microsoft.com/office/drawing/2014/chart" uri="{C3380CC4-5D6E-409C-BE32-E72D297353CC}">
              <c16:uniqueId val="{00000000-19B4-443A-904A-B07422073815}"/>
            </c:ext>
          </c:extLst>
        </c:ser>
        <c:dLbls>
          <c:showLegendKey val="0"/>
          <c:showVal val="0"/>
          <c:showCatName val="0"/>
          <c:showSerName val="0"/>
          <c:showPercent val="0"/>
          <c:showBubbleSize val="0"/>
        </c:dLbls>
        <c:marker val="1"/>
        <c:smooth val="0"/>
        <c:axId val="1049314048"/>
        <c:axId val="1049313488"/>
      </c:lineChart>
      <c:catAx>
        <c:axId val="1049314048"/>
        <c:scaling>
          <c:orientation val="minMax"/>
        </c:scaling>
        <c:delete val="0"/>
        <c:axPos val="b"/>
        <c:majorGridlines>
          <c:spPr>
            <a:ln w="6350" cap="flat" cmpd="sng" algn="ctr">
              <a:solidFill>
                <a:schemeClr val="bg1">
                  <a:lumMod val="7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49313488"/>
        <c:crosses val="autoZero"/>
        <c:auto val="1"/>
        <c:lblAlgn val="ctr"/>
        <c:lblOffset val="100"/>
        <c:noMultiLvlLbl val="0"/>
      </c:catAx>
      <c:valAx>
        <c:axId val="1049313488"/>
        <c:scaling>
          <c:orientation val="minMax"/>
        </c:scaling>
        <c:delete val="0"/>
        <c:axPos val="l"/>
        <c:majorGridlines>
          <c:spPr>
            <a:ln w="6350" cap="flat" cmpd="sng" algn="ctr">
              <a:solidFill>
                <a:schemeClr val="bg1">
                  <a:lumMod val="6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49314048"/>
        <c:crosses val="autoZero"/>
        <c:crossBetween val="between"/>
      </c:valAx>
      <c:spPr>
        <a:ln>
          <a:solidFill>
            <a:schemeClr val="bg1">
              <a:lumMod val="75000"/>
            </a:schemeClr>
          </a:solidFill>
        </a:ln>
      </c:spPr>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961A03-FCAF-4BCA-85DE-F702E5C493EF}"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44AC-7A54-47E3-9E49-9C39393A325E}" type="slidenum">
              <a:rPr lang="zh-CN" altLang="en-US" smtClean="0"/>
              <a:t>‹#›</a:t>
            </a:fld>
            <a:endParaRPr lang="zh-CN" altLang="en-US"/>
          </a:p>
        </p:txBody>
      </p:sp>
    </p:spTree>
    <p:extLst>
      <p:ext uri="{BB962C8B-B14F-4D97-AF65-F5344CB8AC3E}">
        <p14:creationId xmlns:p14="http://schemas.microsoft.com/office/powerpoint/2010/main" val="596458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268800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3671024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1518045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extLst>
      <p:ext uri="{BB962C8B-B14F-4D97-AF65-F5344CB8AC3E}">
        <p14:creationId xmlns:p14="http://schemas.microsoft.com/office/powerpoint/2010/main" val="1721353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114233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12522130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855266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342003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24</a:t>
            </a:fld>
            <a:endParaRPr lang="zh-CN" altLang="en-US"/>
          </a:p>
        </p:txBody>
      </p:sp>
    </p:spTree>
    <p:extLst>
      <p:ext uri="{BB962C8B-B14F-4D97-AF65-F5344CB8AC3E}">
        <p14:creationId xmlns:p14="http://schemas.microsoft.com/office/powerpoint/2010/main" val="607002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25</a:t>
            </a:fld>
            <a:endParaRPr lang="zh-CN" altLang="en-US"/>
          </a:p>
        </p:txBody>
      </p:sp>
    </p:spTree>
    <p:extLst>
      <p:ext uri="{BB962C8B-B14F-4D97-AF65-F5344CB8AC3E}">
        <p14:creationId xmlns:p14="http://schemas.microsoft.com/office/powerpoint/2010/main" val="1822358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625471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106857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904141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552884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67228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54878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7</a:t>
            </a:fld>
            <a:endParaRPr lang="zh-CN" altLang="en-US"/>
          </a:p>
        </p:txBody>
      </p:sp>
    </p:spTree>
    <p:extLst>
      <p:ext uri="{BB962C8B-B14F-4D97-AF65-F5344CB8AC3E}">
        <p14:creationId xmlns:p14="http://schemas.microsoft.com/office/powerpoint/2010/main" val="2564748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2147624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extLst>
      <p:ext uri="{BB962C8B-B14F-4D97-AF65-F5344CB8AC3E}">
        <p14:creationId xmlns:p14="http://schemas.microsoft.com/office/powerpoint/2010/main" val="3588395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extLst>
      <p:ext uri="{BB962C8B-B14F-4D97-AF65-F5344CB8AC3E}">
        <p14:creationId xmlns:p14="http://schemas.microsoft.com/office/powerpoint/2010/main" val="4184818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1290378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47700" y="327025"/>
            <a:ext cx="10515600" cy="561975"/>
          </a:xfrm>
        </p:spPr>
        <p:txBody>
          <a:bodyPr>
            <a:normAutofit/>
          </a:bodyPr>
          <a:lstStyle>
            <a:lvl1pPr>
              <a:defRPr sz="3200" b="1">
                <a:solidFill>
                  <a:schemeClr val="bg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mp3"/><Relationship Id="rId3" Type="http://schemas.openxmlformats.org/officeDocument/2006/relationships/tags" Target="../tags/tag3.xml"/><Relationship Id="rId7" Type="http://schemas.microsoft.com/office/2007/relationships/media" Target="../media/media1.mp3"/><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PA_01"/>
          <p:cNvSpPr/>
          <p:nvPr>
            <p:custDataLst>
              <p:tags r:id="rId2"/>
            </p:custDataLst>
          </p:nvPr>
        </p:nvSpPr>
        <p:spPr>
          <a:xfrm>
            <a:off x="5402106" y="2122551"/>
            <a:ext cx="5682967" cy="923330"/>
          </a:xfrm>
          <a:prstGeom prst="rect">
            <a:avLst/>
          </a:prstGeom>
          <a:noFill/>
        </p:spPr>
        <p:txBody>
          <a:bodyPr wrap="none" lIns="91440" tIns="45720" rIns="91440" bIns="45720">
            <a:spAutoFit/>
          </a:bodyPr>
          <a:lstStyle/>
          <a:p>
            <a:pPr algn="r"/>
            <a:r>
              <a:rPr lang="zh-CN" altLang="en-US" sz="5400" b="1" dirty="0">
                <a:ln w="0"/>
                <a:solidFill>
                  <a:srgbClr val="F06402"/>
                </a:solidFill>
                <a:latin typeface="微软雅黑" panose="020B0503020204020204" pitchFamily="82" charset="2"/>
                <a:ea typeface="微软雅黑" panose="020B0503020204020204" pitchFamily="82" charset="2"/>
              </a:rPr>
              <a:t>教师说课</a:t>
            </a:r>
            <a:r>
              <a:rPr lang="en-US" altLang="zh-CN" sz="5400" b="1" dirty="0">
                <a:ln w="0"/>
                <a:solidFill>
                  <a:srgbClr val="0067C0"/>
                </a:solidFill>
                <a:latin typeface="微软雅黑" panose="020B0503020204020204" pitchFamily="82" charset="2"/>
                <a:ea typeface="微软雅黑" panose="020B0503020204020204" pitchFamily="82" charset="2"/>
              </a:rPr>
              <a:t>PPT</a:t>
            </a:r>
            <a:r>
              <a:rPr lang="zh-CN" altLang="en-US" sz="5400" b="1" dirty="0">
                <a:ln w="0"/>
                <a:solidFill>
                  <a:srgbClr val="0067C0"/>
                </a:solidFill>
                <a:latin typeface="微软雅黑" panose="020B0503020204020204" pitchFamily="82" charset="2"/>
                <a:ea typeface="微软雅黑" panose="020B0503020204020204" pitchFamily="82" charset="2"/>
              </a:rPr>
              <a:t>模板</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PA_01"/>
          <p:cNvSpPr/>
          <p:nvPr>
            <p:custDataLst>
              <p:tags r:id="rId3"/>
            </p:custDataLst>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PA_01"/>
          <p:cNvSpPr/>
          <p:nvPr>
            <p:custDataLst>
              <p:tags r:id="rId4"/>
            </p:custDataLst>
          </p:nvPr>
        </p:nvSpPr>
        <p:spPr>
          <a:xfrm>
            <a:off x="7122057" y="3065181"/>
            <a:ext cx="1210588"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a:t>
            </a:r>
          </a:p>
        </p:txBody>
      </p:sp>
      <p:sp>
        <p:nvSpPr>
          <p:cNvPr id="6" name="PA_01"/>
          <p:cNvSpPr/>
          <p:nvPr>
            <p:custDataLst>
              <p:tags r:id="rId5"/>
            </p:custDataLst>
          </p:nvPr>
        </p:nvSpPr>
        <p:spPr>
          <a:xfrm>
            <a:off x="8537580" y="3065181"/>
            <a:ext cx="2547493"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2019</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PA_矩形 8"/>
          <p:cNvSpPr/>
          <p:nvPr>
            <p:custDataLst>
              <p:tags r:id="rId6"/>
            </p:custDataLst>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pic>
        <p:nvPicPr>
          <p:cNvPr id="7" name="小周 - Love home">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805796" y="-222417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par>
                          <p:cTn id="20" fill="hold">
                            <p:stCondLst>
                              <p:cond delay="899"/>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899"/>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99"/>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3899"/>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2"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5" grpId="0"/>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456" y="1465694"/>
            <a:ext cx="9793088" cy="1192634"/>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 name="椭圆 2"/>
          <p:cNvSpPr/>
          <p:nvPr/>
        </p:nvSpPr>
        <p:spPr>
          <a:xfrm>
            <a:off x="1847528"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063552"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7" name="直接连接符 6"/>
          <p:cNvCxnSpPr/>
          <p:nvPr/>
        </p:nvCxnSpPr>
        <p:spPr>
          <a:xfrm>
            <a:off x="3431704"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63553" y="3859540"/>
            <a:ext cx="119731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63,856</a:t>
            </a:r>
            <a:endParaRPr lang="zh-CN" altLang="en-US" sz="2800" dirty="0">
              <a:solidFill>
                <a:schemeClr val="accent1"/>
              </a:solidFill>
              <a:latin typeface="Bebas" pitchFamily="2" charset="0"/>
              <a:ea typeface="微软雅黑" panose="020B0503020204020204" pitchFamily="34" charset="-122"/>
            </a:endParaRPr>
          </a:p>
        </p:txBody>
      </p:sp>
      <p:sp>
        <p:nvSpPr>
          <p:cNvPr id="9" name="圆角矩形 8"/>
          <p:cNvSpPr/>
          <p:nvPr/>
        </p:nvSpPr>
        <p:spPr>
          <a:xfrm>
            <a:off x="361627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06240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50853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4669"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616273" y="4893162"/>
            <a:ext cx="360040" cy="6336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062405" y="4797302"/>
            <a:ext cx="360040" cy="72947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508537"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54669" y="4225132"/>
            <a:ext cx="360040" cy="130164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7572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8" name="TextBox 17"/>
          <p:cNvSpPr txBox="1"/>
          <p:nvPr/>
        </p:nvSpPr>
        <p:spPr>
          <a:xfrm>
            <a:off x="402185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9" name="TextBox 18"/>
          <p:cNvSpPr txBox="1"/>
          <p:nvPr/>
        </p:nvSpPr>
        <p:spPr>
          <a:xfrm>
            <a:off x="446798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0" name="TextBox 19"/>
          <p:cNvSpPr txBox="1"/>
          <p:nvPr/>
        </p:nvSpPr>
        <p:spPr>
          <a:xfrm>
            <a:off x="4914116"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1" name="TextBox 20"/>
          <p:cNvSpPr txBox="1"/>
          <p:nvPr/>
        </p:nvSpPr>
        <p:spPr>
          <a:xfrm>
            <a:off x="2217217"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上半年创收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39" name="椭圆 38"/>
          <p:cNvSpPr/>
          <p:nvPr/>
        </p:nvSpPr>
        <p:spPr>
          <a:xfrm>
            <a:off x="6600056"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816080"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41" name="直接连接符 40"/>
          <p:cNvCxnSpPr/>
          <p:nvPr/>
        </p:nvCxnSpPr>
        <p:spPr>
          <a:xfrm>
            <a:off x="8184232"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816081" y="3859540"/>
            <a:ext cx="113614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86,169</a:t>
            </a:r>
            <a:endParaRPr lang="zh-CN" altLang="en-US" sz="2800" dirty="0">
              <a:solidFill>
                <a:schemeClr val="accent1"/>
              </a:solidFill>
              <a:latin typeface="Bebas" pitchFamily="2" charset="0"/>
              <a:ea typeface="微软雅黑" panose="020B0503020204020204" pitchFamily="34" charset="-122"/>
            </a:endParaRPr>
          </a:p>
        </p:txBody>
      </p:sp>
      <p:sp>
        <p:nvSpPr>
          <p:cNvPr id="43" name="圆角矩形 42"/>
          <p:cNvSpPr/>
          <p:nvPr/>
        </p:nvSpPr>
        <p:spPr>
          <a:xfrm>
            <a:off x="8368801"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881493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926106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970719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8368801" y="5071198"/>
            <a:ext cx="360040" cy="45557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8814933" y="4005065"/>
            <a:ext cx="360040" cy="152170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9261065"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707197" y="4121150"/>
            <a:ext cx="360040" cy="140562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8328248"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2" name="TextBox 51"/>
          <p:cNvSpPr txBox="1"/>
          <p:nvPr/>
        </p:nvSpPr>
        <p:spPr>
          <a:xfrm>
            <a:off x="877438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3" name="TextBox 52"/>
          <p:cNvSpPr txBox="1"/>
          <p:nvPr/>
        </p:nvSpPr>
        <p:spPr>
          <a:xfrm>
            <a:off x="922051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4" name="TextBox 53"/>
          <p:cNvSpPr txBox="1"/>
          <p:nvPr/>
        </p:nvSpPr>
        <p:spPr>
          <a:xfrm>
            <a:off x="966664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5" name="TextBox 54"/>
          <p:cNvSpPr txBox="1"/>
          <p:nvPr/>
        </p:nvSpPr>
        <p:spPr>
          <a:xfrm>
            <a:off x="6969745"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下半年创收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8"/>
                                        </p:tgtEl>
                                        <p:attrNameLst>
                                          <p:attrName>style.visibility</p:attrName>
                                        </p:attrNameLst>
                                      </p:cBhvr>
                                      <p:to>
                                        <p:strVal val="visible"/>
                                      </p:to>
                                    </p:set>
                                    <p:anim calcmode="lin" valueType="num">
                                      <p:cBhvr additive="base">
                                        <p:cTn id="68" dur="200"/>
                                        <p:tgtEl>
                                          <p:spTgt spid="8"/>
                                        </p:tgtEl>
                                        <p:attrNameLst>
                                          <p:attrName>ppt_y</p:attrName>
                                        </p:attrNameLst>
                                      </p:cBhvr>
                                      <p:tavLst>
                                        <p:tav tm="0">
                                          <p:val>
                                            <p:strVal val="#ppt_y+#ppt_h*1.125000"/>
                                          </p:val>
                                        </p:tav>
                                        <p:tav tm="100000">
                                          <p:val>
                                            <p:strVal val="#ppt_y"/>
                                          </p:val>
                                        </p:tav>
                                      </p:tavLst>
                                    </p:anim>
                                    <p:animEffect transition="in" filter="wipe(up)">
                                      <p:cBhvr>
                                        <p:cTn id="69" dur="200"/>
                                        <p:tgtEl>
                                          <p:spTgt spid="8"/>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ppt_y</p:attrName>
                                        </p:attrNameLst>
                                      </p:cBhvr>
                                      <p:tavLst>
                                        <p:tav tm="0">
                                          <p:val>
                                            <p:strVal val="#ppt_y-#ppt_h*1.125000"/>
                                          </p:val>
                                        </p:tav>
                                        <p:tav tm="100000">
                                          <p:val>
                                            <p:strVal val="#ppt_y"/>
                                          </p:val>
                                        </p:tav>
                                      </p:tavLst>
                                    </p:anim>
                                    <p:animEffect transition="in" filter="wipe(down)">
                                      <p:cBhvr>
                                        <p:cTn id="73" dur="500"/>
                                        <p:tgtEl>
                                          <p:spTgt spid="21"/>
                                        </p:tgtEl>
                                      </p:cBhvr>
                                    </p:animEffect>
                                  </p:childTnLst>
                                </p:cTn>
                              </p:par>
                            </p:childTnLst>
                          </p:cTn>
                        </p:par>
                        <p:par>
                          <p:cTn id="74" fill="hold">
                            <p:stCondLst>
                              <p:cond delay="4900"/>
                            </p:stCondLst>
                            <p:childTnLst>
                              <p:par>
                                <p:cTn id="75" presetID="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0-#ppt_w/2"/>
                                          </p:val>
                                        </p:tav>
                                        <p:tav tm="100000">
                                          <p:val>
                                            <p:strVal val="#ppt_x"/>
                                          </p:val>
                                        </p:tav>
                                      </p:tavLst>
                                    </p:anim>
                                    <p:anim calcmode="lin" valueType="num">
                                      <p:cBhvr additive="base">
                                        <p:cTn id="78" dur="500" fill="hold"/>
                                        <p:tgtEl>
                                          <p:spTgt spid="39"/>
                                        </p:tgtEl>
                                        <p:attrNameLst>
                                          <p:attrName>ppt_y</p:attrName>
                                        </p:attrNameLst>
                                      </p:cBhvr>
                                      <p:tavLst>
                                        <p:tav tm="0">
                                          <p:val>
                                            <p:strVal val="#ppt_y"/>
                                          </p:val>
                                        </p:tav>
                                        <p:tav tm="100000">
                                          <p:val>
                                            <p:strVal val="#ppt_y"/>
                                          </p:val>
                                        </p:tav>
                                      </p:tavLst>
                                    </p:anim>
                                  </p:childTnLst>
                                </p:cTn>
                              </p:par>
                            </p:childTnLst>
                          </p:cTn>
                        </p:par>
                        <p:par>
                          <p:cTn id="79" fill="hold">
                            <p:stCondLst>
                              <p:cond delay="5400"/>
                            </p:stCondLst>
                            <p:childTnLst>
                              <p:par>
                                <p:cTn id="80" presetID="16" presetClass="entr" presetSubtype="21"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barn(inVertical)">
                                      <p:cBhvr>
                                        <p:cTn id="82" dur="500"/>
                                        <p:tgtEl>
                                          <p:spTgt spid="40"/>
                                        </p:tgtEl>
                                      </p:cBhvr>
                                    </p:animEffect>
                                  </p:childTnLst>
                                </p:cTn>
                              </p:par>
                            </p:childTnLst>
                          </p:cTn>
                        </p:par>
                        <p:par>
                          <p:cTn id="83" fill="hold">
                            <p:stCondLst>
                              <p:cond delay="5900"/>
                            </p:stCondLst>
                            <p:childTnLst>
                              <p:par>
                                <p:cTn id="84" presetID="22" presetClass="entr" presetSubtype="8"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par>
                          <p:cTn id="87" fill="hold">
                            <p:stCondLst>
                              <p:cond delay="6400"/>
                            </p:stCondLst>
                            <p:childTnLst>
                              <p:par>
                                <p:cTn id="88" presetID="2" presetClass="entr" presetSubtype="4"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additive="base">
                                        <p:cTn id="90" dur="500" fill="hold"/>
                                        <p:tgtEl>
                                          <p:spTgt spid="51"/>
                                        </p:tgtEl>
                                        <p:attrNameLst>
                                          <p:attrName>ppt_x</p:attrName>
                                        </p:attrNameLst>
                                      </p:cBhvr>
                                      <p:tavLst>
                                        <p:tav tm="0">
                                          <p:val>
                                            <p:strVal val="#ppt_x"/>
                                          </p:val>
                                        </p:tav>
                                        <p:tav tm="100000">
                                          <p:val>
                                            <p:strVal val="#ppt_x"/>
                                          </p:val>
                                        </p:tav>
                                      </p:tavLst>
                                    </p:anim>
                                    <p:anim calcmode="lin" valueType="num">
                                      <p:cBhvr additive="base">
                                        <p:cTn id="91" dur="500" fill="hold"/>
                                        <p:tgtEl>
                                          <p:spTgt spid="5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fill="hold"/>
                                        <p:tgtEl>
                                          <p:spTgt spid="52"/>
                                        </p:tgtEl>
                                        <p:attrNameLst>
                                          <p:attrName>ppt_x</p:attrName>
                                        </p:attrNameLst>
                                      </p:cBhvr>
                                      <p:tavLst>
                                        <p:tav tm="0">
                                          <p:val>
                                            <p:strVal val="#ppt_x"/>
                                          </p:val>
                                        </p:tav>
                                        <p:tav tm="100000">
                                          <p:val>
                                            <p:strVal val="#ppt_x"/>
                                          </p:val>
                                        </p:tav>
                                      </p:tavLst>
                                    </p:anim>
                                    <p:anim calcmode="lin" valueType="num">
                                      <p:cBhvr additive="base">
                                        <p:cTn id="95" dur="500" fill="hold"/>
                                        <p:tgtEl>
                                          <p:spTgt spid="5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ppt_x"/>
                                          </p:val>
                                        </p:tav>
                                        <p:tav tm="100000">
                                          <p:val>
                                            <p:strVal val="#ppt_x"/>
                                          </p:val>
                                        </p:tav>
                                      </p:tavLst>
                                    </p:anim>
                                    <p:anim calcmode="lin" valueType="num">
                                      <p:cBhvr additive="base">
                                        <p:cTn id="99" dur="500" fill="hold"/>
                                        <p:tgtEl>
                                          <p:spTgt spid="5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additive="base">
                                        <p:cTn id="102" dur="500" fill="hold"/>
                                        <p:tgtEl>
                                          <p:spTgt spid="54"/>
                                        </p:tgtEl>
                                        <p:attrNameLst>
                                          <p:attrName>ppt_x</p:attrName>
                                        </p:attrNameLst>
                                      </p:cBhvr>
                                      <p:tavLst>
                                        <p:tav tm="0">
                                          <p:val>
                                            <p:strVal val="#ppt_x"/>
                                          </p:val>
                                        </p:tav>
                                        <p:tav tm="100000">
                                          <p:val>
                                            <p:strVal val="#ppt_x"/>
                                          </p:val>
                                        </p:tav>
                                      </p:tavLst>
                                    </p:anim>
                                    <p:anim calcmode="lin" valueType="num">
                                      <p:cBhvr additive="base">
                                        <p:cTn id="103" dur="500" fill="hold"/>
                                        <p:tgtEl>
                                          <p:spTgt spid="54"/>
                                        </p:tgtEl>
                                        <p:attrNameLst>
                                          <p:attrName>ppt_y</p:attrName>
                                        </p:attrNameLst>
                                      </p:cBhvr>
                                      <p:tavLst>
                                        <p:tav tm="0">
                                          <p:val>
                                            <p:strVal val="1+#ppt_h/2"/>
                                          </p:val>
                                        </p:tav>
                                        <p:tav tm="100000">
                                          <p:val>
                                            <p:strVal val="#ppt_y"/>
                                          </p:val>
                                        </p:tav>
                                      </p:tavLst>
                                    </p:anim>
                                  </p:childTnLst>
                                </p:cTn>
                              </p:par>
                            </p:childTnLst>
                          </p:cTn>
                        </p:par>
                        <p:par>
                          <p:cTn id="104" fill="hold">
                            <p:stCondLst>
                              <p:cond delay="6900"/>
                            </p:stCondLst>
                            <p:childTnLst>
                              <p:par>
                                <p:cTn id="105" presetID="22" presetClass="entr" presetSubtype="4"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down)">
                                      <p:cBhvr>
                                        <p:cTn id="107" dur="500"/>
                                        <p:tgtEl>
                                          <p:spTgt spid="43"/>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44"/>
                                        </p:tgtEl>
                                        <p:attrNameLst>
                                          <p:attrName>style.visibility</p:attrName>
                                        </p:attrNameLst>
                                      </p:cBhvr>
                                      <p:to>
                                        <p:strVal val="visible"/>
                                      </p:to>
                                    </p:set>
                                    <p:animEffect transition="in" filter="wipe(down)">
                                      <p:cBhvr>
                                        <p:cTn id="110" dur="500"/>
                                        <p:tgtEl>
                                          <p:spTgt spid="44"/>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45"/>
                                        </p:tgtEl>
                                        <p:attrNameLst>
                                          <p:attrName>style.visibility</p:attrName>
                                        </p:attrNameLst>
                                      </p:cBhvr>
                                      <p:to>
                                        <p:strVal val="visible"/>
                                      </p:to>
                                    </p:set>
                                    <p:animEffect transition="in" filter="wipe(down)">
                                      <p:cBhvr>
                                        <p:cTn id="113" dur="500"/>
                                        <p:tgtEl>
                                          <p:spTgt spid="45"/>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46"/>
                                        </p:tgtEl>
                                        <p:attrNameLst>
                                          <p:attrName>style.visibility</p:attrName>
                                        </p:attrNameLst>
                                      </p:cBhvr>
                                      <p:to>
                                        <p:strVal val="visible"/>
                                      </p:to>
                                    </p:set>
                                    <p:animEffect transition="in" filter="wipe(down)">
                                      <p:cBhvr>
                                        <p:cTn id="116" dur="500"/>
                                        <p:tgtEl>
                                          <p:spTgt spid="46"/>
                                        </p:tgtEl>
                                      </p:cBhvr>
                                    </p:animEffect>
                                  </p:childTnLst>
                                </p:cTn>
                              </p:par>
                            </p:childTnLst>
                          </p:cTn>
                        </p:par>
                        <p:par>
                          <p:cTn id="117" fill="hold">
                            <p:stCondLst>
                              <p:cond delay="7400"/>
                            </p:stCondLst>
                            <p:childTnLst>
                              <p:par>
                                <p:cTn id="118" presetID="22" presetClass="entr" presetSubtype="4"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wipe(down)">
                                      <p:cBhvr>
                                        <p:cTn id="120" dur="500"/>
                                        <p:tgtEl>
                                          <p:spTgt spid="47"/>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48"/>
                                        </p:tgtEl>
                                        <p:attrNameLst>
                                          <p:attrName>style.visibility</p:attrName>
                                        </p:attrNameLst>
                                      </p:cBhvr>
                                      <p:to>
                                        <p:strVal val="visible"/>
                                      </p:to>
                                    </p:set>
                                    <p:animEffect transition="in" filter="wipe(down)">
                                      <p:cBhvr>
                                        <p:cTn id="123" dur="500"/>
                                        <p:tgtEl>
                                          <p:spTgt spid="48"/>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49"/>
                                        </p:tgtEl>
                                        <p:attrNameLst>
                                          <p:attrName>style.visibility</p:attrName>
                                        </p:attrNameLst>
                                      </p:cBhvr>
                                      <p:to>
                                        <p:strVal val="visible"/>
                                      </p:to>
                                    </p:set>
                                    <p:animEffect transition="in" filter="wipe(down)">
                                      <p:cBhvr>
                                        <p:cTn id="126" dur="500"/>
                                        <p:tgtEl>
                                          <p:spTgt spid="49"/>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50"/>
                                        </p:tgtEl>
                                        <p:attrNameLst>
                                          <p:attrName>style.visibility</p:attrName>
                                        </p:attrNameLst>
                                      </p:cBhvr>
                                      <p:to>
                                        <p:strVal val="visible"/>
                                      </p:to>
                                    </p:set>
                                    <p:animEffect transition="in" filter="wipe(down)">
                                      <p:cBhvr>
                                        <p:cTn id="129" dur="500"/>
                                        <p:tgtEl>
                                          <p:spTgt spid="50"/>
                                        </p:tgtEl>
                                      </p:cBhvr>
                                    </p:animEffect>
                                  </p:childTnLst>
                                </p:cTn>
                              </p:par>
                            </p:childTnLst>
                          </p:cTn>
                        </p:par>
                        <p:par>
                          <p:cTn id="130" fill="hold">
                            <p:stCondLst>
                              <p:cond delay="79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200"/>
                                        <p:tgtEl>
                                          <p:spTgt spid="42"/>
                                        </p:tgtEl>
                                        <p:attrNameLst>
                                          <p:attrName>ppt_y</p:attrName>
                                        </p:attrNameLst>
                                      </p:cBhvr>
                                      <p:tavLst>
                                        <p:tav tm="0">
                                          <p:val>
                                            <p:strVal val="#ppt_y+#ppt_h*1.125000"/>
                                          </p:val>
                                        </p:tav>
                                        <p:tav tm="100000">
                                          <p:val>
                                            <p:strVal val="#ppt_y"/>
                                          </p:val>
                                        </p:tav>
                                      </p:tavLst>
                                    </p:anim>
                                    <p:animEffect transition="in" filter="wipe(up)">
                                      <p:cBhvr>
                                        <p:cTn id="134" dur="200"/>
                                        <p:tgtEl>
                                          <p:spTgt spid="42"/>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additive="base">
                                        <p:cTn id="137" dur="500"/>
                                        <p:tgtEl>
                                          <p:spTgt spid="55"/>
                                        </p:tgtEl>
                                        <p:attrNameLst>
                                          <p:attrName>ppt_y</p:attrName>
                                        </p:attrNameLst>
                                      </p:cBhvr>
                                      <p:tavLst>
                                        <p:tav tm="0">
                                          <p:val>
                                            <p:strVal val="#ppt_y-#ppt_h*1.125000"/>
                                          </p:val>
                                        </p:tav>
                                        <p:tav tm="100000">
                                          <p:val>
                                            <p:strVal val="#ppt_y"/>
                                          </p:val>
                                        </p:tav>
                                      </p:tavLst>
                                    </p:anim>
                                    <p:animEffect transition="in" filter="wipe(down)">
                                      <p:cBhvr>
                                        <p:cTn id="13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39" grpId="0" animBg="1"/>
      <p:bldP spid="40" grpId="0"/>
      <p:bldP spid="42" grpId="0"/>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4577485" y="2421445"/>
            <a:ext cx="1470841" cy="1461472"/>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5064642" y="2899235"/>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30%</a:t>
            </a:r>
            <a:endParaRPr lang="zh-CN" altLang="en-US" dirty="0">
              <a:solidFill>
                <a:schemeClr val="bg1"/>
              </a:solidFill>
              <a:latin typeface="Bebas" pitchFamily="2" charset="0"/>
            </a:endParaRPr>
          </a:p>
        </p:txBody>
      </p:sp>
      <p:sp>
        <p:nvSpPr>
          <p:cNvPr id="6" name="Freeform 8"/>
          <p:cNvSpPr/>
          <p:nvPr/>
        </p:nvSpPr>
        <p:spPr bwMode="auto">
          <a:xfrm>
            <a:off x="6151378" y="2421445"/>
            <a:ext cx="1456790"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2"/>
          </a:solidFill>
          <a:ln w="4" cap="flat">
            <a:noFill/>
            <a:prstDash val="solid"/>
            <a:miter lim="800000"/>
          </a:ln>
        </p:spPr>
        <p:txBody>
          <a:bodyPr vert="horz" wrap="square" lIns="91440" tIns="45720" rIns="91440" bIns="45720" numCol="1" anchor="ctr" anchorCtr="0" compatLnSpc="1"/>
          <a:lstStyle/>
          <a:p>
            <a:pPr algn="ctr"/>
            <a:r>
              <a:rPr lang="en-US" altLang="zh-CN" sz="2800" dirty="0">
                <a:solidFill>
                  <a:schemeClr val="bg1"/>
                </a:solidFill>
                <a:latin typeface="Bebas" pitchFamily="2" charset="0"/>
              </a:rPr>
              <a:t>50%</a:t>
            </a:r>
            <a:endParaRPr lang="zh-CN" altLang="en-US" sz="2800" dirty="0">
              <a:solidFill>
                <a:schemeClr val="bg1"/>
              </a:solidFill>
              <a:latin typeface="Bebas" pitchFamily="2" charset="0"/>
            </a:endParaRPr>
          </a:p>
        </p:txBody>
      </p:sp>
      <p:sp>
        <p:nvSpPr>
          <p:cNvPr id="7" name="Freeform 9"/>
          <p:cNvSpPr/>
          <p:nvPr/>
        </p:nvSpPr>
        <p:spPr bwMode="auto">
          <a:xfrm>
            <a:off x="6160746" y="3995338"/>
            <a:ext cx="861894"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3"/>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25%</a:t>
            </a:r>
            <a:endParaRPr lang="zh-CN" altLang="en-US" dirty="0">
              <a:solidFill>
                <a:schemeClr val="bg1"/>
              </a:solidFill>
              <a:latin typeface="Bebas" pitchFamily="2" charset="0"/>
            </a:endParaRPr>
          </a:p>
        </p:txBody>
      </p:sp>
      <p:sp>
        <p:nvSpPr>
          <p:cNvPr id="8" name="Freeform 10"/>
          <p:cNvSpPr/>
          <p:nvPr/>
        </p:nvSpPr>
        <p:spPr bwMode="auto">
          <a:xfrm>
            <a:off x="4511825" y="3995337"/>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4"/>
          </a:solidFill>
          <a:ln w="4" cap="flat">
            <a:noFill/>
            <a:prstDash val="solid"/>
            <a:miter lim="800000"/>
          </a:ln>
        </p:spPr>
        <p:txBody>
          <a:bodyPr vert="horz" wrap="square" lIns="91440" tIns="45720" rIns="91440" bIns="45720" numCol="1" anchor="ctr" anchorCtr="0" compatLnSpc="1"/>
          <a:lstStyle/>
          <a:p>
            <a:pPr algn="ctr"/>
            <a:r>
              <a:rPr lang="en-US" altLang="zh-CN" sz="3200" dirty="0">
                <a:solidFill>
                  <a:schemeClr val="bg1"/>
                </a:solidFill>
                <a:latin typeface="Bebas" pitchFamily="2" charset="0"/>
              </a:rPr>
              <a:t>60%</a:t>
            </a:r>
            <a:endParaRPr lang="zh-CN" altLang="en-US" sz="3200" dirty="0">
              <a:solidFill>
                <a:schemeClr val="bg1"/>
              </a:solidFill>
              <a:latin typeface="Bebas" pitchFamily="2" charset="0"/>
            </a:endParaRPr>
          </a:p>
        </p:txBody>
      </p:sp>
      <p:sp>
        <p:nvSpPr>
          <p:cNvPr id="11" name="TextBox 10"/>
          <p:cNvSpPr txBox="1"/>
          <p:nvPr/>
        </p:nvSpPr>
        <p:spPr>
          <a:xfrm>
            <a:off x="7320136" y="4005691"/>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2" name="TextBox 11"/>
          <p:cNvSpPr txBox="1"/>
          <p:nvPr/>
        </p:nvSpPr>
        <p:spPr>
          <a:xfrm>
            <a:off x="7320136" y="4301122"/>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3" name="TextBox 12"/>
          <p:cNvSpPr txBox="1"/>
          <p:nvPr/>
        </p:nvSpPr>
        <p:spPr>
          <a:xfrm>
            <a:off x="1406742" y="2801113"/>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4" name="TextBox 13"/>
          <p:cNvSpPr txBox="1"/>
          <p:nvPr/>
        </p:nvSpPr>
        <p:spPr>
          <a:xfrm>
            <a:off x="1262726" y="3096544"/>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5" name="TextBox 14"/>
          <p:cNvSpPr txBox="1"/>
          <p:nvPr/>
        </p:nvSpPr>
        <p:spPr>
          <a:xfrm>
            <a:off x="7896200" y="2614157"/>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6" name="TextBox 15"/>
          <p:cNvSpPr txBox="1"/>
          <p:nvPr/>
        </p:nvSpPr>
        <p:spPr>
          <a:xfrm>
            <a:off x="7896200" y="2909588"/>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7" name="TextBox 16"/>
          <p:cNvSpPr txBox="1"/>
          <p:nvPr/>
        </p:nvSpPr>
        <p:spPr>
          <a:xfrm>
            <a:off x="1406742" y="4319562"/>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8" name="TextBox 17"/>
          <p:cNvSpPr txBox="1"/>
          <p:nvPr/>
        </p:nvSpPr>
        <p:spPr>
          <a:xfrm>
            <a:off x="1262726" y="4614993"/>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9" name="Freeform 16"/>
          <p:cNvSpPr/>
          <p:nvPr/>
        </p:nvSpPr>
        <p:spPr bwMode="auto">
          <a:xfrm>
            <a:off x="5215534" y="2060848"/>
            <a:ext cx="1168499" cy="371114"/>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6443039" y="1753963"/>
            <a:ext cx="2272621"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在此添加说明文字在此添加说明文字</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2" grpId="0"/>
      <p:bldP spid="13" grpId="0"/>
      <p:bldP spid="14" grpId="0"/>
      <p:bldP spid="15" grpId="0"/>
      <p:bldP spid="16" grpId="0"/>
      <p:bldP spid="17" grpId="0"/>
      <p:bldP spid="18" grpId="0"/>
      <p:bldP spid="19"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6" name="组合 3105"/>
          <p:cNvGrpSpPr/>
          <p:nvPr/>
        </p:nvGrpSpPr>
        <p:grpSpPr>
          <a:xfrm>
            <a:off x="5231905" y="1988840"/>
            <a:ext cx="1728192" cy="3526810"/>
            <a:chOff x="5326784" y="1857003"/>
            <a:chExt cx="1548793" cy="3160704"/>
          </a:xfrm>
        </p:grpSpPr>
        <p:sp>
          <p:nvSpPr>
            <p:cNvPr id="98" name="Freeform 69"/>
            <p:cNvSpPr/>
            <p:nvPr/>
          </p:nvSpPr>
          <p:spPr bwMode="auto">
            <a:xfrm>
              <a:off x="5335084" y="1857003"/>
              <a:ext cx="1533561" cy="3160704"/>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38" name="Freeform 69"/>
            <p:cNvSpPr/>
            <p:nvPr/>
          </p:nvSpPr>
          <p:spPr bwMode="auto">
            <a:xfrm>
              <a:off x="5359793" y="1879726"/>
              <a:ext cx="1485951" cy="3115258"/>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39" name="Freeform 70"/>
            <p:cNvSpPr>
              <a:spLocks noEditPoints="1"/>
            </p:cNvSpPr>
            <p:nvPr/>
          </p:nvSpPr>
          <p:spPr bwMode="auto">
            <a:xfrm>
              <a:off x="5982421" y="4697688"/>
              <a:ext cx="241223" cy="241222"/>
            </a:xfrm>
            <a:custGeom>
              <a:avLst/>
              <a:gdLst>
                <a:gd name="T0" fmla="*/ 97 w 193"/>
                <a:gd name="T1" fmla="*/ 0 h 193"/>
                <a:gd name="T2" fmla="*/ 0 w 193"/>
                <a:gd name="T3" fmla="*/ 97 h 193"/>
                <a:gd name="T4" fmla="*/ 97 w 193"/>
                <a:gd name="T5" fmla="*/ 193 h 193"/>
                <a:gd name="T6" fmla="*/ 193 w 193"/>
                <a:gd name="T7" fmla="*/ 97 h 193"/>
                <a:gd name="T8" fmla="*/ 97 w 193"/>
                <a:gd name="T9" fmla="*/ 0 h 193"/>
                <a:gd name="T10" fmla="*/ 97 w 193"/>
                <a:gd name="T11" fmla="*/ 184 h 193"/>
                <a:gd name="T12" fmla="*/ 9 w 193"/>
                <a:gd name="T13" fmla="*/ 97 h 193"/>
                <a:gd name="T14" fmla="*/ 97 w 193"/>
                <a:gd name="T15" fmla="*/ 10 h 193"/>
                <a:gd name="T16" fmla="*/ 184 w 193"/>
                <a:gd name="T17" fmla="*/ 97 h 193"/>
                <a:gd name="T18" fmla="*/ 97 w 193"/>
                <a:gd name="T19" fmla="*/ 1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0"/>
                  </a:moveTo>
                  <a:cubicBezTo>
                    <a:pt x="43" y="0"/>
                    <a:pt x="0" y="44"/>
                    <a:pt x="0" y="97"/>
                  </a:cubicBezTo>
                  <a:cubicBezTo>
                    <a:pt x="0" y="150"/>
                    <a:pt x="43" y="193"/>
                    <a:pt x="97" y="193"/>
                  </a:cubicBezTo>
                  <a:cubicBezTo>
                    <a:pt x="150" y="193"/>
                    <a:pt x="193" y="150"/>
                    <a:pt x="193" y="97"/>
                  </a:cubicBezTo>
                  <a:cubicBezTo>
                    <a:pt x="193" y="44"/>
                    <a:pt x="150" y="0"/>
                    <a:pt x="97" y="0"/>
                  </a:cubicBezTo>
                  <a:close/>
                  <a:moveTo>
                    <a:pt x="97" y="184"/>
                  </a:moveTo>
                  <a:cubicBezTo>
                    <a:pt x="49" y="184"/>
                    <a:pt x="9" y="145"/>
                    <a:pt x="9" y="97"/>
                  </a:cubicBezTo>
                  <a:cubicBezTo>
                    <a:pt x="9" y="49"/>
                    <a:pt x="49" y="10"/>
                    <a:pt x="97" y="10"/>
                  </a:cubicBezTo>
                  <a:cubicBezTo>
                    <a:pt x="145" y="10"/>
                    <a:pt x="184" y="49"/>
                    <a:pt x="184" y="97"/>
                  </a:cubicBezTo>
                  <a:cubicBezTo>
                    <a:pt x="184" y="145"/>
                    <a:pt x="145" y="184"/>
                    <a:pt x="97" y="184"/>
                  </a:cubicBez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40" name="Rectangle 71"/>
            <p:cNvSpPr>
              <a:spLocks noChangeArrowheads="1"/>
            </p:cNvSpPr>
            <p:nvPr/>
          </p:nvSpPr>
          <p:spPr bwMode="auto">
            <a:xfrm>
              <a:off x="5422743" y="2233624"/>
              <a:ext cx="1349471" cy="2394237"/>
            </a:xfrm>
            <a:prstGeom prst="rect">
              <a:avLst/>
            </a:prstGeom>
            <a:solidFill>
              <a:srgbClr val="242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41" name="Freeform 72"/>
            <p:cNvSpPr/>
            <p:nvPr/>
          </p:nvSpPr>
          <p:spPr bwMode="auto">
            <a:xfrm>
              <a:off x="6547390" y="2263248"/>
              <a:ext cx="9522" cy="29095"/>
            </a:xfrm>
            <a:custGeom>
              <a:avLst/>
              <a:gdLst>
                <a:gd name="T0" fmla="*/ 11 w 18"/>
                <a:gd name="T1" fmla="*/ 8 h 55"/>
                <a:gd name="T2" fmla="*/ 11 w 18"/>
                <a:gd name="T3" fmla="*/ 8 h 55"/>
                <a:gd name="T4" fmla="*/ 2 w 18"/>
                <a:gd name="T5" fmla="*/ 12 h 55"/>
                <a:gd name="T6" fmla="*/ 0 w 18"/>
                <a:gd name="T7" fmla="*/ 5 h 55"/>
                <a:gd name="T8" fmla="*/ 11 w 18"/>
                <a:gd name="T9" fmla="*/ 0 h 55"/>
                <a:gd name="T10" fmla="*/ 18 w 18"/>
                <a:gd name="T11" fmla="*/ 0 h 55"/>
                <a:gd name="T12" fmla="*/ 18 w 18"/>
                <a:gd name="T13" fmla="*/ 55 h 55"/>
                <a:gd name="T14" fmla="*/ 11 w 18"/>
                <a:gd name="T15" fmla="*/ 55 h 55"/>
                <a:gd name="T16" fmla="*/ 11 w 18"/>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5">
                  <a:moveTo>
                    <a:pt x="11" y="8"/>
                  </a:moveTo>
                  <a:lnTo>
                    <a:pt x="11" y="8"/>
                  </a:lnTo>
                  <a:lnTo>
                    <a:pt x="2" y="12"/>
                  </a:lnTo>
                  <a:lnTo>
                    <a:pt x="0" y="5"/>
                  </a:lnTo>
                  <a:lnTo>
                    <a:pt x="11" y="0"/>
                  </a:lnTo>
                  <a:lnTo>
                    <a:pt x="18" y="0"/>
                  </a:lnTo>
                  <a:lnTo>
                    <a:pt x="18" y="55"/>
                  </a:lnTo>
                  <a:lnTo>
                    <a:pt x="11" y="55"/>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2" name="Freeform 73"/>
            <p:cNvSpPr>
              <a:spLocks noEditPoints="1"/>
            </p:cNvSpPr>
            <p:nvPr/>
          </p:nvSpPr>
          <p:spPr bwMode="auto">
            <a:xfrm>
              <a:off x="6566963" y="2262190"/>
              <a:ext cx="20102" cy="30153"/>
            </a:xfrm>
            <a:custGeom>
              <a:avLst/>
              <a:gdLst>
                <a:gd name="T0" fmla="*/ 8 w 16"/>
                <a:gd name="T1" fmla="*/ 24 h 24"/>
                <a:gd name="T2" fmla="*/ 0 w 16"/>
                <a:gd name="T3" fmla="*/ 12 h 24"/>
                <a:gd name="T4" fmla="*/ 8 w 16"/>
                <a:gd name="T5" fmla="*/ 0 h 24"/>
                <a:gd name="T6" fmla="*/ 16 w 16"/>
                <a:gd name="T7" fmla="*/ 12 h 24"/>
                <a:gd name="T8" fmla="*/ 8 w 16"/>
                <a:gd name="T9" fmla="*/ 24 h 24"/>
                <a:gd name="T10" fmla="*/ 8 w 16"/>
                <a:gd name="T11" fmla="*/ 22 h 24"/>
                <a:gd name="T12" fmla="*/ 13 w 16"/>
                <a:gd name="T13" fmla="*/ 12 h 24"/>
                <a:gd name="T14" fmla="*/ 8 w 16"/>
                <a:gd name="T15" fmla="*/ 3 h 24"/>
                <a:gd name="T16" fmla="*/ 3 w 16"/>
                <a:gd name="T17" fmla="*/ 12 h 24"/>
                <a:gd name="T18" fmla="*/ 8 w 16"/>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4">
                  <a:moveTo>
                    <a:pt x="8" y="24"/>
                  </a:moveTo>
                  <a:cubicBezTo>
                    <a:pt x="3" y="24"/>
                    <a:pt x="0" y="20"/>
                    <a:pt x="0" y="12"/>
                  </a:cubicBezTo>
                  <a:cubicBezTo>
                    <a:pt x="0" y="5"/>
                    <a:pt x="3" y="0"/>
                    <a:pt x="8" y="0"/>
                  </a:cubicBezTo>
                  <a:cubicBezTo>
                    <a:pt x="13" y="0"/>
                    <a:pt x="16" y="5"/>
                    <a:pt x="16" y="12"/>
                  </a:cubicBezTo>
                  <a:cubicBezTo>
                    <a:pt x="16" y="20"/>
                    <a:pt x="13" y="24"/>
                    <a:pt x="8" y="24"/>
                  </a:cubicBezTo>
                  <a:close/>
                  <a:moveTo>
                    <a:pt x="8" y="22"/>
                  </a:moveTo>
                  <a:cubicBezTo>
                    <a:pt x="11" y="22"/>
                    <a:pt x="13" y="18"/>
                    <a:pt x="13" y="12"/>
                  </a:cubicBezTo>
                  <a:cubicBezTo>
                    <a:pt x="13" y="7"/>
                    <a:pt x="11" y="3"/>
                    <a:pt x="8" y="3"/>
                  </a:cubicBezTo>
                  <a:cubicBezTo>
                    <a:pt x="5" y="3"/>
                    <a:pt x="3" y="6"/>
                    <a:pt x="3" y="12"/>
                  </a:cubicBezTo>
                  <a:cubicBezTo>
                    <a:pt x="3" y="18"/>
                    <a:pt x="5" y="22"/>
                    <a:pt x="8"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3" name="Freeform 74"/>
            <p:cNvSpPr>
              <a:spLocks noEditPoints="1"/>
            </p:cNvSpPr>
            <p:nvPr/>
          </p:nvSpPr>
          <p:spPr bwMode="auto">
            <a:xfrm>
              <a:off x="6590768" y="2262190"/>
              <a:ext cx="19044" cy="30153"/>
            </a:xfrm>
            <a:custGeom>
              <a:avLst/>
              <a:gdLst>
                <a:gd name="T0" fmla="*/ 7 w 15"/>
                <a:gd name="T1" fmla="*/ 24 h 24"/>
                <a:gd name="T2" fmla="*/ 0 w 15"/>
                <a:gd name="T3" fmla="*/ 12 h 24"/>
                <a:gd name="T4" fmla="*/ 8 w 15"/>
                <a:gd name="T5" fmla="*/ 0 h 24"/>
                <a:gd name="T6" fmla="*/ 15 w 15"/>
                <a:gd name="T7" fmla="*/ 12 h 24"/>
                <a:gd name="T8" fmla="*/ 7 w 15"/>
                <a:gd name="T9" fmla="*/ 24 h 24"/>
                <a:gd name="T10" fmla="*/ 7 w 15"/>
                <a:gd name="T11" fmla="*/ 22 h 24"/>
                <a:gd name="T12" fmla="*/ 12 w 15"/>
                <a:gd name="T13" fmla="*/ 12 h 24"/>
                <a:gd name="T14" fmla="*/ 7 w 15"/>
                <a:gd name="T15" fmla="*/ 3 h 24"/>
                <a:gd name="T16" fmla="*/ 3 w 15"/>
                <a:gd name="T17" fmla="*/ 12 h 24"/>
                <a:gd name="T18" fmla="*/ 7 w 15"/>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4">
                  <a:moveTo>
                    <a:pt x="7" y="24"/>
                  </a:moveTo>
                  <a:cubicBezTo>
                    <a:pt x="3" y="24"/>
                    <a:pt x="0" y="20"/>
                    <a:pt x="0" y="12"/>
                  </a:cubicBezTo>
                  <a:cubicBezTo>
                    <a:pt x="0" y="5"/>
                    <a:pt x="3" y="0"/>
                    <a:pt x="8" y="0"/>
                  </a:cubicBezTo>
                  <a:cubicBezTo>
                    <a:pt x="13" y="0"/>
                    <a:pt x="15" y="5"/>
                    <a:pt x="15" y="12"/>
                  </a:cubicBezTo>
                  <a:cubicBezTo>
                    <a:pt x="15" y="20"/>
                    <a:pt x="12" y="24"/>
                    <a:pt x="7" y="24"/>
                  </a:cubicBezTo>
                  <a:close/>
                  <a:moveTo>
                    <a:pt x="7" y="22"/>
                  </a:moveTo>
                  <a:cubicBezTo>
                    <a:pt x="11" y="22"/>
                    <a:pt x="12" y="18"/>
                    <a:pt x="12" y="12"/>
                  </a:cubicBezTo>
                  <a:cubicBezTo>
                    <a:pt x="12" y="7"/>
                    <a:pt x="11" y="3"/>
                    <a:pt x="7" y="3"/>
                  </a:cubicBezTo>
                  <a:cubicBezTo>
                    <a:pt x="5" y="3"/>
                    <a:pt x="3" y="6"/>
                    <a:pt x="3" y="12"/>
                  </a:cubicBezTo>
                  <a:cubicBezTo>
                    <a:pt x="3" y="18"/>
                    <a:pt x="5" y="22"/>
                    <a:pt x="7"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4" name="Freeform 75"/>
            <p:cNvSpPr>
              <a:spLocks noEditPoints="1"/>
            </p:cNvSpPr>
            <p:nvPr/>
          </p:nvSpPr>
          <p:spPr bwMode="auto">
            <a:xfrm>
              <a:off x="6613514" y="2262190"/>
              <a:ext cx="32268" cy="31211"/>
            </a:xfrm>
            <a:custGeom>
              <a:avLst/>
              <a:gdLst>
                <a:gd name="T0" fmla="*/ 5 w 26"/>
                <a:gd name="T1" fmla="*/ 0 h 25"/>
                <a:gd name="T2" fmla="*/ 11 w 26"/>
                <a:gd name="T3" fmla="*/ 7 h 25"/>
                <a:gd name="T4" fmla="*/ 5 w 26"/>
                <a:gd name="T5" fmla="*/ 15 h 25"/>
                <a:gd name="T6" fmla="*/ 0 w 26"/>
                <a:gd name="T7" fmla="*/ 8 h 25"/>
                <a:gd name="T8" fmla="*/ 5 w 26"/>
                <a:gd name="T9" fmla="*/ 0 h 25"/>
                <a:gd name="T10" fmla="*/ 5 w 26"/>
                <a:gd name="T11" fmla="*/ 2 h 25"/>
                <a:gd name="T12" fmla="*/ 2 w 26"/>
                <a:gd name="T13" fmla="*/ 7 h 25"/>
                <a:gd name="T14" fmla="*/ 5 w 26"/>
                <a:gd name="T15" fmla="*/ 13 h 25"/>
                <a:gd name="T16" fmla="*/ 8 w 26"/>
                <a:gd name="T17" fmla="*/ 7 h 25"/>
                <a:gd name="T18" fmla="*/ 5 w 26"/>
                <a:gd name="T19" fmla="*/ 2 h 25"/>
                <a:gd name="T20" fmla="*/ 5 w 26"/>
                <a:gd name="T21" fmla="*/ 25 h 25"/>
                <a:gd name="T22" fmla="*/ 19 w 26"/>
                <a:gd name="T23" fmla="*/ 0 h 25"/>
                <a:gd name="T24" fmla="*/ 21 w 26"/>
                <a:gd name="T25" fmla="*/ 0 h 25"/>
                <a:gd name="T26" fmla="*/ 7 w 26"/>
                <a:gd name="T27" fmla="*/ 25 h 25"/>
                <a:gd name="T28" fmla="*/ 5 w 26"/>
                <a:gd name="T29" fmla="*/ 25 h 25"/>
                <a:gd name="T30" fmla="*/ 21 w 26"/>
                <a:gd name="T31" fmla="*/ 10 h 25"/>
                <a:gd name="T32" fmla="*/ 26 w 26"/>
                <a:gd name="T33" fmla="*/ 17 h 25"/>
                <a:gd name="T34" fmla="*/ 21 w 26"/>
                <a:gd name="T35" fmla="*/ 24 h 25"/>
                <a:gd name="T36" fmla="*/ 15 w 26"/>
                <a:gd name="T37" fmla="*/ 17 h 25"/>
                <a:gd name="T38" fmla="*/ 21 w 26"/>
                <a:gd name="T39" fmla="*/ 10 h 25"/>
                <a:gd name="T40" fmla="*/ 21 w 26"/>
                <a:gd name="T41" fmla="*/ 12 h 25"/>
                <a:gd name="T42" fmla="*/ 18 w 26"/>
                <a:gd name="T43" fmla="*/ 17 h 25"/>
                <a:gd name="T44" fmla="*/ 21 w 26"/>
                <a:gd name="T45" fmla="*/ 22 h 25"/>
                <a:gd name="T46" fmla="*/ 24 w 26"/>
                <a:gd name="T47" fmla="*/ 17 h 25"/>
                <a:gd name="T48" fmla="*/ 21 w 26"/>
                <a:gd name="T4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5">
                  <a:moveTo>
                    <a:pt x="5" y="0"/>
                  </a:moveTo>
                  <a:cubicBezTo>
                    <a:pt x="9" y="0"/>
                    <a:pt x="11" y="3"/>
                    <a:pt x="11" y="7"/>
                  </a:cubicBezTo>
                  <a:cubicBezTo>
                    <a:pt x="11" y="12"/>
                    <a:pt x="8" y="15"/>
                    <a:pt x="5" y="15"/>
                  </a:cubicBezTo>
                  <a:cubicBezTo>
                    <a:pt x="2" y="15"/>
                    <a:pt x="0" y="12"/>
                    <a:pt x="0" y="8"/>
                  </a:cubicBezTo>
                  <a:cubicBezTo>
                    <a:pt x="0" y="3"/>
                    <a:pt x="2" y="0"/>
                    <a:pt x="5" y="0"/>
                  </a:cubicBezTo>
                  <a:close/>
                  <a:moveTo>
                    <a:pt x="5" y="2"/>
                  </a:moveTo>
                  <a:cubicBezTo>
                    <a:pt x="3" y="2"/>
                    <a:pt x="2" y="5"/>
                    <a:pt x="2" y="7"/>
                  </a:cubicBezTo>
                  <a:cubicBezTo>
                    <a:pt x="2" y="10"/>
                    <a:pt x="3" y="13"/>
                    <a:pt x="5" y="13"/>
                  </a:cubicBezTo>
                  <a:cubicBezTo>
                    <a:pt x="7" y="13"/>
                    <a:pt x="8" y="11"/>
                    <a:pt x="8" y="7"/>
                  </a:cubicBezTo>
                  <a:cubicBezTo>
                    <a:pt x="8" y="5"/>
                    <a:pt x="8" y="2"/>
                    <a:pt x="5" y="2"/>
                  </a:cubicBezTo>
                  <a:close/>
                  <a:moveTo>
                    <a:pt x="5" y="25"/>
                  </a:moveTo>
                  <a:cubicBezTo>
                    <a:pt x="19" y="0"/>
                    <a:pt x="19" y="0"/>
                    <a:pt x="19" y="0"/>
                  </a:cubicBezTo>
                  <a:cubicBezTo>
                    <a:pt x="21" y="0"/>
                    <a:pt x="21" y="0"/>
                    <a:pt x="21" y="0"/>
                  </a:cubicBezTo>
                  <a:cubicBezTo>
                    <a:pt x="7" y="25"/>
                    <a:pt x="7" y="25"/>
                    <a:pt x="7" y="25"/>
                  </a:cubicBezTo>
                  <a:lnTo>
                    <a:pt x="5" y="25"/>
                  </a:lnTo>
                  <a:close/>
                  <a:moveTo>
                    <a:pt x="21" y="10"/>
                  </a:moveTo>
                  <a:cubicBezTo>
                    <a:pt x="24" y="10"/>
                    <a:pt x="26" y="12"/>
                    <a:pt x="26" y="17"/>
                  </a:cubicBezTo>
                  <a:cubicBezTo>
                    <a:pt x="26" y="22"/>
                    <a:pt x="24" y="24"/>
                    <a:pt x="21" y="24"/>
                  </a:cubicBezTo>
                  <a:cubicBezTo>
                    <a:pt x="18" y="24"/>
                    <a:pt x="15" y="22"/>
                    <a:pt x="15" y="17"/>
                  </a:cubicBezTo>
                  <a:cubicBezTo>
                    <a:pt x="15" y="13"/>
                    <a:pt x="18" y="10"/>
                    <a:pt x="21" y="10"/>
                  </a:cubicBezTo>
                  <a:close/>
                  <a:moveTo>
                    <a:pt x="21" y="12"/>
                  </a:moveTo>
                  <a:cubicBezTo>
                    <a:pt x="19" y="12"/>
                    <a:pt x="18" y="14"/>
                    <a:pt x="18" y="17"/>
                  </a:cubicBezTo>
                  <a:cubicBezTo>
                    <a:pt x="17" y="20"/>
                    <a:pt x="19" y="22"/>
                    <a:pt x="21" y="22"/>
                  </a:cubicBezTo>
                  <a:cubicBezTo>
                    <a:pt x="23" y="22"/>
                    <a:pt x="24" y="20"/>
                    <a:pt x="24" y="17"/>
                  </a:cubicBezTo>
                  <a:cubicBezTo>
                    <a:pt x="24" y="14"/>
                    <a:pt x="23" y="12"/>
                    <a:pt x="2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5" name="Freeform 76"/>
            <p:cNvSpPr>
              <a:spLocks noEditPoints="1"/>
            </p:cNvSpPr>
            <p:nvPr/>
          </p:nvSpPr>
          <p:spPr bwMode="auto">
            <a:xfrm>
              <a:off x="6027387" y="2262190"/>
              <a:ext cx="20102" cy="30153"/>
            </a:xfrm>
            <a:custGeom>
              <a:avLst/>
              <a:gdLst>
                <a:gd name="T0" fmla="*/ 2 w 16"/>
                <a:gd name="T1" fmla="*/ 22 h 24"/>
                <a:gd name="T2" fmla="*/ 5 w 16"/>
                <a:gd name="T3" fmla="*/ 22 h 24"/>
                <a:gd name="T4" fmla="*/ 10 w 16"/>
                <a:gd name="T5" fmla="*/ 19 h 24"/>
                <a:gd name="T6" fmla="*/ 13 w 16"/>
                <a:gd name="T7" fmla="*/ 13 h 24"/>
                <a:gd name="T8" fmla="*/ 13 w 16"/>
                <a:gd name="T9" fmla="*/ 13 h 24"/>
                <a:gd name="T10" fmla="*/ 7 w 16"/>
                <a:gd name="T11" fmla="*/ 16 h 24"/>
                <a:gd name="T12" fmla="*/ 0 w 16"/>
                <a:gd name="T13" fmla="*/ 9 h 24"/>
                <a:gd name="T14" fmla="*/ 8 w 16"/>
                <a:gd name="T15" fmla="*/ 0 h 24"/>
                <a:gd name="T16" fmla="*/ 16 w 16"/>
                <a:gd name="T17" fmla="*/ 10 h 24"/>
                <a:gd name="T18" fmla="*/ 12 w 16"/>
                <a:gd name="T19" fmla="*/ 21 h 24"/>
                <a:gd name="T20" fmla="*/ 5 w 16"/>
                <a:gd name="T21" fmla="*/ 24 h 24"/>
                <a:gd name="T22" fmla="*/ 2 w 16"/>
                <a:gd name="T23" fmla="*/ 24 h 24"/>
                <a:gd name="T24" fmla="*/ 2 w 16"/>
                <a:gd name="T25" fmla="*/ 22 h 24"/>
                <a:gd name="T26" fmla="*/ 8 w 16"/>
                <a:gd name="T27" fmla="*/ 3 h 24"/>
                <a:gd name="T28" fmla="*/ 4 w 16"/>
                <a:gd name="T29" fmla="*/ 8 h 24"/>
                <a:gd name="T30" fmla="*/ 8 w 16"/>
                <a:gd name="T31" fmla="*/ 13 h 24"/>
                <a:gd name="T32" fmla="*/ 13 w 16"/>
                <a:gd name="T33" fmla="*/ 11 h 24"/>
                <a:gd name="T34" fmla="*/ 13 w 16"/>
                <a:gd name="T35" fmla="*/ 10 h 24"/>
                <a:gd name="T36" fmla="*/ 8 w 16"/>
                <a:gd name="T3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4">
                  <a:moveTo>
                    <a:pt x="2" y="22"/>
                  </a:moveTo>
                  <a:cubicBezTo>
                    <a:pt x="3" y="22"/>
                    <a:pt x="4" y="22"/>
                    <a:pt x="5" y="22"/>
                  </a:cubicBezTo>
                  <a:cubicBezTo>
                    <a:pt x="7" y="21"/>
                    <a:pt x="8" y="21"/>
                    <a:pt x="10" y="19"/>
                  </a:cubicBezTo>
                  <a:cubicBezTo>
                    <a:pt x="11" y="18"/>
                    <a:pt x="12" y="16"/>
                    <a:pt x="13" y="13"/>
                  </a:cubicBezTo>
                  <a:cubicBezTo>
                    <a:pt x="13" y="13"/>
                    <a:pt x="13" y="13"/>
                    <a:pt x="13" y="13"/>
                  </a:cubicBezTo>
                  <a:cubicBezTo>
                    <a:pt x="12" y="15"/>
                    <a:pt x="10" y="16"/>
                    <a:pt x="7" y="16"/>
                  </a:cubicBezTo>
                  <a:cubicBezTo>
                    <a:pt x="3" y="16"/>
                    <a:pt x="0" y="13"/>
                    <a:pt x="0" y="9"/>
                  </a:cubicBezTo>
                  <a:cubicBezTo>
                    <a:pt x="0" y="4"/>
                    <a:pt x="4" y="0"/>
                    <a:pt x="8" y="0"/>
                  </a:cubicBezTo>
                  <a:cubicBezTo>
                    <a:pt x="13" y="0"/>
                    <a:pt x="16" y="4"/>
                    <a:pt x="16" y="10"/>
                  </a:cubicBezTo>
                  <a:cubicBezTo>
                    <a:pt x="16" y="15"/>
                    <a:pt x="14" y="19"/>
                    <a:pt x="12" y="21"/>
                  </a:cubicBezTo>
                  <a:cubicBezTo>
                    <a:pt x="10" y="23"/>
                    <a:pt x="8" y="24"/>
                    <a:pt x="5" y="24"/>
                  </a:cubicBezTo>
                  <a:cubicBezTo>
                    <a:pt x="4" y="24"/>
                    <a:pt x="3" y="24"/>
                    <a:pt x="2" y="24"/>
                  </a:cubicBezTo>
                  <a:lnTo>
                    <a:pt x="2" y="22"/>
                  </a:lnTo>
                  <a:close/>
                  <a:moveTo>
                    <a:pt x="8" y="3"/>
                  </a:moveTo>
                  <a:cubicBezTo>
                    <a:pt x="5" y="3"/>
                    <a:pt x="4" y="5"/>
                    <a:pt x="4" y="8"/>
                  </a:cubicBezTo>
                  <a:cubicBezTo>
                    <a:pt x="4" y="11"/>
                    <a:pt x="5" y="13"/>
                    <a:pt x="8" y="13"/>
                  </a:cubicBezTo>
                  <a:cubicBezTo>
                    <a:pt x="10" y="13"/>
                    <a:pt x="12" y="12"/>
                    <a:pt x="13" y="11"/>
                  </a:cubicBezTo>
                  <a:cubicBezTo>
                    <a:pt x="13" y="11"/>
                    <a:pt x="13" y="10"/>
                    <a:pt x="13" y="10"/>
                  </a:cubicBezTo>
                  <a:cubicBezTo>
                    <a:pt x="13" y="6"/>
                    <a:pt x="11"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6" name="Freeform 77"/>
            <p:cNvSpPr>
              <a:spLocks noEditPoints="1"/>
            </p:cNvSpPr>
            <p:nvPr/>
          </p:nvSpPr>
          <p:spPr bwMode="auto">
            <a:xfrm>
              <a:off x="6051191" y="2271182"/>
              <a:ext cx="6348" cy="21160"/>
            </a:xfrm>
            <a:custGeom>
              <a:avLst/>
              <a:gdLst>
                <a:gd name="T0" fmla="*/ 2 w 5"/>
                <a:gd name="T1" fmla="*/ 5 h 17"/>
                <a:gd name="T2" fmla="*/ 0 w 5"/>
                <a:gd name="T3" fmla="*/ 3 h 17"/>
                <a:gd name="T4" fmla="*/ 2 w 5"/>
                <a:gd name="T5" fmla="*/ 0 h 17"/>
                <a:gd name="T6" fmla="*/ 5 w 5"/>
                <a:gd name="T7" fmla="*/ 3 h 17"/>
                <a:gd name="T8" fmla="*/ 2 w 5"/>
                <a:gd name="T9" fmla="*/ 5 h 17"/>
                <a:gd name="T10" fmla="*/ 2 w 5"/>
                <a:gd name="T11" fmla="*/ 17 h 17"/>
                <a:gd name="T12" fmla="*/ 0 w 5"/>
                <a:gd name="T13" fmla="*/ 15 h 17"/>
                <a:gd name="T14" fmla="*/ 2 w 5"/>
                <a:gd name="T15" fmla="*/ 13 h 17"/>
                <a:gd name="T16" fmla="*/ 5 w 5"/>
                <a:gd name="T17" fmla="*/ 15 h 17"/>
                <a:gd name="T18" fmla="*/ 2 w 5"/>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2" y="5"/>
                  </a:moveTo>
                  <a:cubicBezTo>
                    <a:pt x="1" y="5"/>
                    <a:pt x="0" y="4"/>
                    <a:pt x="0" y="3"/>
                  </a:cubicBezTo>
                  <a:cubicBezTo>
                    <a:pt x="0" y="1"/>
                    <a:pt x="1" y="0"/>
                    <a:pt x="2" y="0"/>
                  </a:cubicBezTo>
                  <a:cubicBezTo>
                    <a:pt x="4" y="0"/>
                    <a:pt x="5" y="1"/>
                    <a:pt x="5" y="3"/>
                  </a:cubicBezTo>
                  <a:cubicBezTo>
                    <a:pt x="5" y="4"/>
                    <a:pt x="4" y="5"/>
                    <a:pt x="2" y="5"/>
                  </a:cubicBezTo>
                  <a:close/>
                  <a:moveTo>
                    <a:pt x="2" y="17"/>
                  </a:moveTo>
                  <a:cubicBezTo>
                    <a:pt x="1" y="17"/>
                    <a:pt x="0" y="17"/>
                    <a:pt x="0" y="15"/>
                  </a:cubicBezTo>
                  <a:cubicBezTo>
                    <a:pt x="0" y="14"/>
                    <a:pt x="1" y="13"/>
                    <a:pt x="2" y="13"/>
                  </a:cubicBezTo>
                  <a:cubicBezTo>
                    <a:pt x="4" y="13"/>
                    <a:pt x="5" y="14"/>
                    <a:pt x="5" y="15"/>
                  </a:cubicBezTo>
                  <a:cubicBezTo>
                    <a:pt x="5" y="17"/>
                    <a:pt x="4" y="17"/>
                    <a:pt x="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7" name="Freeform 78"/>
            <p:cNvSpPr>
              <a:spLocks noEditPoints="1"/>
            </p:cNvSpPr>
            <p:nvPr/>
          </p:nvSpPr>
          <p:spPr bwMode="auto">
            <a:xfrm>
              <a:off x="6058597" y="2263248"/>
              <a:ext cx="22218" cy="29095"/>
            </a:xfrm>
            <a:custGeom>
              <a:avLst/>
              <a:gdLst>
                <a:gd name="T0" fmla="*/ 11 w 18"/>
                <a:gd name="T1" fmla="*/ 23 h 23"/>
                <a:gd name="T2" fmla="*/ 11 w 18"/>
                <a:gd name="T3" fmla="*/ 17 h 23"/>
                <a:gd name="T4" fmla="*/ 0 w 18"/>
                <a:gd name="T5" fmla="*/ 17 h 23"/>
                <a:gd name="T6" fmla="*/ 0 w 18"/>
                <a:gd name="T7" fmla="*/ 15 h 23"/>
                <a:gd name="T8" fmla="*/ 11 w 18"/>
                <a:gd name="T9" fmla="*/ 0 h 23"/>
                <a:gd name="T10" fmla="*/ 14 w 18"/>
                <a:gd name="T11" fmla="*/ 0 h 23"/>
                <a:gd name="T12" fmla="*/ 14 w 18"/>
                <a:gd name="T13" fmla="*/ 14 h 23"/>
                <a:gd name="T14" fmla="*/ 18 w 18"/>
                <a:gd name="T15" fmla="*/ 14 h 23"/>
                <a:gd name="T16" fmla="*/ 18 w 18"/>
                <a:gd name="T17" fmla="*/ 17 h 23"/>
                <a:gd name="T18" fmla="*/ 14 w 18"/>
                <a:gd name="T19" fmla="*/ 17 h 23"/>
                <a:gd name="T20" fmla="*/ 14 w 18"/>
                <a:gd name="T21" fmla="*/ 23 h 23"/>
                <a:gd name="T22" fmla="*/ 11 w 18"/>
                <a:gd name="T23" fmla="*/ 23 h 23"/>
                <a:gd name="T24" fmla="*/ 11 w 18"/>
                <a:gd name="T25" fmla="*/ 14 h 23"/>
                <a:gd name="T26" fmla="*/ 11 w 18"/>
                <a:gd name="T27" fmla="*/ 6 h 23"/>
                <a:gd name="T28" fmla="*/ 11 w 18"/>
                <a:gd name="T29" fmla="*/ 3 h 23"/>
                <a:gd name="T30" fmla="*/ 11 w 18"/>
                <a:gd name="T31" fmla="*/ 3 h 23"/>
                <a:gd name="T32" fmla="*/ 9 w 18"/>
                <a:gd name="T33" fmla="*/ 6 h 23"/>
                <a:gd name="T34" fmla="*/ 4 w 18"/>
                <a:gd name="T35" fmla="*/ 14 h 23"/>
                <a:gd name="T36" fmla="*/ 4 w 18"/>
                <a:gd name="T37" fmla="*/ 14 h 23"/>
                <a:gd name="T38" fmla="*/ 11 w 18"/>
                <a:gd name="T3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3">
                  <a:moveTo>
                    <a:pt x="11" y="23"/>
                  </a:moveTo>
                  <a:cubicBezTo>
                    <a:pt x="11" y="17"/>
                    <a:pt x="11" y="17"/>
                    <a:pt x="11" y="17"/>
                  </a:cubicBezTo>
                  <a:cubicBezTo>
                    <a:pt x="0" y="17"/>
                    <a:pt x="0" y="17"/>
                    <a:pt x="0" y="17"/>
                  </a:cubicBezTo>
                  <a:cubicBezTo>
                    <a:pt x="0" y="15"/>
                    <a:pt x="0" y="15"/>
                    <a:pt x="0" y="15"/>
                  </a:cubicBezTo>
                  <a:cubicBezTo>
                    <a:pt x="11" y="0"/>
                    <a:pt x="11" y="0"/>
                    <a:pt x="11" y="0"/>
                  </a:cubicBezTo>
                  <a:cubicBezTo>
                    <a:pt x="14" y="0"/>
                    <a:pt x="14" y="0"/>
                    <a:pt x="14" y="0"/>
                  </a:cubicBezTo>
                  <a:cubicBezTo>
                    <a:pt x="14" y="14"/>
                    <a:pt x="14" y="14"/>
                    <a:pt x="14" y="14"/>
                  </a:cubicBezTo>
                  <a:cubicBezTo>
                    <a:pt x="18" y="14"/>
                    <a:pt x="18" y="14"/>
                    <a:pt x="18" y="14"/>
                  </a:cubicBezTo>
                  <a:cubicBezTo>
                    <a:pt x="18" y="17"/>
                    <a:pt x="18" y="17"/>
                    <a:pt x="18" y="17"/>
                  </a:cubicBezTo>
                  <a:cubicBezTo>
                    <a:pt x="14" y="17"/>
                    <a:pt x="14" y="17"/>
                    <a:pt x="14" y="17"/>
                  </a:cubicBezTo>
                  <a:cubicBezTo>
                    <a:pt x="14" y="23"/>
                    <a:pt x="14" y="23"/>
                    <a:pt x="14" y="23"/>
                  </a:cubicBezTo>
                  <a:lnTo>
                    <a:pt x="11" y="23"/>
                  </a:lnTo>
                  <a:close/>
                  <a:moveTo>
                    <a:pt x="11" y="14"/>
                  </a:moveTo>
                  <a:cubicBezTo>
                    <a:pt x="11" y="6"/>
                    <a:pt x="11" y="6"/>
                    <a:pt x="11" y="6"/>
                  </a:cubicBezTo>
                  <a:cubicBezTo>
                    <a:pt x="11" y="5"/>
                    <a:pt x="11" y="4"/>
                    <a:pt x="11" y="3"/>
                  </a:cubicBezTo>
                  <a:cubicBezTo>
                    <a:pt x="11" y="3"/>
                    <a:pt x="11" y="3"/>
                    <a:pt x="11" y="3"/>
                  </a:cubicBezTo>
                  <a:cubicBezTo>
                    <a:pt x="11" y="4"/>
                    <a:pt x="10" y="5"/>
                    <a:pt x="9" y="6"/>
                  </a:cubicBezTo>
                  <a:cubicBezTo>
                    <a:pt x="4" y="14"/>
                    <a:pt x="4" y="14"/>
                    <a:pt x="4" y="14"/>
                  </a:cubicBezTo>
                  <a:cubicBezTo>
                    <a:pt x="4" y="14"/>
                    <a:pt x="4" y="14"/>
                    <a:pt x="4" y="14"/>
                  </a:cubicBezTo>
                  <a:lnTo>
                    <a:pt x="1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8" name="Freeform 79"/>
            <p:cNvSpPr/>
            <p:nvPr/>
          </p:nvSpPr>
          <p:spPr bwMode="auto">
            <a:xfrm>
              <a:off x="6086105" y="2263248"/>
              <a:ext cx="10051" cy="29095"/>
            </a:xfrm>
            <a:custGeom>
              <a:avLst/>
              <a:gdLst>
                <a:gd name="T0" fmla="*/ 12 w 19"/>
                <a:gd name="T1" fmla="*/ 8 h 55"/>
                <a:gd name="T2" fmla="*/ 12 w 19"/>
                <a:gd name="T3" fmla="*/ 8 h 55"/>
                <a:gd name="T4" fmla="*/ 2 w 19"/>
                <a:gd name="T5" fmla="*/ 12 h 55"/>
                <a:gd name="T6" fmla="*/ 0 w 19"/>
                <a:gd name="T7" fmla="*/ 5 h 55"/>
                <a:gd name="T8" fmla="*/ 12 w 19"/>
                <a:gd name="T9" fmla="*/ 0 h 55"/>
                <a:gd name="T10" fmla="*/ 19 w 19"/>
                <a:gd name="T11" fmla="*/ 0 h 55"/>
                <a:gd name="T12" fmla="*/ 19 w 19"/>
                <a:gd name="T13" fmla="*/ 55 h 55"/>
                <a:gd name="T14" fmla="*/ 12 w 19"/>
                <a:gd name="T15" fmla="*/ 55 h 55"/>
                <a:gd name="T16" fmla="*/ 12 w 19"/>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5">
                  <a:moveTo>
                    <a:pt x="12" y="8"/>
                  </a:moveTo>
                  <a:lnTo>
                    <a:pt x="12" y="8"/>
                  </a:lnTo>
                  <a:lnTo>
                    <a:pt x="2" y="12"/>
                  </a:lnTo>
                  <a:lnTo>
                    <a:pt x="0" y="5"/>
                  </a:lnTo>
                  <a:lnTo>
                    <a:pt x="12" y="0"/>
                  </a:lnTo>
                  <a:lnTo>
                    <a:pt x="19" y="0"/>
                  </a:lnTo>
                  <a:lnTo>
                    <a:pt x="19" y="55"/>
                  </a:lnTo>
                  <a:lnTo>
                    <a:pt x="12" y="55"/>
                  </a:lnTo>
                  <a:lnTo>
                    <a:pt x="12"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9" name="Freeform 80"/>
            <p:cNvSpPr>
              <a:spLocks noEditPoints="1"/>
            </p:cNvSpPr>
            <p:nvPr/>
          </p:nvSpPr>
          <p:spPr bwMode="auto">
            <a:xfrm>
              <a:off x="6114671" y="2262190"/>
              <a:ext cx="26450" cy="30153"/>
            </a:xfrm>
            <a:custGeom>
              <a:avLst/>
              <a:gdLst>
                <a:gd name="T0" fmla="*/ 6 w 21"/>
                <a:gd name="T1" fmla="*/ 16 h 24"/>
                <a:gd name="T2" fmla="*/ 4 w 21"/>
                <a:gd name="T3" fmla="*/ 24 h 24"/>
                <a:gd name="T4" fmla="*/ 0 w 21"/>
                <a:gd name="T5" fmla="*/ 24 h 24"/>
                <a:gd name="T6" fmla="*/ 9 w 21"/>
                <a:gd name="T7" fmla="*/ 0 h 24"/>
                <a:gd name="T8" fmla="*/ 12 w 21"/>
                <a:gd name="T9" fmla="*/ 0 h 24"/>
                <a:gd name="T10" fmla="*/ 21 w 21"/>
                <a:gd name="T11" fmla="*/ 24 h 24"/>
                <a:gd name="T12" fmla="*/ 17 w 21"/>
                <a:gd name="T13" fmla="*/ 24 h 24"/>
                <a:gd name="T14" fmla="*/ 15 w 21"/>
                <a:gd name="T15" fmla="*/ 16 h 24"/>
                <a:gd name="T16" fmla="*/ 6 w 21"/>
                <a:gd name="T17" fmla="*/ 16 h 24"/>
                <a:gd name="T18" fmla="*/ 14 w 21"/>
                <a:gd name="T19" fmla="*/ 14 h 24"/>
                <a:gd name="T20" fmla="*/ 12 w 21"/>
                <a:gd name="T21" fmla="*/ 7 h 24"/>
                <a:gd name="T22" fmla="*/ 10 w 21"/>
                <a:gd name="T23" fmla="*/ 3 h 24"/>
                <a:gd name="T24" fmla="*/ 10 w 21"/>
                <a:gd name="T25" fmla="*/ 3 h 24"/>
                <a:gd name="T26" fmla="*/ 9 w 21"/>
                <a:gd name="T27" fmla="*/ 7 h 24"/>
                <a:gd name="T28" fmla="*/ 7 w 21"/>
                <a:gd name="T29" fmla="*/ 14 h 24"/>
                <a:gd name="T30" fmla="*/ 14 w 21"/>
                <a:gd name="T3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4">
                  <a:moveTo>
                    <a:pt x="6" y="16"/>
                  </a:moveTo>
                  <a:cubicBezTo>
                    <a:pt x="4" y="24"/>
                    <a:pt x="4" y="24"/>
                    <a:pt x="4" y="24"/>
                  </a:cubicBezTo>
                  <a:cubicBezTo>
                    <a:pt x="0" y="24"/>
                    <a:pt x="0" y="24"/>
                    <a:pt x="0" y="24"/>
                  </a:cubicBezTo>
                  <a:cubicBezTo>
                    <a:pt x="9" y="0"/>
                    <a:pt x="9" y="0"/>
                    <a:pt x="9" y="0"/>
                  </a:cubicBezTo>
                  <a:cubicBezTo>
                    <a:pt x="12" y="0"/>
                    <a:pt x="12" y="0"/>
                    <a:pt x="12" y="0"/>
                  </a:cubicBezTo>
                  <a:cubicBezTo>
                    <a:pt x="21" y="24"/>
                    <a:pt x="21" y="24"/>
                    <a:pt x="21" y="24"/>
                  </a:cubicBezTo>
                  <a:cubicBezTo>
                    <a:pt x="17" y="24"/>
                    <a:pt x="17" y="24"/>
                    <a:pt x="17" y="24"/>
                  </a:cubicBezTo>
                  <a:cubicBezTo>
                    <a:pt x="15" y="16"/>
                    <a:pt x="15" y="16"/>
                    <a:pt x="15" y="16"/>
                  </a:cubicBezTo>
                  <a:lnTo>
                    <a:pt x="6" y="16"/>
                  </a:lnTo>
                  <a:close/>
                  <a:moveTo>
                    <a:pt x="14" y="14"/>
                  </a:moveTo>
                  <a:cubicBezTo>
                    <a:pt x="12" y="7"/>
                    <a:pt x="12" y="7"/>
                    <a:pt x="12" y="7"/>
                  </a:cubicBezTo>
                  <a:cubicBezTo>
                    <a:pt x="11" y="5"/>
                    <a:pt x="11" y="4"/>
                    <a:pt x="10" y="3"/>
                  </a:cubicBezTo>
                  <a:cubicBezTo>
                    <a:pt x="10" y="3"/>
                    <a:pt x="10" y="3"/>
                    <a:pt x="10" y="3"/>
                  </a:cubicBezTo>
                  <a:cubicBezTo>
                    <a:pt x="10" y="4"/>
                    <a:pt x="10" y="6"/>
                    <a:pt x="9" y="7"/>
                  </a:cubicBezTo>
                  <a:cubicBezTo>
                    <a:pt x="7" y="14"/>
                    <a:pt x="7" y="14"/>
                    <a:pt x="7" y="14"/>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0" name="Freeform 81"/>
            <p:cNvSpPr/>
            <p:nvPr/>
          </p:nvSpPr>
          <p:spPr bwMode="auto">
            <a:xfrm>
              <a:off x="6143765" y="2262190"/>
              <a:ext cx="31211" cy="30153"/>
            </a:xfrm>
            <a:custGeom>
              <a:avLst/>
              <a:gdLst>
                <a:gd name="T0" fmla="*/ 22 w 25"/>
                <a:gd name="T1" fmla="*/ 13 h 24"/>
                <a:gd name="T2" fmla="*/ 21 w 25"/>
                <a:gd name="T3" fmla="*/ 3 h 24"/>
                <a:gd name="T4" fmla="*/ 21 w 25"/>
                <a:gd name="T5" fmla="*/ 3 h 24"/>
                <a:gd name="T6" fmla="*/ 18 w 25"/>
                <a:gd name="T7" fmla="*/ 12 h 24"/>
                <a:gd name="T8" fmla="*/ 14 w 25"/>
                <a:gd name="T9" fmla="*/ 24 h 24"/>
                <a:gd name="T10" fmla="*/ 11 w 25"/>
                <a:gd name="T11" fmla="*/ 24 h 24"/>
                <a:gd name="T12" fmla="*/ 7 w 25"/>
                <a:gd name="T13" fmla="*/ 12 h 24"/>
                <a:gd name="T14" fmla="*/ 5 w 25"/>
                <a:gd name="T15" fmla="*/ 3 h 24"/>
                <a:gd name="T16" fmla="*/ 5 w 25"/>
                <a:gd name="T17" fmla="*/ 3 h 24"/>
                <a:gd name="T18" fmla="*/ 4 w 25"/>
                <a:gd name="T19" fmla="*/ 14 h 24"/>
                <a:gd name="T20" fmla="*/ 3 w 25"/>
                <a:gd name="T21" fmla="*/ 24 h 24"/>
                <a:gd name="T22" fmla="*/ 0 w 25"/>
                <a:gd name="T23" fmla="*/ 24 h 24"/>
                <a:gd name="T24" fmla="*/ 2 w 25"/>
                <a:gd name="T25" fmla="*/ 0 h 24"/>
                <a:gd name="T26" fmla="*/ 6 w 25"/>
                <a:gd name="T27" fmla="*/ 0 h 24"/>
                <a:gd name="T28" fmla="*/ 10 w 25"/>
                <a:gd name="T29" fmla="*/ 12 h 24"/>
                <a:gd name="T30" fmla="*/ 13 w 25"/>
                <a:gd name="T31" fmla="*/ 20 h 24"/>
                <a:gd name="T32" fmla="*/ 13 w 25"/>
                <a:gd name="T33" fmla="*/ 20 h 24"/>
                <a:gd name="T34" fmla="*/ 15 w 25"/>
                <a:gd name="T35" fmla="*/ 12 h 24"/>
                <a:gd name="T36" fmla="*/ 20 w 25"/>
                <a:gd name="T37" fmla="*/ 0 h 24"/>
                <a:gd name="T38" fmla="*/ 24 w 25"/>
                <a:gd name="T39" fmla="*/ 0 h 24"/>
                <a:gd name="T40" fmla="*/ 25 w 25"/>
                <a:gd name="T41" fmla="*/ 24 h 24"/>
                <a:gd name="T42" fmla="*/ 22 w 25"/>
                <a:gd name="T43" fmla="*/ 24 h 24"/>
                <a:gd name="T44" fmla="*/ 22 w 25"/>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4">
                  <a:moveTo>
                    <a:pt x="22" y="13"/>
                  </a:moveTo>
                  <a:cubicBezTo>
                    <a:pt x="21" y="10"/>
                    <a:pt x="21" y="6"/>
                    <a:pt x="21" y="3"/>
                  </a:cubicBezTo>
                  <a:cubicBezTo>
                    <a:pt x="21" y="3"/>
                    <a:pt x="21" y="3"/>
                    <a:pt x="21" y="3"/>
                  </a:cubicBezTo>
                  <a:cubicBezTo>
                    <a:pt x="20" y="6"/>
                    <a:pt x="19" y="9"/>
                    <a:pt x="18" y="12"/>
                  </a:cubicBezTo>
                  <a:cubicBezTo>
                    <a:pt x="14" y="24"/>
                    <a:pt x="14" y="24"/>
                    <a:pt x="14" y="24"/>
                  </a:cubicBezTo>
                  <a:cubicBezTo>
                    <a:pt x="11" y="24"/>
                    <a:pt x="11" y="24"/>
                    <a:pt x="11" y="24"/>
                  </a:cubicBezTo>
                  <a:cubicBezTo>
                    <a:pt x="7" y="12"/>
                    <a:pt x="7" y="12"/>
                    <a:pt x="7" y="12"/>
                  </a:cubicBezTo>
                  <a:cubicBezTo>
                    <a:pt x="6" y="9"/>
                    <a:pt x="5" y="6"/>
                    <a:pt x="5" y="3"/>
                  </a:cubicBezTo>
                  <a:cubicBezTo>
                    <a:pt x="5" y="3"/>
                    <a:pt x="5" y="3"/>
                    <a:pt x="5" y="3"/>
                  </a:cubicBezTo>
                  <a:cubicBezTo>
                    <a:pt x="4" y="6"/>
                    <a:pt x="4" y="10"/>
                    <a:pt x="4" y="14"/>
                  </a:cubicBezTo>
                  <a:cubicBezTo>
                    <a:pt x="3" y="24"/>
                    <a:pt x="3" y="24"/>
                    <a:pt x="3" y="24"/>
                  </a:cubicBezTo>
                  <a:cubicBezTo>
                    <a:pt x="0" y="24"/>
                    <a:pt x="0" y="24"/>
                    <a:pt x="0" y="24"/>
                  </a:cubicBezTo>
                  <a:cubicBezTo>
                    <a:pt x="2" y="0"/>
                    <a:pt x="2" y="0"/>
                    <a:pt x="2" y="0"/>
                  </a:cubicBezTo>
                  <a:cubicBezTo>
                    <a:pt x="6" y="0"/>
                    <a:pt x="6" y="0"/>
                    <a:pt x="6" y="0"/>
                  </a:cubicBezTo>
                  <a:cubicBezTo>
                    <a:pt x="10" y="12"/>
                    <a:pt x="10" y="12"/>
                    <a:pt x="10" y="12"/>
                  </a:cubicBezTo>
                  <a:cubicBezTo>
                    <a:pt x="11" y="15"/>
                    <a:pt x="12" y="17"/>
                    <a:pt x="13" y="20"/>
                  </a:cubicBezTo>
                  <a:cubicBezTo>
                    <a:pt x="13" y="20"/>
                    <a:pt x="13" y="20"/>
                    <a:pt x="13" y="20"/>
                  </a:cubicBezTo>
                  <a:cubicBezTo>
                    <a:pt x="13" y="17"/>
                    <a:pt x="14" y="15"/>
                    <a:pt x="15" y="12"/>
                  </a:cubicBezTo>
                  <a:cubicBezTo>
                    <a:pt x="20" y="0"/>
                    <a:pt x="20" y="0"/>
                    <a:pt x="20" y="0"/>
                  </a:cubicBezTo>
                  <a:cubicBezTo>
                    <a:pt x="24" y="0"/>
                    <a:pt x="24" y="0"/>
                    <a:pt x="24" y="0"/>
                  </a:cubicBezTo>
                  <a:cubicBezTo>
                    <a:pt x="25" y="24"/>
                    <a:pt x="25" y="24"/>
                    <a:pt x="25" y="24"/>
                  </a:cubicBezTo>
                  <a:cubicBezTo>
                    <a:pt x="22" y="24"/>
                    <a:pt x="22" y="24"/>
                    <a:pt x="22" y="24"/>
                  </a:cubicBezTo>
                  <a:lnTo>
                    <a:pt x="2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1" name="Freeform 82"/>
            <p:cNvSpPr/>
            <p:nvPr/>
          </p:nvSpPr>
          <p:spPr bwMode="auto">
            <a:xfrm>
              <a:off x="6672233" y="2262190"/>
              <a:ext cx="76175" cy="28566"/>
            </a:xfrm>
            <a:custGeom>
              <a:avLst/>
              <a:gdLst>
                <a:gd name="T0" fmla="*/ 1 w 61"/>
                <a:gd name="T1" fmla="*/ 23 h 23"/>
                <a:gd name="T2" fmla="*/ 0 w 61"/>
                <a:gd name="T3" fmla="*/ 21 h 23"/>
                <a:gd name="T4" fmla="*/ 0 w 61"/>
                <a:gd name="T5" fmla="*/ 1 h 23"/>
                <a:gd name="T6" fmla="*/ 1 w 61"/>
                <a:gd name="T7" fmla="*/ 0 h 23"/>
                <a:gd name="T8" fmla="*/ 60 w 61"/>
                <a:gd name="T9" fmla="*/ 0 h 23"/>
                <a:gd name="T10" fmla="*/ 61 w 61"/>
                <a:gd name="T11" fmla="*/ 1 h 23"/>
                <a:gd name="T12" fmla="*/ 61 w 61"/>
                <a:gd name="T13" fmla="*/ 21 h 23"/>
                <a:gd name="T14" fmla="*/ 60 w 61"/>
                <a:gd name="T15" fmla="*/ 23 h 23"/>
                <a:gd name="T16" fmla="*/ 1 w 61"/>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3">
                  <a:moveTo>
                    <a:pt x="1" y="23"/>
                  </a:moveTo>
                  <a:cubicBezTo>
                    <a:pt x="1" y="23"/>
                    <a:pt x="0" y="22"/>
                    <a:pt x="0" y="21"/>
                  </a:cubicBezTo>
                  <a:cubicBezTo>
                    <a:pt x="0" y="1"/>
                    <a:pt x="0" y="1"/>
                    <a:pt x="0" y="1"/>
                  </a:cubicBezTo>
                  <a:cubicBezTo>
                    <a:pt x="0" y="0"/>
                    <a:pt x="1" y="0"/>
                    <a:pt x="1" y="0"/>
                  </a:cubicBezTo>
                  <a:cubicBezTo>
                    <a:pt x="60" y="0"/>
                    <a:pt x="60" y="0"/>
                    <a:pt x="60" y="0"/>
                  </a:cubicBezTo>
                  <a:cubicBezTo>
                    <a:pt x="61" y="0"/>
                    <a:pt x="61" y="0"/>
                    <a:pt x="61" y="1"/>
                  </a:cubicBezTo>
                  <a:cubicBezTo>
                    <a:pt x="61" y="21"/>
                    <a:pt x="61" y="21"/>
                    <a:pt x="61" y="21"/>
                  </a:cubicBezTo>
                  <a:cubicBezTo>
                    <a:pt x="61" y="22"/>
                    <a:pt x="61" y="23"/>
                    <a:pt x="60" y="23"/>
                  </a:cubicBezTo>
                  <a:lnTo>
                    <a:pt x="1"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2" name="Freeform 83"/>
            <p:cNvSpPr>
              <a:spLocks noEditPoints="1"/>
            </p:cNvSpPr>
            <p:nvPr/>
          </p:nvSpPr>
          <p:spPr bwMode="auto">
            <a:xfrm>
              <a:off x="6668530" y="2258487"/>
              <a:ext cx="90987" cy="36500"/>
            </a:xfrm>
            <a:custGeom>
              <a:avLst/>
              <a:gdLst>
                <a:gd name="T0" fmla="*/ 73 w 73"/>
                <a:gd name="T1" fmla="*/ 14 h 29"/>
                <a:gd name="T2" fmla="*/ 67 w 73"/>
                <a:gd name="T3" fmla="*/ 9 h 29"/>
                <a:gd name="T4" fmla="*/ 67 w 73"/>
                <a:gd name="T5" fmla="*/ 4 h 29"/>
                <a:gd name="T6" fmla="*/ 63 w 73"/>
                <a:gd name="T7" fmla="*/ 0 h 29"/>
                <a:gd name="T8" fmla="*/ 4 w 73"/>
                <a:gd name="T9" fmla="*/ 0 h 29"/>
                <a:gd name="T10" fmla="*/ 0 w 73"/>
                <a:gd name="T11" fmla="*/ 4 h 29"/>
                <a:gd name="T12" fmla="*/ 0 w 73"/>
                <a:gd name="T13" fmla="*/ 24 h 29"/>
                <a:gd name="T14" fmla="*/ 4 w 73"/>
                <a:gd name="T15" fmla="*/ 29 h 29"/>
                <a:gd name="T16" fmla="*/ 63 w 73"/>
                <a:gd name="T17" fmla="*/ 29 h 29"/>
                <a:gd name="T18" fmla="*/ 67 w 73"/>
                <a:gd name="T19" fmla="*/ 24 h 29"/>
                <a:gd name="T20" fmla="*/ 67 w 73"/>
                <a:gd name="T21" fmla="*/ 20 h 29"/>
                <a:gd name="T22" fmla="*/ 73 w 73"/>
                <a:gd name="T23" fmla="*/ 14 h 29"/>
                <a:gd name="T24" fmla="*/ 66 w 73"/>
                <a:gd name="T25" fmla="*/ 24 h 29"/>
                <a:gd name="T26" fmla="*/ 63 w 73"/>
                <a:gd name="T27" fmla="*/ 28 h 29"/>
                <a:gd name="T28" fmla="*/ 4 w 73"/>
                <a:gd name="T29" fmla="*/ 28 h 29"/>
                <a:gd name="T30" fmla="*/ 1 w 73"/>
                <a:gd name="T31" fmla="*/ 24 h 29"/>
                <a:gd name="T32" fmla="*/ 1 w 73"/>
                <a:gd name="T33" fmla="*/ 4 h 29"/>
                <a:gd name="T34" fmla="*/ 4 w 73"/>
                <a:gd name="T35" fmla="*/ 1 h 29"/>
                <a:gd name="T36" fmla="*/ 63 w 73"/>
                <a:gd name="T37" fmla="*/ 1 h 29"/>
                <a:gd name="T38" fmla="*/ 66 w 73"/>
                <a:gd name="T39" fmla="*/ 4 h 29"/>
                <a:gd name="T40" fmla="*/ 66 w 73"/>
                <a:gd name="T4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29">
                  <a:moveTo>
                    <a:pt x="73" y="14"/>
                  </a:moveTo>
                  <a:cubicBezTo>
                    <a:pt x="73" y="11"/>
                    <a:pt x="70" y="9"/>
                    <a:pt x="67" y="9"/>
                  </a:cubicBezTo>
                  <a:cubicBezTo>
                    <a:pt x="67" y="4"/>
                    <a:pt x="67" y="4"/>
                    <a:pt x="67" y="4"/>
                  </a:cubicBezTo>
                  <a:cubicBezTo>
                    <a:pt x="67" y="2"/>
                    <a:pt x="65" y="0"/>
                    <a:pt x="63" y="0"/>
                  </a:cubicBezTo>
                  <a:cubicBezTo>
                    <a:pt x="4" y="0"/>
                    <a:pt x="4" y="0"/>
                    <a:pt x="4" y="0"/>
                  </a:cubicBezTo>
                  <a:cubicBezTo>
                    <a:pt x="2" y="0"/>
                    <a:pt x="0" y="2"/>
                    <a:pt x="0" y="4"/>
                  </a:cubicBezTo>
                  <a:cubicBezTo>
                    <a:pt x="0" y="24"/>
                    <a:pt x="0" y="24"/>
                    <a:pt x="0" y="24"/>
                  </a:cubicBezTo>
                  <a:cubicBezTo>
                    <a:pt x="0" y="27"/>
                    <a:pt x="2" y="29"/>
                    <a:pt x="4" y="29"/>
                  </a:cubicBezTo>
                  <a:cubicBezTo>
                    <a:pt x="63" y="29"/>
                    <a:pt x="63" y="29"/>
                    <a:pt x="63" y="29"/>
                  </a:cubicBezTo>
                  <a:cubicBezTo>
                    <a:pt x="65" y="29"/>
                    <a:pt x="67" y="27"/>
                    <a:pt x="67" y="24"/>
                  </a:cubicBezTo>
                  <a:cubicBezTo>
                    <a:pt x="67" y="20"/>
                    <a:pt x="67" y="20"/>
                    <a:pt x="67" y="20"/>
                  </a:cubicBezTo>
                  <a:cubicBezTo>
                    <a:pt x="70" y="19"/>
                    <a:pt x="73" y="17"/>
                    <a:pt x="73" y="14"/>
                  </a:cubicBezTo>
                  <a:close/>
                  <a:moveTo>
                    <a:pt x="66" y="24"/>
                  </a:moveTo>
                  <a:cubicBezTo>
                    <a:pt x="66" y="26"/>
                    <a:pt x="65" y="28"/>
                    <a:pt x="63" y="28"/>
                  </a:cubicBezTo>
                  <a:cubicBezTo>
                    <a:pt x="4" y="28"/>
                    <a:pt x="4" y="28"/>
                    <a:pt x="4" y="28"/>
                  </a:cubicBezTo>
                  <a:cubicBezTo>
                    <a:pt x="3" y="28"/>
                    <a:pt x="1" y="26"/>
                    <a:pt x="1" y="24"/>
                  </a:cubicBezTo>
                  <a:cubicBezTo>
                    <a:pt x="1" y="4"/>
                    <a:pt x="1" y="4"/>
                    <a:pt x="1" y="4"/>
                  </a:cubicBezTo>
                  <a:cubicBezTo>
                    <a:pt x="1" y="2"/>
                    <a:pt x="3" y="1"/>
                    <a:pt x="4" y="1"/>
                  </a:cubicBezTo>
                  <a:cubicBezTo>
                    <a:pt x="63" y="1"/>
                    <a:pt x="63" y="1"/>
                    <a:pt x="63" y="1"/>
                  </a:cubicBezTo>
                  <a:cubicBezTo>
                    <a:pt x="65" y="1"/>
                    <a:pt x="66" y="2"/>
                    <a:pt x="66" y="4"/>
                  </a:cubicBezTo>
                  <a:lnTo>
                    <a:pt x="66"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3" name="Oval 84"/>
            <p:cNvSpPr>
              <a:spLocks noChangeArrowheads="1"/>
            </p:cNvSpPr>
            <p:nvPr/>
          </p:nvSpPr>
          <p:spPr bwMode="auto">
            <a:xfrm>
              <a:off x="5452367"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4" name="Oval 85"/>
            <p:cNvSpPr>
              <a:spLocks noChangeArrowheads="1"/>
            </p:cNvSpPr>
            <p:nvPr/>
          </p:nvSpPr>
          <p:spPr bwMode="auto">
            <a:xfrm>
              <a:off x="5478817"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5" name="Oval 86"/>
            <p:cNvSpPr>
              <a:spLocks noChangeArrowheads="1"/>
            </p:cNvSpPr>
            <p:nvPr/>
          </p:nvSpPr>
          <p:spPr bwMode="auto">
            <a:xfrm>
              <a:off x="5503679"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6" name="Oval 87"/>
            <p:cNvSpPr>
              <a:spLocks noChangeArrowheads="1"/>
            </p:cNvSpPr>
            <p:nvPr/>
          </p:nvSpPr>
          <p:spPr bwMode="auto">
            <a:xfrm>
              <a:off x="5528542" y="2265893"/>
              <a:ext cx="21689"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7" name="Oval 88"/>
            <p:cNvSpPr>
              <a:spLocks noChangeArrowheads="1"/>
            </p:cNvSpPr>
            <p:nvPr/>
          </p:nvSpPr>
          <p:spPr bwMode="auto">
            <a:xfrm>
              <a:off x="5553935"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8" name="Freeform 89"/>
            <p:cNvSpPr/>
            <p:nvPr/>
          </p:nvSpPr>
          <p:spPr bwMode="auto">
            <a:xfrm>
              <a:off x="5602602" y="2275944"/>
              <a:ext cx="17457" cy="13754"/>
            </a:xfrm>
            <a:custGeom>
              <a:avLst/>
              <a:gdLst>
                <a:gd name="T0" fmla="*/ 0 w 14"/>
                <a:gd name="T1" fmla="*/ 4 h 11"/>
                <a:gd name="T2" fmla="*/ 7 w 14"/>
                <a:gd name="T3" fmla="*/ 11 h 11"/>
                <a:gd name="T4" fmla="*/ 14 w 14"/>
                <a:gd name="T5" fmla="*/ 4 h 11"/>
                <a:gd name="T6" fmla="*/ 0 w 14"/>
                <a:gd name="T7" fmla="*/ 4 h 11"/>
              </a:gdLst>
              <a:ahLst/>
              <a:cxnLst>
                <a:cxn ang="0">
                  <a:pos x="T0" y="T1"/>
                </a:cxn>
                <a:cxn ang="0">
                  <a:pos x="T2" y="T3"/>
                </a:cxn>
                <a:cxn ang="0">
                  <a:pos x="T4" y="T5"/>
                </a:cxn>
                <a:cxn ang="0">
                  <a:pos x="T6" y="T7"/>
                </a:cxn>
              </a:cxnLst>
              <a:rect l="0" t="0" r="r" b="b"/>
              <a:pathLst>
                <a:path w="14" h="11">
                  <a:moveTo>
                    <a:pt x="0" y="4"/>
                  </a:moveTo>
                  <a:cubicBezTo>
                    <a:pt x="7" y="11"/>
                    <a:pt x="7" y="11"/>
                    <a:pt x="7" y="11"/>
                  </a:cubicBezTo>
                  <a:cubicBezTo>
                    <a:pt x="14" y="4"/>
                    <a:pt x="14" y="4"/>
                    <a:pt x="14" y="4"/>
                  </a:cubicBezTo>
                  <a:cubicBezTo>
                    <a:pt x="10" y="0"/>
                    <a:pt x="4" y="0"/>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9" name="Freeform 90"/>
            <p:cNvSpPr/>
            <p:nvPr/>
          </p:nvSpPr>
          <p:spPr bwMode="auto">
            <a:xfrm>
              <a:off x="5596254" y="2265893"/>
              <a:ext cx="30153" cy="12696"/>
            </a:xfrm>
            <a:custGeom>
              <a:avLst/>
              <a:gdLst>
                <a:gd name="T0" fmla="*/ 0 w 24"/>
                <a:gd name="T1" fmla="*/ 7 h 10"/>
                <a:gd name="T2" fmla="*/ 2 w 24"/>
                <a:gd name="T3" fmla="*/ 10 h 10"/>
                <a:gd name="T4" fmla="*/ 21 w 24"/>
                <a:gd name="T5" fmla="*/ 10 h 10"/>
                <a:gd name="T6" fmla="*/ 24 w 24"/>
                <a:gd name="T7" fmla="*/ 7 h 10"/>
                <a:gd name="T8" fmla="*/ 0 w 24"/>
                <a:gd name="T9" fmla="*/ 7 h 10"/>
              </a:gdLst>
              <a:ahLst/>
              <a:cxnLst>
                <a:cxn ang="0">
                  <a:pos x="T0" y="T1"/>
                </a:cxn>
                <a:cxn ang="0">
                  <a:pos x="T2" y="T3"/>
                </a:cxn>
                <a:cxn ang="0">
                  <a:pos x="T4" y="T5"/>
                </a:cxn>
                <a:cxn ang="0">
                  <a:pos x="T6" y="T7"/>
                </a:cxn>
                <a:cxn ang="0">
                  <a:pos x="T8" y="T9"/>
                </a:cxn>
              </a:cxnLst>
              <a:rect l="0" t="0" r="r" b="b"/>
              <a:pathLst>
                <a:path w="24" h="10">
                  <a:moveTo>
                    <a:pt x="0" y="7"/>
                  </a:moveTo>
                  <a:cubicBezTo>
                    <a:pt x="2" y="10"/>
                    <a:pt x="2" y="10"/>
                    <a:pt x="2" y="10"/>
                  </a:cubicBezTo>
                  <a:cubicBezTo>
                    <a:pt x="8" y="4"/>
                    <a:pt x="16" y="4"/>
                    <a:pt x="21" y="10"/>
                  </a:cubicBezTo>
                  <a:cubicBezTo>
                    <a:pt x="24" y="7"/>
                    <a:pt x="24" y="7"/>
                    <a:pt x="24" y="7"/>
                  </a:cubicBezTo>
                  <a:cubicBezTo>
                    <a:pt x="17" y="0"/>
                    <a:pt x="6" y="0"/>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0" name="Freeform 91"/>
            <p:cNvSpPr/>
            <p:nvPr/>
          </p:nvSpPr>
          <p:spPr bwMode="auto">
            <a:xfrm>
              <a:off x="5589906" y="2255842"/>
              <a:ext cx="42320" cy="16399"/>
            </a:xfrm>
            <a:custGeom>
              <a:avLst/>
              <a:gdLst>
                <a:gd name="T0" fmla="*/ 2 w 34"/>
                <a:gd name="T1" fmla="*/ 13 h 13"/>
                <a:gd name="T2" fmla="*/ 32 w 34"/>
                <a:gd name="T3" fmla="*/ 13 h 13"/>
                <a:gd name="T4" fmla="*/ 34 w 34"/>
                <a:gd name="T5" fmla="*/ 10 h 13"/>
                <a:gd name="T6" fmla="*/ 0 w 34"/>
                <a:gd name="T7" fmla="*/ 10 h 13"/>
                <a:gd name="T8" fmla="*/ 2 w 34"/>
                <a:gd name="T9" fmla="*/ 13 h 13"/>
              </a:gdLst>
              <a:ahLst/>
              <a:cxnLst>
                <a:cxn ang="0">
                  <a:pos x="T0" y="T1"/>
                </a:cxn>
                <a:cxn ang="0">
                  <a:pos x="T2" y="T3"/>
                </a:cxn>
                <a:cxn ang="0">
                  <a:pos x="T4" y="T5"/>
                </a:cxn>
                <a:cxn ang="0">
                  <a:pos x="T6" y="T7"/>
                </a:cxn>
                <a:cxn ang="0">
                  <a:pos x="T8" y="T9"/>
                </a:cxn>
              </a:cxnLst>
              <a:rect l="0" t="0" r="r" b="b"/>
              <a:pathLst>
                <a:path w="34" h="13">
                  <a:moveTo>
                    <a:pt x="2" y="13"/>
                  </a:moveTo>
                  <a:cubicBezTo>
                    <a:pt x="10" y="4"/>
                    <a:pt x="23" y="4"/>
                    <a:pt x="32" y="13"/>
                  </a:cubicBezTo>
                  <a:cubicBezTo>
                    <a:pt x="34" y="10"/>
                    <a:pt x="34" y="10"/>
                    <a:pt x="34" y="10"/>
                  </a:cubicBezTo>
                  <a:cubicBezTo>
                    <a:pt x="25" y="0"/>
                    <a:pt x="9" y="0"/>
                    <a:pt x="0" y="10"/>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1" name="Rectangle 92"/>
            <p:cNvSpPr>
              <a:spLocks noChangeArrowheads="1"/>
            </p:cNvSpPr>
            <p:nvPr/>
          </p:nvSpPr>
          <p:spPr bwMode="auto">
            <a:xfrm>
              <a:off x="5326784" y="2527217"/>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2" name="Rectangle 93"/>
            <p:cNvSpPr>
              <a:spLocks noChangeArrowheads="1"/>
            </p:cNvSpPr>
            <p:nvPr/>
          </p:nvSpPr>
          <p:spPr bwMode="auto">
            <a:xfrm>
              <a:off x="5328581" y="2255842"/>
              <a:ext cx="6348" cy="123785"/>
            </a:xfrm>
            <a:prstGeom prst="rect">
              <a:avLst/>
            </a:prstGeom>
            <a:solidFill>
              <a:srgbClr val="FFF7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3" name="Rectangle 94"/>
            <p:cNvSpPr>
              <a:spLocks noChangeArrowheads="1"/>
            </p:cNvSpPr>
            <p:nvPr/>
          </p:nvSpPr>
          <p:spPr bwMode="auto">
            <a:xfrm>
              <a:off x="5326784" y="281816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4" name="Rectangle 95"/>
            <p:cNvSpPr>
              <a:spLocks noChangeArrowheads="1"/>
            </p:cNvSpPr>
            <p:nvPr/>
          </p:nvSpPr>
          <p:spPr bwMode="auto">
            <a:xfrm>
              <a:off x="6865526" y="252827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5" name="Oval 96"/>
            <p:cNvSpPr>
              <a:spLocks noChangeArrowheads="1"/>
            </p:cNvSpPr>
            <p:nvPr/>
          </p:nvSpPr>
          <p:spPr bwMode="auto">
            <a:xfrm>
              <a:off x="5832186" y="2027316"/>
              <a:ext cx="51313" cy="52371"/>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6" name="Freeform 97"/>
            <p:cNvSpPr/>
            <p:nvPr/>
          </p:nvSpPr>
          <p:spPr bwMode="auto">
            <a:xfrm>
              <a:off x="5979776" y="2038425"/>
              <a:ext cx="250215" cy="29095"/>
            </a:xfrm>
            <a:custGeom>
              <a:avLst/>
              <a:gdLst>
                <a:gd name="T0" fmla="*/ 188 w 200"/>
                <a:gd name="T1" fmla="*/ 0 h 23"/>
                <a:gd name="T2" fmla="*/ 11 w 200"/>
                <a:gd name="T3" fmla="*/ 0 h 23"/>
                <a:gd name="T4" fmla="*/ 0 w 200"/>
                <a:gd name="T5" fmla="*/ 12 h 23"/>
                <a:gd name="T6" fmla="*/ 11 w 200"/>
                <a:gd name="T7" fmla="*/ 23 h 23"/>
                <a:gd name="T8" fmla="*/ 188 w 200"/>
                <a:gd name="T9" fmla="*/ 23 h 23"/>
                <a:gd name="T10" fmla="*/ 200 w 200"/>
                <a:gd name="T11" fmla="*/ 12 h 23"/>
                <a:gd name="T12" fmla="*/ 188 w 20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0" h="23">
                  <a:moveTo>
                    <a:pt x="188" y="0"/>
                  </a:moveTo>
                  <a:cubicBezTo>
                    <a:pt x="11" y="0"/>
                    <a:pt x="11" y="0"/>
                    <a:pt x="11" y="0"/>
                  </a:cubicBezTo>
                  <a:cubicBezTo>
                    <a:pt x="5" y="0"/>
                    <a:pt x="0" y="5"/>
                    <a:pt x="0" y="12"/>
                  </a:cubicBezTo>
                  <a:cubicBezTo>
                    <a:pt x="0" y="18"/>
                    <a:pt x="5" y="23"/>
                    <a:pt x="11" y="23"/>
                  </a:cubicBezTo>
                  <a:cubicBezTo>
                    <a:pt x="188" y="23"/>
                    <a:pt x="188" y="23"/>
                    <a:pt x="188" y="23"/>
                  </a:cubicBezTo>
                  <a:cubicBezTo>
                    <a:pt x="195" y="23"/>
                    <a:pt x="200" y="18"/>
                    <a:pt x="200" y="12"/>
                  </a:cubicBezTo>
                  <a:cubicBezTo>
                    <a:pt x="200" y="5"/>
                    <a:pt x="195" y="0"/>
                    <a:pt x="188" y="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7" name="Rectangle 98"/>
            <p:cNvSpPr>
              <a:spLocks noChangeArrowheads="1"/>
            </p:cNvSpPr>
            <p:nvPr/>
          </p:nvSpPr>
          <p:spPr bwMode="auto">
            <a:xfrm>
              <a:off x="5334930"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4" name="Rectangle 99"/>
            <p:cNvSpPr>
              <a:spLocks noChangeArrowheads="1"/>
            </p:cNvSpPr>
            <p:nvPr/>
          </p:nvSpPr>
          <p:spPr bwMode="auto">
            <a:xfrm>
              <a:off x="6845743"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107" name="矩形 3106"/>
          <p:cNvSpPr/>
          <p:nvPr/>
        </p:nvSpPr>
        <p:spPr>
          <a:xfrm>
            <a:off x="1847528" y="2177031"/>
            <a:ext cx="504056" cy="3464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01</a:t>
            </a:r>
            <a:endParaRPr lang="zh-CN" altLang="en-US" dirty="0">
              <a:latin typeface="Bebas" pitchFamily="2" charset="0"/>
            </a:endParaRPr>
          </a:p>
        </p:txBody>
      </p:sp>
      <p:sp>
        <p:nvSpPr>
          <p:cNvPr id="102" name="矩形 101"/>
          <p:cNvSpPr/>
          <p:nvPr/>
        </p:nvSpPr>
        <p:spPr>
          <a:xfrm>
            <a:off x="2449126" y="2177031"/>
            <a:ext cx="2350730"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3" name="矩形 102"/>
          <p:cNvSpPr/>
          <p:nvPr/>
        </p:nvSpPr>
        <p:spPr>
          <a:xfrm>
            <a:off x="2139690" y="2762373"/>
            <a:ext cx="504056" cy="346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02</a:t>
            </a:r>
            <a:endParaRPr lang="zh-CN" altLang="en-US" dirty="0">
              <a:latin typeface="Bebas" pitchFamily="2" charset="0"/>
            </a:endParaRPr>
          </a:p>
        </p:txBody>
      </p:sp>
      <p:sp>
        <p:nvSpPr>
          <p:cNvPr id="104" name="矩形 103"/>
          <p:cNvSpPr/>
          <p:nvPr/>
        </p:nvSpPr>
        <p:spPr>
          <a:xfrm>
            <a:off x="2745746" y="2762373"/>
            <a:ext cx="203378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5" name="矩形 104"/>
          <p:cNvSpPr/>
          <p:nvPr/>
        </p:nvSpPr>
        <p:spPr>
          <a:xfrm>
            <a:off x="2417758" y="3347715"/>
            <a:ext cx="504056" cy="346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03</a:t>
            </a:r>
            <a:endParaRPr lang="zh-CN" altLang="en-US" dirty="0">
              <a:latin typeface="Bebas" pitchFamily="2" charset="0"/>
            </a:endParaRPr>
          </a:p>
        </p:txBody>
      </p:sp>
      <p:sp>
        <p:nvSpPr>
          <p:cNvPr id="106" name="矩形 105"/>
          <p:cNvSpPr/>
          <p:nvPr/>
        </p:nvSpPr>
        <p:spPr>
          <a:xfrm>
            <a:off x="3026985" y="3347715"/>
            <a:ext cx="1733278"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7" name="矩形 106"/>
          <p:cNvSpPr/>
          <p:nvPr/>
        </p:nvSpPr>
        <p:spPr>
          <a:xfrm>
            <a:off x="2773472" y="3933057"/>
            <a:ext cx="504056" cy="3464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04</a:t>
            </a:r>
            <a:endParaRPr lang="zh-CN" altLang="en-US" dirty="0">
              <a:latin typeface="Bebas" pitchFamily="2" charset="0"/>
            </a:endParaRPr>
          </a:p>
        </p:txBody>
      </p:sp>
      <p:sp>
        <p:nvSpPr>
          <p:cNvPr id="108" name="矩形 107"/>
          <p:cNvSpPr/>
          <p:nvPr/>
        </p:nvSpPr>
        <p:spPr>
          <a:xfrm>
            <a:off x="3382066" y="3933057"/>
            <a:ext cx="135386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13" name="TextBox 112"/>
          <p:cNvSpPr txBox="1"/>
          <p:nvPr/>
        </p:nvSpPr>
        <p:spPr>
          <a:xfrm>
            <a:off x="7428184" y="2073478"/>
            <a:ext cx="3924400"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graphicFrame>
        <p:nvGraphicFramePr>
          <p:cNvPr id="3115" name="图表 3114"/>
          <p:cNvGraphicFramePr/>
          <p:nvPr/>
        </p:nvGraphicFramePr>
        <p:xfrm>
          <a:off x="7176120" y="3061334"/>
          <a:ext cx="4176464" cy="2531420"/>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106"/>
                                        </p:tgtEl>
                                        <p:attrNameLst>
                                          <p:attrName>style.visibility</p:attrName>
                                        </p:attrNameLst>
                                      </p:cBhvr>
                                      <p:to>
                                        <p:strVal val="visible"/>
                                      </p:to>
                                    </p:set>
                                    <p:animEffect transition="in" filter="randombar(horizontal)">
                                      <p:cBhvr>
                                        <p:cTn id="7" dur="500"/>
                                        <p:tgtEl>
                                          <p:spTgt spid="310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13"/>
                                        </p:tgtEl>
                                        <p:attrNameLst>
                                          <p:attrName>style.visibility</p:attrName>
                                        </p:attrNameLst>
                                      </p:cBhvr>
                                      <p:to>
                                        <p:strVal val="visible"/>
                                      </p:to>
                                    </p:set>
                                    <p:anim calcmode="discrete" valueType="clr">
                                      <p:cBhvr override="childStyle">
                                        <p:cTn id="11" dur="80"/>
                                        <p:tgtEl>
                                          <p:spTgt spid="11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13"/>
                                        </p:tgtEl>
                                        <p:attrNameLst>
                                          <p:attrName>fillcolor</p:attrName>
                                        </p:attrNameLst>
                                      </p:cBhvr>
                                      <p:tavLst>
                                        <p:tav tm="0">
                                          <p:val>
                                            <p:clrVal>
                                              <a:schemeClr val="accent2"/>
                                            </p:clrVal>
                                          </p:val>
                                        </p:tav>
                                        <p:tav tm="50000">
                                          <p:val>
                                            <p:clrVal>
                                              <a:schemeClr val="hlink"/>
                                            </p:clrVal>
                                          </p:val>
                                        </p:tav>
                                      </p:tavLst>
                                    </p:anim>
                                    <p:set>
                                      <p:cBhvr>
                                        <p:cTn id="13" dur="80"/>
                                        <p:tgtEl>
                                          <p:spTgt spid="113"/>
                                        </p:tgtEl>
                                        <p:attrNameLst>
                                          <p:attrName>fill.type</p:attrName>
                                        </p:attrNameLst>
                                      </p:cBhvr>
                                      <p:to>
                                        <p:strVal val="solid"/>
                                      </p:to>
                                    </p:set>
                                  </p:childTnLst>
                                </p:cTn>
                              </p:par>
                            </p:childTnLst>
                          </p:cTn>
                        </p:par>
                        <p:par>
                          <p:cTn id="14" fill="hold">
                            <p:stCondLst>
                              <p:cond delay="3659"/>
                            </p:stCondLst>
                            <p:childTnLst>
                              <p:par>
                                <p:cTn id="15" presetID="22" presetClass="entr" presetSubtype="8" fill="hold" grpId="0" nodeType="afterEffect">
                                  <p:stCondLst>
                                    <p:cond delay="0"/>
                                  </p:stCondLst>
                                  <p:childTnLst>
                                    <p:set>
                                      <p:cBhvr>
                                        <p:cTn id="16" dur="1" fill="hold">
                                          <p:stCondLst>
                                            <p:cond delay="0"/>
                                          </p:stCondLst>
                                        </p:cTn>
                                        <p:tgtEl>
                                          <p:spTgt spid="3115"/>
                                        </p:tgtEl>
                                        <p:attrNameLst>
                                          <p:attrName>style.visibility</p:attrName>
                                        </p:attrNameLst>
                                      </p:cBhvr>
                                      <p:to>
                                        <p:strVal val="visible"/>
                                      </p:to>
                                    </p:set>
                                    <p:animEffect transition="in" filter="wipe(left)">
                                      <p:cBhvr>
                                        <p:cTn id="17" dur="500"/>
                                        <p:tgtEl>
                                          <p:spTgt spid="3115"/>
                                        </p:tgtEl>
                                      </p:cBhvr>
                                    </p:animEffect>
                                  </p:childTnLst>
                                </p:cTn>
                              </p:par>
                            </p:childTnLst>
                          </p:cTn>
                        </p:par>
                        <p:par>
                          <p:cTn id="18" fill="hold">
                            <p:stCondLst>
                              <p:cond delay="4159"/>
                            </p:stCondLst>
                            <p:childTnLst>
                              <p:par>
                                <p:cTn id="19" presetID="2" presetClass="entr" presetSubtype="8" fill="hold" grpId="0" nodeType="afterEffect">
                                  <p:stCondLst>
                                    <p:cond delay="0"/>
                                  </p:stCondLst>
                                  <p:childTnLst>
                                    <p:set>
                                      <p:cBhvr>
                                        <p:cTn id="20" dur="1" fill="hold">
                                          <p:stCondLst>
                                            <p:cond delay="0"/>
                                          </p:stCondLst>
                                        </p:cTn>
                                        <p:tgtEl>
                                          <p:spTgt spid="3107"/>
                                        </p:tgtEl>
                                        <p:attrNameLst>
                                          <p:attrName>style.visibility</p:attrName>
                                        </p:attrNameLst>
                                      </p:cBhvr>
                                      <p:to>
                                        <p:strVal val="visible"/>
                                      </p:to>
                                    </p:set>
                                    <p:anim calcmode="lin" valueType="num">
                                      <p:cBhvr additive="base">
                                        <p:cTn id="21" dur="500" fill="hold"/>
                                        <p:tgtEl>
                                          <p:spTgt spid="3107"/>
                                        </p:tgtEl>
                                        <p:attrNameLst>
                                          <p:attrName>ppt_x</p:attrName>
                                        </p:attrNameLst>
                                      </p:cBhvr>
                                      <p:tavLst>
                                        <p:tav tm="0">
                                          <p:val>
                                            <p:strVal val="0-#ppt_w/2"/>
                                          </p:val>
                                        </p:tav>
                                        <p:tav tm="100000">
                                          <p:val>
                                            <p:strVal val="#ppt_x"/>
                                          </p:val>
                                        </p:tav>
                                      </p:tavLst>
                                    </p:anim>
                                    <p:anim calcmode="lin" valueType="num">
                                      <p:cBhvr additive="base">
                                        <p:cTn id="22" dur="500" fill="hold"/>
                                        <p:tgtEl>
                                          <p:spTgt spid="3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additive="base">
                                        <p:cTn id="25" dur="500" fill="hold"/>
                                        <p:tgtEl>
                                          <p:spTgt spid="103"/>
                                        </p:tgtEl>
                                        <p:attrNameLst>
                                          <p:attrName>ppt_x</p:attrName>
                                        </p:attrNameLst>
                                      </p:cBhvr>
                                      <p:tavLst>
                                        <p:tav tm="0">
                                          <p:val>
                                            <p:strVal val="0-#ppt_w/2"/>
                                          </p:val>
                                        </p:tav>
                                        <p:tav tm="100000">
                                          <p:val>
                                            <p:strVal val="#ppt_x"/>
                                          </p:val>
                                        </p:tav>
                                      </p:tavLst>
                                    </p:anim>
                                    <p:anim calcmode="lin" valueType="num">
                                      <p:cBhvr additive="base">
                                        <p:cTn id="26" dur="500" fill="hold"/>
                                        <p:tgtEl>
                                          <p:spTgt spid="10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anim calcmode="lin" valueType="num">
                                      <p:cBhvr additive="base">
                                        <p:cTn id="29" dur="500" fill="hold"/>
                                        <p:tgtEl>
                                          <p:spTgt spid="105"/>
                                        </p:tgtEl>
                                        <p:attrNameLst>
                                          <p:attrName>ppt_x</p:attrName>
                                        </p:attrNameLst>
                                      </p:cBhvr>
                                      <p:tavLst>
                                        <p:tav tm="0">
                                          <p:val>
                                            <p:strVal val="0-#ppt_w/2"/>
                                          </p:val>
                                        </p:tav>
                                        <p:tav tm="100000">
                                          <p:val>
                                            <p:strVal val="#ppt_x"/>
                                          </p:val>
                                        </p:tav>
                                      </p:tavLst>
                                    </p:anim>
                                    <p:anim calcmode="lin" valueType="num">
                                      <p:cBhvr additive="base">
                                        <p:cTn id="30" dur="500" fill="hold"/>
                                        <p:tgtEl>
                                          <p:spTgt spid="10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additive="base">
                                        <p:cTn id="33" dur="500" fill="hold"/>
                                        <p:tgtEl>
                                          <p:spTgt spid="107"/>
                                        </p:tgtEl>
                                        <p:attrNameLst>
                                          <p:attrName>ppt_x</p:attrName>
                                        </p:attrNameLst>
                                      </p:cBhvr>
                                      <p:tavLst>
                                        <p:tav tm="0">
                                          <p:val>
                                            <p:strVal val="0-#ppt_w/2"/>
                                          </p:val>
                                        </p:tav>
                                        <p:tav tm="100000">
                                          <p:val>
                                            <p:strVal val="#ppt_x"/>
                                          </p:val>
                                        </p:tav>
                                      </p:tavLst>
                                    </p:anim>
                                    <p:anim calcmode="lin" valueType="num">
                                      <p:cBhvr additive="base">
                                        <p:cTn id="34" dur="500" fill="hold"/>
                                        <p:tgtEl>
                                          <p:spTgt spid="107"/>
                                        </p:tgtEl>
                                        <p:attrNameLst>
                                          <p:attrName>ppt_y</p:attrName>
                                        </p:attrNameLst>
                                      </p:cBhvr>
                                      <p:tavLst>
                                        <p:tav tm="0">
                                          <p:val>
                                            <p:strVal val="#ppt_y"/>
                                          </p:val>
                                        </p:tav>
                                        <p:tav tm="100000">
                                          <p:val>
                                            <p:strVal val="#ppt_y"/>
                                          </p:val>
                                        </p:tav>
                                      </p:tavLst>
                                    </p:anim>
                                  </p:childTnLst>
                                </p:cTn>
                              </p:par>
                              <p:par>
                                <p:cTn id="35" presetID="12" presetClass="entr" presetSubtype="2"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p:tgtEl>
                                          <p:spTgt spid="102"/>
                                        </p:tgtEl>
                                        <p:attrNameLst>
                                          <p:attrName>ppt_x</p:attrName>
                                        </p:attrNameLst>
                                      </p:cBhvr>
                                      <p:tavLst>
                                        <p:tav tm="0">
                                          <p:val>
                                            <p:strVal val="#ppt_x+#ppt_w*1.125000"/>
                                          </p:val>
                                        </p:tav>
                                        <p:tav tm="100000">
                                          <p:val>
                                            <p:strVal val="#ppt_x"/>
                                          </p:val>
                                        </p:tav>
                                      </p:tavLst>
                                    </p:anim>
                                    <p:animEffect transition="in" filter="wipe(left)">
                                      <p:cBhvr>
                                        <p:cTn id="38" dur="500"/>
                                        <p:tgtEl>
                                          <p:spTgt spid="102"/>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additive="base">
                                        <p:cTn id="41" dur="500"/>
                                        <p:tgtEl>
                                          <p:spTgt spid="104"/>
                                        </p:tgtEl>
                                        <p:attrNameLst>
                                          <p:attrName>ppt_x</p:attrName>
                                        </p:attrNameLst>
                                      </p:cBhvr>
                                      <p:tavLst>
                                        <p:tav tm="0">
                                          <p:val>
                                            <p:strVal val="#ppt_x+#ppt_w*1.125000"/>
                                          </p:val>
                                        </p:tav>
                                        <p:tav tm="100000">
                                          <p:val>
                                            <p:strVal val="#ppt_x"/>
                                          </p:val>
                                        </p:tav>
                                      </p:tavLst>
                                    </p:anim>
                                    <p:animEffect transition="in" filter="wipe(left)">
                                      <p:cBhvr>
                                        <p:cTn id="42" dur="500"/>
                                        <p:tgtEl>
                                          <p:spTgt spid="104"/>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additive="base">
                                        <p:cTn id="45" dur="500"/>
                                        <p:tgtEl>
                                          <p:spTgt spid="106"/>
                                        </p:tgtEl>
                                        <p:attrNameLst>
                                          <p:attrName>ppt_x</p:attrName>
                                        </p:attrNameLst>
                                      </p:cBhvr>
                                      <p:tavLst>
                                        <p:tav tm="0">
                                          <p:val>
                                            <p:strVal val="#ppt_x+#ppt_w*1.125000"/>
                                          </p:val>
                                        </p:tav>
                                        <p:tav tm="100000">
                                          <p:val>
                                            <p:strVal val="#ppt_x"/>
                                          </p:val>
                                        </p:tav>
                                      </p:tavLst>
                                    </p:anim>
                                    <p:animEffect transition="in" filter="wipe(left)">
                                      <p:cBhvr>
                                        <p:cTn id="46" dur="500"/>
                                        <p:tgtEl>
                                          <p:spTgt spid="106"/>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p:tgtEl>
                                          <p:spTgt spid="108"/>
                                        </p:tgtEl>
                                        <p:attrNameLst>
                                          <p:attrName>ppt_x</p:attrName>
                                        </p:attrNameLst>
                                      </p:cBhvr>
                                      <p:tavLst>
                                        <p:tav tm="0">
                                          <p:val>
                                            <p:strVal val="#ppt_x+#ppt_w*1.125000"/>
                                          </p:val>
                                        </p:tav>
                                        <p:tav tm="100000">
                                          <p:val>
                                            <p:strVal val="#ppt_x"/>
                                          </p:val>
                                        </p:tav>
                                      </p:tavLst>
                                    </p:anim>
                                    <p:animEffect transition="in" filter="wipe(left)">
                                      <p:cBhvr>
                                        <p:cTn id="5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7" grpId="0" animBg="1"/>
      <p:bldP spid="102" grpId="0" animBg="1"/>
      <p:bldP spid="103" grpId="0" animBg="1"/>
      <p:bldP spid="104" grpId="0" animBg="1"/>
      <p:bldP spid="105" grpId="0" animBg="1"/>
      <p:bldP spid="106" grpId="0" animBg="1"/>
      <p:bldP spid="107" grpId="0" animBg="1"/>
      <p:bldP spid="108" grpId="0" animBg="1"/>
      <p:bldP spid="113" grpId="0"/>
      <p:bldGraphic spid="311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0338" y="2751894"/>
            <a:ext cx="1069203"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03</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9"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3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7000">
                                          <p:cBhvr additive="base">
                                            <p:cTn id="7" dur="400" fill="hold"/>
                                            <p:tgtEl>
                                              <p:spTgt spid="2"/>
                                            </p:tgtEl>
                                            <p:attrNameLst>
                                              <p:attrName>ppt_x</p:attrName>
                                            </p:attrNameLst>
                                          </p:cBhvr>
                                          <p:tavLst>
                                            <p:tav tm="0">
                                              <p:val>
                                                <p:strVal val="0-#ppt_w/2"/>
                                              </p:val>
                                            </p:tav>
                                            <p:tav tm="100000">
                                              <p:val>
                                                <p:strVal val="#ppt_x"/>
                                              </p:val>
                                            </p:tav>
                                          </p:tavLst>
                                        </p:anim>
                                        <p:anim calcmode="lin" valueType="num" p14:bounceEnd="37000">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14:presetBounceEnd="37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37000">
                                          <p:cBhvr additive="base">
                                            <p:cTn id="22" dur="400" fill="hold"/>
                                            <p:tgtEl>
                                              <p:spTgt spid="3"/>
                                            </p:tgtEl>
                                            <p:attrNameLst>
                                              <p:attrName>ppt_x</p:attrName>
                                            </p:attrNameLst>
                                          </p:cBhvr>
                                          <p:tavLst>
                                            <p:tav tm="0">
                                              <p:val>
                                                <p:strVal val="0-#ppt_w/2"/>
                                              </p:val>
                                            </p:tav>
                                            <p:tav tm="100000">
                                              <p:val>
                                                <p:strVal val="#ppt_x"/>
                                              </p:val>
                                            </p:tav>
                                          </p:tavLst>
                                        </p:anim>
                                        <p:anim calcmode="lin" valueType="num" p14:bounceEnd="37000">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14:presetBounceEnd="37000">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14:bounceEnd="37000">
                                          <p:cBhvr additive="base">
                                            <p:cTn id="37" dur="400" fill="hold"/>
                                            <p:tgtEl>
                                              <p:spTgt spid="4"/>
                                            </p:tgtEl>
                                            <p:attrNameLst>
                                              <p:attrName>ppt_x</p:attrName>
                                            </p:attrNameLst>
                                          </p:cBhvr>
                                          <p:tavLst>
                                            <p:tav tm="0">
                                              <p:val>
                                                <p:strVal val="0-#ppt_w/2"/>
                                              </p:val>
                                            </p:tav>
                                            <p:tav tm="100000">
                                              <p:val>
                                                <p:strVal val="#ppt_x"/>
                                              </p:val>
                                            </p:tav>
                                          </p:tavLst>
                                        </p:anim>
                                        <p:anim calcmode="lin" valueType="num" p14:bounceEnd="37000">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14:presetBounceEnd="37000">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14:bounceEnd="37000">
                                          <p:cBhvr additive="base">
                                            <p:cTn id="52" dur="400" fill="hold"/>
                                            <p:tgtEl>
                                              <p:spTgt spid="39"/>
                                            </p:tgtEl>
                                            <p:attrNameLst>
                                              <p:attrName>ppt_x</p:attrName>
                                            </p:attrNameLst>
                                          </p:cBhvr>
                                          <p:tavLst>
                                            <p:tav tm="0">
                                              <p:val>
                                                <p:strVal val="0-#ppt_w/2"/>
                                              </p:val>
                                            </p:tav>
                                            <p:tav tm="100000">
                                              <p:val>
                                                <p:strVal val="#ppt_x"/>
                                              </p:val>
                                            </p:tav>
                                          </p:tavLst>
                                        </p:anim>
                                        <p:anim calcmode="lin" valueType="num" p14:bounceEnd="37000">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fill="hold"/>
                                            <p:tgtEl>
                                              <p:spTgt spid="3"/>
                                            </p:tgtEl>
                                            <p:attrNameLst>
                                              <p:attrName>ppt_x</p:attrName>
                                            </p:attrNameLst>
                                          </p:cBhvr>
                                          <p:tavLst>
                                            <p:tav tm="0">
                                              <p:val>
                                                <p:strVal val="0-#ppt_w/2"/>
                                              </p:val>
                                            </p:tav>
                                            <p:tav tm="100000">
                                              <p:val>
                                                <p:strVal val="#ppt_x"/>
                                              </p:val>
                                            </p:tav>
                                          </p:tavLst>
                                        </p:anim>
                                        <p:anim calcmode="lin" valueType="num">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400" fill="hold"/>
                                            <p:tgtEl>
                                              <p:spTgt spid="4"/>
                                            </p:tgtEl>
                                            <p:attrNameLst>
                                              <p:attrName>ppt_x</p:attrName>
                                            </p:attrNameLst>
                                          </p:cBhvr>
                                          <p:tavLst>
                                            <p:tav tm="0">
                                              <p:val>
                                                <p:strVal val="0-#ppt_w/2"/>
                                              </p:val>
                                            </p:tav>
                                            <p:tav tm="100000">
                                              <p:val>
                                                <p:strVal val="#ppt_x"/>
                                              </p:val>
                                            </p:tav>
                                          </p:tavLst>
                                        </p:anim>
                                        <p:anim calcmode="lin" valueType="num">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400" fill="hold"/>
                                            <p:tgtEl>
                                              <p:spTgt spid="39"/>
                                            </p:tgtEl>
                                            <p:attrNameLst>
                                              <p:attrName>ppt_x</p:attrName>
                                            </p:attrNameLst>
                                          </p:cBhvr>
                                          <p:tavLst>
                                            <p:tav tm="0">
                                              <p:val>
                                                <p:strVal val="0-#ppt_w/2"/>
                                              </p:val>
                                            </p:tav>
                                            <p:tav tm="100000">
                                              <p:val>
                                                <p:strVal val="#ppt_x"/>
                                              </p:val>
                                            </p:tav>
                                          </p:tavLst>
                                        </p:anim>
                                        <p:anim calcmode="lin" valueType="num">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561" y="1664968"/>
            <a:ext cx="3058880" cy="1712912"/>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024" y="1664968"/>
            <a:ext cx="3058880" cy="1712912"/>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grpSp>
      <p:sp>
        <p:nvSpPr>
          <p:cNvPr id="26" name="矩形 3"/>
          <p:cNvSpPr>
            <a:spLocks noChangeArrowheads="1"/>
          </p:cNvSpPr>
          <p:nvPr/>
        </p:nvSpPr>
        <p:spPr bwMode="auto">
          <a:xfrm>
            <a:off x="5039446" y="4621532"/>
            <a:ext cx="2113110"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61978" y="2751894"/>
            <a:ext cx="1025923"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04</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Users\Administrator\Desktop\4499633_211107066366_2副本.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127853" y="1746126"/>
            <a:ext cx="4071624" cy="408314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3"/>
          <p:cNvSpPr txBox="1"/>
          <p:nvPr/>
        </p:nvSpPr>
        <p:spPr>
          <a:xfrm rot="20124156">
            <a:off x="1243318" y="2288341"/>
            <a:ext cx="1723549" cy="584775"/>
          </a:xfrm>
          <a:prstGeom prst="rect">
            <a:avLst/>
          </a:prstGeom>
          <a:noFill/>
        </p:spPr>
        <p:txBody>
          <a:bodyPr wrap="none" rtlCol="0">
            <a:spAutoFit/>
          </a:bodyPr>
          <a:lstStyle/>
          <a:p>
            <a:pPr algn="l"/>
            <a:r>
              <a:rPr lang="zh-CN" altLang="en-US" sz="3200" spc="-200" dirty="0">
                <a:ln w="9525">
                  <a:noFill/>
                </a:ln>
                <a:solidFill>
                  <a:srgbClr val="FFC00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rPr>
              <a:t>我是目录</a:t>
            </a:r>
            <a:endParaRPr lang="zh-CN" altLang="en-US" sz="3200" spc="-200" dirty="0">
              <a:ln w="9525">
                <a:noFill/>
              </a:ln>
              <a:solidFill>
                <a:srgbClr val="2E9AD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endParaRPr>
          </a:p>
        </p:txBody>
      </p:sp>
      <p:sp>
        <p:nvSpPr>
          <p:cNvPr id="39" name="Freeform 5"/>
          <p:cNvSpPr/>
          <p:nvPr/>
        </p:nvSpPr>
        <p:spPr bwMode="auto">
          <a:xfrm>
            <a:off x="5506604" y="826855"/>
            <a:ext cx="809309"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lstStyle/>
          <a:p>
            <a:endParaRPr lang="zh-CN" altLang="en-US" sz="2400"/>
          </a:p>
        </p:txBody>
      </p:sp>
      <p:grpSp>
        <p:nvGrpSpPr>
          <p:cNvPr id="40" name="组合 39"/>
          <p:cNvGrpSpPr/>
          <p:nvPr/>
        </p:nvGrpSpPr>
        <p:grpSpPr>
          <a:xfrm>
            <a:off x="5589447" y="1329223"/>
            <a:ext cx="4985023" cy="820893"/>
            <a:chOff x="4441088" y="670090"/>
            <a:chExt cx="4985024" cy="820894"/>
          </a:xfrm>
        </p:grpSpPr>
        <p:grpSp>
          <p:nvGrpSpPr>
            <p:cNvPr id="41" name="组合 40"/>
            <p:cNvGrpSpPr/>
            <p:nvPr/>
          </p:nvGrpSpPr>
          <p:grpSpPr>
            <a:xfrm>
              <a:off x="4441088" y="761746"/>
              <a:ext cx="727764" cy="729238"/>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45" name="TextBox 147"/>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1</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2"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3"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6" name="组合 45"/>
          <p:cNvGrpSpPr/>
          <p:nvPr/>
        </p:nvGrpSpPr>
        <p:grpSpPr>
          <a:xfrm>
            <a:off x="5877479" y="2193319"/>
            <a:ext cx="4985023" cy="820893"/>
            <a:chOff x="4441088" y="670090"/>
            <a:chExt cx="4985024" cy="820894"/>
          </a:xfrm>
        </p:grpSpPr>
        <p:grpSp>
          <p:nvGrpSpPr>
            <p:cNvPr id="47" name="组合 46"/>
            <p:cNvGrpSpPr/>
            <p:nvPr/>
          </p:nvGrpSpPr>
          <p:grpSpPr>
            <a:xfrm>
              <a:off x="4441088" y="761746"/>
              <a:ext cx="727764" cy="729238"/>
              <a:chOff x="4339490" y="761746"/>
              <a:chExt cx="727764" cy="729238"/>
            </a:xfrm>
          </p:grpSpPr>
          <p:sp>
            <p:nvSpPr>
              <p:cNvPr id="5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1" name="TextBox 153"/>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2</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8"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9"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2" name="组合 51"/>
          <p:cNvGrpSpPr/>
          <p:nvPr/>
        </p:nvGrpSpPr>
        <p:grpSpPr>
          <a:xfrm>
            <a:off x="5973490" y="3264810"/>
            <a:ext cx="4985023" cy="820893"/>
            <a:chOff x="4441088" y="670090"/>
            <a:chExt cx="4985024" cy="820894"/>
          </a:xfrm>
        </p:grpSpPr>
        <p:grpSp>
          <p:nvGrpSpPr>
            <p:cNvPr id="53" name="组合 52"/>
            <p:cNvGrpSpPr/>
            <p:nvPr/>
          </p:nvGrpSpPr>
          <p:grpSpPr>
            <a:xfrm>
              <a:off x="4441088" y="761746"/>
              <a:ext cx="727764" cy="729238"/>
              <a:chOff x="4339490" y="761746"/>
              <a:chExt cx="727764" cy="729238"/>
            </a:xfrm>
          </p:grpSpPr>
          <p:sp>
            <p:nvSpPr>
              <p:cNvPr id="5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7" name="TextBox 159"/>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3</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54"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55"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8" name="组合 57"/>
          <p:cNvGrpSpPr/>
          <p:nvPr/>
        </p:nvGrpSpPr>
        <p:grpSpPr>
          <a:xfrm>
            <a:off x="5877479" y="4330954"/>
            <a:ext cx="4985023" cy="820893"/>
            <a:chOff x="4441088" y="670090"/>
            <a:chExt cx="4985024" cy="820894"/>
          </a:xfrm>
        </p:grpSpPr>
        <p:grpSp>
          <p:nvGrpSpPr>
            <p:cNvPr id="59" name="组合 58"/>
            <p:cNvGrpSpPr/>
            <p:nvPr/>
          </p:nvGrpSpPr>
          <p:grpSpPr>
            <a:xfrm>
              <a:off x="4441088" y="761746"/>
              <a:ext cx="727764" cy="729238"/>
              <a:chOff x="4339490" y="761746"/>
              <a:chExt cx="727764" cy="729238"/>
            </a:xfrm>
          </p:grpSpPr>
          <p:sp>
            <p:nvSpPr>
              <p:cNvPr id="6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3" name="TextBox 165"/>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4</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0"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1" name="矩形 39"/>
            <p:cNvSpPr>
              <a:spLocks noChangeArrowheads="1"/>
            </p:cNvSpPr>
            <p:nvPr/>
          </p:nvSpPr>
          <p:spPr bwMode="auto">
            <a:xfrm>
              <a:off x="5201642" y="670090"/>
              <a:ext cx="3762378" cy="47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64" name="组合 63"/>
          <p:cNvGrpSpPr/>
          <p:nvPr/>
        </p:nvGrpSpPr>
        <p:grpSpPr>
          <a:xfrm>
            <a:off x="5589447" y="5200395"/>
            <a:ext cx="4985023" cy="820893"/>
            <a:chOff x="4441088" y="670090"/>
            <a:chExt cx="4985024" cy="820894"/>
          </a:xfrm>
        </p:grpSpPr>
        <p:grpSp>
          <p:nvGrpSpPr>
            <p:cNvPr id="65" name="组合 64"/>
            <p:cNvGrpSpPr/>
            <p:nvPr/>
          </p:nvGrpSpPr>
          <p:grpSpPr>
            <a:xfrm>
              <a:off x="4441088" y="761746"/>
              <a:ext cx="727764" cy="729238"/>
              <a:chOff x="4339490" y="761746"/>
              <a:chExt cx="727764" cy="729238"/>
            </a:xfrm>
          </p:grpSpPr>
          <p:sp>
            <p:nvSpPr>
              <p:cNvPr id="6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9" name="TextBox 171"/>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5</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6"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7"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1+#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1+#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500" fill="hold"/>
                                        <p:tgtEl>
                                          <p:spTgt spid="64"/>
                                        </p:tgtEl>
                                        <p:attrNameLst>
                                          <p:attrName>ppt_x</p:attrName>
                                        </p:attrNameLst>
                                      </p:cBhvr>
                                      <p:tavLst>
                                        <p:tav tm="0">
                                          <p:val>
                                            <p:strVal val="1+#ppt_w/2"/>
                                          </p:val>
                                        </p:tav>
                                        <p:tav tm="100000">
                                          <p:val>
                                            <p:strVal val="#ppt_x"/>
                                          </p:val>
                                        </p:tav>
                                      </p:tavLst>
                                    </p:anim>
                                    <p:anim calcmode="lin" valueType="num">
                                      <p:cBhvr additive="base">
                                        <p:cTn id="4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427734" y="1364289"/>
            <a:ext cx="6332158" cy="4507776"/>
          </a:xfrm>
          <a:prstGeom prst="rect">
            <a:avLst/>
          </a:prstGeom>
          <a:blipFill dpi="0" rotWithShape="1">
            <a:blip r:embed="rId3"/>
            <a:srcRect/>
            <a:stretch>
              <a:fillRect/>
            </a:stretch>
          </a:blipFill>
          <a:ln>
            <a:noFill/>
          </a:ln>
        </p:spPr>
        <p:txBody>
          <a:bodyPr lIns="121908" tIns="60954" rIns="121908" bIns="60954" anchor="ctr"/>
          <a:lstStyle/>
          <a:p>
            <a:pPr algn="ctr" eaLnBrk="1" hangingPunct="1">
              <a:buFont typeface="Arial" panose="020B0604020202020204" pitchFamily="34" charset="0"/>
              <a:buNone/>
            </a:pPr>
            <a:endParaRPr lang="zh-CN" altLang="en-US" dirty="0">
              <a:solidFill>
                <a:srgbClr val="FFFFFF"/>
              </a:solidFill>
            </a:endParaRPr>
          </a:p>
        </p:txBody>
      </p:sp>
      <p:sp>
        <p:nvSpPr>
          <p:cNvPr id="4" name="矩形 3"/>
          <p:cNvSpPr>
            <a:spLocks noChangeArrowheads="1"/>
          </p:cNvSpPr>
          <p:nvPr/>
        </p:nvSpPr>
        <p:spPr bwMode="auto">
          <a:xfrm>
            <a:off x="816101" y="2948948"/>
            <a:ext cx="6694904" cy="2477975"/>
          </a:xfrm>
          <a:prstGeom prst="rect">
            <a:avLst/>
          </a:prstGeom>
          <a:solidFill>
            <a:schemeClr val="accent1"/>
          </a:solidFill>
          <a:ln>
            <a:noFill/>
          </a:ln>
        </p:spPr>
        <p:txBody>
          <a:bodyPr lIns="239976" tIns="143986" rIns="239976" bIns="143986"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900" dirty="0">
              <a:solidFill>
                <a:srgbClr val="FFFFFF"/>
              </a:solidFill>
              <a:latin typeface="+mn-ea"/>
              <a:ea typeface="+mn-ea"/>
            </a:endParaRPr>
          </a:p>
          <a:p>
            <a:pPr algn="just">
              <a:lnSpc>
                <a:spcPct val="130000"/>
              </a:lnSpc>
              <a:spcBef>
                <a:spcPts val="800"/>
              </a:spcBef>
              <a:spcAft>
                <a:spcPts val="800"/>
              </a:spcAft>
              <a:buNone/>
              <a:defRPr/>
            </a:pPr>
            <a:endParaRPr lang="zh-CN" altLang="en-US" sz="1900" dirty="0">
              <a:solidFill>
                <a:srgbClr val="FFFFFF"/>
              </a:solidFill>
              <a:latin typeface="+mn-ea"/>
              <a:ea typeface="+mn-ea"/>
            </a:endParaRPr>
          </a:p>
        </p:txBody>
      </p:sp>
      <p:sp>
        <p:nvSpPr>
          <p:cNvPr id="5" name="矩形 4"/>
          <p:cNvSpPr/>
          <p:nvPr/>
        </p:nvSpPr>
        <p:spPr>
          <a:xfrm>
            <a:off x="1033066" y="3474915"/>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6" name="矩形 5"/>
          <p:cNvSpPr/>
          <p:nvPr/>
        </p:nvSpPr>
        <p:spPr>
          <a:xfrm>
            <a:off x="1033066" y="4608740"/>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7" name="矩形 6"/>
          <p:cNvSpPr/>
          <p:nvPr/>
        </p:nvSpPr>
        <p:spPr>
          <a:xfrm>
            <a:off x="1020144" y="4213580"/>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客户开拓能力</a:t>
            </a:r>
            <a:endParaRPr lang="en-US" altLang="zh-CN" sz="1900" b="1" dirty="0">
              <a:solidFill>
                <a:srgbClr val="FFFFFF"/>
              </a:solidFill>
              <a:latin typeface="微软雅黑" panose="020B0503020204020204" pitchFamily="34" charset="-122"/>
            </a:endParaRPr>
          </a:p>
        </p:txBody>
      </p:sp>
      <p:sp>
        <p:nvSpPr>
          <p:cNvPr id="8" name="矩形 7"/>
          <p:cNvSpPr/>
          <p:nvPr/>
        </p:nvSpPr>
        <p:spPr>
          <a:xfrm>
            <a:off x="1020144" y="3044958"/>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市场感知能力</a:t>
            </a:r>
            <a:endParaRPr lang="en-US" altLang="zh-CN" sz="1900" b="1" dirty="0">
              <a:solidFill>
                <a:srgbClr val="FFFFFF"/>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6750" y="2751894"/>
            <a:ext cx="1056379"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05</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01</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03</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02</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04</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40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60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2756393" y="4495317"/>
            <a:ext cx="7779623" cy="382349"/>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4" name="Freeform 6"/>
          <p:cNvSpPr/>
          <p:nvPr/>
        </p:nvSpPr>
        <p:spPr bwMode="auto">
          <a:xfrm>
            <a:off x="3926721"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5" name="Freeform 8"/>
          <p:cNvSpPr/>
          <p:nvPr/>
        </p:nvSpPr>
        <p:spPr bwMode="auto">
          <a:xfrm>
            <a:off x="5321812"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6" name="Freeform 9"/>
          <p:cNvSpPr/>
          <p:nvPr/>
        </p:nvSpPr>
        <p:spPr bwMode="auto">
          <a:xfrm>
            <a:off x="6707586"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7" name="Freeform 11"/>
          <p:cNvSpPr/>
          <p:nvPr/>
        </p:nvSpPr>
        <p:spPr bwMode="auto">
          <a:xfrm>
            <a:off x="8102998"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8" name="Freeform 12"/>
          <p:cNvSpPr/>
          <p:nvPr/>
        </p:nvSpPr>
        <p:spPr bwMode="auto">
          <a:xfrm>
            <a:off x="9511077" y="2262743"/>
            <a:ext cx="1534998"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9" name="Freeform 13"/>
          <p:cNvSpPr/>
          <p:nvPr/>
        </p:nvSpPr>
        <p:spPr bwMode="auto">
          <a:xfrm>
            <a:off x="10816225" y="3511859"/>
            <a:ext cx="319792" cy="29184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0" name="Freeform 14"/>
          <p:cNvSpPr/>
          <p:nvPr/>
        </p:nvSpPr>
        <p:spPr bwMode="auto">
          <a:xfrm>
            <a:off x="2439693" y="2253097"/>
            <a:ext cx="319792"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1" name="Freeform 15"/>
          <p:cNvSpPr/>
          <p:nvPr/>
        </p:nvSpPr>
        <p:spPr bwMode="auto">
          <a:xfrm>
            <a:off x="2529635" y="2479780"/>
            <a:ext cx="1536997"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grpSp>
        <p:nvGrpSpPr>
          <p:cNvPr id="12" name="组合 11"/>
          <p:cNvGrpSpPr/>
          <p:nvPr/>
        </p:nvGrpSpPr>
        <p:grpSpPr>
          <a:xfrm>
            <a:off x="2771476" y="2268509"/>
            <a:ext cx="1053314" cy="1053451"/>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4" name="TextBox 13"/>
            <p:cNvSpPr txBox="1"/>
            <p:nvPr/>
          </p:nvSpPr>
          <p:spPr>
            <a:xfrm>
              <a:off x="2204951" y="1776421"/>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A</a:t>
              </a:r>
              <a:endParaRPr lang="zh-CN" altLang="en-US" sz="4800" dirty="0">
                <a:solidFill>
                  <a:schemeClr val="bg1"/>
                </a:solidFill>
                <a:latin typeface="Arial Black" panose="020B0A04020102020204" charset="0"/>
              </a:endParaRPr>
            </a:p>
          </p:txBody>
        </p:sp>
      </p:grpSp>
      <p:grpSp>
        <p:nvGrpSpPr>
          <p:cNvPr id="15" name="组合 14"/>
          <p:cNvGrpSpPr/>
          <p:nvPr/>
        </p:nvGrpSpPr>
        <p:grpSpPr>
          <a:xfrm>
            <a:off x="5563654" y="2268509"/>
            <a:ext cx="1053314" cy="1053451"/>
            <a:chOff x="4172688" y="1720304"/>
            <a:chExt cx="790088" cy="790088"/>
          </a:xfrm>
        </p:grpSpPr>
        <p:sp>
          <p:nvSpPr>
            <p:cNvPr id="16" name="Oval 21"/>
            <p:cNvSpPr>
              <a:spLocks noChangeArrowheads="1"/>
            </p:cNvSpPr>
            <p:nvPr/>
          </p:nvSpPr>
          <p:spPr bwMode="auto">
            <a:xfrm>
              <a:off x="4172688" y="1720304"/>
              <a:ext cx="790088"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7" name="TextBox 16"/>
            <p:cNvSpPr txBox="1"/>
            <p:nvPr/>
          </p:nvSpPr>
          <p:spPr>
            <a:xfrm>
              <a:off x="4302734" y="181817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C</a:t>
              </a:r>
              <a:endParaRPr lang="zh-CN" altLang="en-US" sz="4800" dirty="0">
                <a:solidFill>
                  <a:schemeClr val="bg1"/>
                </a:solidFill>
                <a:latin typeface="Arial Black" panose="020B0A04020102020204" charset="0"/>
              </a:endParaRPr>
            </a:p>
          </p:txBody>
        </p:sp>
      </p:grpSp>
      <p:grpSp>
        <p:nvGrpSpPr>
          <p:cNvPr id="18" name="组合 17"/>
          <p:cNvGrpSpPr/>
          <p:nvPr/>
        </p:nvGrpSpPr>
        <p:grpSpPr>
          <a:xfrm>
            <a:off x="8355831" y="2268509"/>
            <a:ext cx="1053314" cy="1053451"/>
            <a:chOff x="6267094" y="1720304"/>
            <a:chExt cx="790088" cy="790088"/>
          </a:xfrm>
        </p:grpSpPr>
        <p:sp>
          <p:nvSpPr>
            <p:cNvPr id="19" name="Oval 25"/>
            <p:cNvSpPr>
              <a:spLocks noChangeArrowheads="1"/>
            </p:cNvSpPr>
            <p:nvPr/>
          </p:nvSpPr>
          <p:spPr bwMode="auto">
            <a:xfrm>
              <a:off x="6267094" y="1720304"/>
              <a:ext cx="790088" cy="790088"/>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6409252" y="1837036"/>
              <a:ext cx="471585"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E</a:t>
              </a:r>
              <a:endParaRPr lang="zh-CN" altLang="en-US" sz="4800" dirty="0">
                <a:solidFill>
                  <a:schemeClr val="bg1"/>
                </a:solidFill>
                <a:latin typeface="Arial Black" panose="020B0A04020102020204" charset="0"/>
              </a:endParaRPr>
            </a:p>
          </p:txBody>
        </p:sp>
      </p:grpSp>
      <p:grpSp>
        <p:nvGrpSpPr>
          <p:cNvPr id="21" name="组合 20"/>
          <p:cNvGrpSpPr/>
          <p:nvPr/>
        </p:nvGrpSpPr>
        <p:grpSpPr>
          <a:xfrm>
            <a:off x="9750921" y="2750257"/>
            <a:ext cx="1055311" cy="1053451"/>
            <a:chOff x="7313547" y="2081615"/>
            <a:chExt cx="791586" cy="790088"/>
          </a:xfrm>
        </p:grpSpPr>
        <p:sp>
          <p:nvSpPr>
            <p:cNvPr id="22" name="Oval 27"/>
            <p:cNvSpPr>
              <a:spLocks noChangeArrowheads="1"/>
            </p:cNvSpPr>
            <p:nvPr/>
          </p:nvSpPr>
          <p:spPr bwMode="auto">
            <a:xfrm>
              <a:off x="7313547" y="2081615"/>
              <a:ext cx="791586" cy="790088"/>
            </a:xfrm>
            <a:prstGeom prst="ellipse">
              <a:avLst/>
            </a:prstGeom>
            <a:solidFill>
              <a:schemeClr val="accent4"/>
            </a:solidFill>
            <a:ln w="9525">
              <a:solidFill>
                <a:schemeClr val="bg1"/>
              </a:solidFill>
              <a:round/>
            </a:ln>
          </p:spPr>
          <p:txBody>
            <a:bodyPr vert="horz" wrap="square" lIns="91440" tIns="45720" rIns="91440" bIns="45720" numCol="1" anchor="t" anchorCtr="0" compatLnSpc="1"/>
            <a:lstStyle/>
            <a:p>
              <a:endParaRPr lang="zh-CN" altLang="en-US"/>
            </a:p>
          </p:txBody>
        </p:sp>
        <p:sp>
          <p:nvSpPr>
            <p:cNvPr id="23" name="TextBox 22"/>
            <p:cNvSpPr txBox="1"/>
            <p:nvPr/>
          </p:nvSpPr>
          <p:spPr>
            <a:xfrm>
              <a:off x="7467816" y="2205198"/>
              <a:ext cx="446334"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F</a:t>
              </a:r>
              <a:endParaRPr lang="zh-CN" altLang="en-US" sz="4800" dirty="0">
                <a:solidFill>
                  <a:schemeClr val="bg1"/>
                </a:solidFill>
                <a:latin typeface="Arial Black" panose="020B0A04020102020204" charset="0"/>
              </a:endParaRPr>
            </a:p>
          </p:txBody>
        </p:sp>
      </p:grpSp>
      <p:grpSp>
        <p:nvGrpSpPr>
          <p:cNvPr id="24" name="组合 23"/>
          <p:cNvGrpSpPr/>
          <p:nvPr/>
        </p:nvGrpSpPr>
        <p:grpSpPr>
          <a:xfrm>
            <a:off x="6958744" y="2750257"/>
            <a:ext cx="1055311" cy="1053451"/>
            <a:chOff x="5219141" y="2081615"/>
            <a:chExt cx="791586" cy="790088"/>
          </a:xfrm>
        </p:grpSpPr>
        <p:sp>
          <p:nvSpPr>
            <p:cNvPr id="25" name="Oval 23"/>
            <p:cNvSpPr>
              <a:spLocks noChangeArrowheads="1"/>
            </p:cNvSpPr>
            <p:nvPr/>
          </p:nvSpPr>
          <p:spPr bwMode="auto">
            <a:xfrm>
              <a:off x="5219141" y="2081615"/>
              <a:ext cx="791586"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5344974" y="216860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D</a:t>
              </a:r>
              <a:endParaRPr lang="zh-CN" altLang="en-US" sz="4800" dirty="0">
                <a:solidFill>
                  <a:schemeClr val="bg1"/>
                </a:solidFill>
                <a:latin typeface="Arial Black" panose="020B0A04020102020204" charset="0"/>
              </a:endParaRPr>
            </a:p>
          </p:txBody>
        </p:sp>
      </p:grpSp>
      <p:grpSp>
        <p:nvGrpSpPr>
          <p:cNvPr id="27" name="组合 26"/>
          <p:cNvGrpSpPr/>
          <p:nvPr/>
        </p:nvGrpSpPr>
        <p:grpSpPr>
          <a:xfrm>
            <a:off x="4166566" y="2750257"/>
            <a:ext cx="1055311" cy="1053451"/>
            <a:chOff x="3124735" y="2081615"/>
            <a:chExt cx="791586" cy="790088"/>
          </a:xfrm>
        </p:grpSpPr>
        <p:sp>
          <p:nvSpPr>
            <p:cNvPr id="28" name="Oval 19"/>
            <p:cNvSpPr>
              <a:spLocks noChangeArrowheads="1"/>
            </p:cNvSpPr>
            <p:nvPr/>
          </p:nvSpPr>
          <p:spPr bwMode="auto">
            <a:xfrm>
              <a:off x="3124735" y="2081615"/>
              <a:ext cx="791586"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TextBox 28"/>
            <p:cNvSpPr txBox="1"/>
            <p:nvPr/>
          </p:nvSpPr>
          <p:spPr>
            <a:xfrm>
              <a:off x="3239231" y="2180609"/>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B</a:t>
              </a:r>
              <a:endParaRPr lang="zh-CN" altLang="en-US" sz="4800" dirty="0">
                <a:solidFill>
                  <a:schemeClr val="bg1"/>
                </a:solidFill>
                <a:latin typeface="Arial Black" panose="020B0A04020102020204" charset="0"/>
              </a:endParaRPr>
            </a:p>
          </p:txBody>
        </p:sp>
      </p:grpSp>
      <p:sp>
        <p:nvSpPr>
          <p:cNvPr id="30" name="TextBox 29"/>
          <p:cNvSpPr txBox="1"/>
          <p:nvPr/>
        </p:nvSpPr>
        <p:spPr>
          <a:xfrm>
            <a:off x="3922930"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72134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49572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189608"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391046"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2544070"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985" y="1297501"/>
            <a:ext cx="1750809" cy="3066397"/>
          </a:xfrm>
          <a:prstGeom prst="rect">
            <a:avLst/>
          </a:prstGeom>
          <a:effectLst>
            <a:reflection blurRad="12700" stA="34000" endPos="42000" dir="5400000" sy="-100000" algn="bl" rotWithShape="0"/>
          </a:effectLst>
        </p:spPr>
      </p:pic>
      <p:sp>
        <p:nvSpPr>
          <p:cNvPr id="37" name="矩形 36"/>
          <p:cNvSpPr/>
          <p:nvPr/>
        </p:nvSpPr>
        <p:spPr>
          <a:xfrm>
            <a:off x="1360804" y="5468084"/>
            <a:ext cx="9919098" cy="518741"/>
          </a:xfrm>
          <a:prstGeom prst="rect">
            <a:avLst/>
          </a:prstGeom>
        </p:spPr>
        <p:txBody>
          <a:bodyPr wrap="square" lIns="87006" tIns="43502" rIns="87006" bIns="43502">
            <a:spAutoFit/>
          </a:bodyPr>
          <a:lstStyle/>
          <a:p>
            <a:pPr algn="just">
              <a:spcBef>
                <a:spcPts val="800"/>
              </a:spcBef>
              <a:spcAft>
                <a:spcPts val="800"/>
              </a:spcAft>
              <a:buClr>
                <a:srgbClr val="074AA1"/>
              </a:buClr>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39" name="TextBox 38"/>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500"/>
                            </p:stCondLst>
                            <p:childTnLst>
                              <p:par>
                                <p:cTn id="61" presetID="2" presetClass="entr" presetSubtype="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childTnLst>
                          </p:cTn>
                        </p:par>
                        <p:par>
                          <p:cTn id="75" fill="hold">
                            <p:stCondLst>
                              <p:cond delay="5500"/>
                            </p:stCondLst>
                            <p:childTnLst>
                              <p:par>
                                <p:cTn id="76" presetID="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ppt_x"/>
                                          </p:val>
                                        </p:tav>
                                        <p:tav tm="100000">
                                          <p:val>
                                            <p:strVal val="#ppt_x"/>
                                          </p:val>
                                        </p:tav>
                                      </p:tavLst>
                                    </p:anim>
                                    <p:anim calcmode="lin" valueType="num">
                                      <p:cBhvr additive="base">
                                        <p:cTn id="79" dur="500" fill="hold"/>
                                        <p:tgtEl>
                                          <p:spTgt spid="7"/>
                                        </p:tgtEl>
                                        <p:attrNameLst>
                                          <p:attrName>ppt_y</p:attrName>
                                        </p:attrNameLst>
                                      </p:cBhvr>
                                      <p:tavLst>
                                        <p:tav tm="0">
                                          <p:val>
                                            <p:strVal val="1+#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ppt_x"/>
                                          </p:val>
                                        </p:tav>
                                        <p:tav tm="100000">
                                          <p:val>
                                            <p:strVal val="#ppt_x"/>
                                          </p:val>
                                        </p:tav>
                                      </p:tavLst>
                                    </p:anim>
                                    <p:anim calcmode="lin" valueType="num">
                                      <p:cBhvr additive="base">
                                        <p:cTn id="83" dur="500" fill="hold"/>
                                        <p:tgtEl>
                                          <p:spTgt spid="18"/>
                                        </p:tgtEl>
                                        <p:attrNameLst>
                                          <p:attrName>ppt_y</p:attrName>
                                        </p:attrNameLst>
                                      </p:cBhvr>
                                      <p:tavLst>
                                        <p:tav tm="0">
                                          <p:val>
                                            <p:strVal val="0-#ppt_h/2"/>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6500"/>
                            </p:stCondLst>
                            <p:childTnLst>
                              <p:par>
                                <p:cTn id="91" presetID="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ppt_x"/>
                                          </p:val>
                                        </p:tav>
                                        <p:tav tm="100000">
                                          <p:val>
                                            <p:strVal val="#ppt_x"/>
                                          </p:val>
                                        </p:tav>
                                      </p:tavLst>
                                    </p:anim>
                                    <p:anim calcmode="lin" valueType="num">
                                      <p:cBhvr additive="base">
                                        <p:cTn id="94" dur="500" fill="hold"/>
                                        <p:tgtEl>
                                          <p:spTgt spid="8"/>
                                        </p:tgtEl>
                                        <p:attrNameLst>
                                          <p:attrName>ppt_y</p:attrName>
                                        </p:attrNameLst>
                                      </p:cBhvr>
                                      <p:tavLst>
                                        <p:tav tm="0">
                                          <p:val>
                                            <p:strVal val="0-#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53" presetClass="entr" presetSubtype="16"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childTnLst>
                          </p:cTn>
                        </p:par>
                        <p:par>
                          <p:cTn id="105" fill="hold">
                            <p:stCondLst>
                              <p:cond delay="7500"/>
                            </p:stCondLst>
                            <p:childTnLst>
                              <p:par>
                                <p:cTn id="106" presetID="2" presetClass="entr" presetSubtype="1" fill="hold" grpId="0" nodeType="after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ppt_x"/>
                                          </p:val>
                                        </p:tav>
                                        <p:tav tm="100000">
                                          <p:val>
                                            <p:strVal val="#ppt_x"/>
                                          </p:val>
                                        </p:tav>
                                      </p:tavLst>
                                    </p:anim>
                                    <p:anim calcmode="lin" valueType="num">
                                      <p:cBhvr additive="base">
                                        <p:cTn id="109" dur="500" fill="hold"/>
                                        <p:tgtEl>
                                          <p:spTgt spid="9"/>
                                        </p:tgtEl>
                                        <p:attrNameLst>
                                          <p:attrName>ppt_y</p:attrName>
                                        </p:attrNameLst>
                                      </p:cBhvr>
                                      <p:tavLst>
                                        <p:tav tm="0">
                                          <p:val>
                                            <p:strVal val="0-#ppt_h/2"/>
                                          </p:val>
                                        </p:tav>
                                        <p:tav tm="100000">
                                          <p:val>
                                            <p:strVal val="#ppt_y"/>
                                          </p:val>
                                        </p:tav>
                                      </p:tavLst>
                                    </p:anim>
                                  </p:childTnLst>
                                </p:cTn>
                              </p:par>
                            </p:childTnLst>
                          </p:cTn>
                        </p:par>
                        <p:par>
                          <p:cTn id="110" fill="hold">
                            <p:stCondLst>
                              <p:cond delay="8000"/>
                            </p:stCondLst>
                            <p:childTnLst>
                              <p:par>
                                <p:cTn id="111" presetID="22" presetClass="entr" presetSubtype="8"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wipe(left)">
                                      <p:cBhvr>
                                        <p:cTn id="113"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0" grpId="0"/>
      <p:bldP spid="31" grpId="0"/>
      <p:bldP spid="32" grpId="0"/>
      <p:bldP spid="33" grpId="0"/>
      <p:bldP spid="34" grpId="0"/>
      <p:bldP spid="35"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chemeClr val="tx2">
                <a:lumMod val="7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chemeClr val="accent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79"/>
          <p:cNvGrpSpPr/>
          <p:nvPr/>
        </p:nvGrpSpPr>
        <p:grpSpPr>
          <a:xfrm>
            <a:off x="4307753" y="2584099"/>
            <a:ext cx="3883692" cy="2414143"/>
            <a:chOff x="596900" y="1822450"/>
            <a:chExt cx="3259138" cy="2025650"/>
          </a:xfrm>
        </p:grpSpPr>
        <p:grpSp>
          <p:nvGrpSpPr>
            <p:cNvPr id="14" name="Group 4"/>
            <p:cNvGrpSpPr>
              <a:grpSpLocks noChangeAspect="1"/>
            </p:cNvGrpSpPr>
            <p:nvPr/>
          </p:nvGrpSpPr>
          <p:grpSpPr bwMode="auto">
            <a:xfrm>
              <a:off x="596900" y="1822450"/>
              <a:ext cx="3259138" cy="2025650"/>
              <a:chOff x="376" y="1148"/>
              <a:chExt cx="2053" cy="1276"/>
            </a:xfrm>
          </p:grpSpPr>
          <p:sp>
            <p:nvSpPr>
              <p:cNvPr id="1027"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91440" tIns="45720" rIns="91440" bIns="45720" numCol="1" anchor="t" anchorCtr="0" compatLnSpc="1"/>
              <a:lstStyle/>
              <a:p>
                <a:endParaRPr lang="en-US">
                  <a:latin typeface="+mn-ea"/>
                </a:endParaRPr>
              </a:p>
            </p:txBody>
          </p:sp>
          <p:sp>
            <p:nvSpPr>
              <p:cNvPr id="1029"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0"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91440" tIns="45720" rIns="91440" bIns="45720" numCol="1" anchor="t" anchorCtr="0" compatLnSpc="1"/>
              <a:lstStyle/>
              <a:p>
                <a:endParaRPr lang="en-US">
                  <a:latin typeface="+mn-ea"/>
                </a:endParaRPr>
              </a:p>
            </p:txBody>
          </p:sp>
          <p:sp>
            <p:nvSpPr>
              <p:cNvPr id="1031"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2"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sp>
            <p:nvSpPr>
              <p:cNvPr id="1033"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4"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5"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91440" tIns="45720" rIns="91440" bIns="45720" numCol="1" anchor="t" anchorCtr="0" compatLnSpc="1"/>
              <a:lstStyle/>
              <a:p>
                <a:endParaRPr lang="en-US">
                  <a:latin typeface="+mn-ea"/>
                </a:endParaRPr>
              </a:p>
            </p:txBody>
          </p:sp>
          <p:sp>
            <p:nvSpPr>
              <p:cNvPr id="1036"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grpSp>
        <p:sp>
          <p:nvSpPr>
            <p:cNvPr id="70" name="Freeform 69"/>
            <p:cNvSpPr/>
            <p:nvPr/>
          </p:nvSpPr>
          <p:spPr>
            <a:xfrm>
              <a:off x="1777224" y="2121054"/>
              <a:ext cx="900552" cy="900552"/>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65000"/>
                <a:lumOff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365760" rIns="226270" bIns="226270" numCol="1" spcCol="1270" anchor="b" anchorCtr="0">
              <a:noAutofit/>
            </a:bodyPr>
            <a:lstStyle/>
            <a:p>
              <a:pPr algn="ctr" defTabSz="1718310">
                <a:lnSpc>
                  <a:spcPct val="90000"/>
                </a:lnSpc>
                <a:spcBef>
                  <a:spcPct val="0"/>
                </a:spcBef>
                <a:spcAft>
                  <a:spcPct val="35000"/>
                </a:spcAft>
              </a:pPr>
              <a:endParaRPr lang="en-US" sz="3200" dirty="0">
                <a:latin typeface="+mn-ea"/>
              </a:endParaRPr>
            </a:p>
          </p:txBody>
        </p:sp>
      </p:grpSp>
      <p:grpSp>
        <p:nvGrpSpPr>
          <p:cNvPr id="68" name="Group 67"/>
          <p:cNvGrpSpPr/>
          <p:nvPr/>
        </p:nvGrpSpPr>
        <p:grpSpPr>
          <a:xfrm>
            <a:off x="6221673" y="1853824"/>
            <a:ext cx="2869502" cy="3765437"/>
            <a:chOff x="4551052" y="1390367"/>
            <a:chExt cx="2152407" cy="2824078"/>
          </a:xfrm>
        </p:grpSpPr>
        <p:cxnSp>
          <p:nvCxnSpPr>
            <p:cNvPr id="75" name="Elbow Connector 74"/>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9086943" y="1447437"/>
            <a:ext cx="2461810" cy="795557"/>
            <a:chOff x="6815499" y="1085577"/>
            <a:chExt cx="1846598" cy="596668"/>
          </a:xfrm>
        </p:grpSpPr>
        <p:sp>
          <p:nvSpPr>
            <p:cNvPr id="53" name="Freeform 52"/>
            <p:cNvSpPr>
              <a:spLocks noChangeAspect="1"/>
            </p:cNvSpPr>
            <p:nvPr/>
          </p:nvSpPr>
          <p:spPr>
            <a:xfrm>
              <a:off x="6815499"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7" name="Text Placeholder 3"/>
            <p:cNvSpPr txBox="1"/>
            <p:nvPr/>
          </p:nvSpPr>
          <p:spPr>
            <a:xfrm>
              <a:off x="7412167"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tx2">
                      <a:lumMod val="75000"/>
                    </a:schemeClr>
                  </a:solidFill>
                  <a:latin typeface="+mn-ea"/>
                </a:rPr>
                <a:t>副标题</a:t>
              </a:r>
              <a:r>
                <a:rPr lang="en-US" sz="2100" b="1" dirty="0">
                  <a:solidFill>
                    <a:schemeClr val="tx2">
                      <a:lumMod val="75000"/>
                    </a:schemeClr>
                  </a:solidFill>
                  <a:latin typeface="+mn-ea"/>
                </a:rPr>
                <a:t> 01</a:t>
              </a:r>
            </a:p>
          </p:txBody>
        </p:sp>
      </p:grpSp>
      <p:grpSp>
        <p:nvGrpSpPr>
          <p:cNvPr id="89" name="Group 88"/>
          <p:cNvGrpSpPr/>
          <p:nvPr/>
        </p:nvGrpSpPr>
        <p:grpSpPr>
          <a:xfrm>
            <a:off x="9086943" y="2702461"/>
            <a:ext cx="2461810" cy="795557"/>
            <a:chOff x="6815499" y="2026845"/>
            <a:chExt cx="1846598" cy="596668"/>
          </a:xfrm>
        </p:grpSpPr>
        <p:sp>
          <p:nvSpPr>
            <p:cNvPr id="56" name="Freeform 55"/>
            <p:cNvSpPr>
              <a:spLocks noChangeAspect="1"/>
            </p:cNvSpPr>
            <p:nvPr/>
          </p:nvSpPr>
          <p:spPr>
            <a:xfrm>
              <a:off x="6815499"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8" name="Text Placeholder 3"/>
            <p:cNvSpPr txBox="1"/>
            <p:nvPr/>
          </p:nvSpPr>
          <p:spPr>
            <a:xfrm>
              <a:off x="7412167"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3"/>
                  </a:solidFill>
                  <a:latin typeface="+mn-ea"/>
                </a:rPr>
                <a:t>副标题</a:t>
              </a:r>
              <a:r>
                <a:rPr lang="en-US" sz="2100" b="1" dirty="0">
                  <a:solidFill>
                    <a:schemeClr val="accent3"/>
                  </a:solidFill>
                  <a:latin typeface="+mn-ea"/>
                </a:rPr>
                <a:t> 02</a:t>
              </a:r>
            </a:p>
          </p:txBody>
        </p:sp>
      </p:grpSp>
      <p:grpSp>
        <p:nvGrpSpPr>
          <p:cNvPr id="92" name="Group 91"/>
          <p:cNvGrpSpPr/>
          <p:nvPr/>
        </p:nvGrpSpPr>
        <p:grpSpPr>
          <a:xfrm>
            <a:off x="9086943" y="3957485"/>
            <a:ext cx="2461810" cy="795557"/>
            <a:chOff x="6815499" y="2968113"/>
            <a:chExt cx="1846598" cy="596668"/>
          </a:xfrm>
        </p:grpSpPr>
        <p:sp>
          <p:nvSpPr>
            <p:cNvPr id="55" name="Freeform 54"/>
            <p:cNvSpPr>
              <a:spLocks noChangeAspect="1"/>
            </p:cNvSpPr>
            <p:nvPr/>
          </p:nvSpPr>
          <p:spPr>
            <a:xfrm>
              <a:off x="6815499"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solidFill>
                  <a:schemeClr val="bg1"/>
                </a:solidFill>
                <a:latin typeface="+mn-ea"/>
              </a:endParaRPr>
            </a:p>
          </p:txBody>
        </p:sp>
        <p:sp>
          <p:nvSpPr>
            <p:cNvPr id="60" name="Text Placeholder 3"/>
            <p:cNvSpPr txBox="1"/>
            <p:nvPr/>
          </p:nvSpPr>
          <p:spPr>
            <a:xfrm>
              <a:off x="7412167"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03</a:t>
              </a:r>
            </a:p>
          </p:txBody>
        </p:sp>
      </p:grpSp>
      <p:grpSp>
        <p:nvGrpSpPr>
          <p:cNvPr id="94" name="Group 93"/>
          <p:cNvGrpSpPr/>
          <p:nvPr/>
        </p:nvGrpSpPr>
        <p:grpSpPr>
          <a:xfrm>
            <a:off x="9086943" y="5212509"/>
            <a:ext cx="2461810" cy="795557"/>
            <a:chOff x="6815499" y="3909381"/>
            <a:chExt cx="1846598" cy="596668"/>
          </a:xfrm>
        </p:grpSpPr>
        <p:sp>
          <p:nvSpPr>
            <p:cNvPr id="54" name="Freeform 53"/>
            <p:cNvSpPr>
              <a:spLocks noChangeAspect="1"/>
            </p:cNvSpPr>
            <p:nvPr/>
          </p:nvSpPr>
          <p:spPr>
            <a:xfrm>
              <a:off x="6815499"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65" name="Text Placeholder 3"/>
            <p:cNvSpPr txBox="1"/>
            <p:nvPr/>
          </p:nvSpPr>
          <p:spPr>
            <a:xfrm>
              <a:off x="7412167"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60000"/>
                      <a:lumOff val="40000"/>
                    </a:schemeClr>
                  </a:solidFill>
                  <a:latin typeface="+mn-ea"/>
                </a:rPr>
                <a:t>副标题</a:t>
              </a:r>
              <a:r>
                <a:rPr lang="en-US" sz="2100" b="1" dirty="0">
                  <a:solidFill>
                    <a:schemeClr val="accent1">
                      <a:lumMod val="60000"/>
                      <a:lumOff val="40000"/>
                    </a:schemeClr>
                  </a:solidFill>
                  <a:latin typeface="+mn-ea"/>
                </a:rPr>
                <a:t> 04</a:t>
              </a:r>
            </a:p>
          </p:txBody>
        </p:sp>
      </p:grpSp>
      <p:grpSp>
        <p:nvGrpSpPr>
          <p:cNvPr id="69" name="Group 68"/>
          <p:cNvGrpSpPr/>
          <p:nvPr/>
        </p:nvGrpSpPr>
        <p:grpSpPr>
          <a:xfrm flipH="1">
            <a:off x="3149700" y="1853824"/>
            <a:ext cx="2869502" cy="3765437"/>
            <a:chOff x="4551052" y="1390367"/>
            <a:chExt cx="2152407" cy="2824078"/>
          </a:xfrm>
        </p:grpSpPr>
        <p:cxnSp>
          <p:nvCxnSpPr>
            <p:cNvPr id="71" name="Elbow Connector 70"/>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4" name="Elbow Connector 73"/>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720047" y="1447437"/>
            <a:ext cx="2420762" cy="795557"/>
            <a:chOff x="539510" y="1085577"/>
            <a:chExt cx="1815808" cy="596668"/>
          </a:xfrm>
        </p:grpSpPr>
        <p:sp>
          <p:nvSpPr>
            <p:cNvPr id="76" name="Freeform 75"/>
            <p:cNvSpPr>
              <a:spLocks noChangeAspect="1"/>
            </p:cNvSpPr>
            <p:nvPr/>
          </p:nvSpPr>
          <p:spPr>
            <a:xfrm>
              <a:off x="1758650"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0" name="Text Placeholder 3"/>
            <p:cNvSpPr txBox="1"/>
            <p:nvPr/>
          </p:nvSpPr>
          <p:spPr>
            <a:xfrm>
              <a:off x="539510"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01</a:t>
              </a:r>
            </a:p>
          </p:txBody>
        </p:sp>
      </p:grpSp>
      <p:grpSp>
        <p:nvGrpSpPr>
          <p:cNvPr id="90" name="Group 89"/>
          <p:cNvGrpSpPr/>
          <p:nvPr/>
        </p:nvGrpSpPr>
        <p:grpSpPr>
          <a:xfrm>
            <a:off x="720047" y="2702461"/>
            <a:ext cx="2420762" cy="795557"/>
            <a:chOff x="539510" y="2026845"/>
            <a:chExt cx="1815808" cy="596668"/>
          </a:xfrm>
        </p:grpSpPr>
        <p:sp>
          <p:nvSpPr>
            <p:cNvPr id="79" name="Freeform 78"/>
            <p:cNvSpPr>
              <a:spLocks noChangeAspect="1"/>
            </p:cNvSpPr>
            <p:nvPr/>
          </p:nvSpPr>
          <p:spPr>
            <a:xfrm>
              <a:off x="1758650"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1" name="Text Placeholder 3"/>
            <p:cNvSpPr txBox="1"/>
            <p:nvPr/>
          </p:nvSpPr>
          <p:spPr>
            <a:xfrm>
              <a:off x="539510"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solidFill>
                  <a:latin typeface="+mn-ea"/>
                </a:rPr>
                <a:t>副标题</a:t>
              </a:r>
              <a:r>
                <a:rPr lang="en-US" sz="2100" b="1" dirty="0">
                  <a:solidFill>
                    <a:schemeClr val="accent1"/>
                  </a:solidFill>
                  <a:latin typeface="+mn-ea"/>
                </a:rPr>
                <a:t> 02</a:t>
              </a:r>
            </a:p>
          </p:txBody>
        </p:sp>
      </p:grpSp>
      <p:grpSp>
        <p:nvGrpSpPr>
          <p:cNvPr id="91" name="Group 90"/>
          <p:cNvGrpSpPr/>
          <p:nvPr/>
        </p:nvGrpSpPr>
        <p:grpSpPr>
          <a:xfrm>
            <a:off x="720047" y="3957485"/>
            <a:ext cx="2420762" cy="795557"/>
            <a:chOff x="539510" y="2968113"/>
            <a:chExt cx="1815808" cy="596668"/>
          </a:xfrm>
        </p:grpSpPr>
        <p:sp>
          <p:nvSpPr>
            <p:cNvPr id="78" name="Freeform 77"/>
            <p:cNvSpPr>
              <a:spLocks noChangeAspect="1"/>
            </p:cNvSpPr>
            <p:nvPr/>
          </p:nvSpPr>
          <p:spPr>
            <a:xfrm>
              <a:off x="1758650"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2" name="Text Placeholder 3"/>
            <p:cNvSpPr txBox="1"/>
            <p:nvPr/>
          </p:nvSpPr>
          <p:spPr>
            <a:xfrm>
              <a:off x="539510"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2"/>
                  </a:solidFill>
                  <a:latin typeface="+mn-ea"/>
                </a:rPr>
                <a:t>副标题</a:t>
              </a:r>
              <a:r>
                <a:rPr lang="en-US" sz="2100" b="1" dirty="0">
                  <a:solidFill>
                    <a:schemeClr val="accent2"/>
                  </a:solidFill>
                  <a:latin typeface="+mn-ea"/>
                </a:rPr>
                <a:t> 03</a:t>
              </a:r>
            </a:p>
          </p:txBody>
        </p:sp>
      </p:grpSp>
      <p:grpSp>
        <p:nvGrpSpPr>
          <p:cNvPr id="93" name="Group 92"/>
          <p:cNvGrpSpPr/>
          <p:nvPr/>
        </p:nvGrpSpPr>
        <p:grpSpPr>
          <a:xfrm>
            <a:off x="720047" y="5212509"/>
            <a:ext cx="2420762" cy="795557"/>
            <a:chOff x="539510" y="3909381"/>
            <a:chExt cx="1815808" cy="596668"/>
          </a:xfrm>
        </p:grpSpPr>
        <p:sp>
          <p:nvSpPr>
            <p:cNvPr id="77" name="Freeform 76"/>
            <p:cNvSpPr>
              <a:spLocks noChangeAspect="1"/>
            </p:cNvSpPr>
            <p:nvPr/>
          </p:nvSpPr>
          <p:spPr>
            <a:xfrm>
              <a:off x="1758650"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3" name="Text Placeholder 3"/>
            <p:cNvSpPr txBox="1"/>
            <p:nvPr/>
          </p:nvSpPr>
          <p:spPr>
            <a:xfrm>
              <a:off x="539510"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75000"/>
                    </a:schemeClr>
                  </a:solidFill>
                  <a:latin typeface="+mn-ea"/>
                </a:rPr>
                <a:t>副标题</a:t>
              </a:r>
              <a:r>
                <a:rPr lang="en-US" sz="2100" b="1" dirty="0">
                  <a:solidFill>
                    <a:schemeClr val="accent1">
                      <a:lumMod val="75000"/>
                    </a:schemeClr>
                  </a:solidFill>
                  <a:latin typeface="+mn-ea"/>
                </a:rPr>
                <a:t> 04</a:t>
              </a:r>
            </a:p>
          </p:txBody>
        </p:sp>
      </p:grpSp>
      <p:grpSp>
        <p:nvGrpSpPr>
          <p:cNvPr id="51" name="组合 50"/>
          <p:cNvGrpSpPr/>
          <p:nvPr/>
        </p:nvGrpSpPr>
        <p:grpSpPr>
          <a:xfrm>
            <a:off x="5960367" y="3211223"/>
            <a:ext cx="578463" cy="563929"/>
            <a:chOff x="8175625" y="987426"/>
            <a:chExt cx="314325" cy="306388"/>
          </a:xfrm>
          <a:solidFill>
            <a:schemeClr val="bg1"/>
          </a:solidFill>
        </p:grpSpPr>
        <p:sp>
          <p:nvSpPr>
            <p:cNvPr id="52"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64" name="Freeform 143"/>
          <p:cNvSpPr>
            <a:spLocks noEditPoints="1"/>
          </p:cNvSpPr>
          <p:nvPr/>
        </p:nvSpPr>
        <p:spPr bwMode="auto">
          <a:xfrm>
            <a:off x="9235226" y="1596998"/>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6" name="Freeform 92"/>
          <p:cNvSpPr>
            <a:spLocks noEditPoints="1"/>
          </p:cNvSpPr>
          <p:nvPr/>
        </p:nvSpPr>
        <p:spPr bwMode="auto">
          <a:xfrm>
            <a:off x="9282873" y="2884441"/>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7" name="组合 66"/>
          <p:cNvGrpSpPr/>
          <p:nvPr/>
        </p:nvGrpSpPr>
        <p:grpSpPr>
          <a:xfrm>
            <a:off x="9279823" y="4139156"/>
            <a:ext cx="444423" cy="415877"/>
            <a:chOff x="6661150" y="233363"/>
            <a:chExt cx="320675" cy="300038"/>
          </a:xfrm>
          <a:solidFill>
            <a:schemeClr val="bg1"/>
          </a:solidFill>
        </p:grpSpPr>
        <p:sp>
          <p:nvSpPr>
            <p:cNvPr id="9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99" name="Freeform 140"/>
          <p:cNvSpPr>
            <a:spLocks noEditPoints="1"/>
          </p:cNvSpPr>
          <p:nvPr/>
        </p:nvSpPr>
        <p:spPr bwMode="auto">
          <a:xfrm>
            <a:off x="9241465" y="5384139"/>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0" name="Freeform 143"/>
          <p:cNvSpPr>
            <a:spLocks noEditPoints="1"/>
          </p:cNvSpPr>
          <p:nvPr/>
        </p:nvSpPr>
        <p:spPr bwMode="auto">
          <a:xfrm>
            <a:off x="2474699" y="1562933"/>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1" name="Freeform 92"/>
          <p:cNvSpPr>
            <a:spLocks noEditPoints="1"/>
          </p:cNvSpPr>
          <p:nvPr/>
        </p:nvSpPr>
        <p:spPr bwMode="auto">
          <a:xfrm>
            <a:off x="2522347" y="2850376"/>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102" name="组合 101"/>
          <p:cNvGrpSpPr/>
          <p:nvPr/>
        </p:nvGrpSpPr>
        <p:grpSpPr>
          <a:xfrm>
            <a:off x="2519296" y="4105091"/>
            <a:ext cx="444423" cy="415877"/>
            <a:chOff x="6661150" y="233363"/>
            <a:chExt cx="320675" cy="300038"/>
          </a:xfrm>
          <a:solidFill>
            <a:schemeClr val="bg1"/>
          </a:solidFill>
        </p:grpSpPr>
        <p:sp>
          <p:nvSpPr>
            <p:cNvPr id="10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107" name="Freeform 140"/>
          <p:cNvSpPr>
            <a:spLocks noEditPoints="1"/>
          </p:cNvSpPr>
          <p:nvPr/>
        </p:nvSpPr>
        <p:spPr bwMode="auto">
          <a:xfrm>
            <a:off x="2480938" y="5350074"/>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strips(downLeft)">
                                      <p:cBhvr>
                                        <p:cTn id="12" dur="500"/>
                                        <p:tgtEl>
                                          <p:spTgt spid="68"/>
                                        </p:tgtEl>
                                      </p:cBhvr>
                                    </p:animEffect>
                                  </p:childTnLst>
                                </p:cTn>
                              </p:par>
                            </p:childTnLst>
                          </p:cTn>
                        </p:par>
                        <p:par>
                          <p:cTn id="13" fill="hold">
                            <p:stCondLst>
                              <p:cond delay="1000"/>
                            </p:stCondLst>
                            <p:childTnLst>
                              <p:par>
                                <p:cTn id="14" presetID="18" presetClass="entr" presetSubtype="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strips(downRight)">
                                      <p:cBhvr>
                                        <p:cTn id="16" dur="500"/>
                                        <p:tgtEl>
                                          <p:spTgt spid="69"/>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0-#ppt_w/2"/>
                                          </p:val>
                                        </p:tav>
                                        <p:tav tm="100000">
                                          <p:val>
                                            <p:strVal val="#ppt_x"/>
                                          </p:val>
                                        </p:tav>
                                      </p:tavLst>
                                    </p:anim>
                                    <p:anim calcmode="lin" valueType="num">
                                      <p:cBhvr additive="base">
                                        <p:cTn id="26" dur="500" fill="hold"/>
                                        <p:tgtEl>
                                          <p:spTgt spid="8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accel="50000" decel="50000"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1+#ppt_w/2"/>
                                          </p:val>
                                        </p:tav>
                                        <p:tav tm="100000">
                                          <p:val>
                                            <p:strVal val="#ppt_x"/>
                                          </p:val>
                                        </p:tav>
                                      </p:tavLst>
                                    </p:anim>
                                    <p:anim calcmode="lin" valueType="num">
                                      <p:cBhvr additive="base">
                                        <p:cTn id="31" dur="500" fill="hold"/>
                                        <p:tgtEl>
                                          <p:spTgt spid="8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accel="50000" decel="5000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0-#ppt_w/2"/>
                                          </p:val>
                                        </p:tav>
                                        <p:tav tm="100000">
                                          <p:val>
                                            <p:strVal val="#ppt_x"/>
                                          </p:val>
                                        </p:tav>
                                      </p:tavLst>
                                    </p:anim>
                                    <p:anim calcmode="lin" valueType="num">
                                      <p:cBhvr additive="base">
                                        <p:cTn id="36" dur="500" fill="hold"/>
                                        <p:tgtEl>
                                          <p:spTgt spid="9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accel="50000" decel="50000" fill="hold"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500" fill="hold"/>
                                        <p:tgtEl>
                                          <p:spTgt spid="92"/>
                                        </p:tgtEl>
                                        <p:attrNameLst>
                                          <p:attrName>ppt_x</p:attrName>
                                        </p:attrNameLst>
                                      </p:cBhvr>
                                      <p:tavLst>
                                        <p:tav tm="0">
                                          <p:val>
                                            <p:strVal val="1+#ppt_w/2"/>
                                          </p:val>
                                        </p:tav>
                                        <p:tav tm="100000">
                                          <p:val>
                                            <p:strVal val="#ppt_x"/>
                                          </p:val>
                                        </p:tav>
                                      </p:tavLst>
                                    </p:anim>
                                    <p:anim calcmode="lin" valueType="num">
                                      <p:cBhvr additive="base">
                                        <p:cTn id="41" dur="500" fill="hold"/>
                                        <p:tgtEl>
                                          <p:spTgt spid="92"/>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accel="50000" decel="50000"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0-#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accel="50000" decel="5000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 calcmode="lin" valueType="num">
                                      <p:cBhvr additive="base">
                                        <p:cTn id="50" dur="500" fill="hold"/>
                                        <p:tgtEl>
                                          <p:spTgt spid="94"/>
                                        </p:tgtEl>
                                        <p:attrNameLst>
                                          <p:attrName>ppt_x</p:attrName>
                                        </p:attrNameLst>
                                      </p:cBhvr>
                                      <p:tavLst>
                                        <p:tav tm="0">
                                          <p:val>
                                            <p:strVal val="1+#ppt_w/2"/>
                                          </p:val>
                                        </p:tav>
                                        <p:tav tm="100000">
                                          <p:val>
                                            <p:strVal val="#ppt_x"/>
                                          </p:val>
                                        </p:tav>
                                      </p:tavLst>
                                    </p:anim>
                                    <p:anim calcmode="lin" valueType="num">
                                      <p:cBhvr additive="base">
                                        <p:cTn id="51" dur="500" fill="hold"/>
                                        <p:tgtEl>
                                          <p:spTgt spid="94"/>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accel="50000" decel="50000"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additive="base">
                                        <p:cTn id="55" dur="500" fill="hold"/>
                                        <p:tgtEl>
                                          <p:spTgt spid="93"/>
                                        </p:tgtEl>
                                        <p:attrNameLst>
                                          <p:attrName>ppt_x</p:attrName>
                                        </p:attrNameLst>
                                      </p:cBhvr>
                                      <p:tavLst>
                                        <p:tav tm="0">
                                          <p:val>
                                            <p:strVal val="0-#ppt_w/2"/>
                                          </p:val>
                                        </p:tav>
                                        <p:tav tm="100000">
                                          <p:val>
                                            <p:strVal val="#ppt_x"/>
                                          </p:val>
                                        </p:tav>
                                      </p:tavLst>
                                    </p:anim>
                                    <p:anim calcmode="lin" valueType="num">
                                      <p:cBhvr additive="base">
                                        <p:cTn id="56"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01"/>
          <p:cNvSpPr/>
          <p:nvPr/>
        </p:nvSpPr>
        <p:spPr>
          <a:xfrm>
            <a:off x="6745423" y="2122551"/>
            <a:ext cx="4339650" cy="923330"/>
          </a:xfrm>
          <a:prstGeom prst="rect">
            <a:avLst/>
          </a:prstGeom>
          <a:noFill/>
        </p:spPr>
        <p:txBody>
          <a:bodyPr wrap="none" lIns="91440" tIns="45720" rIns="91440" bIns="45720">
            <a:spAutoFit/>
          </a:bodyPr>
          <a:lstStyle/>
          <a:p>
            <a:pPr algn="r"/>
            <a:r>
              <a:rPr lang="zh-CN" altLang="en-US" sz="5400" b="1" dirty="0">
                <a:ln w="0"/>
                <a:solidFill>
                  <a:srgbClr val="F06402"/>
                </a:solidFill>
                <a:latin typeface="微软雅黑" panose="020B0503020204020204" pitchFamily="82" charset="2"/>
                <a:ea typeface="微软雅黑" panose="020B0503020204020204" pitchFamily="82" charset="2"/>
              </a:rPr>
              <a:t>感谢您的观看</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01"/>
          <p:cNvSpPr/>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01"/>
          <p:cNvSpPr/>
          <p:nvPr/>
        </p:nvSpPr>
        <p:spPr>
          <a:xfrm>
            <a:off x="7122057" y="3065181"/>
            <a:ext cx="1210588"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a:t>
            </a:r>
          </a:p>
        </p:txBody>
      </p:sp>
      <p:sp>
        <p:nvSpPr>
          <p:cNvPr id="6" name="01"/>
          <p:cNvSpPr/>
          <p:nvPr/>
        </p:nvSpPr>
        <p:spPr>
          <a:xfrm>
            <a:off x="8537580" y="3065181"/>
            <a:ext cx="2547493"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2019</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矩形 8"/>
          <p:cNvSpPr/>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childTnLst>
                          </p:cTn>
                        </p:par>
                        <p:par>
                          <p:cTn id="18" fill="hold">
                            <p:stCondLst>
                              <p:cond delay="75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3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663822" y="2751894"/>
            <a:ext cx="822234"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01</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latin typeface="微软雅黑" panose="020B0503020204020204" pitchFamily="34" charset="-122"/>
                <a:ea typeface="微软雅黑" panose="020B0503020204020204" pitchFamily="34" charset="-122"/>
              </a:rPr>
              <a:t>标题文字内容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70"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71"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7" name="Group 76"/>
          <p:cNvGrpSpPr/>
          <p:nvPr/>
        </p:nvGrpSpPr>
        <p:grpSpPr>
          <a:xfrm>
            <a:off x="1065950" y="3787444"/>
            <a:ext cx="2815707" cy="750919"/>
            <a:chOff x="402547" y="672020"/>
            <a:chExt cx="2112055"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nvGrpSpPr>
            <p:cNvPr id="80" name="Group 79"/>
            <p:cNvGrpSpPr/>
            <p:nvPr/>
          </p:nvGrpSpPr>
          <p:grpSpPr>
            <a:xfrm>
              <a:off x="402547" y="729170"/>
              <a:ext cx="515118" cy="455593"/>
              <a:chOff x="171813" y="618192"/>
              <a:chExt cx="515118" cy="455593"/>
            </a:xfrm>
          </p:grpSpPr>
          <p:sp>
            <p:nvSpPr>
              <p:cNvPr id="81" name="Oval 80"/>
              <p:cNvSpPr>
                <a:spLocks noChangeAspect="1"/>
              </p:cNvSpPr>
              <p:nvPr/>
            </p:nvSpPr>
            <p:spPr>
              <a:xfrm>
                <a:off x="193869" y="618192"/>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3</a:t>
                </a:r>
              </a:p>
            </p:txBody>
          </p:sp>
          <p:sp>
            <p:nvSpPr>
              <p:cNvPr id="82" name="TextBox 81"/>
              <p:cNvSpPr txBox="1"/>
              <p:nvPr/>
            </p:nvSpPr>
            <p:spPr>
              <a:xfrm>
                <a:off x="171813" y="722470"/>
                <a:ext cx="515118" cy="207749"/>
              </a:xfrm>
              <a:prstGeom prst="rect">
                <a:avLst/>
              </a:prstGeom>
              <a:noFill/>
            </p:spPr>
            <p:txBody>
              <a:bodyPr wrap="square" lIns="0" tIns="0" rIns="0" bIns="0" rtlCol="0" anchor="ctr">
                <a:spAutoFit/>
              </a:bodyPr>
              <a:lstStyle/>
              <a:p>
                <a:pPr algn="ctr"/>
                <a:endParaRPr lang="en-US" dirty="0">
                  <a:solidFill>
                    <a:schemeClr val="bg1"/>
                  </a:solidFill>
                  <a:latin typeface="+mn-ea"/>
                </a:endParaRPr>
              </a:p>
            </p:txBody>
          </p:sp>
        </p:grpSp>
      </p:grpSp>
      <p:grpSp>
        <p:nvGrpSpPr>
          <p:cNvPr id="83"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pPr algn="l"/>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4</a:t>
              </a:r>
            </a:p>
          </p:txBody>
        </p:sp>
      </p:grpSp>
      <p:grpSp>
        <p:nvGrpSpPr>
          <p:cNvPr id="89" name="Group 88"/>
          <p:cNvGrpSpPr/>
          <p:nvPr/>
        </p:nvGrpSpPr>
        <p:grpSpPr>
          <a:xfrm>
            <a:off x="8297176" y="1782252"/>
            <a:ext cx="2809525" cy="750919"/>
            <a:chOff x="805796" y="672020"/>
            <a:chExt cx="2107418" cy="563189"/>
          </a:xfrm>
        </p:grpSpPr>
        <p:sp>
          <p:nvSpPr>
            <p:cNvPr id="90" name="TextBox 89"/>
            <p:cNvSpPr txBox="1"/>
            <p:nvPr/>
          </p:nvSpPr>
          <p:spPr>
            <a:xfrm>
              <a:off x="805797" y="672020"/>
              <a:ext cx="1542506" cy="230833"/>
            </a:xfrm>
            <a:prstGeom prst="rect">
              <a:avLst/>
            </a:prstGeom>
            <a:noFill/>
          </p:spPr>
          <p:txBody>
            <a:bodyPr wrap="square" lIns="0" tIns="0" rIns="0" bIns="0" rtlCol="0" anchor="t">
              <a:spAutoFit/>
            </a:bodyPr>
            <a:lstStyle/>
            <a:p>
              <a:pPr algn="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1" name="TextBox 90"/>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3" name="Oval 92"/>
            <p:cNvSpPr>
              <a:spLocks noChangeAspect="1"/>
            </p:cNvSpPr>
            <p:nvPr/>
          </p:nvSpPr>
          <p:spPr>
            <a:xfrm>
              <a:off x="244419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5</a:t>
              </a:r>
              <a:endParaRPr lang="en-US" sz="2400" dirty="0">
                <a:latin typeface="+mn-ea"/>
              </a:endParaRPr>
            </a:p>
          </p:txBody>
        </p:sp>
      </p:grpSp>
      <p:grpSp>
        <p:nvGrpSpPr>
          <p:cNvPr id="95" name="Group 94"/>
          <p:cNvGrpSpPr/>
          <p:nvPr/>
        </p:nvGrpSpPr>
        <p:grpSpPr>
          <a:xfrm>
            <a:off x="8329227" y="2772147"/>
            <a:ext cx="2809525" cy="750919"/>
            <a:chOff x="805796" y="672020"/>
            <a:chExt cx="2107418" cy="563189"/>
          </a:xfrm>
        </p:grpSpPr>
        <p:sp>
          <p:nvSpPr>
            <p:cNvPr id="96" name="TextBox 95"/>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97" name="TextBox 96"/>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9" name="Oval 98"/>
            <p:cNvSpPr>
              <a:spLocks noChangeAspect="1"/>
            </p:cNvSpPr>
            <p:nvPr/>
          </p:nvSpPr>
          <p:spPr>
            <a:xfrm>
              <a:off x="244419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6</a:t>
              </a:r>
              <a:endParaRPr lang="en-US" sz="2400" dirty="0">
                <a:latin typeface="+mn-ea"/>
              </a:endParaRPr>
            </a:p>
          </p:txBody>
        </p:sp>
      </p:grpSp>
      <p:grpSp>
        <p:nvGrpSpPr>
          <p:cNvPr id="101" name="Group 100"/>
          <p:cNvGrpSpPr/>
          <p:nvPr/>
        </p:nvGrpSpPr>
        <p:grpSpPr>
          <a:xfrm>
            <a:off x="8329227" y="3762042"/>
            <a:ext cx="2809525" cy="750919"/>
            <a:chOff x="805796" y="672020"/>
            <a:chExt cx="2107418" cy="563189"/>
          </a:xfrm>
        </p:grpSpPr>
        <p:sp>
          <p:nvSpPr>
            <p:cNvPr id="102" name="TextBox 101"/>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3" name="TextBox 102"/>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05" name="Oval 104"/>
            <p:cNvSpPr>
              <a:spLocks noChangeAspect="1"/>
            </p:cNvSpPr>
            <p:nvPr/>
          </p:nvSpPr>
          <p:spPr>
            <a:xfrm>
              <a:off x="2444193" y="729170"/>
              <a:ext cx="469021" cy="45559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7</a:t>
              </a:r>
              <a:endParaRPr lang="en-US" dirty="0">
                <a:latin typeface="+mn-ea"/>
              </a:endParaRPr>
            </a:p>
          </p:txBody>
        </p:sp>
      </p:grpSp>
      <p:grpSp>
        <p:nvGrpSpPr>
          <p:cNvPr id="107" name="Group 106"/>
          <p:cNvGrpSpPr/>
          <p:nvPr/>
        </p:nvGrpSpPr>
        <p:grpSpPr>
          <a:xfrm>
            <a:off x="8329227" y="4751935"/>
            <a:ext cx="2809525" cy="750919"/>
            <a:chOff x="805796" y="672020"/>
            <a:chExt cx="2107418" cy="563189"/>
          </a:xfrm>
        </p:grpSpPr>
        <p:sp>
          <p:nvSpPr>
            <p:cNvPr id="108" name="TextBox 107"/>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9" name="TextBox 108"/>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11" name="Oval 110"/>
            <p:cNvSpPr>
              <a:spLocks noChangeAspect="1"/>
            </p:cNvSpPr>
            <p:nvPr/>
          </p:nvSpPr>
          <p:spPr>
            <a:xfrm>
              <a:off x="2444193" y="729170"/>
              <a:ext cx="469021" cy="4555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8</a:t>
              </a:r>
              <a:endParaRPr lang="en-US" sz="2400" dirty="0">
                <a:latin typeface="+mn-ea"/>
              </a:endParaRPr>
            </a:p>
          </p:txBody>
        </p:sp>
      </p:grpSp>
      <p:grpSp>
        <p:nvGrpSpPr>
          <p:cNvPr id="150" name="Group 149"/>
          <p:cNvGrpSpPr/>
          <p:nvPr/>
        </p:nvGrpSpPr>
        <p:grpSpPr>
          <a:xfrm>
            <a:off x="5112852" y="1731350"/>
            <a:ext cx="1966299" cy="4155551"/>
            <a:chOff x="3834542" y="1171729"/>
            <a:chExt cx="1474916" cy="3116663"/>
          </a:xfrm>
          <a:effectLst/>
        </p:grpSpPr>
        <p:grpSp>
          <p:nvGrpSpPr>
            <p:cNvPr id="151" name="Group 29"/>
            <p:cNvGrpSpPr/>
            <p:nvPr/>
          </p:nvGrpSpPr>
          <p:grpSpPr>
            <a:xfrm>
              <a:off x="3834542" y="1171729"/>
              <a:ext cx="1474916" cy="3116663"/>
              <a:chOff x="3189614" y="1562392"/>
              <a:chExt cx="1474916" cy="3116662"/>
            </a:xfrm>
            <a:effectLst/>
          </p:grpSpPr>
          <p:sp>
            <p:nvSpPr>
              <p:cNvPr id="154"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55" name="Group 20"/>
              <p:cNvGrpSpPr/>
              <p:nvPr/>
            </p:nvGrpSpPr>
            <p:grpSpPr>
              <a:xfrm>
                <a:off x="3189614" y="1991493"/>
                <a:ext cx="23662" cy="645898"/>
                <a:chOff x="3392428" y="1951545"/>
                <a:chExt cx="27432" cy="735419"/>
              </a:xfrm>
            </p:grpSpPr>
            <p:sp>
              <p:nvSpPr>
                <p:cNvPr id="161" name="Rectangle 160"/>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2" name="Rectangle 161"/>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3" name="Rectangle 162"/>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6"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7"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accent3"/>
                  </a:gs>
                  <a:gs pos="5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8"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9"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0"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2" name="Rectangle 151"/>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lumMod val="95000"/>
                    </a:schemeClr>
                  </a:solidFill>
                  <a:latin typeface="+mn-ea"/>
                </a:rPr>
                <a:t>APP </a:t>
              </a:r>
              <a:r>
                <a:rPr lang="zh-CN" altLang="en-US" sz="1600" dirty="0">
                  <a:solidFill>
                    <a:schemeClr val="bg1">
                      <a:lumMod val="95000"/>
                    </a:schemeClr>
                  </a:solidFill>
                  <a:latin typeface="+mn-ea"/>
                </a:rPr>
                <a:t>设计</a:t>
              </a:r>
              <a:endParaRPr lang="en-US" sz="1600" dirty="0">
                <a:solidFill>
                  <a:schemeClr val="bg1">
                    <a:lumMod val="95000"/>
                  </a:schemeClr>
                </a:solidFill>
                <a:latin typeface="+mn-ea"/>
              </a:endParaRPr>
            </a:p>
            <a:p>
              <a:pPr algn="ctr" defTabSz="1218565">
                <a:spcBef>
                  <a:spcPct val="20000"/>
                </a:spcBef>
                <a:defRPr/>
              </a:pPr>
              <a:r>
                <a:rPr lang="zh-CN" altLang="en-US" sz="1300" dirty="0">
                  <a:solidFill>
                    <a:schemeClr val="bg1">
                      <a:lumMod val="95000"/>
                    </a:schemeClr>
                  </a:solidFill>
                  <a:latin typeface="+mn-ea"/>
                </a:rPr>
                <a:t>此处添加详细文本描述，建议与标题相关并符合整体语言风格</a:t>
              </a:r>
              <a:endParaRPr lang="en-US" sz="1300" dirty="0">
                <a:solidFill>
                  <a:schemeClr val="bg1">
                    <a:lumMod val="95000"/>
                  </a:schemeClr>
                </a:solidFill>
                <a:latin typeface="+mn-ea"/>
              </a:endParaRPr>
            </a:p>
          </p:txBody>
        </p:sp>
      </p:grpSp>
      <p:grpSp>
        <p:nvGrpSpPr>
          <p:cNvPr id="121"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2"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8"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3" name="Group 132"/>
          <p:cNvGrpSpPr/>
          <p:nvPr/>
        </p:nvGrpSpPr>
        <p:grpSpPr>
          <a:xfrm flipH="1">
            <a:off x="7375614" y="2084138"/>
            <a:ext cx="743177" cy="192723"/>
            <a:chOff x="3074218" y="1415265"/>
            <a:chExt cx="557455" cy="144542"/>
          </a:xfrm>
        </p:grpSpPr>
        <p:cxnSp>
          <p:nvCxnSpPr>
            <p:cNvPr id="143" name="Straight Connector 14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4" name="Oval 14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4" name="Group 133"/>
          <p:cNvGrpSpPr/>
          <p:nvPr/>
        </p:nvGrpSpPr>
        <p:grpSpPr>
          <a:xfrm flipH="1">
            <a:off x="7375614" y="3112696"/>
            <a:ext cx="743177" cy="192723"/>
            <a:chOff x="3074218" y="1415265"/>
            <a:chExt cx="557455" cy="144542"/>
          </a:xfrm>
        </p:grpSpPr>
        <p:cxnSp>
          <p:nvCxnSpPr>
            <p:cNvPr id="141" name="Straight Connector 14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2" name="Oval 14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5" name="Group 134"/>
          <p:cNvGrpSpPr/>
          <p:nvPr/>
        </p:nvGrpSpPr>
        <p:grpSpPr>
          <a:xfrm flipH="1">
            <a:off x="7375614" y="4153644"/>
            <a:ext cx="743177" cy="192723"/>
            <a:chOff x="3074218" y="1415265"/>
            <a:chExt cx="557455" cy="144542"/>
          </a:xfrm>
        </p:grpSpPr>
        <p:cxnSp>
          <p:nvCxnSpPr>
            <p:cNvPr id="139" name="Straight Connector 13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0" name="Oval 13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6" name="Group 135"/>
          <p:cNvGrpSpPr/>
          <p:nvPr/>
        </p:nvGrpSpPr>
        <p:grpSpPr>
          <a:xfrm flipH="1">
            <a:off x="7375614" y="5139864"/>
            <a:ext cx="743177" cy="192723"/>
            <a:chOff x="3074218" y="1415265"/>
            <a:chExt cx="557455" cy="144542"/>
          </a:xfrm>
        </p:grpSpPr>
        <p:cxnSp>
          <p:nvCxnSpPr>
            <p:cNvPr id="137" name="Straight Connector 136"/>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8" name="Oval 137"/>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ppt_x"/>
                                          </p:val>
                                        </p:tav>
                                        <p:tav tm="100000">
                                          <p:val>
                                            <p:strVal val="#ppt_x"/>
                                          </p:val>
                                        </p:tav>
                                      </p:tavLst>
                                    </p:anim>
                                    <p:anim calcmode="lin" valueType="num">
                                      <p:cBhvr additive="base">
                                        <p:cTn id="8" dur="500" fill="hold"/>
                                        <p:tgtEl>
                                          <p:spTgt spid="1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21"/>
                                        </p:tgtEl>
                                        <p:attrNameLst>
                                          <p:attrName>style.visibility</p:attrName>
                                        </p:attrNameLst>
                                      </p:cBhvr>
                                      <p:to>
                                        <p:strVal val="visible"/>
                                      </p:to>
                                    </p:set>
                                    <p:animEffect transition="in" filter="slide(fromRight)">
                                      <p:cBhvr>
                                        <p:cTn id="16" dur="500"/>
                                        <p:tgtEl>
                                          <p:spTgt spid="121"/>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slide(fromLeft)">
                                      <p:cBhvr>
                                        <p:cTn id="20" dur="500"/>
                                        <p:tgtEl>
                                          <p:spTgt spid="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Effect transition="in" filter="slide(fromLeft)">
                                      <p:cBhvr>
                                        <p:cTn id="24" dur="500"/>
                                        <p:tgtEl>
                                          <p:spTgt spid="133"/>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slide(fromRight)">
                                      <p:cBhvr>
                                        <p:cTn id="28" dur="500"/>
                                        <p:tgtEl>
                                          <p:spTgt spid="89"/>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122"/>
                                        </p:tgtEl>
                                        <p:attrNameLst>
                                          <p:attrName>style.visibility</p:attrName>
                                        </p:attrNameLst>
                                      </p:cBhvr>
                                      <p:to>
                                        <p:strVal val="visible"/>
                                      </p:to>
                                    </p:set>
                                    <p:animEffect transition="in" filter="slide(fromRight)">
                                      <p:cBhvr>
                                        <p:cTn id="32" dur="500"/>
                                        <p:tgtEl>
                                          <p:spTgt spid="122"/>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slide(fromLeft)">
                                      <p:cBhvr>
                                        <p:cTn id="36" dur="500"/>
                                        <p:tgtEl>
                                          <p:spTgt spid="71"/>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Effect transition="in" filter="slide(fromLeft)">
                                      <p:cBhvr>
                                        <p:cTn id="40" dur="500"/>
                                        <p:tgtEl>
                                          <p:spTgt spid="134"/>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slide(fromRight)">
                                      <p:cBhvr>
                                        <p:cTn id="44" dur="500"/>
                                        <p:tgtEl>
                                          <p:spTgt spid="95"/>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slide(fromRight)">
                                      <p:cBhvr>
                                        <p:cTn id="48" dur="500"/>
                                        <p:tgtEl>
                                          <p:spTgt spid="125"/>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slide(fromLeft)">
                                      <p:cBhvr>
                                        <p:cTn id="52" dur="500"/>
                                        <p:tgtEl>
                                          <p:spTgt spid="77"/>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slide(fromLeft)">
                                      <p:cBhvr>
                                        <p:cTn id="56" dur="500"/>
                                        <p:tgtEl>
                                          <p:spTgt spid="135"/>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slide(fromRight)">
                                      <p:cBhvr>
                                        <p:cTn id="60" dur="500"/>
                                        <p:tgtEl>
                                          <p:spTgt spid="101"/>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128"/>
                                        </p:tgtEl>
                                        <p:attrNameLst>
                                          <p:attrName>style.visibility</p:attrName>
                                        </p:attrNameLst>
                                      </p:cBhvr>
                                      <p:to>
                                        <p:strVal val="visible"/>
                                      </p:to>
                                    </p:set>
                                    <p:animEffect transition="in" filter="slide(fromRight)">
                                      <p:cBhvr>
                                        <p:cTn id="64" dur="500"/>
                                        <p:tgtEl>
                                          <p:spTgt spid="128"/>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slide(fromLeft)">
                                      <p:cBhvr>
                                        <p:cTn id="68" dur="500"/>
                                        <p:tgtEl>
                                          <p:spTgt spid="83"/>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slide(fromLeft)">
                                      <p:cBhvr>
                                        <p:cTn id="72" dur="500"/>
                                        <p:tgtEl>
                                          <p:spTgt spid="136"/>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107"/>
                                        </p:tgtEl>
                                        <p:attrNameLst>
                                          <p:attrName>style.visibility</p:attrName>
                                        </p:attrNameLst>
                                      </p:cBhvr>
                                      <p:to>
                                        <p:strVal val="visible"/>
                                      </p:to>
                                    </p:set>
                                    <p:animEffect transition="in" filter="slide(fromRight)">
                                      <p:cBhvr>
                                        <p:cTn id="7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93386" y="1512251"/>
            <a:ext cx="601400"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93387" y="1917872"/>
            <a:ext cx="1093455"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293387" y="2323493"/>
            <a:ext cx="1530837"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93386" y="2729114"/>
            <a:ext cx="3663074" cy="21869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293387" y="3134735"/>
            <a:ext cx="4373819"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93386" y="3540356"/>
            <a:ext cx="486587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93386" y="3945977"/>
            <a:ext cx="5029892"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93386" y="4351598"/>
            <a:ext cx="3280364"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93387" y="4757219"/>
            <a:ext cx="2569619"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93386" y="5162840"/>
            <a:ext cx="2952328"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293386" y="5568461"/>
            <a:ext cx="1749528"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293386" y="5974080"/>
            <a:ext cx="87476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39416" y="146770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39416" y="1873328"/>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39416" y="2278949"/>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9416" y="2684570"/>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39416" y="3090191"/>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39416" y="3495812"/>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39416" y="3901433"/>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07</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9416" y="4307054"/>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08</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39416" y="4712675"/>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09</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39416" y="511829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10</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39416" y="552391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39416" y="592953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91706" y="1467707"/>
            <a:ext cx="768415"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184,900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7" name="TextBox 26"/>
          <p:cNvSpPr txBox="1"/>
          <p:nvPr/>
        </p:nvSpPr>
        <p:spPr>
          <a:xfrm>
            <a:off x="2387616" y="1873327"/>
            <a:ext cx="78374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358,770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8" name="TextBox 27"/>
          <p:cNvSpPr txBox="1"/>
          <p:nvPr/>
        </p:nvSpPr>
        <p:spPr>
          <a:xfrm>
            <a:off x="2824223" y="2278948"/>
            <a:ext cx="789512"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638,859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9" name="TextBox 28"/>
          <p:cNvSpPr txBox="1"/>
          <p:nvPr/>
        </p:nvSpPr>
        <p:spPr>
          <a:xfrm>
            <a:off x="4956460" y="2684570"/>
            <a:ext cx="8892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1,936,200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0" name="TextBox 29"/>
          <p:cNvSpPr txBox="1"/>
          <p:nvPr/>
        </p:nvSpPr>
        <p:spPr>
          <a:xfrm>
            <a:off x="5667206" y="3090191"/>
            <a:ext cx="91326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2,242,700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1" name="TextBox 30"/>
          <p:cNvSpPr txBox="1"/>
          <p:nvPr/>
        </p:nvSpPr>
        <p:spPr>
          <a:xfrm>
            <a:off x="6159260" y="3495811"/>
            <a:ext cx="9276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2,362,100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2" name="TextBox 31"/>
          <p:cNvSpPr txBox="1"/>
          <p:nvPr/>
        </p:nvSpPr>
        <p:spPr>
          <a:xfrm>
            <a:off x="6323279" y="3901433"/>
            <a:ext cx="93878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2,398,400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3" name="TextBox 32"/>
          <p:cNvSpPr txBox="1"/>
          <p:nvPr/>
        </p:nvSpPr>
        <p:spPr>
          <a:xfrm>
            <a:off x="4573751" y="4307054"/>
            <a:ext cx="84350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1,671,370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4" name="TextBox 33"/>
          <p:cNvSpPr txBox="1"/>
          <p:nvPr/>
        </p:nvSpPr>
        <p:spPr>
          <a:xfrm>
            <a:off x="3863006" y="4712674"/>
            <a:ext cx="88011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1,424,082</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5" name="TextBox 34"/>
          <p:cNvSpPr txBox="1"/>
          <p:nvPr/>
        </p:nvSpPr>
        <p:spPr>
          <a:xfrm>
            <a:off x="4245714" y="5118296"/>
            <a:ext cx="8890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1,580,730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6" name="TextBox 35"/>
          <p:cNvSpPr txBox="1"/>
          <p:nvPr/>
        </p:nvSpPr>
        <p:spPr>
          <a:xfrm>
            <a:off x="3042915" y="5523916"/>
            <a:ext cx="791499"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734,889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7" name="TextBox 36"/>
          <p:cNvSpPr txBox="1"/>
          <p:nvPr/>
        </p:nvSpPr>
        <p:spPr>
          <a:xfrm>
            <a:off x="2134652" y="5929536"/>
            <a:ext cx="7927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254,306</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42" name="TextBox 41"/>
          <p:cNvSpPr txBox="1"/>
          <p:nvPr/>
        </p:nvSpPr>
        <p:spPr>
          <a:xfrm>
            <a:off x="5778496" y="1497329"/>
            <a:ext cx="564609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42"/>
          <p:cNvSpPr txBox="1"/>
          <p:nvPr/>
        </p:nvSpPr>
        <p:spPr>
          <a:xfrm>
            <a:off x="6291458" y="1903173"/>
            <a:ext cx="513313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：您的内容打在这里，复制您的文本后，在此框中选择粘贴，并选择只保留文字。</a:t>
            </a:r>
          </a:p>
        </p:txBody>
      </p:sp>
      <p:sp>
        <p:nvSpPr>
          <p:cNvPr id="44" name="TextBox 43"/>
          <p:cNvSpPr txBox="1"/>
          <p:nvPr/>
        </p:nvSpPr>
        <p:spPr>
          <a:xfrm>
            <a:off x="7317378" y="2309017"/>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5" name="TextBox 44"/>
          <p:cNvSpPr txBox="1"/>
          <p:nvPr/>
        </p:nvSpPr>
        <p:spPr>
          <a:xfrm>
            <a:off x="7317378" y="2714861"/>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6" name="TextBox 45"/>
          <p:cNvSpPr txBox="1"/>
          <p:nvPr/>
        </p:nvSpPr>
        <p:spPr>
          <a:xfrm>
            <a:off x="8471542" y="3120705"/>
            <a:ext cx="295305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a:t>
            </a:r>
          </a:p>
        </p:txBody>
      </p:sp>
      <p:sp>
        <p:nvSpPr>
          <p:cNvPr id="47" name="TextBox 46"/>
          <p:cNvSpPr txBox="1"/>
          <p:nvPr/>
        </p:nvSpPr>
        <p:spPr>
          <a:xfrm>
            <a:off x="7830340" y="3526549"/>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48" name="TextBox 47"/>
          <p:cNvSpPr txBox="1"/>
          <p:nvPr/>
        </p:nvSpPr>
        <p:spPr>
          <a:xfrm>
            <a:off x="8984502" y="3932393"/>
            <a:ext cx="244009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7</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49" name="TextBox 48"/>
          <p:cNvSpPr txBox="1"/>
          <p:nvPr/>
        </p:nvSpPr>
        <p:spPr>
          <a:xfrm>
            <a:off x="7830340" y="4338237"/>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50" name="TextBox 49"/>
          <p:cNvSpPr txBox="1"/>
          <p:nvPr/>
        </p:nvSpPr>
        <p:spPr>
          <a:xfrm>
            <a:off x="8086820" y="4744081"/>
            <a:ext cx="33377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9</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：您的内容打在这里，粘贴，并选择只保留文字。</a:t>
            </a:r>
          </a:p>
        </p:txBody>
      </p:sp>
      <p:sp>
        <p:nvSpPr>
          <p:cNvPr id="51" name="TextBox 50"/>
          <p:cNvSpPr txBox="1"/>
          <p:nvPr/>
        </p:nvSpPr>
        <p:spPr>
          <a:xfrm>
            <a:off x="8780920" y="5149925"/>
            <a:ext cx="26436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10</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52" name="TextBox 51"/>
          <p:cNvSpPr txBox="1"/>
          <p:nvPr/>
        </p:nvSpPr>
        <p:spPr>
          <a:xfrm>
            <a:off x="6857316" y="5555769"/>
            <a:ext cx="456727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：您的内容打在这里，或者通过复制您的文本后，并选择只保留文字。</a:t>
            </a:r>
          </a:p>
        </p:txBody>
      </p:sp>
      <p:sp>
        <p:nvSpPr>
          <p:cNvPr id="53" name="TextBox 52"/>
          <p:cNvSpPr txBox="1"/>
          <p:nvPr/>
        </p:nvSpPr>
        <p:spPr>
          <a:xfrm>
            <a:off x="7242038" y="5961614"/>
            <a:ext cx="418255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par>
                                <p:cTn id="69" presetID="22" presetClass="entr" presetSubtype="8" fill="hold" grpId="0" nodeType="withEffect">
                                  <p:stCondLst>
                                    <p:cond delay="90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par>
                                <p:cTn id="75" presetID="22" presetClass="entr" presetSubtype="8" fill="hold" grpId="0" nodeType="withEffect">
                                  <p:stCondLst>
                                    <p:cond delay="110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par>
                          <p:cTn id="78" fill="hold">
                            <p:stCondLst>
                              <p:cond delay="1000"/>
                            </p:stCondLst>
                            <p:childTnLst>
                              <p:par>
                                <p:cTn id="79" presetID="12" presetClass="entr" presetSubtype="8" fill="hold" grpId="0" nodeType="afterEffect">
                                  <p:stCondLst>
                                    <p:cond delay="0"/>
                                  </p:stCondLst>
                                  <p:iterate type="lt">
                                    <p:tmPct val="50000"/>
                                  </p:iterate>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200"/>
                                        <p:tgtEl>
                                          <p:spTgt spid="26"/>
                                        </p:tgtEl>
                                        <p:attrNameLst>
                                          <p:attrName>ppt_x</p:attrName>
                                        </p:attrNameLst>
                                      </p:cBhvr>
                                      <p:tavLst>
                                        <p:tav tm="0">
                                          <p:val>
                                            <p:strVal val="#ppt_x-#ppt_w*1.125000"/>
                                          </p:val>
                                        </p:tav>
                                        <p:tav tm="100000">
                                          <p:val>
                                            <p:strVal val="#ppt_x"/>
                                          </p:val>
                                        </p:tav>
                                      </p:tavLst>
                                    </p:anim>
                                    <p:animEffect transition="in" filter="wipe(right)">
                                      <p:cBhvr>
                                        <p:cTn id="82" dur="200"/>
                                        <p:tgtEl>
                                          <p:spTgt spid="26"/>
                                        </p:tgtEl>
                                      </p:cBhvr>
                                    </p:animEffect>
                                  </p:childTnLst>
                                </p:cTn>
                              </p:par>
                              <p:par>
                                <p:cTn id="83" presetID="12" presetClass="entr" presetSubtype="8" fill="hold" grpId="0" nodeType="withEffect">
                                  <p:stCondLst>
                                    <p:cond delay="0"/>
                                  </p:stCondLst>
                                  <p:iterate type="lt">
                                    <p:tmPct val="50000"/>
                                  </p:iterate>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200"/>
                                        <p:tgtEl>
                                          <p:spTgt spid="27"/>
                                        </p:tgtEl>
                                        <p:attrNameLst>
                                          <p:attrName>ppt_x</p:attrName>
                                        </p:attrNameLst>
                                      </p:cBhvr>
                                      <p:tavLst>
                                        <p:tav tm="0">
                                          <p:val>
                                            <p:strVal val="#ppt_x-#ppt_w*1.125000"/>
                                          </p:val>
                                        </p:tav>
                                        <p:tav tm="100000">
                                          <p:val>
                                            <p:strVal val="#ppt_x"/>
                                          </p:val>
                                        </p:tav>
                                      </p:tavLst>
                                    </p:anim>
                                    <p:animEffect transition="in" filter="wipe(right)">
                                      <p:cBhvr>
                                        <p:cTn id="86" dur="200"/>
                                        <p:tgtEl>
                                          <p:spTgt spid="27"/>
                                        </p:tgtEl>
                                      </p:cBhvr>
                                    </p:animEffect>
                                  </p:childTnLst>
                                </p:cTn>
                              </p:par>
                              <p:par>
                                <p:cTn id="87" presetID="12" presetClass="entr" presetSubtype="8" fill="hold" grpId="0" nodeType="withEffect">
                                  <p:stCondLst>
                                    <p:cond delay="0"/>
                                  </p:stCondLst>
                                  <p:iterate type="lt">
                                    <p:tmPct val="50000"/>
                                  </p:iterate>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200"/>
                                        <p:tgtEl>
                                          <p:spTgt spid="28"/>
                                        </p:tgtEl>
                                        <p:attrNameLst>
                                          <p:attrName>ppt_x</p:attrName>
                                        </p:attrNameLst>
                                      </p:cBhvr>
                                      <p:tavLst>
                                        <p:tav tm="0">
                                          <p:val>
                                            <p:strVal val="#ppt_x-#ppt_w*1.125000"/>
                                          </p:val>
                                        </p:tav>
                                        <p:tav tm="100000">
                                          <p:val>
                                            <p:strVal val="#ppt_x"/>
                                          </p:val>
                                        </p:tav>
                                      </p:tavLst>
                                    </p:anim>
                                    <p:animEffect transition="in" filter="wipe(right)">
                                      <p:cBhvr>
                                        <p:cTn id="90" dur="200"/>
                                        <p:tgtEl>
                                          <p:spTgt spid="28"/>
                                        </p:tgtEl>
                                      </p:cBhvr>
                                    </p:animEffect>
                                  </p:childTnLst>
                                </p:cTn>
                              </p:par>
                              <p:par>
                                <p:cTn id="91" presetID="12" presetClass="entr" presetSubtype="8" fill="hold" grpId="0" nodeType="withEffect">
                                  <p:stCondLst>
                                    <p:cond delay="0"/>
                                  </p:stCondLst>
                                  <p:iterate type="lt">
                                    <p:tmPct val="50000"/>
                                  </p:iterate>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200"/>
                                        <p:tgtEl>
                                          <p:spTgt spid="29"/>
                                        </p:tgtEl>
                                        <p:attrNameLst>
                                          <p:attrName>ppt_x</p:attrName>
                                        </p:attrNameLst>
                                      </p:cBhvr>
                                      <p:tavLst>
                                        <p:tav tm="0">
                                          <p:val>
                                            <p:strVal val="#ppt_x-#ppt_w*1.125000"/>
                                          </p:val>
                                        </p:tav>
                                        <p:tav tm="100000">
                                          <p:val>
                                            <p:strVal val="#ppt_x"/>
                                          </p:val>
                                        </p:tav>
                                      </p:tavLst>
                                    </p:anim>
                                    <p:animEffect transition="in" filter="wipe(right)">
                                      <p:cBhvr>
                                        <p:cTn id="94" dur="200"/>
                                        <p:tgtEl>
                                          <p:spTgt spid="29"/>
                                        </p:tgtEl>
                                      </p:cBhvr>
                                    </p:animEffect>
                                  </p:childTnLst>
                                </p:cTn>
                              </p:par>
                              <p:par>
                                <p:cTn id="95" presetID="12" presetClass="entr" presetSubtype="8" fill="hold" grpId="0" nodeType="withEffect">
                                  <p:stCondLst>
                                    <p:cond delay="0"/>
                                  </p:stCondLst>
                                  <p:iterate type="lt">
                                    <p:tmPct val="50000"/>
                                  </p:iterate>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200"/>
                                        <p:tgtEl>
                                          <p:spTgt spid="30"/>
                                        </p:tgtEl>
                                        <p:attrNameLst>
                                          <p:attrName>ppt_x</p:attrName>
                                        </p:attrNameLst>
                                      </p:cBhvr>
                                      <p:tavLst>
                                        <p:tav tm="0">
                                          <p:val>
                                            <p:strVal val="#ppt_x-#ppt_w*1.125000"/>
                                          </p:val>
                                        </p:tav>
                                        <p:tav tm="100000">
                                          <p:val>
                                            <p:strVal val="#ppt_x"/>
                                          </p:val>
                                        </p:tav>
                                      </p:tavLst>
                                    </p:anim>
                                    <p:animEffect transition="in" filter="wipe(right)">
                                      <p:cBhvr>
                                        <p:cTn id="98" dur="200"/>
                                        <p:tgtEl>
                                          <p:spTgt spid="30"/>
                                        </p:tgtEl>
                                      </p:cBhvr>
                                    </p:animEffect>
                                  </p:childTnLst>
                                </p:cTn>
                              </p:par>
                              <p:par>
                                <p:cTn id="99" presetID="12" presetClass="entr" presetSubtype="8" fill="hold" grpId="0" nodeType="withEffect">
                                  <p:stCondLst>
                                    <p:cond delay="0"/>
                                  </p:stCondLst>
                                  <p:iterate type="lt">
                                    <p:tmPct val="50000"/>
                                  </p:iterate>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200"/>
                                        <p:tgtEl>
                                          <p:spTgt spid="31"/>
                                        </p:tgtEl>
                                        <p:attrNameLst>
                                          <p:attrName>ppt_x</p:attrName>
                                        </p:attrNameLst>
                                      </p:cBhvr>
                                      <p:tavLst>
                                        <p:tav tm="0">
                                          <p:val>
                                            <p:strVal val="#ppt_x-#ppt_w*1.125000"/>
                                          </p:val>
                                        </p:tav>
                                        <p:tav tm="100000">
                                          <p:val>
                                            <p:strVal val="#ppt_x"/>
                                          </p:val>
                                        </p:tav>
                                      </p:tavLst>
                                    </p:anim>
                                    <p:animEffect transition="in" filter="wipe(right)">
                                      <p:cBhvr>
                                        <p:cTn id="102" dur="200"/>
                                        <p:tgtEl>
                                          <p:spTgt spid="31"/>
                                        </p:tgtEl>
                                      </p:cBhvr>
                                    </p:animEffect>
                                  </p:childTnLst>
                                </p:cTn>
                              </p:par>
                              <p:par>
                                <p:cTn id="103" presetID="12" presetClass="entr" presetSubtype="8" fill="hold" grpId="0" nodeType="withEffect">
                                  <p:stCondLst>
                                    <p:cond delay="0"/>
                                  </p:stCondLst>
                                  <p:iterate type="lt">
                                    <p:tmPct val="50000"/>
                                  </p:iterate>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200"/>
                                        <p:tgtEl>
                                          <p:spTgt spid="32"/>
                                        </p:tgtEl>
                                        <p:attrNameLst>
                                          <p:attrName>ppt_x</p:attrName>
                                        </p:attrNameLst>
                                      </p:cBhvr>
                                      <p:tavLst>
                                        <p:tav tm="0">
                                          <p:val>
                                            <p:strVal val="#ppt_x-#ppt_w*1.125000"/>
                                          </p:val>
                                        </p:tav>
                                        <p:tav tm="100000">
                                          <p:val>
                                            <p:strVal val="#ppt_x"/>
                                          </p:val>
                                        </p:tav>
                                      </p:tavLst>
                                    </p:anim>
                                    <p:animEffect transition="in" filter="wipe(right)">
                                      <p:cBhvr>
                                        <p:cTn id="106" dur="200"/>
                                        <p:tgtEl>
                                          <p:spTgt spid="32"/>
                                        </p:tgtEl>
                                      </p:cBhvr>
                                    </p:animEffect>
                                  </p:childTnLst>
                                </p:cTn>
                              </p:par>
                              <p:par>
                                <p:cTn id="107" presetID="12" presetClass="entr" presetSubtype="8" fill="hold" grpId="0" nodeType="withEffect">
                                  <p:stCondLst>
                                    <p:cond delay="0"/>
                                  </p:stCondLst>
                                  <p:iterate type="lt">
                                    <p:tmPct val="50000"/>
                                  </p:iterate>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200"/>
                                        <p:tgtEl>
                                          <p:spTgt spid="33"/>
                                        </p:tgtEl>
                                        <p:attrNameLst>
                                          <p:attrName>ppt_x</p:attrName>
                                        </p:attrNameLst>
                                      </p:cBhvr>
                                      <p:tavLst>
                                        <p:tav tm="0">
                                          <p:val>
                                            <p:strVal val="#ppt_x-#ppt_w*1.125000"/>
                                          </p:val>
                                        </p:tav>
                                        <p:tav tm="100000">
                                          <p:val>
                                            <p:strVal val="#ppt_x"/>
                                          </p:val>
                                        </p:tav>
                                      </p:tavLst>
                                    </p:anim>
                                    <p:animEffect transition="in" filter="wipe(right)">
                                      <p:cBhvr>
                                        <p:cTn id="110" dur="200"/>
                                        <p:tgtEl>
                                          <p:spTgt spid="33"/>
                                        </p:tgtEl>
                                      </p:cBhvr>
                                    </p:animEffect>
                                  </p:childTnLst>
                                </p:cTn>
                              </p:par>
                              <p:par>
                                <p:cTn id="111" presetID="12" presetClass="entr" presetSubtype="8" fill="hold" grpId="0" nodeType="withEffect">
                                  <p:stCondLst>
                                    <p:cond delay="0"/>
                                  </p:stCondLst>
                                  <p:iterate type="lt">
                                    <p:tmPct val="50000"/>
                                  </p:iterate>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200"/>
                                        <p:tgtEl>
                                          <p:spTgt spid="34"/>
                                        </p:tgtEl>
                                        <p:attrNameLst>
                                          <p:attrName>ppt_x</p:attrName>
                                        </p:attrNameLst>
                                      </p:cBhvr>
                                      <p:tavLst>
                                        <p:tav tm="0">
                                          <p:val>
                                            <p:strVal val="#ppt_x-#ppt_w*1.125000"/>
                                          </p:val>
                                        </p:tav>
                                        <p:tav tm="100000">
                                          <p:val>
                                            <p:strVal val="#ppt_x"/>
                                          </p:val>
                                        </p:tav>
                                      </p:tavLst>
                                    </p:anim>
                                    <p:animEffect transition="in" filter="wipe(right)">
                                      <p:cBhvr>
                                        <p:cTn id="114" dur="200"/>
                                        <p:tgtEl>
                                          <p:spTgt spid="34"/>
                                        </p:tgtEl>
                                      </p:cBhvr>
                                    </p:animEffect>
                                  </p:childTnLst>
                                </p:cTn>
                              </p:par>
                              <p:par>
                                <p:cTn id="115" presetID="12" presetClass="entr" presetSubtype="8" fill="hold" grpId="0" nodeType="withEffect">
                                  <p:stCondLst>
                                    <p:cond delay="0"/>
                                  </p:stCondLst>
                                  <p:iterate type="lt">
                                    <p:tmPct val="50000"/>
                                  </p:iterate>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200"/>
                                        <p:tgtEl>
                                          <p:spTgt spid="35"/>
                                        </p:tgtEl>
                                        <p:attrNameLst>
                                          <p:attrName>ppt_x</p:attrName>
                                        </p:attrNameLst>
                                      </p:cBhvr>
                                      <p:tavLst>
                                        <p:tav tm="0">
                                          <p:val>
                                            <p:strVal val="#ppt_x-#ppt_w*1.125000"/>
                                          </p:val>
                                        </p:tav>
                                        <p:tav tm="100000">
                                          <p:val>
                                            <p:strVal val="#ppt_x"/>
                                          </p:val>
                                        </p:tav>
                                      </p:tavLst>
                                    </p:anim>
                                    <p:animEffect transition="in" filter="wipe(right)">
                                      <p:cBhvr>
                                        <p:cTn id="118" dur="200"/>
                                        <p:tgtEl>
                                          <p:spTgt spid="35"/>
                                        </p:tgtEl>
                                      </p:cBhvr>
                                    </p:animEffect>
                                  </p:childTnLst>
                                </p:cTn>
                              </p:par>
                              <p:par>
                                <p:cTn id="119" presetID="12" presetClass="entr" presetSubtype="8" fill="hold" grpId="0" nodeType="withEffect">
                                  <p:stCondLst>
                                    <p:cond delay="0"/>
                                  </p:stCondLst>
                                  <p:iterate type="lt">
                                    <p:tmPct val="50000"/>
                                  </p:iterate>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200"/>
                                        <p:tgtEl>
                                          <p:spTgt spid="36"/>
                                        </p:tgtEl>
                                        <p:attrNameLst>
                                          <p:attrName>ppt_x</p:attrName>
                                        </p:attrNameLst>
                                      </p:cBhvr>
                                      <p:tavLst>
                                        <p:tav tm="0">
                                          <p:val>
                                            <p:strVal val="#ppt_x-#ppt_w*1.125000"/>
                                          </p:val>
                                        </p:tav>
                                        <p:tav tm="100000">
                                          <p:val>
                                            <p:strVal val="#ppt_x"/>
                                          </p:val>
                                        </p:tav>
                                      </p:tavLst>
                                    </p:anim>
                                    <p:animEffect transition="in" filter="wipe(right)">
                                      <p:cBhvr>
                                        <p:cTn id="122" dur="200"/>
                                        <p:tgtEl>
                                          <p:spTgt spid="36"/>
                                        </p:tgtEl>
                                      </p:cBhvr>
                                    </p:animEffect>
                                  </p:childTnLst>
                                </p:cTn>
                              </p:par>
                              <p:par>
                                <p:cTn id="123" presetID="12" presetClass="entr" presetSubtype="8" fill="hold" grpId="0" nodeType="withEffect">
                                  <p:stCondLst>
                                    <p:cond delay="0"/>
                                  </p:stCondLst>
                                  <p:iterate type="lt">
                                    <p:tmPct val="50000"/>
                                  </p:iterate>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200"/>
                                        <p:tgtEl>
                                          <p:spTgt spid="37"/>
                                        </p:tgtEl>
                                        <p:attrNameLst>
                                          <p:attrName>ppt_x</p:attrName>
                                        </p:attrNameLst>
                                      </p:cBhvr>
                                      <p:tavLst>
                                        <p:tav tm="0">
                                          <p:val>
                                            <p:strVal val="#ppt_x-#ppt_w*1.125000"/>
                                          </p:val>
                                        </p:tav>
                                        <p:tav tm="100000">
                                          <p:val>
                                            <p:strVal val="#ppt_x"/>
                                          </p:val>
                                        </p:tav>
                                      </p:tavLst>
                                    </p:anim>
                                    <p:animEffect transition="in" filter="wipe(right)">
                                      <p:cBhvr>
                                        <p:cTn id="126" dur="200"/>
                                        <p:tgtEl>
                                          <p:spTgt spid="37"/>
                                        </p:tgtEl>
                                      </p:cBhvr>
                                    </p:animEffect>
                                  </p:childTnLst>
                                </p:cTn>
                              </p:par>
                            </p:childTnLst>
                          </p:cTn>
                        </p:par>
                        <p:par>
                          <p:cTn id="127" fill="hold">
                            <p:stCondLst>
                              <p:cond delay="3099"/>
                            </p:stCondLst>
                            <p:childTnLst>
                              <p:par>
                                <p:cTn id="128" presetID="27" presetClass="entr" presetSubtype="0" fill="hold" grpId="0" nodeType="afterEffect">
                                  <p:stCondLst>
                                    <p:cond delay="0"/>
                                  </p:stCondLst>
                                  <p:iterate type="lt">
                                    <p:tmPct val="50000"/>
                                  </p:iterate>
                                  <p:childTnLst>
                                    <p:set>
                                      <p:cBhvr>
                                        <p:cTn id="129" dur="1" fill="hold">
                                          <p:stCondLst>
                                            <p:cond delay="0"/>
                                          </p:stCondLst>
                                        </p:cTn>
                                        <p:tgtEl>
                                          <p:spTgt spid="42"/>
                                        </p:tgtEl>
                                        <p:attrNameLst>
                                          <p:attrName>style.visibility</p:attrName>
                                        </p:attrNameLst>
                                      </p:cBhvr>
                                      <p:to>
                                        <p:strVal val="visible"/>
                                      </p:to>
                                    </p:set>
                                    <p:anim calcmode="discrete" valueType="clr">
                                      <p:cBhvr override="childStyle">
                                        <p:cTn id="130"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131" dur="80"/>
                                        <p:tgtEl>
                                          <p:spTgt spid="42"/>
                                        </p:tgtEl>
                                        <p:attrNameLst>
                                          <p:attrName>fillcolor</p:attrName>
                                        </p:attrNameLst>
                                      </p:cBhvr>
                                      <p:tavLst>
                                        <p:tav tm="0">
                                          <p:val>
                                            <p:clrVal>
                                              <a:schemeClr val="accent2"/>
                                            </p:clrVal>
                                          </p:val>
                                        </p:tav>
                                        <p:tav tm="50000">
                                          <p:val>
                                            <p:clrVal>
                                              <a:schemeClr val="hlink"/>
                                            </p:clrVal>
                                          </p:val>
                                        </p:tav>
                                      </p:tavLst>
                                    </p:anim>
                                    <p:set>
                                      <p:cBhvr>
                                        <p:cTn id="132" dur="80"/>
                                        <p:tgtEl>
                                          <p:spTgt spid="42"/>
                                        </p:tgtEl>
                                        <p:attrNameLst>
                                          <p:attrName>fill.type</p:attrName>
                                        </p:attrNameLst>
                                      </p:cBhvr>
                                      <p:to>
                                        <p:strVal val="solid"/>
                                      </p:to>
                                    </p:set>
                                  </p:childTnLst>
                                </p:cTn>
                              </p:par>
                              <p:par>
                                <p:cTn id="133" presetID="27" presetClass="entr" presetSubtype="0" fill="hold" grpId="0" nodeType="withEffect">
                                  <p:stCondLst>
                                    <p:cond delay="0"/>
                                  </p:stCondLst>
                                  <p:iterate type="lt">
                                    <p:tmPct val="50000"/>
                                  </p:iterate>
                                  <p:childTnLst>
                                    <p:set>
                                      <p:cBhvr>
                                        <p:cTn id="134" dur="1" fill="hold">
                                          <p:stCondLst>
                                            <p:cond delay="0"/>
                                          </p:stCondLst>
                                        </p:cTn>
                                        <p:tgtEl>
                                          <p:spTgt spid="43"/>
                                        </p:tgtEl>
                                        <p:attrNameLst>
                                          <p:attrName>style.visibility</p:attrName>
                                        </p:attrNameLst>
                                      </p:cBhvr>
                                      <p:to>
                                        <p:strVal val="visible"/>
                                      </p:to>
                                    </p:set>
                                    <p:anim calcmode="discrete" valueType="clr">
                                      <p:cBhvr override="childStyle">
                                        <p:cTn id="135"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36" dur="80"/>
                                        <p:tgtEl>
                                          <p:spTgt spid="43"/>
                                        </p:tgtEl>
                                        <p:attrNameLst>
                                          <p:attrName>fillcolor</p:attrName>
                                        </p:attrNameLst>
                                      </p:cBhvr>
                                      <p:tavLst>
                                        <p:tav tm="0">
                                          <p:val>
                                            <p:clrVal>
                                              <a:schemeClr val="accent2"/>
                                            </p:clrVal>
                                          </p:val>
                                        </p:tav>
                                        <p:tav tm="50000">
                                          <p:val>
                                            <p:clrVal>
                                              <a:schemeClr val="hlink"/>
                                            </p:clrVal>
                                          </p:val>
                                        </p:tav>
                                      </p:tavLst>
                                    </p:anim>
                                    <p:set>
                                      <p:cBhvr>
                                        <p:cTn id="137" dur="80"/>
                                        <p:tgtEl>
                                          <p:spTgt spid="43"/>
                                        </p:tgtEl>
                                        <p:attrNameLst>
                                          <p:attrName>fill.type</p:attrName>
                                        </p:attrNameLst>
                                      </p:cBhvr>
                                      <p:to>
                                        <p:strVal val="solid"/>
                                      </p:to>
                                    </p:set>
                                  </p:childTnLst>
                                </p:cTn>
                              </p:par>
                              <p:par>
                                <p:cTn id="138" presetID="27" presetClass="entr" presetSubtype="0" fill="hold" grpId="0" nodeType="withEffect">
                                  <p:stCondLst>
                                    <p:cond delay="0"/>
                                  </p:stCondLst>
                                  <p:iterate type="lt">
                                    <p:tmPct val="50000"/>
                                  </p:iterate>
                                  <p:childTnLst>
                                    <p:set>
                                      <p:cBhvr>
                                        <p:cTn id="139" dur="1" fill="hold">
                                          <p:stCondLst>
                                            <p:cond delay="0"/>
                                          </p:stCondLst>
                                        </p:cTn>
                                        <p:tgtEl>
                                          <p:spTgt spid="44"/>
                                        </p:tgtEl>
                                        <p:attrNameLst>
                                          <p:attrName>style.visibility</p:attrName>
                                        </p:attrNameLst>
                                      </p:cBhvr>
                                      <p:to>
                                        <p:strVal val="visible"/>
                                      </p:to>
                                    </p:set>
                                    <p:anim calcmode="discrete" valueType="clr">
                                      <p:cBhvr override="childStyle">
                                        <p:cTn id="140" dur="8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141" dur="80"/>
                                        <p:tgtEl>
                                          <p:spTgt spid="44"/>
                                        </p:tgtEl>
                                        <p:attrNameLst>
                                          <p:attrName>fillcolor</p:attrName>
                                        </p:attrNameLst>
                                      </p:cBhvr>
                                      <p:tavLst>
                                        <p:tav tm="0">
                                          <p:val>
                                            <p:clrVal>
                                              <a:schemeClr val="accent2"/>
                                            </p:clrVal>
                                          </p:val>
                                        </p:tav>
                                        <p:tav tm="50000">
                                          <p:val>
                                            <p:clrVal>
                                              <a:schemeClr val="hlink"/>
                                            </p:clrVal>
                                          </p:val>
                                        </p:tav>
                                      </p:tavLst>
                                    </p:anim>
                                    <p:set>
                                      <p:cBhvr>
                                        <p:cTn id="142" dur="80"/>
                                        <p:tgtEl>
                                          <p:spTgt spid="44"/>
                                        </p:tgtEl>
                                        <p:attrNameLst>
                                          <p:attrName>fill.type</p:attrName>
                                        </p:attrNameLst>
                                      </p:cBhvr>
                                      <p:to>
                                        <p:strVal val="solid"/>
                                      </p:to>
                                    </p:set>
                                  </p:childTnLst>
                                </p:cTn>
                              </p:par>
                              <p:par>
                                <p:cTn id="143" presetID="27" presetClass="entr" presetSubtype="0" fill="hold" grpId="0" nodeType="withEffect">
                                  <p:stCondLst>
                                    <p:cond delay="0"/>
                                  </p:stCondLst>
                                  <p:iterate type="lt">
                                    <p:tmPct val="50000"/>
                                  </p:iterate>
                                  <p:childTnLst>
                                    <p:set>
                                      <p:cBhvr>
                                        <p:cTn id="144" dur="1" fill="hold">
                                          <p:stCondLst>
                                            <p:cond delay="0"/>
                                          </p:stCondLst>
                                        </p:cTn>
                                        <p:tgtEl>
                                          <p:spTgt spid="45"/>
                                        </p:tgtEl>
                                        <p:attrNameLst>
                                          <p:attrName>style.visibility</p:attrName>
                                        </p:attrNameLst>
                                      </p:cBhvr>
                                      <p:to>
                                        <p:strVal val="visible"/>
                                      </p:to>
                                    </p:set>
                                    <p:anim calcmode="discrete" valueType="clr">
                                      <p:cBhvr override="childStyle">
                                        <p:cTn id="14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146" dur="80"/>
                                        <p:tgtEl>
                                          <p:spTgt spid="45"/>
                                        </p:tgtEl>
                                        <p:attrNameLst>
                                          <p:attrName>fillcolor</p:attrName>
                                        </p:attrNameLst>
                                      </p:cBhvr>
                                      <p:tavLst>
                                        <p:tav tm="0">
                                          <p:val>
                                            <p:clrVal>
                                              <a:schemeClr val="accent2"/>
                                            </p:clrVal>
                                          </p:val>
                                        </p:tav>
                                        <p:tav tm="50000">
                                          <p:val>
                                            <p:clrVal>
                                              <a:schemeClr val="hlink"/>
                                            </p:clrVal>
                                          </p:val>
                                        </p:tav>
                                      </p:tavLst>
                                    </p:anim>
                                    <p:set>
                                      <p:cBhvr>
                                        <p:cTn id="147" dur="80"/>
                                        <p:tgtEl>
                                          <p:spTgt spid="45"/>
                                        </p:tgtEl>
                                        <p:attrNameLst>
                                          <p:attrName>fill.type</p:attrName>
                                        </p:attrNameLst>
                                      </p:cBhvr>
                                      <p:to>
                                        <p:strVal val="solid"/>
                                      </p:to>
                                    </p:set>
                                  </p:childTnLst>
                                </p:cTn>
                              </p:par>
                              <p:par>
                                <p:cTn id="148" presetID="27" presetClass="entr" presetSubtype="0" fill="hold" grpId="0" nodeType="withEffect">
                                  <p:stCondLst>
                                    <p:cond delay="0"/>
                                  </p:stCondLst>
                                  <p:iterate type="lt">
                                    <p:tmPct val="50000"/>
                                  </p:iterate>
                                  <p:childTnLst>
                                    <p:set>
                                      <p:cBhvr>
                                        <p:cTn id="149" dur="1" fill="hold">
                                          <p:stCondLst>
                                            <p:cond delay="0"/>
                                          </p:stCondLst>
                                        </p:cTn>
                                        <p:tgtEl>
                                          <p:spTgt spid="46"/>
                                        </p:tgtEl>
                                        <p:attrNameLst>
                                          <p:attrName>style.visibility</p:attrName>
                                        </p:attrNameLst>
                                      </p:cBhvr>
                                      <p:to>
                                        <p:strVal val="visible"/>
                                      </p:to>
                                    </p:set>
                                    <p:anim calcmode="discrete" valueType="clr">
                                      <p:cBhvr override="childStyle">
                                        <p:cTn id="150" dur="80"/>
                                        <p:tgtEl>
                                          <p:spTgt spid="46"/>
                                        </p:tgtEl>
                                        <p:attrNameLst>
                                          <p:attrName>style.color</p:attrName>
                                        </p:attrNameLst>
                                      </p:cBhvr>
                                      <p:tavLst>
                                        <p:tav tm="0">
                                          <p:val>
                                            <p:clrVal>
                                              <a:schemeClr val="accent2"/>
                                            </p:clrVal>
                                          </p:val>
                                        </p:tav>
                                        <p:tav tm="50000">
                                          <p:val>
                                            <p:clrVal>
                                              <a:schemeClr val="hlink"/>
                                            </p:clrVal>
                                          </p:val>
                                        </p:tav>
                                      </p:tavLst>
                                    </p:anim>
                                    <p:anim calcmode="discrete" valueType="clr">
                                      <p:cBhvr>
                                        <p:cTn id="151" dur="80"/>
                                        <p:tgtEl>
                                          <p:spTgt spid="46"/>
                                        </p:tgtEl>
                                        <p:attrNameLst>
                                          <p:attrName>fillcolor</p:attrName>
                                        </p:attrNameLst>
                                      </p:cBhvr>
                                      <p:tavLst>
                                        <p:tav tm="0">
                                          <p:val>
                                            <p:clrVal>
                                              <a:schemeClr val="accent2"/>
                                            </p:clrVal>
                                          </p:val>
                                        </p:tav>
                                        <p:tav tm="50000">
                                          <p:val>
                                            <p:clrVal>
                                              <a:schemeClr val="hlink"/>
                                            </p:clrVal>
                                          </p:val>
                                        </p:tav>
                                      </p:tavLst>
                                    </p:anim>
                                    <p:set>
                                      <p:cBhvr>
                                        <p:cTn id="152" dur="80"/>
                                        <p:tgtEl>
                                          <p:spTgt spid="46"/>
                                        </p:tgtEl>
                                        <p:attrNameLst>
                                          <p:attrName>fill.type</p:attrName>
                                        </p:attrNameLst>
                                      </p:cBhvr>
                                      <p:to>
                                        <p:strVal val="solid"/>
                                      </p:to>
                                    </p:set>
                                  </p:childTnLst>
                                </p:cTn>
                              </p:par>
                              <p:par>
                                <p:cTn id="153" presetID="27" presetClass="entr" presetSubtype="0" fill="hold" grpId="0" nodeType="withEffect">
                                  <p:stCondLst>
                                    <p:cond delay="0"/>
                                  </p:stCondLst>
                                  <p:iterate type="lt">
                                    <p:tmPct val="50000"/>
                                  </p:iterate>
                                  <p:childTnLst>
                                    <p:set>
                                      <p:cBhvr>
                                        <p:cTn id="154" dur="1" fill="hold">
                                          <p:stCondLst>
                                            <p:cond delay="0"/>
                                          </p:stCondLst>
                                        </p:cTn>
                                        <p:tgtEl>
                                          <p:spTgt spid="47"/>
                                        </p:tgtEl>
                                        <p:attrNameLst>
                                          <p:attrName>style.visibility</p:attrName>
                                        </p:attrNameLst>
                                      </p:cBhvr>
                                      <p:to>
                                        <p:strVal val="visible"/>
                                      </p:to>
                                    </p:set>
                                    <p:anim calcmode="discrete" valueType="clr">
                                      <p:cBhvr override="childStyle">
                                        <p:cTn id="155"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156" dur="80"/>
                                        <p:tgtEl>
                                          <p:spTgt spid="47"/>
                                        </p:tgtEl>
                                        <p:attrNameLst>
                                          <p:attrName>fillcolor</p:attrName>
                                        </p:attrNameLst>
                                      </p:cBhvr>
                                      <p:tavLst>
                                        <p:tav tm="0">
                                          <p:val>
                                            <p:clrVal>
                                              <a:schemeClr val="accent2"/>
                                            </p:clrVal>
                                          </p:val>
                                        </p:tav>
                                        <p:tav tm="50000">
                                          <p:val>
                                            <p:clrVal>
                                              <a:schemeClr val="hlink"/>
                                            </p:clrVal>
                                          </p:val>
                                        </p:tav>
                                      </p:tavLst>
                                    </p:anim>
                                    <p:set>
                                      <p:cBhvr>
                                        <p:cTn id="157" dur="80"/>
                                        <p:tgtEl>
                                          <p:spTgt spid="47"/>
                                        </p:tgtEl>
                                        <p:attrNameLst>
                                          <p:attrName>fill.type</p:attrName>
                                        </p:attrNameLst>
                                      </p:cBhvr>
                                      <p:to>
                                        <p:strVal val="solid"/>
                                      </p:to>
                                    </p:set>
                                  </p:childTnLst>
                                </p:cTn>
                              </p:par>
                              <p:par>
                                <p:cTn id="158" presetID="27" presetClass="entr" presetSubtype="0" fill="hold" grpId="0" nodeType="withEffect">
                                  <p:stCondLst>
                                    <p:cond delay="0"/>
                                  </p:stCondLst>
                                  <p:iterate type="lt">
                                    <p:tmPct val="50000"/>
                                  </p:iterate>
                                  <p:childTnLst>
                                    <p:set>
                                      <p:cBhvr>
                                        <p:cTn id="159" dur="1" fill="hold">
                                          <p:stCondLst>
                                            <p:cond delay="0"/>
                                          </p:stCondLst>
                                        </p:cTn>
                                        <p:tgtEl>
                                          <p:spTgt spid="48"/>
                                        </p:tgtEl>
                                        <p:attrNameLst>
                                          <p:attrName>style.visibility</p:attrName>
                                        </p:attrNameLst>
                                      </p:cBhvr>
                                      <p:to>
                                        <p:strVal val="visible"/>
                                      </p:to>
                                    </p:set>
                                    <p:anim calcmode="discrete" valueType="clr">
                                      <p:cBhvr override="childStyle">
                                        <p:cTn id="160"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161" dur="80"/>
                                        <p:tgtEl>
                                          <p:spTgt spid="48"/>
                                        </p:tgtEl>
                                        <p:attrNameLst>
                                          <p:attrName>fillcolor</p:attrName>
                                        </p:attrNameLst>
                                      </p:cBhvr>
                                      <p:tavLst>
                                        <p:tav tm="0">
                                          <p:val>
                                            <p:clrVal>
                                              <a:schemeClr val="accent2"/>
                                            </p:clrVal>
                                          </p:val>
                                        </p:tav>
                                        <p:tav tm="50000">
                                          <p:val>
                                            <p:clrVal>
                                              <a:schemeClr val="hlink"/>
                                            </p:clrVal>
                                          </p:val>
                                        </p:tav>
                                      </p:tavLst>
                                    </p:anim>
                                    <p:set>
                                      <p:cBhvr>
                                        <p:cTn id="162" dur="80"/>
                                        <p:tgtEl>
                                          <p:spTgt spid="48"/>
                                        </p:tgtEl>
                                        <p:attrNameLst>
                                          <p:attrName>fill.type</p:attrName>
                                        </p:attrNameLst>
                                      </p:cBhvr>
                                      <p:to>
                                        <p:strVal val="solid"/>
                                      </p:to>
                                    </p:set>
                                  </p:childTnLst>
                                </p:cTn>
                              </p:par>
                              <p:par>
                                <p:cTn id="163" presetID="27" presetClass="entr" presetSubtype="0" fill="hold" grpId="0" nodeType="withEffect">
                                  <p:stCondLst>
                                    <p:cond delay="0"/>
                                  </p:stCondLst>
                                  <p:iterate type="lt">
                                    <p:tmPct val="50000"/>
                                  </p:iterate>
                                  <p:childTnLst>
                                    <p:set>
                                      <p:cBhvr>
                                        <p:cTn id="164" dur="1" fill="hold">
                                          <p:stCondLst>
                                            <p:cond delay="0"/>
                                          </p:stCondLst>
                                        </p:cTn>
                                        <p:tgtEl>
                                          <p:spTgt spid="49"/>
                                        </p:tgtEl>
                                        <p:attrNameLst>
                                          <p:attrName>style.visibility</p:attrName>
                                        </p:attrNameLst>
                                      </p:cBhvr>
                                      <p:to>
                                        <p:strVal val="visible"/>
                                      </p:to>
                                    </p:set>
                                    <p:anim calcmode="discrete" valueType="clr">
                                      <p:cBhvr override="childStyle">
                                        <p:cTn id="165"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66" dur="80"/>
                                        <p:tgtEl>
                                          <p:spTgt spid="49"/>
                                        </p:tgtEl>
                                        <p:attrNameLst>
                                          <p:attrName>fillcolor</p:attrName>
                                        </p:attrNameLst>
                                      </p:cBhvr>
                                      <p:tavLst>
                                        <p:tav tm="0">
                                          <p:val>
                                            <p:clrVal>
                                              <a:schemeClr val="accent2"/>
                                            </p:clrVal>
                                          </p:val>
                                        </p:tav>
                                        <p:tav tm="50000">
                                          <p:val>
                                            <p:clrVal>
                                              <a:schemeClr val="hlink"/>
                                            </p:clrVal>
                                          </p:val>
                                        </p:tav>
                                      </p:tavLst>
                                    </p:anim>
                                    <p:set>
                                      <p:cBhvr>
                                        <p:cTn id="167" dur="80"/>
                                        <p:tgtEl>
                                          <p:spTgt spid="49"/>
                                        </p:tgtEl>
                                        <p:attrNameLst>
                                          <p:attrName>fill.type</p:attrName>
                                        </p:attrNameLst>
                                      </p:cBhvr>
                                      <p:to>
                                        <p:strVal val="solid"/>
                                      </p:to>
                                    </p:set>
                                  </p:childTnLst>
                                </p:cTn>
                              </p:par>
                              <p:par>
                                <p:cTn id="168" presetID="27" presetClass="entr" presetSubtype="0" fill="hold" grpId="0" nodeType="withEffect">
                                  <p:stCondLst>
                                    <p:cond delay="0"/>
                                  </p:stCondLst>
                                  <p:iterate type="lt">
                                    <p:tmPct val="50000"/>
                                  </p:iterate>
                                  <p:childTnLst>
                                    <p:set>
                                      <p:cBhvr>
                                        <p:cTn id="169" dur="1" fill="hold">
                                          <p:stCondLst>
                                            <p:cond delay="0"/>
                                          </p:stCondLst>
                                        </p:cTn>
                                        <p:tgtEl>
                                          <p:spTgt spid="50"/>
                                        </p:tgtEl>
                                        <p:attrNameLst>
                                          <p:attrName>style.visibility</p:attrName>
                                        </p:attrNameLst>
                                      </p:cBhvr>
                                      <p:to>
                                        <p:strVal val="visible"/>
                                      </p:to>
                                    </p:set>
                                    <p:anim calcmode="discrete" valueType="clr">
                                      <p:cBhvr override="childStyle">
                                        <p:cTn id="170"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171" dur="80"/>
                                        <p:tgtEl>
                                          <p:spTgt spid="50"/>
                                        </p:tgtEl>
                                        <p:attrNameLst>
                                          <p:attrName>fillcolor</p:attrName>
                                        </p:attrNameLst>
                                      </p:cBhvr>
                                      <p:tavLst>
                                        <p:tav tm="0">
                                          <p:val>
                                            <p:clrVal>
                                              <a:schemeClr val="accent2"/>
                                            </p:clrVal>
                                          </p:val>
                                        </p:tav>
                                        <p:tav tm="50000">
                                          <p:val>
                                            <p:clrVal>
                                              <a:schemeClr val="hlink"/>
                                            </p:clrVal>
                                          </p:val>
                                        </p:tav>
                                      </p:tavLst>
                                    </p:anim>
                                    <p:set>
                                      <p:cBhvr>
                                        <p:cTn id="172" dur="80"/>
                                        <p:tgtEl>
                                          <p:spTgt spid="50"/>
                                        </p:tgtEl>
                                        <p:attrNameLst>
                                          <p:attrName>fill.type</p:attrName>
                                        </p:attrNameLst>
                                      </p:cBhvr>
                                      <p:to>
                                        <p:strVal val="solid"/>
                                      </p:to>
                                    </p:set>
                                  </p:childTnLst>
                                </p:cTn>
                              </p:par>
                              <p:par>
                                <p:cTn id="173" presetID="27" presetClass="entr" presetSubtype="0" fill="hold" grpId="0" nodeType="withEffect">
                                  <p:stCondLst>
                                    <p:cond delay="0"/>
                                  </p:stCondLst>
                                  <p:iterate type="lt">
                                    <p:tmPct val="50000"/>
                                  </p:iterate>
                                  <p:childTnLst>
                                    <p:set>
                                      <p:cBhvr>
                                        <p:cTn id="174" dur="1" fill="hold">
                                          <p:stCondLst>
                                            <p:cond delay="0"/>
                                          </p:stCondLst>
                                        </p:cTn>
                                        <p:tgtEl>
                                          <p:spTgt spid="51"/>
                                        </p:tgtEl>
                                        <p:attrNameLst>
                                          <p:attrName>style.visibility</p:attrName>
                                        </p:attrNameLst>
                                      </p:cBhvr>
                                      <p:to>
                                        <p:strVal val="visible"/>
                                      </p:to>
                                    </p:set>
                                    <p:anim calcmode="discrete" valueType="clr">
                                      <p:cBhvr override="childStyle">
                                        <p:cTn id="17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176" dur="80"/>
                                        <p:tgtEl>
                                          <p:spTgt spid="51"/>
                                        </p:tgtEl>
                                        <p:attrNameLst>
                                          <p:attrName>fillcolor</p:attrName>
                                        </p:attrNameLst>
                                      </p:cBhvr>
                                      <p:tavLst>
                                        <p:tav tm="0">
                                          <p:val>
                                            <p:clrVal>
                                              <a:schemeClr val="accent2"/>
                                            </p:clrVal>
                                          </p:val>
                                        </p:tav>
                                        <p:tav tm="50000">
                                          <p:val>
                                            <p:clrVal>
                                              <a:schemeClr val="hlink"/>
                                            </p:clrVal>
                                          </p:val>
                                        </p:tav>
                                      </p:tavLst>
                                    </p:anim>
                                    <p:set>
                                      <p:cBhvr>
                                        <p:cTn id="177" dur="80"/>
                                        <p:tgtEl>
                                          <p:spTgt spid="51"/>
                                        </p:tgtEl>
                                        <p:attrNameLst>
                                          <p:attrName>fill.type</p:attrName>
                                        </p:attrNameLst>
                                      </p:cBhvr>
                                      <p:to>
                                        <p:strVal val="solid"/>
                                      </p:to>
                                    </p:set>
                                  </p:childTnLst>
                                </p:cTn>
                              </p:par>
                              <p:par>
                                <p:cTn id="178" presetID="27" presetClass="entr" presetSubtype="0" fill="hold" grpId="0" nodeType="withEffect">
                                  <p:stCondLst>
                                    <p:cond delay="0"/>
                                  </p:stCondLst>
                                  <p:iterate type="lt">
                                    <p:tmPct val="50000"/>
                                  </p:iterate>
                                  <p:childTnLst>
                                    <p:set>
                                      <p:cBhvr>
                                        <p:cTn id="179" dur="1" fill="hold">
                                          <p:stCondLst>
                                            <p:cond delay="0"/>
                                          </p:stCondLst>
                                        </p:cTn>
                                        <p:tgtEl>
                                          <p:spTgt spid="52"/>
                                        </p:tgtEl>
                                        <p:attrNameLst>
                                          <p:attrName>style.visibility</p:attrName>
                                        </p:attrNameLst>
                                      </p:cBhvr>
                                      <p:to>
                                        <p:strVal val="visible"/>
                                      </p:to>
                                    </p:set>
                                    <p:anim calcmode="discrete" valueType="clr">
                                      <p:cBhvr override="childStyle">
                                        <p:cTn id="180"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181" dur="80"/>
                                        <p:tgtEl>
                                          <p:spTgt spid="52"/>
                                        </p:tgtEl>
                                        <p:attrNameLst>
                                          <p:attrName>fillcolor</p:attrName>
                                        </p:attrNameLst>
                                      </p:cBhvr>
                                      <p:tavLst>
                                        <p:tav tm="0">
                                          <p:val>
                                            <p:clrVal>
                                              <a:schemeClr val="accent2"/>
                                            </p:clrVal>
                                          </p:val>
                                        </p:tav>
                                        <p:tav tm="50000">
                                          <p:val>
                                            <p:clrVal>
                                              <a:schemeClr val="hlink"/>
                                            </p:clrVal>
                                          </p:val>
                                        </p:tav>
                                      </p:tavLst>
                                    </p:anim>
                                    <p:set>
                                      <p:cBhvr>
                                        <p:cTn id="182" dur="80"/>
                                        <p:tgtEl>
                                          <p:spTgt spid="52"/>
                                        </p:tgtEl>
                                        <p:attrNameLst>
                                          <p:attrName>fill.type</p:attrName>
                                        </p:attrNameLst>
                                      </p:cBhvr>
                                      <p:to>
                                        <p:strVal val="solid"/>
                                      </p:to>
                                    </p:set>
                                  </p:childTnLst>
                                </p:cTn>
                              </p:par>
                              <p:par>
                                <p:cTn id="183" presetID="27" presetClass="entr" presetSubtype="0" fill="hold" grpId="0" nodeType="withEffect">
                                  <p:stCondLst>
                                    <p:cond delay="0"/>
                                  </p:stCondLst>
                                  <p:iterate type="lt">
                                    <p:tmPct val="50000"/>
                                  </p:iterate>
                                  <p:childTnLst>
                                    <p:set>
                                      <p:cBhvr>
                                        <p:cTn id="184" dur="1" fill="hold">
                                          <p:stCondLst>
                                            <p:cond delay="0"/>
                                          </p:stCondLst>
                                        </p:cTn>
                                        <p:tgtEl>
                                          <p:spTgt spid="53"/>
                                        </p:tgtEl>
                                        <p:attrNameLst>
                                          <p:attrName>style.visibility</p:attrName>
                                        </p:attrNameLst>
                                      </p:cBhvr>
                                      <p:to>
                                        <p:strVal val="visible"/>
                                      </p:to>
                                    </p:set>
                                    <p:anim calcmode="discrete" valueType="clr">
                                      <p:cBhvr override="childStyle">
                                        <p:cTn id="185" dur="80"/>
                                        <p:tgtEl>
                                          <p:spTgt spid="53"/>
                                        </p:tgtEl>
                                        <p:attrNameLst>
                                          <p:attrName>style.color</p:attrName>
                                        </p:attrNameLst>
                                      </p:cBhvr>
                                      <p:tavLst>
                                        <p:tav tm="0">
                                          <p:val>
                                            <p:clrVal>
                                              <a:schemeClr val="accent2"/>
                                            </p:clrVal>
                                          </p:val>
                                        </p:tav>
                                        <p:tav tm="50000">
                                          <p:val>
                                            <p:clrVal>
                                              <a:schemeClr val="hlink"/>
                                            </p:clrVal>
                                          </p:val>
                                        </p:tav>
                                      </p:tavLst>
                                    </p:anim>
                                    <p:anim calcmode="discrete" valueType="clr">
                                      <p:cBhvr>
                                        <p:cTn id="186" dur="80"/>
                                        <p:tgtEl>
                                          <p:spTgt spid="53"/>
                                        </p:tgtEl>
                                        <p:attrNameLst>
                                          <p:attrName>fillcolor</p:attrName>
                                        </p:attrNameLst>
                                      </p:cBhvr>
                                      <p:tavLst>
                                        <p:tav tm="0">
                                          <p:val>
                                            <p:clrVal>
                                              <a:schemeClr val="accent2"/>
                                            </p:clrVal>
                                          </p:val>
                                        </p:tav>
                                        <p:tav tm="50000">
                                          <p:val>
                                            <p:clrVal>
                                              <a:schemeClr val="hlink"/>
                                            </p:clrVal>
                                          </p:val>
                                        </p:tav>
                                      </p:tavLst>
                                    </p:anim>
                                    <p:set>
                                      <p:cBhvr>
                                        <p:cTn id="187" dur="80"/>
                                        <p:tgtEl>
                                          <p:spTgt spid="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57971" y="2751894"/>
            <a:ext cx="1033937"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02</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rot="1742296">
            <a:off x="2632100" y="1492425"/>
            <a:ext cx="4693545" cy="4615982"/>
          </a:xfrm>
          <a:prstGeom prst="ellipse">
            <a:avLst/>
          </a:prstGeom>
          <a:noFill/>
          <a:ln w="6350" cap="flat" cmpd="sng" algn="ctr">
            <a:solidFill>
              <a:schemeClr val="bg1">
                <a:lumMod val="85000"/>
              </a:scheme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5" name="椭圆 64"/>
          <p:cNvSpPr/>
          <p:nvPr/>
        </p:nvSpPr>
        <p:spPr>
          <a:xfrm>
            <a:off x="2221240" y="1824933"/>
            <a:ext cx="3950966" cy="3950966"/>
          </a:xfrm>
          <a:prstGeom prst="ellipse">
            <a:avLst/>
          </a:prstGeom>
          <a:blipFill>
            <a:blip r:embed="rId3"/>
            <a:stretch>
              <a:fillRect/>
            </a:stretch>
          </a:bli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6" name="椭圆 65"/>
          <p:cNvSpPr/>
          <p:nvPr/>
        </p:nvSpPr>
        <p:spPr>
          <a:xfrm>
            <a:off x="6930488" y="3421840"/>
            <a:ext cx="712143" cy="712143"/>
          </a:xfrm>
          <a:prstGeom prst="ellipse">
            <a:avLst/>
          </a:prstGeom>
          <a:solidFill>
            <a:schemeClr val="accent2"/>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7" name="椭圆 66"/>
          <p:cNvSpPr/>
          <p:nvPr/>
        </p:nvSpPr>
        <p:spPr>
          <a:xfrm>
            <a:off x="1199456" y="2808591"/>
            <a:ext cx="1983652" cy="1983653"/>
          </a:xfrm>
          <a:prstGeom prst="ellipse">
            <a:avLst/>
          </a:prstGeom>
          <a:solidFill>
            <a:schemeClr val="accent2"/>
          </a:solidFill>
          <a:ln w="25400" cap="flat" cmpd="sng" algn="ctr">
            <a:noFill/>
            <a:prstDash val="solid"/>
          </a:ln>
          <a:effectLst/>
        </p:spPr>
        <p:txBody>
          <a:bodyPr rtlCol="0" anchor="ct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添加标题</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68" name="椭圆 67"/>
          <p:cNvSpPr/>
          <p:nvPr/>
        </p:nvSpPr>
        <p:spPr>
          <a:xfrm>
            <a:off x="6044977" y="1643961"/>
            <a:ext cx="712143" cy="712143"/>
          </a:xfrm>
          <a:prstGeom prst="ellipse">
            <a:avLst/>
          </a:prstGeom>
          <a:solidFill>
            <a:schemeClr val="accent3"/>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9" name="椭圆 68"/>
          <p:cNvSpPr/>
          <p:nvPr/>
        </p:nvSpPr>
        <p:spPr>
          <a:xfrm>
            <a:off x="6143238" y="5224059"/>
            <a:ext cx="712143" cy="712143"/>
          </a:xfrm>
          <a:prstGeom prst="ellipse">
            <a:avLst/>
          </a:prstGeom>
          <a:solidFill>
            <a:schemeClr val="accent1"/>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71" name="TextBox 70"/>
          <p:cNvSpPr txBox="1"/>
          <p:nvPr/>
        </p:nvSpPr>
        <p:spPr>
          <a:xfrm>
            <a:off x="6948653" y="1623738"/>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2" name="TextBox 71"/>
          <p:cNvSpPr txBox="1"/>
          <p:nvPr/>
        </p:nvSpPr>
        <p:spPr>
          <a:xfrm>
            <a:off x="7747902" y="3463914"/>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3" name="TextBox 72"/>
          <p:cNvSpPr txBox="1"/>
          <p:nvPr/>
        </p:nvSpPr>
        <p:spPr>
          <a:xfrm>
            <a:off x="7064225" y="5243627"/>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grpSp>
        <p:nvGrpSpPr>
          <p:cNvPr id="76" name="组合 75"/>
          <p:cNvGrpSpPr/>
          <p:nvPr/>
        </p:nvGrpSpPr>
        <p:grpSpPr>
          <a:xfrm>
            <a:off x="6154989" y="1801075"/>
            <a:ext cx="492116" cy="397912"/>
            <a:chOff x="10706100" y="2519363"/>
            <a:chExt cx="481013" cy="388937"/>
          </a:xfrm>
          <a:solidFill>
            <a:schemeClr val="bg1"/>
          </a:solidFill>
        </p:grpSpPr>
        <p:sp>
          <p:nvSpPr>
            <p:cNvPr id="77"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7012701" y="3567508"/>
            <a:ext cx="547714" cy="420804"/>
            <a:chOff x="10775726" y="2119313"/>
            <a:chExt cx="520702" cy="400050"/>
          </a:xfrm>
          <a:solidFill>
            <a:schemeClr val="bg1"/>
          </a:solidFill>
        </p:grpSpPr>
        <p:sp>
          <p:nvSpPr>
            <p:cNvPr id="82"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Freeform 566"/>
          <p:cNvSpPr>
            <a:spLocks noEditPoints="1"/>
          </p:cNvSpPr>
          <p:nvPr/>
        </p:nvSpPr>
        <p:spPr bwMode="auto">
          <a:xfrm>
            <a:off x="6278549" y="5332611"/>
            <a:ext cx="441518" cy="495036"/>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椭圆 88"/>
          <p:cNvSpPr/>
          <p:nvPr/>
        </p:nvSpPr>
        <p:spPr>
          <a:xfrm>
            <a:off x="3183108" y="3615136"/>
            <a:ext cx="370560" cy="370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6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46000">
                                          <p:cBhvr additive="base">
                                            <p:cTn id="7" dur="500" fill="hold"/>
                                            <p:tgtEl>
                                              <p:spTgt spid="67"/>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77">
      <a:dk1>
        <a:sysClr val="windowText" lastClr="000000"/>
      </a:dk1>
      <a:lt1>
        <a:sysClr val="window" lastClr="FFFFFF"/>
      </a:lt1>
      <a:dk2>
        <a:srgbClr val="0067C0"/>
      </a:dk2>
      <a:lt2>
        <a:srgbClr val="F06402"/>
      </a:lt2>
      <a:accent1>
        <a:srgbClr val="0C8F05"/>
      </a:accent1>
      <a:accent2>
        <a:srgbClr val="0067C0"/>
      </a:accent2>
      <a:accent3>
        <a:srgbClr val="F06402"/>
      </a:accent3>
      <a:accent4>
        <a:srgbClr val="0C8F05"/>
      </a:accent4>
      <a:accent5>
        <a:srgbClr val="0067C0"/>
      </a:accent5>
      <a:accent6>
        <a:srgbClr val="F0640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2876</Words>
  <Application>Microsoft Office PowerPoint</Application>
  <PresentationFormat>宽屏</PresentationFormat>
  <Paragraphs>391</Paragraphs>
  <Slides>29</Slides>
  <Notes>21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Bebas</vt:lpstr>
      <vt:lpstr>方正卡通简体</vt:lpstr>
      <vt:lpstr>微软雅黑</vt:lpstr>
      <vt:lpstr>Agency FB</vt:lpstr>
      <vt:lpstr>Arial</vt:lpstr>
      <vt:lpstr>Arial Black</vt:lpstr>
      <vt:lpstr>Calibri</vt:lpstr>
      <vt:lpstr>Impact</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created xsi:type="dcterms:W3CDTF">2015-05-05T08:02:00Z</dcterms:created>
  <dcterms:modified xsi:type="dcterms:W3CDTF">2019-03-27T12:50:10Z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