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2"/>
  </p:sldMasterIdLst>
  <p:notesMasterIdLst>
    <p:notesMasterId r:id="rId33"/>
  </p:notesMasterIdLst>
  <p:sldIdLst>
    <p:sldId id="256" r:id="rId3"/>
    <p:sldId id="257" r:id="rId4"/>
    <p:sldId id="258" r:id="rId5"/>
    <p:sldId id="283" r:id="rId6"/>
    <p:sldId id="272" r:id="rId7"/>
    <p:sldId id="273" r:id="rId8"/>
    <p:sldId id="279" r:id="rId9"/>
    <p:sldId id="280" r:id="rId10"/>
    <p:sldId id="281" r:id="rId11"/>
    <p:sldId id="259" r:id="rId12"/>
    <p:sldId id="282" r:id="rId13"/>
    <p:sldId id="284" r:id="rId14"/>
    <p:sldId id="270" r:id="rId15"/>
    <p:sldId id="271" r:id="rId16"/>
    <p:sldId id="285" r:id="rId17"/>
    <p:sldId id="260" r:id="rId18"/>
    <p:sldId id="286" r:id="rId19"/>
    <p:sldId id="274" r:id="rId20"/>
    <p:sldId id="275" r:id="rId21"/>
    <p:sldId id="276" r:id="rId22"/>
    <p:sldId id="266" r:id="rId23"/>
    <p:sldId id="277" r:id="rId24"/>
    <p:sldId id="278" r:id="rId25"/>
    <p:sldId id="261" r:id="rId26"/>
    <p:sldId id="264" r:id="rId27"/>
    <p:sldId id="265" r:id="rId28"/>
    <p:sldId id="267" r:id="rId29"/>
    <p:sldId id="268" r:id="rId30"/>
    <p:sldId id="269"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C012"/>
    <a:srgbClr val="1532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08" autoAdjust="0"/>
    <p:restoredTop sz="94660"/>
  </p:normalViewPr>
  <p:slideViewPr>
    <p:cSldViewPr snapToGrid="0">
      <p:cViewPr varScale="1">
        <p:scale>
          <a:sx n="112" d="100"/>
          <a:sy n="112" d="100"/>
        </p:scale>
        <p:origin x="168" y="108"/>
      </p:cViewPr>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41708B-458F-4CE0-BF60-FB96C445535B}"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56433-5C80-439C-BBF4-03FF9710D5B5}" type="slidenum">
              <a:rPr lang="zh-CN" altLang="en-US" smtClean="0"/>
              <a:t>‹#›</a:t>
            </a:fld>
            <a:endParaRPr lang="zh-CN" altLang="en-US"/>
          </a:p>
        </p:txBody>
      </p:sp>
    </p:spTree>
    <p:extLst>
      <p:ext uri="{BB962C8B-B14F-4D97-AF65-F5344CB8AC3E}">
        <p14:creationId xmlns:p14="http://schemas.microsoft.com/office/powerpoint/2010/main" val="4050319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787435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26</a:t>
            </a:fld>
            <a:endParaRPr lang="zh-CN" altLang="en-US"/>
          </a:p>
        </p:txBody>
      </p:sp>
    </p:spTree>
    <p:extLst>
      <p:ext uri="{BB962C8B-B14F-4D97-AF65-F5344CB8AC3E}">
        <p14:creationId xmlns:p14="http://schemas.microsoft.com/office/powerpoint/2010/main" val="2611438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1852617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extLst>
      <p:ext uri="{BB962C8B-B14F-4D97-AF65-F5344CB8AC3E}">
        <p14:creationId xmlns:p14="http://schemas.microsoft.com/office/powerpoint/2010/main" val="188924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15</a:t>
            </a:fld>
            <a:endParaRPr lang="zh-CN" altLang="en-US"/>
          </a:p>
        </p:txBody>
      </p:sp>
    </p:spTree>
    <p:extLst>
      <p:ext uri="{BB962C8B-B14F-4D97-AF65-F5344CB8AC3E}">
        <p14:creationId xmlns:p14="http://schemas.microsoft.com/office/powerpoint/2010/main" val="2148232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17</a:t>
            </a:fld>
            <a:endParaRPr lang="zh-CN" altLang="en-US"/>
          </a:p>
        </p:txBody>
      </p:sp>
    </p:spTree>
    <p:extLst>
      <p:ext uri="{BB962C8B-B14F-4D97-AF65-F5344CB8AC3E}">
        <p14:creationId xmlns:p14="http://schemas.microsoft.com/office/powerpoint/2010/main" val="2335851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18</a:t>
            </a:fld>
            <a:endParaRPr lang="zh-CN" altLang="en-US"/>
          </a:p>
        </p:txBody>
      </p:sp>
    </p:spTree>
    <p:extLst>
      <p:ext uri="{BB962C8B-B14F-4D97-AF65-F5344CB8AC3E}">
        <p14:creationId xmlns:p14="http://schemas.microsoft.com/office/powerpoint/2010/main" val="1092565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19</a:t>
            </a:fld>
            <a:endParaRPr lang="zh-CN" altLang="en-US"/>
          </a:p>
        </p:txBody>
      </p:sp>
    </p:spTree>
    <p:extLst>
      <p:ext uri="{BB962C8B-B14F-4D97-AF65-F5344CB8AC3E}">
        <p14:creationId xmlns:p14="http://schemas.microsoft.com/office/powerpoint/2010/main" val="259087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20</a:t>
            </a:fld>
            <a:endParaRPr lang="zh-CN" altLang="en-US"/>
          </a:p>
        </p:txBody>
      </p:sp>
    </p:spTree>
    <p:extLst>
      <p:ext uri="{BB962C8B-B14F-4D97-AF65-F5344CB8AC3E}">
        <p14:creationId xmlns:p14="http://schemas.microsoft.com/office/powerpoint/2010/main" val="2280597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22</a:t>
            </a:fld>
            <a:endParaRPr lang="zh-CN" altLang="en-US"/>
          </a:p>
        </p:txBody>
      </p:sp>
    </p:spTree>
    <p:extLst>
      <p:ext uri="{BB962C8B-B14F-4D97-AF65-F5344CB8AC3E}">
        <p14:creationId xmlns:p14="http://schemas.microsoft.com/office/powerpoint/2010/main" val="51447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23</a:t>
            </a:fld>
            <a:endParaRPr lang="zh-CN" altLang="en-US"/>
          </a:p>
        </p:txBody>
      </p:sp>
    </p:spTree>
    <p:extLst>
      <p:ext uri="{BB962C8B-B14F-4D97-AF65-F5344CB8AC3E}">
        <p14:creationId xmlns:p14="http://schemas.microsoft.com/office/powerpoint/2010/main" val="223443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25</a:t>
            </a:fld>
            <a:endParaRPr lang="zh-CN" altLang="en-US"/>
          </a:p>
        </p:txBody>
      </p:sp>
    </p:spTree>
    <p:extLst>
      <p:ext uri="{BB962C8B-B14F-4D97-AF65-F5344CB8AC3E}">
        <p14:creationId xmlns:p14="http://schemas.microsoft.com/office/powerpoint/2010/main" val="3741089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5868" y="156120"/>
            <a:ext cx="10515600" cy="562338"/>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70710"/>
            <a:ext cx="12192000" cy="6087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4">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1.mp3"/><Relationship Id="rId4" Type="http://schemas.microsoft.com/office/2007/relationships/media"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8.jpe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259"/>
          <p:cNvSpPr>
            <a:spLocks noChangeArrowheads="1"/>
          </p:cNvSpPr>
          <p:nvPr>
            <p:custDataLst>
              <p:tags r:id="rId1"/>
            </p:custDataLst>
          </p:nvPr>
        </p:nvSpPr>
        <p:spPr bwMode="auto">
          <a:xfrm>
            <a:off x="3815442" y="2361398"/>
            <a:ext cx="60764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教学</a:t>
            </a:r>
            <a:r>
              <a:rPr lang="zh-CN" altLang="en-US" sz="6600"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公开课</a:t>
            </a:r>
          </a:p>
        </p:txBody>
      </p:sp>
      <p:sp>
        <p:nvSpPr>
          <p:cNvPr id="3" name="PA_01 259"/>
          <p:cNvSpPr>
            <a:spLocks noChangeArrowheads="1"/>
          </p:cNvSpPr>
          <p:nvPr>
            <p:custDataLst>
              <p:tags r:id="rId2"/>
            </p:custDataLst>
          </p:nvPr>
        </p:nvSpPr>
        <p:spPr bwMode="auto">
          <a:xfrm>
            <a:off x="4316035" y="3318756"/>
            <a:ext cx="50752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cap="all" dirty="0">
                <a:solidFill>
                  <a:schemeClr val="bg1"/>
                </a:solidFill>
                <a:latin typeface="Arial" panose="020B0604020202020204" pitchFamily="34" charset="0"/>
                <a:cs typeface="Arial" panose="020B0604020202020204" pitchFamily="34" charset="0"/>
              </a:rPr>
              <a:t>汇报人</a:t>
            </a:r>
            <a:r>
              <a:rPr lang="zh-CN" altLang="en-US" sz="2400" cap="all" dirty="0" smtClean="0">
                <a:solidFill>
                  <a:schemeClr val="bg1"/>
                </a:solidFill>
                <a:latin typeface="Arial" panose="020B0604020202020204" pitchFamily="34" charset="0"/>
                <a:cs typeface="Arial" panose="020B0604020202020204" pitchFamily="34" charset="0"/>
              </a:rPr>
              <a:t>：</a:t>
            </a:r>
            <a:endParaRPr lang="zh-CN" altLang="en-US" sz="2400" cap="all" dirty="0">
              <a:solidFill>
                <a:schemeClr val="bg1"/>
              </a:solidFill>
              <a:latin typeface="Arial" panose="020B0604020202020204" pitchFamily="34" charset="0"/>
              <a:cs typeface="Arial" panose="020B0604020202020204" pitchFamily="34" charset="0"/>
            </a:endParaRPr>
          </a:p>
        </p:txBody>
      </p:sp>
      <p:sp>
        <p:nvSpPr>
          <p:cNvPr id="4" name="PA_01 259"/>
          <p:cNvSpPr>
            <a:spLocks noChangeArrowheads="1"/>
          </p:cNvSpPr>
          <p:nvPr>
            <p:custDataLst>
              <p:tags r:id="rId3"/>
            </p:custDataLst>
          </p:nvPr>
        </p:nvSpPr>
        <p:spPr bwMode="auto">
          <a:xfrm>
            <a:off x="4899116" y="3780267"/>
            <a:ext cx="3909061" cy="48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55" dirty="0">
                <a:solidFill>
                  <a:schemeClr val="bg1"/>
                </a:solidFill>
                <a:latin typeface="Arial" panose="020B0604020202020204" pitchFamily="34" charset="0"/>
                <a:cs typeface="Arial" panose="020B0604020202020204" pitchFamily="34" charset="0"/>
              </a:rPr>
              <a:t>Framework is applicable to complete public class teachers, work report and work </a:t>
            </a:r>
            <a:r>
              <a:rPr lang="en-US" altLang="zh-CN" sz="855" dirty="0" err="1">
                <a:solidFill>
                  <a:schemeClr val="bg1"/>
                </a:solidFill>
                <a:latin typeface="Arial" panose="020B0604020202020204" pitchFamily="34" charset="0"/>
                <a:cs typeface="Arial" panose="020B0604020202020204" pitchFamily="34" charset="0"/>
              </a:rPr>
              <a:t>arrangementFramework</a:t>
            </a:r>
            <a:r>
              <a:rPr lang="en-US" altLang="zh-CN" sz="855" dirty="0">
                <a:solidFill>
                  <a:schemeClr val="bg1"/>
                </a:solidFill>
                <a:latin typeface="Arial" panose="020B0604020202020204" pitchFamily="34" charset="0"/>
                <a:cs typeface="Arial" panose="020B0604020202020204" pitchFamily="34" charset="0"/>
              </a:rPr>
              <a:t> is applicable to complete public class teachers, work report and work arrangement</a:t>
            </a:r>
            <a:endParaRPr lang="zh-CN" altLang="en-US" sz="855"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08597" y="460222"/>
            <a:ext cx="1890098" cy="1773528"/>
          </a:xfrm>
          <a:prstGeom prst="rect">
            <a:avLst/>
          </a:prstGeom>
        </p:spPr>
      </p:pic>
      <p:pic>
        <p:nvPicPr>
          <p:cNvPr id="6" name="Sofia Jannok - Liekka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495245" y="-194813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7"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699"/>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
                                        </p:tgtEl>
                                      </p:cBhvr>
                                    </p:animEffect>
                                    <p:animScale>
                                      <p:cBhvr>
                                        <p:cTn id="23" dur="250" autoRev="1" fill="hold"/>
                                        <p:tgtEl>
                                          <p:spTgt spid="2"/>
                                        </p:tgtEl>
                                      </p:cBhvr>
                                      <p:by x="105000" y="105000"/>
                                    </p:animScale>
                                  </p:childTnLst>
                                </p:cTn>
                              </p:par>
                            </p:childTnLst>
                          </p:cTn>
                        </p:par>
                        <p:par>
                          <p:cTn id="24" fill="hold">
                            <p:stCondLst>
                              <p:cond delay="1199"/>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84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par>
                                <p:cTn id="36" presetID="41" presetClass="entr" presetSubtype="0" fill="hold" grpId="0" nodeType="withEffect">
                                  <p:stCondLst>
                                    <p:cond delay="250"/>
                                  </p:stCondLst>
                                  <p:iterate type="lt">
                                    <p:tmPct val="10000"/>
                                  </p:iterate>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gtEl>
                                        <p:attrNameLst>
                                          <p:attrName>ppt_y</p:attrName>
                                        </p:attrNameLst>
                                      </p:cBhvr>
                                      <p:tavLst>
                                        <p:tav tm="0">
                                          <p:val>
                                            <p:strVal val="#ppt_y"/>
                                          </p:val>
                                        </p:tav>
                                        <p:tav tm="100000">
                                          <p:val>
                                            <p:strVal val="#ppt_y"/>
                                          </p:val>
                                        </p:tav>
                                      </p:tavLst>
                                    </p:anim>
                                    <p:anim calcmode="lin" valueType="num">
                                      <p:cBhvr>
                                        <p:cTn id="4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3"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2" grpId="1"/>
      <p:bldP spid="3" grpId="0"/>
      <p:bldP spid="3" grpId="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smtClean="0">
                <a:solidFill>
                  <a:schemeClr val="bg1"/>
                </a:solidFill>
              </a:rPr>
              <a:t>教学设计</a:t>
            </a:r>
            <a:endParaRPr lang="zh-CN" altLang="en-US" sz="6600" dirty="0">
              <a:solidFill>
                <a:schemeClr val="bg1"/>
              </a:solidFill>
            </a:endParaRPr>
          </a:p>
        </p:txBody>
      </p:sp>
      <p:sp>
        <p:nvSpPr>
          <p:cNvPr id="4" name="TextBox 3"/>
          <p:cNvSpPr txBox="1"/>
          <p:nvPr/>
        </p:nvSpPr>
        <p:spPr>
          <a:xfrm>
            <a:off x="6892031" y="1841919"/>
            <a:ext cx="1143262" cy="1200329"/>
          </a:xfrm>
          <a:prstGeom prst="rect">
            <a:avLst/>
          </a:prstGeom>
          <a:noFill/>
        </p:spPr>
        <p:txBody>
          <a:bodyPr wrap="none" rtlCol="0">
            <a:spAutoFit/>
          </a:bodyPr>
          <a:lstStyle/>
          <a:p>
            <a:r>
              <a:rPr lang="en-US" altLang="zh-CN" sz="7200" dirty="0" smtClean="0">
                <a:solidFill>
                  <a:srgbClr val="FFC000"/>
                </a:solidFill>
                <a:latin typeface="Impact" panose="020B0806030902050204" pitchFamily="34" charset="0"/>
              </a:rPr>
              <a:t>02</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5461529" y="1410345"/>
            <a:ext cx="1779879" cy="1820406"/>
            <a:chOff x="4192797" y="1073429"/>
            <a:chExt cx="1366606" cy="1385531"/>
          </a:xfrm>
        </p:grpSpPr>
        <p:grpSp>
          <p:nvGrpSpPr>
            <p:cNvPr id="34" name="组合 33"/>
            <p:cNvGrpSpPr/>
            <p:nvPr/>
          </p:nvGrpSpPr>
          <p:grpSpPr>
            <a:xfrm>
              <a:off x="4192797" y="1073429"/>
              <a:ext cx="1366606" cy="1385531"/>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5" name="泪滴形 44"/>
              <p:cNvSpPr/>
              <p:nvPr/>
            </p:nvSpPr>
            <p:spPr>
              <a:xfrm rot="8119616">
                <a:off x="5065848" y="780372"/>
                <a:ext cx="2051718" cy="2053636"/>
              </a:xfrm>
              <a:prstGeom prst="teardrop">
                <a:avLst>
                  <a:gd name="adj" fmla="val 101143"/>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9" name="Freeform 109"/>
            <p:cNvSpPr>
              <a:spLocks noEditPoints="1"/>
            </p:cNvSpPr>
            <p:nvPr/>
          </p:nvSpPr>
          <p:spPr bwMode="auto">
            <a:xfrm flipH="1">
              <a:off x="4754463" y="152269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30" name="组合 29"/>
            <p:cNvGrpSpPr/>
            <p:nvPr/>
          </p:nvGrpSpPr>
          <p:grpSpPr>
            <a:xfrm>
              <a:off x="4754463" y="1681878"/>
              <a:ext cx="32039" cy="125624"/>
              <a:chOff x="1791441" y="472374"/>
              <a:chExt cx="745790" cy="2750733"/>
            </a:xfrm>
          </p:grpSpPr>
          <p:sp>
            <p:nvSpPr>
              <p:cNvPr id="3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6" name="组合 65"/>
          <p:cNvGrpSpPr/>
          <p:nvPr/>
        </p:nvGrpSpPr>
        <p:grpSpPr>
          <a:xfrm>
            <a:off x="5447570" y="4068530"/>
            <a:ext cx="1779879" cy="1820406"/>
            <a:chOff x="4182079" y="3096603"/>
            <a:chExt cx="1366606" cy="1385531"/>
          </a:xfrm>
        </p:grpSpPr>
        <p:grpSp>
          <p:nvGrpSpPr>
            <p:cNvPr id="35" name="组合 34"/>
            <p:cNvGrpSpPr/>
            <p:nvPr/>
          </p:nvGrpSpPr>
          <p:grpSpPr>
            <a:xfrm flipV="1">
              <a:off x="4182079" y="3096603"/>
              <a:ext cx="1366606" cy="1385531"/>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3" name="泪滴形 42"/>
              <p:cNvSpPr/>
              <p:nvPr/>
            </p:nvSpPr>
            <p:spPr>
              <a:xfrm rot="8119616">
                <a:off x="5065848" y="780372"/>
                <a:ext cx="2051718" cy="2053636"/>
              </a:xfrm>
              <a:prstGeom prst="teardrop">
                <a:avLst>
                  <a:gd name="adj" fmla="val 101143"/>
                </a:avLst>
              </a:prstGeom>
              <a:solidFill>
                <a:schemeClr val="accent3"/>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grpSp>
          <p:nvGrpSpPr>
            <p:cNvPr id="61" name="组合 60"/>
            <p:cNvGrpSpPr/>
            <p:nvPr/>
          </p:nvGrpSpPr>
          <p:grpSpPr>
            <a:xfrm>
              <a:off x="4765181" y="3745139"/>
              <a:ext cx="221837" cy="284803"/>
              <a:chOff x="4765181" y="3745139"/>
              <a:chExt cx="221837" cy="284803"/>
            </a:xfrm>
          </p:grpSpPr>
          <p:sp>
            <p:nvSpPr>
              <p:cNvPr id="14" name="Freeform 109"/>
              <p:cNvSpPr>
                <a:spLocks noEditPoints="1"/>
              </p:cNvSpPr>
              <p:nvPr/>
            </p:nvSpPr>
            <p:spPr bwMode="auto">
              <a:xfrm flipH="1">
                <a:off x="4765181" y="374513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15" name="组合 14"/>
              <p:cNvGrpSpPr/>
              <p:nvPr/>
            </p:nvGrpSpPr>
            <p:grpSpPr>
              <a:xfrm>
                <a:off x="4765181" y="3904318"/>
                <a:ext cx="32039" cy="125624"/>
                <a:chOff x="1791441" y="472374"/>
                <a:chExt cx="745790" cy="2750733"/>
              </a:xfrm>
            </p:grpSpPr>
            <p:sp>
              <p:nvSpPr>
                <p:cNvPr id="1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grpSp>
        <p:nvGrpSpPr>
          <p:cNvPr id="59" name="组合 58"/>
          <p:cNvGrpSpPr/>
          <p:nvPr/>
        </p:nvGrpSpPr>
        <p:grpSpPr>
          <a:xfrm>
            <a:off x="4091077" y="2758021"/>
            <a:ext cx="1820563" cy="1779726"/>
            <a:chOff x="3140552" y="2099160"/>
            <a:chExt cx="1397843" cy="1354569"/>
          </a:xfrm>
        </p:grpSpPr>
        <p:grpSp>
          <p:nvGrpSpPr>
            <p:cNvPr id="37" name="组合 36"/>
            <p:cNvGrpSpPr/>
            <p:nvPr/>
          </p:nvGrpSpPr>
          <p:grpSpPr>
            <a:xfrm rot="16200000">
              <a:off x="3162189" y="2077523"/>
              <a:ext cx="1354569" cy="1397843"/>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39" name="泪滴形 38"/>
              <p:cNvSpPr/>
              <p:nvPr/>
            </p:nvSpPr>
            <p:spPr>
              <a:xfrm rot="8119616">
                <a:off x="5065848" y="780372"/>
                <a:ext cx="2051718" cy="2053636"/>
              </a:xfrm>
              <a:prstGeom prst="teardrop">
                <a:avLst>
                  <a:gd name="adj" fmla="val 101143"/>
                </a:avLst>
              </a:prstGeom>
              <a:solidFill>
                <a:schemeClr val="tx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4" name="Freeform 109"/>
            <p:cNvSpPr>
              <a:spLocks noEditPoints="1"/>
            </p:cNvSpPr>
            <p:nvPr/>
          </p:nvSpPr>
          <p:spPr bwMode="auto">
            <a:xfrm flipH="1">
              <a:off x="3541897" y="2636214"/>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5" name="组合 24"/>
            <p:cNvGrpSpPr/>
            <p:nvPr/>
          </p:nvGrpSpPr>
          <p:grpSpPr>
            <a:xfrm>
              <a:off x="3541897" y="2795393"/>
              <a:ext cx="32039" cy="125624"/>
              <a:chOff x="1791441" y="472374"/>
              <a:chExt cx="745790" cy="2750733"/>
            </a:xfrm>
          </p:grpSpPr>
          <p:sp>
            <p:nvSpPr>
              <p:cNvPr id="2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8" name="组合 7"/>
          <p:cNvGrpSpPr/>
          <p:nvPr/>
        </p:nvGrpSpPr>
        <p:grpSpPr>
          <a:xfrm>
            <a:off x="6791299" y="2758024"/>
            <a:ext cx="1820563" cy="1779726"/>
            <a:chOff x="5213805" y="2099162"/>
            <a:chExt cx="1397843" cy="1354569"/>
          </a:xfrm>
        </p:grpSpPr>
        <p:grpSp>
          <p:nvGrpSpPr>
            <p:cNvPr id="36" name="组合 35"/>
            <p:cNvGrpSpPr/>
            <p:nvPr/>
          </p:nvGrpSpPr>
          <p:grpSpPr>
            <a:xfrm rot="5400000">
              <a:off x="5235442" y="2077525"/>
              <a:ext cx="1354569" cy="1397843"/>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1" name="泪滴形 40"/>
              <p:cNvSpPr/>
              <p:nvPr/>
            </p:nvSpPr>
            <p:spPr>
              <a:xfrm rot="8119616">
                <a:off x="5065849" y="780373"/>
                <a:ext cx="2051717" cy="2053636"/>
              </a:xfrm>
              <a:prstGeom prst="teardrop">
                <a:avLst>
                  <a:gd name="adj" fmla="val 101143"/>
                </a:avLst>
              </a:prstGeom>
              <a:solidFill>
                <a:schemeClr val="accent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19" name="Freeform 109"/>
            <p:cNvSpPr>
              <a:spLocks noEditPoints="1"/>
            </p:cNvSpPr>
            <p:nvPr/>
          </p:nvSpPr>
          <p:spPr bwMode="auto">
            <a:xfrm flipH="1">
              <a:off x="5986165" y="259664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0" name="组合 19"/>
            <p:cNvGrpSpPr/>
            <p:nvPr/>
          </p:nvGrpSpPr>
          <p:grpSpPr>
            <a:xfrm>
              <a:off x="5986165" y="2755828"/>
              <a:ext cx="32039" cy="125624"/>
              <a:chOff x="1791441" y="472374"/>
              <a:chExt cx="745790" cy="2750733"/>
            </a:xfrm>
          </p:grpSpPr>
          <p:sp>
            <p:nvSpPr>
              <p:cNvPr id="2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3" name="组合 62"/>
          <p:cNvGrpSpPr/>
          <p:nvPr/>
        </p:nvGrpSpPr>
        <p:grpSpPr>
          <a:xfrm>
            <a:off x="7366699" y="1417320"/>
            <a:ext cx="4071529" cy="1400819"/>
            <a:chOff x="5655602" y="1078737"/>
            <a:chExt cx="3126154" cy="1066179"/>
          </a:xfrm>
        </p:grpSpPr>
        <p:pic>
          <p:nvPicPr>
            <p:cNvPr id="46" name="图片 45"/>
            <p:cNvPicPr>
              <a:picLocks noChangeAspect="1"/>
            </p:cNvPicPr>
            <p:nvPr/>
          </p:nvPicPr>
          <p:blipFill>
            <a:blip r:embed="rId2"/>
            <a:stretch>
              <a:fillRect/>
            </a:stretch>
          </p:blipFill>
          <p:spPr>
            <a:xfrm>
              <a:off x="5655602" y="1330988"/>
              <a:ext cx="3126154" cy="668225"/>
            </a:xfrm>
            <a:prstGeom prst="rect">
              <a:avLst/>
            </a:prstGeom>
          </p:spPr>
        </p:pic>
        <p:sp>
          <p:nvSpPr>
            <p:cNvPr id="50" name="文本框 49"/>
            <p:cNvSpPr txBox="1"/>
            <p:nvPr/>
          </p:nvSpPr>
          <p:spPr>
            <a:xfrm>
              <a:off x="6528373" y="1078737"/>
              <a:ext cx="1780794" cy="281103"/>
            </a:xfrm>
            <a:prstGeom prst="rect">
              <a:avLst/>
            </a:prstGeom>
            <a:noFill/>
          </p:spPr>
          <p:txBody>
            <a:bodyPr wrap="square" rtlCol="0">
              <a:spAutoFit/>
            </a:bodyPr>
            <a:lstStyle/>
            <a:p>
              <a:r>
                <a:rPr lang="zh-CN" altLang="en-US" b="1" dirty="0">
                  <a:solidFill>
                    <a:schemeClr val="accent2"/>
                  </a:solidFill>
                  <a:latin typeface="+mn-ea"/>
                  <a:cs typeface="+mn-ea"/>
                </a:rPr>
                <a:t>点击添加标题</a:t>
              </a:r>
            </a:p>
          </p:txBody>
        </p:sp>
        <p:sp>
          <p:nvSpPr>
            <p:cNvPr id="51" name="文本框 50"/>
            <p:cNvSpPr txBox="1"/>
            <p:nvPr/>
          </p:nvSpPr>
          <p:spPr>
            <a:xfrm>
              <a:off x="6523904" y="1396506"/>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4" name="组合 63"/>
          <p:cNvGrpSpPr/>
          <p:nvPr/>
        </p:nvGrpSpPr>
        <p:grpSpPr>
          <a:xfrm>
            <a:off x="7366699" y="4710022"/>
            <a:ext cx="4071529" cy="1857800"/>
            <a:chOff x="5655602" y="3584850"/>
            <a:chExt cx="3126154" cy="1413992"/>
          </a:xfrm>
        </p:grpSpPr>
        <p:pic>
          <p:nvPicPr>
            <p:cNvPr id="47" name="图片 46"/>
            <p:cNvPicPr>
              <a:picLocks noChangeAspect="1"/>
            </p:cNvPicPr>
            <p:nvPr/>
          </p:nvPicPr>
          <p:blipFill>
            <a:blip r:embed="rId2"/>
            <a:stretch>
              <a:fillRect/>
            </a:stretch>
          </p:blipFill>
          <p:spPr>
            <a:xfrm flipV="1">
              <a:off x="5655602" y="3584850"/>
              <a:ext cx="3126154" cy="668225"/>
            </a:xfrm>
            <a:prstGeom prst="rect">
              <a:avLst/>
            </a:prstGeom>
          </p:spPr>
        </p:pic>
        <p:sp>
          <p:nvSpPr>
            <p:cNvPr id="52" name="文本框 51"/>
            <p:cNvSpPr txBox="1"/>
            <p:nvPr/>
          </p:nvSpPr>
          <p:spPr>
            <a:xfrm>
              <a:off x="6528373" y="3932663"/>
              <a:ext cx="1780794" cy="281103"/>
            </a:xfrm>
            <a:prstGeom prst="rect">
              <a:avLst/>
            </a:prstGeom>
            <a:noFill/>
          </p:spPr>
          <p:txBody>
            <a:bodyPr wrap="square" rtlCol="0">
              <a:spAutoFit/>
            </a:bodyPr>
            <a:lstStyle/>
            <a:p>
              <a:r>
                <a:rPr lang="zh-CN" altLang="en-US" b="1" dirty="0">
                  <a:solidFill>
                    <a:schemeClr val="accent3"/>
                  </a:solidFill>
                  <a:latin typeface="+mn-ea"/>
                  <a:cs typeface="+mn-ea"/>
                </a:rPr>
                <a:t>点击添加标题</a:t>
              </a:r>
            </a:p>
          </p:txBody>
        </p:sp>
        <p:sp>
          <p:nvSpPr>
            <p:cNvPr id="53" name="文本框 52"/>
            <p:cNvSpPr txBox="1"/>
            <p:nvPr/>
          </p:nvSpPr>
          <p:spPr>
            <a:xfrm>
              <a:off x="6523904" y="4250432"/>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2" name="组合 61"/>
          <p:cNvGrpSpPr/>
          <p:nvPr/>
        </p:nvGrpSpPr>
        <p:grpSpPr>
          <a:xfrm>
            <a:off x="1313482" y="1405239"/>
            <a:ext cx="4071529" cy="1402538"/>
            <a:chOff x="1007892" y="1069543"/>
            <a:chExt cx="3126154" cy="1067487"/>
          </a:xfrm>
        </p:grpSpPr>
        <p:pic>
          <p:nvPicPr>
            <p:cNvPr id="48" name="图片 47"/>
            <p:cNvPicPr>
              <a:picLocks noChangeAspect="1"/>
            </p:cNvPicPr>
            <p:nvPr/>
          </p:nvPicPr>
          <p:blipFill>
            <a:blip r:embed="rId2"/>
            <a:stretch>
              <a:fillRect/>
            </a:stretch>
          </p:blipFill>
          <p:spPr>
            <a:xfrm flipH="1">
              <a:off x="1007892" y="1328949"/>
              <a:ext cx="3126154" cy="668225"/>
            </a:xfrm>
            <a:prstGeom prst="rect">
              <a:avLst/>
            </a:prstGeom>
          </p:spPr>
        </p:pic>
        <p:sp>
          <p:nvSpPr>
            <p:cNvPr id="54" name="文本框 53"/>
            <p:cNvSpPr txBox="1"/>
            <p:nvPr/>
          </p:nvSpPr>
          <p:spPr>
            <a:xfrm>
              <a:off x="1539772" y="1069543"/>
              <a:ext cx="1780794" cy="281103"/>
            </a:xfrm>
            <a:prstGeom prst="rect">
              <a:avLst/>
            </a:prstGeom>
            <a:noFill/>
          </p:spPr>
          <p:txBody>
            <a:bodyPr wrap="square" rtlCol="0">
              <a:spAutoFit/>
            </a:bodyPr>
            <a:lstStyle/>
            <a:p>
              <a:pPr algn="r"/>
              <a:r>
                <a:rPr lang="zh-CN" altLang="en-US" b="1" dirty="0">
                  <a:solidFill>
                    <a:schemeClr val="accent1"/>
                  </a:solidFill>
                  <a:latin typeface="+mn-ea"/>
                  <a:cs typeface="+mn-ea"/>
                </a:rPr>
                <a:t>点击添加标题</a:t>
              </a:r>
            </a:p>
          </p:txBody>
        </p:sp>
        <p:sp>
          <p:nvSpPr>
            <p:cNvPr id="55" name="文本框 54"/>
            <p:cNvSpPr txBox="1"/>
            <p:nvPr/>
          </p:nvSpPr>
          <p:spPr>
            <a:xfrm>
              <a:off x="1704186" y="1388620"/>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grpSp>
        <p:nvGrpSpPr>
          <p:cNvPr id="65" name="组合 64"/>
          <p:cNvGrpSpPr/>
          <p:nvPr/>
        </p:nvGrpSpPr>
        <p:grpSpPr>
          <a:xfrm>
            <a:off x="1311131" y="4710024"/>
            <a:ext cx="4071529" cy="1802663"/>
            <a:chOff x="1006087" y="3584850"/>
            <a:chExt cx="3126154" cy="1372027"/>
          </a:xfrm>
        </p:grpSpPr>
        <p:pic>
          <p:nvPicPr>
            <p:cNvPr id="49" name="图片 48"/>
            <p:cNvPicPr>
              <a:picLocks noChangeAspect="1"/>
            </p:cNvPicPr>
            <p:nvPr/>
          </p:nvPicPr>
          <p:blipFill>
            <a:blip r:embed="rId2"/>
            <a:stretch>
              <a:fillRect/>
            </a:stretch>
          </p:blipFill>
          <p:spPr>
            <a:xfrm rot="10800000">
              <a:off x="1006087" y="3584850"/>
              <a:ext cx="3126154" cy="668225"/>
            </a:xfrm>
            <a:prstGeom prst="rect">
              <a:avLst/>
            </a:prstGeom>
          </p:spPr>
        </p:pic>
        <p:sp>
          <p:nvSpPr>
            <p:cNvPr id="56" name="文本框 55"/>
            <p:cNvSpPr txBox="1"/>
            <p:nvPr/>
          </p:nvSpPr>
          <p:spPr>
            <a:xfrm>
              <a:off x="1519202" y="3889390"/>
              <a:ext cx="1780794" cy="281103"/>
            </a:xfrm>
            <a:prstGeom prst="rect">
              <a:avLst/>
            </a:prstGeom>
            <a:noFill/>
          </p:spPr>
          <p:txBody>
            <a:bodyPr wrap="square" rtlCol="0">
              <a:spAutoFit/>
            </a:bodyPr>
            <a:lstStyle/>
            <a:p>
              <a:pPr algn="r"/>
              <a:r>
                <a:rPr lang="zh-CN" altLang="en-US" b="1" dirty="0">
                  <a:solidFill>
                    <a:schemeClr val="tx2"/>
                  </a:solidFill>
                  <a:latin typeface="+mn-ea"/>
                  <a:cs typeface="+mn-ea"/>
                </a:rPr>
                <a:t>点击添加标题</a:t>
              </a:r>
            </a:p>
          </p:txBody>
        </p:sp>
        <p:sp>
          <p:nvSpPr>
            <p:cNvPr id="57" name="文本框 56"/>
            <p:cNvSpPr txBox="1"/>
            <p:nvPr/>
          </p:nvSpPr>
          <p:spPr>
            <a:xfrm>
              <a:off x="1683616" y="4208467"/>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ppt_x"/>
                                          </p:val>
                                        </p:tav>
                                        <p:tav tm="100000">
                                          <p:val>
                                            <p:strVal val="#ppt_x"/>
                                          </p:val>
                                        </p:tav>
                                      </p:tavLst>
                                    </p:anim>
                                    <p:anim calcmode="lin" valueType="num">
                                      <p:cBhvr additive="base">
                                        <p:cTn id="13" dur="500" fill="hold"/>
                                        <p:tgtEl>
                                          <p:spTgt spid="6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0-#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1+#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0-#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0-#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8919" y="2528859"/>
            <a:ext cx="3123104" cy="3063672"/>
            <a:chOff x="1311264" y="1939967"/>
            <a:chExt cx="2342633" cy="2297754"/>
          </a:xfrm>
        </p:grpSpPr>
        <p:sp>
          <p:nvSpPr>
            <p:cNvPr id="4" name="椭圆 3"/>
            <p:cNvSpPr/>
            <p:nvPr/>
          </p:nvSpPr>
          <p:spPr>
            <a:xfrm>
              <a:off x="1311264" y="2189999"/>
              <a:ext cx="2072913" cy="2047722"/>
            </a:xfrm>
            <a:prstGeom prst="ellipse">
              <a:avLst/>
            </a:prstGeom>
            <a:solidFill>
              <a:schemeClr val="accent3"/>
            </a:solidFill>
            <a:ln w="57150" cap="flat" cmpd="sng" algn="ctr">
              <a:solidFill>
                <a:schemeClr val="accent1"/>
              </a:solidFill>
              <a:prstDash val="sysDot"/>
              <a:miter lim="800000"/>
            </a:ln>
            <a:effectLst/>
          </p:spPr>
          <p:txBody>
            <a:bodyPr anchor="ctr"/>
            <a:lstStyle/>
            <a:p>
              <a:pPr>
                <a:defRPr/>
              </a:pPr>
              <a:endParaRPr lang="zh-CN" altLang="en-US" sz="2700" kern="0" dirty="0">
                <a:solidFill>
                  <a:prstClr val="white"/>
                </a:solidFill>
                <a:latin typeface="Arial" panose="020B0604020202020204" pitchFamily="34" charset="0"/>
                <a:cs typeface="+mn-ea"/>
              </a:endParaRPr>
            </a:p>
          </p:txBody>
        </p:sp>
        <p:sp>
          <p:nvSpPr>
            <p:cNvPr id="5" name="椭圆 4"/>
            <p:cNvSpPr/>
            <p:nvPr/>
          </p:nvSpPr>
          <p:spPr>
            <a:xfrm>
              <a:off x="2938957" y="2294381"/>
              <a:ext cx="565457" cy="559883"/>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6" name="图片 29"/>
            <p:cNvPicPr>
              <a:picLocks noChangeAspect="1"/>
            </p:cNvPicPr>
            <p:nvPr/>
          </p:nvPicPr>
          <p:blipFill>
            <a:blip r:embed="rId2"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chemeClr val="tx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8" name="图片 32"/>
            <p:cNvPicPr>
              <a:picLocks noChangeAspect="1"/>
            </p:cNvPicPr>
            <p:nvPr/>
          </p:nvPicPr>
          <p:blipFill>
            <a:blip r:embed="rId3"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chemeClr val="accent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1" name="椭圆 10"/>
            <p:cNvSpPr/>
            <p:nvPr/>
          </p:nvSpPr>
          <p:spPr>
            <a:xfrm>
              <a:off x="2879935" y="3715393"/>
              <a:ext cx="447382" cy="443241"/>
            </a:xfrm>
            <a:prstGeom prst="ellipse">
              <a:avLst/>
            </a:prstGeom>
            <a:solidFill>
              <a:schemeClr val="accent4"/>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cs typeface="+mn-ea"/>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7" name="矩形 16"/>
            <p:cNvSpPr/>
            <p:nvPr/>
          </p:nvSpPr>
          <p:spPr>
            <a:xfrm>
              <a:off x="1827385" y="2852617"/>
              <a:ext cx="994632" cy="807914"/>
            </a:xfrm>
            <a:prstGeom prst="rect">
              <a:avLst/>
            </a:prstGeom>
          </p:spPr>
          <p:txBody>
            <a:bodyPr wrap="none">
              <a:spAutoFit/>
            </a:bodyPr>
            <a:lstStyle/>
            <a:p>
              <a:pPr>
                <a:defRPr/>
              </a:pPr>
              <a:r>
                <a:rPr lang="en-US" altLang="zh-CN" sz="3200" kern="0" dirty="0">
                  <a:solidFill>
                    <a:prstClr val="white"/>
                  </a:solidFill>
                  <a:latin typeface="Arial" panose="020B0604020202020204" pitchFamily="34" charset="0"/>
                  <a:cs typeface="+mn-ea"/>
                </a:rPr>
                <a:t>TEXT</a:t>
              </a:r>
            </a:p>
            <a:p>
              <a:pPr>
                <a:defRPr/>
              </a:pPr>
              <a:r>
                <a:rPr lang="en-US" altLang="zh-CN" sz="3200" kern="0" dirty="0">
                  <a:solidFill>
                    <a:prstClr val="white"/>
                  </a:solidFill>
                  <a:latin typeface="Arial" panose="020B0604020202020204" pitchFamily="34" charset="0"/>
                  <a:cs typeface="+mn-ea"/>
                </a:rPr>
                <a:t>HERE</a:t>
              </a:r>
              <a:endParaRPr lang="zh-CN" altLang="en-US" sz="3200" kern="0" dirty="0">
                <a:solidFill>
                  <a:prstClr val="white"/>
                </a:solidFill>
                <a:latin typeface="Arial" panose="020B0604020202020204" pitchFamily="34" charset="0"/>
                <a:cs typeface="+mn-ea"/>
              </a:endParaRPr>
            </a:p>
          </p:txBody>
        </p:sp>
      </p:grpSp>
      <p:sp>
        <p:nvSpPr>
          <p:cNvPr id="15" name="TextBox 14"/>
          <p:cNvSpPr txBox="1"/>
          <p:nvPr/>
        </p:nvSpPr>
        <p:spPr>
          <a:xfrm>
            <a:off x="5712009" y="2862236"/>
            <a:ext cx="5208528" cy="3447085"/>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16" name="TextBox 15"/>
          <p:cNvSpPr txBox="1"/>
          <p:nvPr/>
        </p:nvSpPr>
        <p:spPr>
          <a:xfrm>
            <a:off x="5692705" y="2282638"/>
            <a:ext cx="2334851" cy="400097"/>
          </a:xfrm>
          <a:prstGeom prst="rect">
            <a:avLst/>
          </a:prstGeom>
          <a:solidFill>
            <a:schemeClr val="accent4"/>
          </a:solidFill>
        </p:spPr>
        <p:txBody>
          <a:bodyPr wrap="square" lIns="121908" tIns="60954" rIns="121908" bIns="60954" rtlCol="0">
            <a:spAutoFit/>
          </a:bodyPr>
          <a:lstStyle/>
          <a:p>
            <a:r>
              <a:rPr lang="en-US" altLang="zh-CN" b="1" dirty="0">
                <a:solidFill>
                  <a:schemeClr val="bg1"/>
                </a:solidFill>
                <a:cs typeface="+mn-ea"/>
              </a:rPr>
              <a:t>TEXT  HERE</a:t>
            </a:r>
            <a:endParaRPr lang="zh-CN" altLang="en-US" b="1" dirty="0">
              <a:solidFill>
                <a:schemeClr val="bg1"/>
              </a:solidFill>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381572" y="2020264"/>
            <a:ext cx="1135206" cy="389851"/>
          </a:xfrm>
          <a:prstGeom prst="rect">
            <a:avLst/>
          </a:prstGeom>
          <a:noFill/>
        </p:spPr>
        <p:txBody>
          <a:bodyPr wrap="none" lIns="121908" tIns="60954" rIns="121908" bIns="60954" rtlCol="0">
            <a:spAutoFit/>
          </a:bodyPr>
          <a:lstStyle/>
          <a:p>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sz="17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7"/>
          <p:cNvSpPr txBox="1"/>
          <p:nvPr/>
        </p:nvSpPr>
        <p:spPr>
          <a:xfrm>
            <a:off x="3497373" y="2387904"/>
            <a:ext cx="1195287" cy="307776"/>
          </a:xfrm>
          <a:prstGeom prst="rect">
            <a:avLst/>
          </a:prstGeom>
          <a:solidFill>
            <a:schemeClr val="tx2"/>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Designer</a:t>
            </a:r>
          </a:p>
        </p:txBody>
      </p:sp>
      <p:sp>
        <p:nvSpPr>
          <p:cNvPr id="19" name="Rectangle 15"/>
          <p:cNvSpPr/>
          <p:nvPr/>
        </p:nvSpPr>
        <p:spPr>
          <a:xfrm>
            <a:off x="3384066" y="2864729"/>
            <a:ext cx="2731739"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0" name="TextBox 19"/>
          <p:cNvSpPr txBox="1"/>
          <p:nvPr/>
        </p:nvSpPr>
        <p:spPr>
          <a:xfrm>
            <a:off x="3381572" y="4165409"/>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TextBox 20"/>
          <p:cNvSpPr txBox="1"/>
          <p:nvPr/>
        </p:nvSpPr>
        <p:spPr>
          <a:xfrm>
            <a:off x="3497373" y="4533049"/>
            <a:ext cx="1073241" cy="307764"/>
          </a:xfrm>
          <a:prstGeom prst="rect">
            <a:avLst/>
          </a:prstGeom>
          <a:solidFill>
            <a:schemeClr val="tx2"/>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Marketer</a:t>
            </a:r>
          </a:p>
        </p:txBody>
      </p:sp>
      <p:sp>
        <p:nvSpPr>
          <p:cNvPr id="22" name="Rectangle 21"/>
          <p:cNvSpPr/>
          <p:nvPr/>
        </p:nvSpPr>
        <p:spPr>
          <a:xfrm>
            <a:off x="3381573" y="5019989"/>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3" name="TextBox 22"/>
          <p:cNvSpPr txBox="1"/>
          <p:nvPr/>
        </p:nvSpPr>
        <p:spPr>
          <a:xfrm>
            <a:off x="8373476" y="2020264"/>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TextBox 23"/>
          <p:cNvSpPr txBox="1"/>
          <p:nvPr/>
        </p:nvSpPr>
        <p:spPr>
          <a:xfrm>
            <a:off x="8465489" y="2387904"/>
            <a:ext cx="1957809" cy="307764"/>
          </a:xfrm>
          <a:prstGeom prst="rect">
            <a:avLst/>
          </a:prstGeom>
          <a:solidFill>
            <a:schemeClr val="accent1"/>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Consulting Manager</a:t>
            </a:r>
          </a:p>
        </p:txBody>
      </p:sp>
      <p:sp>
        <p:nvSpPr>
          <p:cNvPr id="25" name="Rectangle 29"/>
          <p:cNvSpPr/>
          <p:nvPr/>
        </p:nvSpPr>
        <p:spPr>
          <a:xfrm>
            <a:off x="8373478" y="2874845"/>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6" name="TextBox 25"/>
          <p:cNvSpPr txBox="1"/>
          <p:nvPr/>
        </p:nvSpPr>
        <p:spPr>
          <a:xfrm>
            <a:off x="8373476" y="4165409"/>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TextBox 26"/>
          <p:cNvSpPr txBox="1"/>
          <p:nvPr/>
        </p:nvSpPr>
        <p:spPr>
          <a:xfrm>
            <a:off x="8465488" y="4533049"/>
            <a:ext cx="1326254" cy="307764"/>
          </a:xfrm>
          <a:prstGeom prst="rect">
            <a:avLst/>
          </a:prstGeom>
          <a:solidFill>
            <a:schemeClr val="accent1"/>
          </a:solidFill>
        </p:spPr>
        <p:txBody>
          <a:bodyPr wrap="square" lIns="121908" tIns="60954" rIns="121908" bIns="60954" rtlCol="0">
            <a:spAutoFit/>
          </a:bodyPr>
          <a:lstStyle/>
          <a:p>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Developer</a:t>
            </a:r>
          </a:p>
        </p:txBody>
      </p:sp>
      <p:sp>
        <p:nvSpPr>
          <p:cNvPr id="28" name="Rectangle 33"/>
          <p:cNvSpPr/>
          <p:nvPr/>
        </p:nvSpPr>
        <p:spPr>
          <a:xfrm>
            <a:off x="8373478" y="5019989"/>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pic>
        <p:nvPicPr>
          <p:cNvPr id="29" name="图片占位符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447552" y="2015426"/>
            <a:ext cx="1749959" cy="1750187"/>
          </a:xfrm>
          <a:prstGeom prst="roundRect">
            <a:avLst>
              <a:gd name="adj" fmla="val 3449"/>
            </a:avLst>
          </a:prstGeom>
          <a:ln w="12700">
            <a:solidFill>
              <a:schemeClr val="bg1"/>
            </a:solidFill>
          </a:ln>
        </p:spPr>
      </p:pic>
      <p:pic>
        <p:nvPicPr>
          <p:cNvPr id="30" name="图片占位符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415666" y="2015426"/>
            <a:ext cx="1749959" cy="1750187"/>
          </a:xfrm>
          <a:prstGeom prst="roundRect">
            <a:avLst>
              <a:gd name="adj" fmla="val 3449"/>
            </a:avLst>
          </a:prstGeom>
          <a:ln w="12700">
            <a:solidFill>
              <a:schemeClr val="bg1"/>
            </a:solidFill>
          </a:ln>
        </p:spPr>
      </p:pic>
      <p:pic>
        <p:nvPicPr>
          <p:cNvPr id="31" name="图片占位符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447552" y="4165409"/>
            <a:ext cx="1749959" cy="1750187"/>
          </a:xfrm>
          <a:prstGeom prst="roundRect">
            <a:avLst>
              <a:gd name="adj" fmla="val 3449"/>
            </a:avLst>
          </a:prstGeom>
          <a:ln w="12700">
            <a:solidFill>
              <a:schemeClr val="bg1"/>
            </a:solidFill>
          </a:ln>
        </p:spPr>
      </p:pic>
      <p:pic>
        <p:nvPicPr>
          <p:cNvPr id="32" name="图片占位符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415666" y="4172633"/>
            <a:ext cx="1749959" cy="1750187"/>
          </a:xfrm>
          <a:prstGeom prst="roundRect">
            <a:avLst>
              <a:gd name="adj" fmla="val 3449"/>
            </a:avLst>
          </a:prstGeom>
          <a:ln w="12700">
            <a:solidFill>
              <a:schemeClr val="bg1"/>
            </a:solidFill>
          </a:ln>
        </p:spPr>
      </p:pic>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14:presetBounceEnd="46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46000">
                                          <p:cBhvr additive="base">
                                            <p:cTn id="13" dur="300" fill="hold"/>
                                            <p:tgtEl>
                                              <p:spTgt spid="17"/>
                                            </p:tgtEl>
                                            <p:attrNameLst>
                                              <p:attrName>ppt_x</p:attrName>
                                            </p:attrNameLst>
                                          </p:cBhvr>
                                          <p:tavLst>
                                            <p:tav tm="0">
                                              <p:val>
                                                <p:strVal val="1+#ppt_w/2"/>
                                              </p:val>
                                            </p:tav>
                                            <p:tav tm="100000">
                                              <p:val>
                                                <p:strVal val="#ppt_x"/>
                                              </p:val>
                                            </p:tav>
                                          </p:tavLst>
                                        </p:anim>
                                        <p:anim calcmode="lin" valueType="num" p14:bounceEnd="46000">
                                          <p:cBhvr additive="base">
                                            <p:cTn id="14" dur="3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46000">
                                      <p:stCondLst>
                                        <p:cond delay="200"/>
                                      </p:stCondLst>
                                      <p:childTnLst>
                                        <p:set>
                                          <p:cBhvr>
                                            <p:cTn id="16" dur="1" fill="hold">
                                              <p:stCondLst>
                                                <p:cond delay="0"/>
                                              </p:stCondLst>
                                            </p:cTn>
                                            <p:tgtEl>
                                              <p:spTgt spid="18"/>
                                            </p:tgtEl>
                                            <p:attrNameLst>
                                              <p:attrName>style.visibility</p:attrName>
                                            </p:attrNameLst>
                                          </p:cBhvr>
                                          <p:to>
                                            <p:strVal val="visible"/>
                                          </p:to>
                                        </p:set>
                                        <p:anim calcmode="lin" valueType="num" p14:bounceEnd="46000">
                                          <p:cBhvr additive="base">
                                            <p:cTn id="17" dur="300" fill="hold"/>
                                            <p:tgtEl>
                                              <p:spTgt spid="18"/>
                                            </p:tgtEl>
                                            <p:attrNameLst>
                                              <p:attrName>ppt_x</p:attrName>
                                            </p:attrNameLst>
                                          </p:cBhvr>
                                          <p:tavLst>
                                            <p:tav tm="0">
                                              <p:val>
                                                <p:strVal val="1+#ppt_w/2"/>
                                              </p:val>
                                            </p:tav>
                                            <p:tav tm="100000">
                                              <p:val>
                                                <p:strVal val="#ppt_x"/>
                                              </p:val>
                                            </p:tav>
                                          </p:tavLst>
                                        </p:anim>
                                        <p:anim calcmode="lin" valueType="num" p14:bounceEnd="46000">
                                          <p:cBhvr additive="base">
                                            <p:cTn id="18" dur="3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46000">
                                      <p:stCondLst>
                                        <p:cond delay="300"/>
                                      </p:stCondLst>
                                      <p:childTnLst>
                                        <p:set>
                                          <p:cBhvr>
                                            <p:cTn id="20" dur="1" fill="hold">
                                              <p:stCondLst>
                                                <p:cond delay="0"/>
                                              </p:stCondLst>
                                            </p:cTn>
                                            <p:tgtEl>
                                              <p:spTgt spid="19"/>
                                            </p:tgtEl>
                                            <p:attrNameLst>
                                              <p:attrName>style.visibility</p:attrName>
                                            </p:attrNameLst>
                                          </p:cBhvr>
                                          <p:to>
                                            <p:strVal val="visible"/>
                                          </p:to>
                                        </p:set>
                                        <p:anim calcmode="lin" valueType="num" p14:bounceEnd="46000">
                                          <p:cBhvr additive="base">
                                            <p:cTn id="21" dur="300" fill="hold"/>
                                            <p:tgtEl>
                                              <p:spTgt spid="19"/>
                                            </p:tgtEl>
                                            <p:attrNameLst>
                                              <p:attrName>ppt_x</p:attrName>
                                            </p:attrNameLst>
                                          </p:cBhvr>
                                          <p:tavLst>
                                            <p:tav tm="0">
                                              <p:val>
                                                <p:strVal val="1+#ppt_w/2"/>
                                              </p:val>
                                            </p:tav>
                                            <p:tav tm="100000">
                                              <p:val>
                                                <p:strVal val="#ppt_x"/>
                                              </p:val>
                                            </p:tav>
                                          </p:tavLst>
                                        </p:anim>
                                        <p:anim calcmode="lin" valueType="num" p14:bounceEnd="46000">
                                          <p:cBhvr additive="base">
                                            <p:cTn id="22" dur="3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1500"/>
                                </p:stCondLst>
                                <p:childTnLst>
                                  <p:par>
                                    <p:cTn id="30" presetID="2" presetClass="entr" presetSubtype="2" fill="hold" grpId="0" nodeType="afterEffect" p14:presetBounceEnd="46000">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14:bounceEnd="46000">
                                          <p:cBhvr additive="base">
                                            <p:cTn id="32" dur="300" fill="hold"/>
                                            <p:tgtEl>
                                              <p:spTgt spid="23"/>
                                            </p:tgtEl>
                                            <p:attrNameLst>
                                              <p:attrName>ppt_x</p:attrName>
                                            </p:attrNameLst>
                                          </p:cBhvr>
                                          <p:tavLst>
                                            <p:tav tm="0">
                                              <p:val>
                                                <p:strVal val="1+#ppt_w/2"/>
                                              </p:val>
                                            </p:tav>
                                            <p:tav tm="100000">
                                              <p:val>
                                                <p:strVal val="#ppt_x"/>
                                              </p:val>
                                            </p:tav>
                                          </p:tavLst>
                                        </p:anim>
                                        <p:anim calcmode="lin" valueType="num" p14:bounceEnd="46000">
                                          <p:cBhvr additive="base">
                                            <p:cTn id="33" dur="3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46000">
                                      <p:stCondLst>
                                        <p:cond delay="200"/>
                                      </p:stCondLst>
                                      <p:childTnLst>
                                        <p:set>
                                          <p:cBhvr>
                                            <p:cTn id="35" dur="1" fill="hold">
                                              <p:stCondLst>
                                                <p:cond delay="0"/>
                                              </p:stCondLst>
                                            </p:cTn>
                                            <p:tgtEl>
                                              <p:spTgt spid="24"/>
                                            </p:tgtEl>
                                            <p:attrNameLst>
                                              <p:attrName>style.visibility</p:attrName>
                                            </p:attrNameLst>
                                          </p:cBhvr>
                                          <p:to>
                                            <p:strVal val="visible"/>
                                          </p:to>
                                        </p:set>
                                        <p:anim calcmode="lin" valueType="num" p14:bounceEnd="46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46000">
                                          <p:cBhvr additive="base">
                                            <p:cTn id="37" dur="3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46000">
                                      <p:stCondLst>
                                        <p:cond delay="300"/>
                                      </p:stCondLst>
                                      <p:childTnLst>
                                        <p:set>
                                          <p:cBhvr>
                                            <p:cTn id="39" dur="1" fill="hold">
                                              <p:stCondLst>
                                                <p:cond delay="0"/>
                                              </p:stCondLst>
                                            </p:cTn>
                                            <p:tgtEl>
                                              <p:spTgt spid="25"/>
                                            </p:tgtEl>
                                            <p:attrNameLst>
                                              <p:attrName>style.visibility</p:attrName>
                                            </p:attrNameLst>
                                          </p:cBhvr>
                                          <p:to>
                                            <p:strVal val="visible"/>
                                          </p:to>
                                        </p:set>
                                        <p:anim calcmode="lin" valueType="num" p14:bounceEnd="46000">
                                          <p:cBhvr additive="base">
                                            <p:cTn id="40" dur="300" fill="hold"/>
                                            <p:tgtEl>
                                              <p:spTgt spid="25"/>
                                            </p:tgtEl>
                                            <p:attrNameLst>
                                              <p:attrName>ppt_x</p:attrName>
                                            </p:attrNameLst>
                                          </p:cBhvr>
                                          <p:tavLst>
                                            <p:tav tm="0">
                                              <p:val>
                                                <p:strVal val="1+#ppt_w/2"/>
                                              </p:val>
                                            </p:tav>
                                            <p:tav tm="100000">
                                              <p:val>
                                                <p:strVal val="#ppt_x"/>
                                              </p:val>
                                            </p:tav>
                                          </p:tavLst>
                                        </p:anim>
                                        <p:anim calcmode="lin" valueType="num" p14:bounceEnd="46000">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2500"/>
                                </p:stCondLst>
                                <p:childTnLst>
                                  <p:par>
                                    <p:cTn id="49" presetID="2" presetClass="entr" presetSubtype="2" fill="hold" grpId="0" nodeType="afterEffect" p14:presetBounceEnd="46000">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14:bounceEnd="46000">
                                          <p:cBhvr additive="base">
                                            <p:cTn id="51" dur="300" fill="hold"/>
                                            <p:tgtEl>
                                              <p:spTgt spid="20"/>
                                            </p:tgtEl>
                                            <p:attrNameLst>
                                              <p:attrName>ppt_x</p:attrName>
                                            </p:attrNameLst>
                                          </p:cBhvr>
                                          <p:tavLst>
                                            <p:tav tm="0">
                                              <p:val>
                                                <p:strVal val="1+#ppt_w/2"/>
                                              </p:val>
                                            </p:tav>
                                            <p:tav tm="100000">
                                              <p:val>
                                                <p:strVal val="#ppt_x"/>
                                              </p:val>
                                            </p:tav>
                                          </p:tavLst>
                                        </p:anim>
                                        <p:anim calcmode="lin" valueType="num" p14:bounceEnd="46000">
                                          <p:cBhvr additive="base">
                                            <p:cTn id="52" dur="3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6000">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14:bounceEnd="46000">
                                          <p:cBhvr additive="base">
                                            <p:cTn id="55" dur="300" fill="hold"/>
                                            <p:tgtEl>
                                              <p:spTgt spid="21"/>
                                            </p:tgtEl>
                                            <p:attrNameLst>
                                              <p:attrName>ppt_x</p:attrName>
                                            </p:attrNameLst>
                                          </p:cBhvr>
                                          <p:tavLst>
                                            <p:tav tm="0">
                                              <p:val>
                                                <p:strVal val="1+#ppt_w/2"/>
                                              </p:val>
                                            </p:tav>
                                            <p:tav tm="100000">
                                              <p:val>
                                                <p:strVal val="#ppt_x"/>
                                              </p:val>
                                            </p:tav>
                                          </p:tavLst>
                                        </p:anim>
                                        <p:anim calcmode="lin" valueType="num" p14:bounceEnd="46000">
                                          <p:cBhvr additive="base">
                                            <p:cTn id="56" dur="3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46000">
                                      <p:stCondLst>
                                        <p:cond delay="300"/>
                                      </p:stCondLst>
                                      <p:childTnLst>
                                        <p:set>
                                          <p:cBhvr>
                                            <p:cTn id="58" dur="1" fill="hold">
                                              <p:stCondLst>
                                                <p:cond delay="0"/>
                                              </p:stCondLst>
                                            </p:cTn>
                                            <p:tgtEl>
                                              <p:spTgt spid="22"/>
                                            </p:tgtEl>
                                            <p:attrNameLst>
                                              <p:attrName>style.visibility</p:attrName>
                                            </p:attrNameLst>
                                          </p:cBhvr>
                                          <p:to>
                                            <p:strVal val="visible"/>
                                          </p:to>
                                        </p:set>
                                        <p:anim calcmode="lin" valueType="num" p14:bounceEnd="46000">
                                          <p:cBhvr additive="base">
                                            <p:cTn id="59" dur="300" fill="hold"/>
                                            <p:tgtEl>
                                              <p:spTgt spid="22"/>
                                            </p:tgtEl>
                                            <p:attrNameLst>
                                              <p:attrName>ppt_x</p:attrName>
                                            </p:attrNameLst>
                                          </p:cBhvr>
                                          <p:tavLst>
                                            <p:tav tm="0">
                                              <p:val>
                                                <p:strVal val="1+#ppt_w/2"/>
                                              </p:val>
                                            </p:tav>
                                            <p:tav tm="100000">
                                              <p:val>
                                                <p:strVal val="#ppt_x"/>
                                              </p:val>
                                            </p:tav>
                                          </p:tavLst>
                                        </p:anim>
                                        <p:anim calcmode="lin" valueType="num" p14:bounceEnd="46000">
                                          <p:cBhvr additive="base">
                                            <p:cTn id="60" dur="3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2" presetClass="entr" presetSubtype="2" fill="hold" grpId="0" nodeType="afterEffect" p14:presetBounceEnd="46000">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14:bounceEnd="46000">
                                          <p:cBhvr additive="base">
                                            <p:cTn id="70" dur="300" fill="hold"/>
                                            <p:tgtEl>
                                              <p:spTgt spid="26"/>
                                            </p:tgtEl>
                                            <p:attrNameLst>
                                              <p:attrName>ppt_x</p:attrName>
                                            </p:attrNameLst>
                                          </p:cBhvr>
                                          <p:tavLst>
                                            <p:tav tm="0">
                                              <p:val>
                                                <p:strVal val="1+#ppt_w/2"/>
                                              </p:val>
                                            </p:tav>
                                            <p:tav tm="100000">
                                              <p:val>
                                                <p:strVal val="#ppt_x"/>
                                              </p:val>
                                            </p:tav>
                                          </p:tavLst>
                                        </p:anim>
                                        <p:anim calcmode="lin" valueType="num" p14:bounceEnd="46000">
                                          <p:cBhvr additive="base">
                                            <p:cTn id="71" dur="30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14:presetBounceEnd="46000">
                                      <p:stCondLst>
                                        <p:cond delay="200"/>
                                      </p:stCondLst>
                                      <p:childTnLst>
                                        <p:set>
                                          <p:cBhvr>
                                            <p:cTn id="73" dur="1" fill="hold">
                                              <p:stCondLst>
                                                <p:cond delay="0"/>
                                              </p:stCondLst>
                                            </p:cTn>
                                            <p:tgtEl>
                                              <p:spTgt spid="27"/>
                                            </p:tgtEl>
                                            <p:attrNameLst>
                                              <p:attrName>style.visibility</p:attrName>
                                            </p:attrNameLst>
                                          </p:cBhvr>
                                          <p:to>
                                            <p:strVal val="visible"/>
                                          </p:to>
                                        </p:set>
                                        <p:anim calcmode="lin" valueType="num" p14:bounceEnd="46000">
                                          <p:cBhvr additive="base">
                                            <p:cTn id="74" dur="300" fill="hold"/>
                                            <p:tgtEl>
                                              <p:spTgt spid="27"/>
                                            </p:tgtEl>
                                            <p:attrNameLst>
                                              <p:attrName>ppt_x</p:attrName>
                                            </p:attrNameLst>
                                          </p:cBhvr>
                                          <p:tavLst>
                                            <p:tav tm="0">
                                              <p:val>
                                                <p:strVal val="1+#ppt_w/2"/>
                                              </p:val>
                                            </p:tav>
                                            <p:tav tm="100000">
                                              <p:val>
                                                <p:strVal val="#ppt_x"/>
                                              </p:val>
                                            </p:tav>
                                          </p:tavLst>
                                        </p:anim>
                                        <p:anim calcmode="lin" valueType="num" p14:bounceEnd="46000">
                                          <p:cBhvr additive="base">
                                            <p:cTn id="75" dur="3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46000">
                                      <p:stCondLst>
                                        <p:cond delay="300"/>
                                      </p:stCondLst>
                                      <p:childTnLst>
                                        <p:set>
                                          <p:cBhvr>
                                            <p:cTn id="77" dur="1" fill="hold">
                                              <p:stCondLst>
                                                <p:cond delay="0"/>
                                              </p:stCondLst>
                                            </p:cTn>
                                            <p:tgtEl>
                                              <p:spTgt spid="28"/>
                                            </p:tgtEl>
                                            <p:attrNameLst>
                                              <p:attrName>style.visibility</p:attrName>
                                            </p:attrNameLst>
                                          </p:cBhvr>
                                          <p:to>
                                            <p:strVal val="visible"/>
                                          </p:to>
                                        </p:set>
                                        <p:anim calcmode="lin" valueType="num" p14:bounceEnd="46000">
                                          <p:cBhvr additive="base">
                                            <p:cTn id="78" dur="300" fill="hold"/>
                                            <p:tgtEl>
                                              <p:spTgt spid="28"/>
                                            </p:tgtEl>
                                            <p:attrNameLst>
                                              <p:attrName>ppt_x</p:attrName>
                                            </p:attrNameLst>
                                          </p:cBhvr>
                                          <p:tavLst>
                                            <p:tav tm="0">
                                              <p:val>
                                                <p:strVal val="1+#ppt_w/2"/>
                                              </p:val>
                                            </p:tav>
                                            <p:tav tm="100000">
                                              <p:val>
                                                <p:strVal val="#ppt_x"/>
                                              </p:val>
                                            </p:tav>
                                          </p:tavLst>
                                        </p:anim>
                                        <p:anim calcmode="lin" valueType="num" p14:bounceEnd="46000">
                                          <p:cBhvr additive="base">
                                            <p:cTn id="7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p:bldP spid="21" grpId="0" animBg="1"/>
          <p:bldP spid="22" grpId="0"/>
          <p:bldP spid="23" grpId="0"/>
          <p:bldP spid="24" grpId="0" animBg="1"/>
          <p:bldP spid="25" grpId="0"/>
          <p:bldP spid="26" grpId="0"/>
          <p:bldP spid="27"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300" fill="hold"/>
                                            <p:tgtEl>
                                              <p:spTgt spid="17"/>
                                            </p:tgtEl>
                                            <p:attrNameLst>
                                              <p:attrName>ppt_x</p:attrName>
                                            </p:attrNameLst>
                                          </p:cBhvr>
                                          <p:tavLst>
                                            <p:tav tm="0">
                                              <p:val>
                                                <p:strVal val="1+#ppt_w/2"/>
                                              </p:val>
                                            </p:tav>
                                            <p:tav tm="100000">
                                              <p:val>
                                                <p:strVal val="#ppt_x"/>
                                              </p:val>
                                            </p:tav>
                                          </p:tavLst>
                                        </p:anim>
                                        <p:anim calcmode="lin" valueType="num">
                                          <p:cBhvr additive="base">
                                            <p:cTn id="14" dur="3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300" fill="hold"/>
                                            <p:tgtEl>
                                              <p:spTgt spid="18"/>
                                            </p:tgtEl>
                                            <p:attrNameLst>
                                              <p:attrName>ppt_x</p:attrName>
                                            </p:attrNameLst>
                                          </p:cBhvr>
                                          <p:tavLst>
                                            <p:tav tm="0">
                                              <p:val>
                                                <p:strVal val="1+#ppt_w/2"/>
                                              </p:val>
                                            </p:tav>
                                            <p:tav tm="100000">
                                              <p:val>
                                                <p:strVal val="#ppt_x"/>
                                              </p:val>
                                            </p:tav>
                                          </p:tavLst>
                                        </p:anim>
                                        <p:anim calcmode="lin" valueType="num">
                                          <p:cBhvr additive="base">
                                            <p:cTn id="18" dur="3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3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300" fill="hold"/>
                                            <p:tgtEl>
                                              <p:spTgt spid="19"/>
                                            </p:tgtEl>
                                            <p:attrNameLst>
                                              <p:attrName>ppt_x</p:attrName>
                                            </p:attrNameLst>
                                          </p:cBhvr>
                                          <p:tavLst>
                                            <p:tav tm="0">
                                              <p:val>
                                                <p:strVal val="1+#ppt_w/2"/>
                                              </p:val>
                                            </p:tav>
                                            <p:tav tm="100000">
                                              <p:val>
                                                <p:strVal val="#ppt_x"/>
                                              </p:val>
                                            </p:tav>
                                          </p:tavLst>
                                        </p:anim>
                                        <p:anim calcmode="lin" valueType="num">
                                          <p:cBhvr additive="base">
                                            <p:cTn id="22" dur="3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00" fill="hold"/>
                                            <p:tgtEl>
                                              <p:spTgt spid="23"/>
                                            </p:tgtEl>
                                            <p:attrNameLst>
                                              <p:attrName>ppt_x</p:attrName>
                                            </p:attrNameLst>
                                          </p:cBhvr>
                                          <p:tavLst>
                                            <p:tav tm="0">
                                              <p:val>
                                                <p:strVal val="1+#ppt_w/2"/>
                                              </p:val>
                                            </p:tav>
                                            <p:tav tm="100000">
                                              <p:val>
                                                <p:strVal val="#ppt_x"/>
                                              </p:val>
                                            </p:tav>
                                          </p:tavLst>
                                        </p:anim>
                                        <p:anim calcmode="lin" valueType="num">
                                          <p:cBhvr additive="base">
                                            <p:cTn id="33" dur="3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2500"/>
                                </p:stCondLst>
                                <p:childTnLst>
                                  <p:par>
                                    <p:cTn id="49" presetID="2" presetClass="entr" presetSubtype="2"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fill="hold"/>
                                            <p:tgtEl>
                                              <p:spTgt spid="20"/>
                                            </p:tgtEl>
                                            <p:attrNameLst>
                                              <p:attrName>ppt_x</p:attrName>
                                            </p:attrNameLst>
                                          </p:cBhvr>
                                          <p:tavLst>
                                            <p:tav tm="0">
                                              <p:val>
                                                <p:strVal val="1+#ppt_w/2"/>
                                              </p:val>
                                            </p:tav>
                                            <p:tav tm="100000">
                                              <p:val>
                                                <p:strVal val="#ppt_x"/>
                                              </p:val>
                                            </p:tav>
                                          </p:tavLst>
                                        </p:anim>
                                        <p:anim calcmode="lin" valueType="num">
                                          <p:cBhvr additive="base">
                                            <p:cTn id="52" dur="3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fill="hold"/>
                                            <p:tgtEl>
                                              <p:spTgt spid="21"/>
                                            </p:tgtEl>
                                            <p:attrNameLst>
                                              <p:attrName>ppt_x</p:attrName>
                                            </p:attrNameLst>
                                          </p:cBhvr>
                                          <p:tavLst>
                                            <p:tav tm="0">
                                              <p:val>
                                                <p:strVal val="1+#ppt_w/2"/>
                                              </p:val>
                                            </p:tav>
                                            <p:tav tm="100000">
                                              <p:val>
                                                <p:strVal val="#ppt_x"/>
                                              </p:val>
                                            </p:tav>
                                          </p:tavLst>
                                        </p:anim>
                                        <p:anim calcmode="lin" valueType="num">
                                          <p:cBhvr additive="base">
                                            <p:cTn id="56" dur="3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3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fill="hold"/>
                                            <p:tgtEl>
                                              <p:spTgt spid="22"/>
                                            </p:tgtEl>
                                            <p:attrNameLst>
                                              <p:attrName>ppt_x</p:attrName>
                                            </p:attrNameLst>
                                          </p:cBhvr>
                                          <p:tavLst>
                                            <p:tav tm="0">
                                              <p:val>
                                                <p:strVal val="1+#ppt_w/2"/>
                                              </p:val>
                                            </p:tav>
                                            <p:tav tm="100000">
                                              <p:val>
                                                <p:strVal val="#ppt_x"/>
                                              </p:val>
                                            </p:tav>
                                          </p:tavLst>
                                        </p:anim>
                                        <p:anim calcmode="lin" valueType="num">
                                          <p:cBhvr additive="base">
                                            <p:cTn id="60" dur="3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2" presetClass="entr" presetSubtype="2"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300" fill="hold"/>
                                            <p:tgtEl>
                                              <p:spTgt spid="26"/>
                                            </p:tgtEl>
                                            <p:attrNameLst>
                                              <p:attrName>ppt_x</p:attrName>
                                            </p:attrNameLst>
                                          </p:cBhvr>
                                          <p:tavLst>
                                            <p:tav tm="0">
                                              <p:val>
                                                <p:strVal val="1+#ppt_w/2"/>
                                              </p:val>
                                            </p:tav>
                                            <p:tav tm="100000">
                                              <p:val>
                                                <p:strVal val="#ppt_x"/>
                                              </p:val>
                                            </p:tav>
                                          </p:tavLst>
                                        </p:anim>
                                        <p:anim calcmode="lin" valueType="num">
                                          <p:cBhvr additive="base">
                                            <p:cTn id="71" dur="30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300" fill="hold"/>
                                            <p:tgtEl>
                                              <p:spTgt spid="27"/>
                                            </p:tgtEl>
                                            <p:attrNameLst>
                                              <p:attrName>ppt_x</p:attrName>
                                            </p:attrNameLst>
                                          </p:cBhvr>
                                          <p:tavLst>
                                            <p:tav tm="0">
                                              <p:val>
                                                <p:strVal val="1+#ppt_w/2"/>
                                              </p:val>
                                            </p:tav>
                                            <p:tav tm="100000">
                                              <p:val>
                                                <p:strVal val="#ppt_x"/>
                                              </p:val>
                                            </p:tav>
                                          </p:tavLst>
                                        </p:anim>
                                        <p:anim calcmode="lin" valueType="num">
                                          <p:cBhvr additive="base">
                                            <p:cTn id="75" dur="3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300" fill="hold"/>
                                            <p:tgtEl>
                                              <p:spTgt spid="28"/>
                                            </p:tgtEl>
                                            <p:attrNameLst>
                                              <p:attrName>ppt_x</p:attrName>
                                            </p:attrNameLst>
                                          </p:cBhvr>
                                          <p:tavLst>
                                            <p:tav tm="0">
                                              <p:val>
                                                <p:strVal val="1+#ppt_w/2"/>
                                              </p:val>
                                            </p:tav>
                                            <p:tav tm="100000">
                                              <p:val>
                                                <p:strVal val="#ppt_x"/>
                                              </p:val>
                                            </p:tav>
                                          </p:tavLst>
                                        </p:anim>
                                        <p:anim calcmode="lin" valueType="num">
                                          <p:cBhvr additive="base">
                                            <p:cTn id="7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p:bldP spid="21" grpId="0" animBg="1"/>
          <p:bldP spid="22" grpId="0"/>
          <p:bldP spid="23" grpId="0"/>
          <p:bldP spid="24" grpId="0" animBg="1"/>
          <p:bldP spid="25" grpId="0"/>
          <p:bldP spid="26" grpId="0"/>
          <p:bldP spid="27" grpId="0" animBg="1"/>
          <p:bldP spid="2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95" y="2975931"/>
            <a:ext cx="12190413" cy="2304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4325996" y="2426851"/>
            <a:ext cx="3401974" cy="34024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矩形 31"/>
          <p:cNvSpPr/>
          <p:nvPr/>
        </p:nvSpPr>
        <p:spPr>
          <a:xfrm>
            <a:off x="528108" y="3347767"/>
            <a:ext cx="3379059" cy="1661948"/>
          </a:xfrm>
          <a:prstGeom prst="rect">
            <a:avLst/>
          </a:prstGeom>
        </p:spPr>
        <p:txBody>
          <a:bodyPr wrap="square" lIns="121866" tIns="60931" rIns="121866" bIns="60931">
            <a:spAutoFit/>
          </a:bodyPr>
          <a:lstStyle/>
          <a:p>
            <a:pPr algn="just" defTabSz="121856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nvGrpSpPr>
          <p:cNvPr id="33" name="Group 6"/>
          <p:cNvGrpSpPr>
            <a:grpSpLocks noChangeAspect="1"/>
          </p:cNvGrpSpPr>
          <p:nvPr/>
        </p:nvGrpSpPr>
        <p:grpSpPr bwMode="auto">
          <a:xfrm>
            <a:off x="4485006" y="2598655"/>
            <a:ext cx="3083953" cy="3089804"/>
            <a:chOff x="2381" y="1120"/>
            <a:chExt cx="1132" cy="1134"/>
          </a:xfrm>
        </p:grpSpPr>
        <p:sp>
          <p:nvSpPr>
            <p:cNvPr id="34" name="AutoShape 5"/>
            <p:cNvSpPr>
              <a:spLocks noChangeAspect="1" noChangeArrowheads="1" noTextEdit="1"/>
            </p:cNvSpPr>
            <p:nvPr/>
          </p:nvSpPr>
          <p:spPr bwMode="auto">
            <a:xfrm>
              <a:off x="2381" y="1120"/>
              <a:ext cx="1132" cy="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Oval 7"/>
            <p:cNvSpPr>
              <a:spLocks noChangeArrowheads="1"/>
            </p:cNvSpPr>
            <p:nvPr/>
          </p:nvSpPr>
          <p:spPr bwMode="auto">
            <a:xfrm>
              <a:off x="2562" y="1301"/>
              <a:ext cx="771" cy="77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
            <p:cNvSpPr/>
            <p:nvPr/>
          </p:nvSpPr>
          <p:spPr bwMode="auto">
            <a:xfrm>
              <a:off x="2402" y="1124"/>
              <a:ext cx="551" cy="453"/>
            </a:xfrm>
            <a:custGeom>
              <a:avLst/>
              <a:gdLst>
                <a:gd name="T0" fmla="*/ 236 w 902"/>
                <a:gd name="T1" fmla="*/ 742 h 742"/>
                <a:gd name="T2" fmla="*/ 412 w 902"/>
                <a:gd name="T3" fmla="*/ 439 h 742"/>
                <a:gd name="T4" fmla="*/ 776 w 902"/>
                <a:gd name="T5" fmla="*/ 250 h 742"/>
                <a:gd name="T6" fmla="*/ 902 w 902"/>
                <a:gd name="T7" fmla="*/ 118 h 742"/>
                <a:gd name="T8" fmla="*/ 778 w 902"/>
                <a:gd name="T9" fmla="*/ 0 h 742"/>
                <a:gd name="T10" fmla="*/ 0 w 902"/>
                <a:gd name="T11" fmla="*/ 670 h 742"/>
                <a:gd name="T12" fmla="*/ 161 w 902"/>
                <a:gd name="T13" fmla="*/ 590 h 742"/>
                <a:gd name="T14" fmla="*/ 236 w 902"/>
                <a:gd name="T15" fmla="*/ 742 h 7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2" h="742">
                  <a:moveTo>
                    <a:pt x="236" y="742"/>
                  </a:moveTo>
                  <a:cubicBezTo>
                    <a:pt x="268" y="626"/>
                    <a:pt x="329" y="522"/>
                    <a:pt x="412" y="439"/>
                  </a:cubicBezTo>
                  <a:cubicBezTo>
                    <a:pt x="509" y="342"/>
                    <a:pt x="635" y="275"/>
                    <a:pt x="776" y="250"/>
                  </a:cubicBezTo>
                  <a:cubicBezTo>
                    <a:pt x="902" y="118"/>
                    <a:pt x="902" y="118"/>
                    <a:pt x="902" y="118"/>
                  </a:cubicBezTo>
                  <a:cubicBezTo>
                    <a:pt x="778" y="0"/>
                    <a:pt x="778" y="0"/>
                    <a:pt x="778" y="0"/>
                  </a:cubicBezTo>
                  <a:cubicBezTo>
                    <a:pt x="404" y="46"/>
                    <a:pt x="99" y="315"/>
                    <a:pt x="0" y="670"/>
                  </a:cubicBezTo>
                  <a:cubicBezTo>
                    <a:pt x="161" y="590"/>
                    <a:pt x="161" y="590"/>
                    <a:pt x="161" y="590"/>
                  </a:cubicBezTo>
                  <a:lnTo>
                    <a:pt x="236" y="742"/>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p:nvPr/>
          </p:nvSpPr>
          <p:spPr bwMode="auto">
            <a:xfrm>
              <a:off x="2906" y="1120"/>
              <a:ext cx="583" cy="485"/>
            </a:xfrm>
            <a:custGeom>
              <a:avLst/>
              <a:gdLst>
                <a:gd name="T0" fmla="*/ 8 w 954"/>
                <a:gd name="T1" fmla="*/ 250 h 794"/>
                <a:gd name="T2" fmla="*/ 67 w 954"/>
                <a:gd name="T3" fmla="*/ 247 h 794"/>
                <a:gd name="T4" fmla="*/ 549 w 954"/>
                <a:gd name="T5" fmla="*/ 446 h 794"/>
                <a:gd name="T6" fmla="*/ 707 w 954"/>
                <a:gd name="T7" fmla="*/ 693 h 794"/>
                <a:gd name="T8" fmla="*/ 860 w 954"/>
                <a:gd name="T9" fmla="*/ 794 h 794"/>
                <a:gd name="T10" fmla="*/ 954 w 954"/>
                <a:gd name="T11" fmla="*/ 653 h 794"/>
                <a:gd name="T12" fmla="*/ 67 w 954"/>
                <a:gd name="T13" fmla="*/ 0 h 794"/>
                <a:gd name="T14" fmla="*/ 0 w 954"/>
                <a:gd name="T15" fmla="*/ 2 h 794"/>
                <a:gd name="T16" fmla="*/ 128 w 954"/>
                <a:gd name="T17" fmla="*/ 124 h 794"/>
                <a:gd name="T18" fmla="*/ 8 w 954"/>
                <a:gd name="T19" fmla="*/ 25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4" h="794">
                  <a:moveTo>
                    <a:pt x="8" y="250"/>
                  </a:moveTo>
                  <a:cubicBezTo>
                    <a:pt x="28" y="248"/>
                    <a:pt x="47" y="247"/>
                    <a:pt x="67" y="247"/>
                  </a:cubicBezTo>
                  <a:cubicBezTo>
                    <a:pt x="256" y="247"/>
                    <a:pt x="425" y="323"/>
                    <a:pt x="549" y="446"/>
                  </a:cubicBezTo>
                  <a:cubicBezTo>
                    <a:pt x="618" y="516"/>
                    <a:pt x="672" y="599"/>
                    <a:pt x="707" y="693"/>
                  </a:cubicBezTo>
                  <a:cubicBezTo>
                    <a:pt x="860" y="794"/>
                    <a:pt x="860" y="794"/>
                    <a:pt x="860" y="794"/>
                  </a:cubicBezTo>
                  <a:cubicBezTo>
                    <a:pt x="954" y="653"/>
                    <a:pt x="954" y="653"/>
                    <a:pt x="954" y="653"/>
                  </a:cubicBezTo>
                  <a:cubicBezTo>
                    <a:pt x="837" y="275"/>
                    <a:pt x="484" y="0"/>
                    <a:pt x="67" y="0"/>
                  </a:cubicBezTo>
                  <a:cubicBezTo>
                    <a:pt x="45" y="0"/>
                    <a:pt x="22" y="1"/>
                    <a:pt x="0" y="2"/>
                  </a:cubicBezTo>
                  <a:cubicBezTo>
                    <a:pt x="128" y="124"/>
                    <a:pt x="128" y="124"/>
                    <a:pt x="128" y="124"/>
                  </a:cubicBezTo>
                  <a:lnTo>
                    <a:pt x="8" y="25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
            <p:cNvSpPr/>
            <p:nvPr/>
          </p:nvSpPr>
          <p:spPr bwMode="auto">
            <a:xfrm>
              <a:off x="2380" y="1515"/>
              <a:ext cx="329" cy="633"/>
            </a:xfrm>
            <a:custGeom>
              <a:avLst/>
              <a:gdLst>
                <a:gd name="T0" fmla="*/ 538 w 538"/>
                <a:gd name="T1" fmla="*/ 839 h 1037"/>
                <a:gd name="T2" fmla="*/ 447 w 538"/>
                <a:gd name="T3" fmla="*/ 763 h 1037"/>
                <a:gd name="T4" fmla="*/ 248 w 538"/>
                <a:gd name="T5" fmla="*/ 282 h 1037"/>
                <a:gd name="T6" fmla="*/ 259 w 538"/>
                <a:gd name="T7" fmla="*/ 160 h 1037"/>
                <a:gd name="T8" fmla="*/ 179 w 538"/>
                <a:gd name="T9" fmla="*/ 0 h 1037"/>
                <a:gd name="T10" fmla="*/ 23 w 538"/>
                <a:gd name="T11" fmla="*/ 77 h 1037"/>
                <a:gd name="T12" fmla="*/ 0 w 538"/>
                <a:gd name="T13" fmla="*/ 282 h 1037"/>
                <a:gd name="T14" fmla="*/ 389 w 538"/>
                <a:gd name="T15" fmla="*/ 1037 h 1037"/>
                <a:gd name="T16" fmla="*/ 369 w 538"/>
                <a:gd name="T17" fmla="*/ 858 h 1037"/>
                <a:gd name="T18" fmla="*/ 538 w 538"/>
                <a:gd name="T19" fmla="*/ 83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8" h="1037">
                  <a:moveTo>
                    <a:pt x="538" y="839"/>
                  </a:moveTo>
                  <a:cubicBezTo>
                    <a:pt x="505" y="816"/>
                    <a:pt x="475" y="791"/>
                    <a:pt x="447" y="763"/>
                  </a:cubicBezTo>
                  <a:cubicBezTo>
                    <a:pt x="324" y="640"/>
                    <a:pt x="248" y="470"/>
                    <a:pt x="248" y="282"/>
                  </a:cubicBezTo>
                  <a:cubicBezTo>
                    <a:pt x="248" y="240"/>
                    <a:pt x="251" y="200"/>
                    <a:pt x="259" y="160"/>
                  </a:cubicBezTo>
                  <a:cubicBezTo>
                    <a:pt x="179" y="0"/>
                    <a:pt x="179" y="0"/>
                    <a:pt x="179" y="0"/>
                  </a:cubicBezTo>
                  <a:cubicBezTo>
                    <a:pt x="23" y="77"/>
                    <a:pt x="23" y="77"/>
                    <a:pt x="23" y="77"/>
                  </a:cubicBezTo>
                  <a:cubicBezTo>
                    <a:pt x="8" y="143"/>
                    <a:pt x="0" y="212"/>
                    <a:pt x="0" y="282"/>
                  </a:cubicBezTo>
                  <a:cubicBezTo>
                    <a:pt x="1" y="593"/>
                    <a:pt x="154" y="868"/>
                    <a:pt x="389" y="1037"/>
                  </a:cubicBezTo>
                  <a:cubicBezTo>
                    <a:pt x="369" y="858"/>
                    <a:pt x="369" y="858"/>
                    <a:pt x="369" y="858"/>
                  </a:cubicBezTo>
                  <a:lnTo>
                    <a:pt x="538" y="83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2630" y="2026"/>
              <a:ext cx="638" cy="227"/>
            </a:xfrm>
            <a:custGeom>
              <a:avLst/>
              <a:gdLst>
                <a:gd name="T0" fmla="*/ 912 w 1044"/>
                <a:gd name="T1" fmla="*/ 0 h 372"/>
                <a:gd name="T2" fmla="*/ 519 w 1044"/>
                <a:gd name="T3" fmla="*/ 125 h 372"/>
                <a:gd name="T4" fmla="*/ 178 w 1044"/>
                <a:gd name="T5" fmla="*/ 33 h 372"/>
                <a:gd name="T6" fmla="*/ 0 w 1044"/>
                <a:gd name="T7" fmla="*/ 52 h 372"/>
                <a:gd name="T8" fmla="*/ 20 w 1044"/>
                <a:gd name="T9" fmla="*/ 226 h 372"/>
                <a:gd name="T10" fmla="*/ 519 w 1044"/>
                <a:gd name="T11" fmla="*/ 372 h 372"/>
                <a:gd name="T12" fmla="*/ 1044 w 1044"/>
                <a:gd name="T13" fmla="*/ 209 h 372"/>
                <a:gd name="T14" fmla="*/ 872 w 1044"/>
                <a:gd name="T15" fmla="*/ 167 h 372"/>
                <a:gd name="T16" fmla="*/ 912 w 104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4" h="372">
                  <a:moveTo>
                    <a:pt x="912" y="0"/>
                  </a:moveTo>
                  <a:cubicBezTo>
                    <a:pt x="801" y="78"/>
                    <a:pt x="666" y="125"/>
                    <a:pt x="519" y="125"/>
                  </a:cubicBezTo>
                  <a:cubicBezTo>
                    <a:pt x="395" y="125"/>
                    <a:pt x="278" y="91"/>
                    <a:pt x="178" y="33"/>
                  </a:cubicBezTo>
                  <a:cubicBezTo>
                    <a:pt x="0" y="52"/>
                    <a:pt x="0" y="52"/>
                    <a:pt x="0" y="52"/>
                  </a:cubicBezTo>
                  <a:cubicBezTo>
                    <a:pt x="20" y="226"/>
                    <a:pt x="20" y="226"/>
                    <a:pt x="20" y="226"/>
                  </a:cubicBezTo>
                  <a:cubicBezTo>
                    <a:pt x="164" y="318"/>
                    <a:pt x="335" y="372"/>
                    <a:pt x="519" y="372"/>
                  </a:cubicBezTo>
                  <a:cubicBezTo>
                    <a:pt x="714" y="372"/>
                    <a:pt x="895" y="312"/>
                    <a:pt x="1044" y="209"/>
                  </a:cubicBezTo>
                  <a:cubicBezTo>
                    <a:pt x="872" y="167"/>
                    <a:pt x="872" y="167"/>
                    <a:pt x="872" y="167"/>
                  </a:cubicBezTo>
                  <a:lnTo>
                    <a:pt x="91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3189" y="1547"/>
              <a:ext cx="325" cy="590"/>
            </a:xfrm>
            <a:custGeom>
              <a:avLst/>
              <a:gdLst>
                <a:gd name="T0" fmla="*/ 503 w 531"/>
                <a:gd name="T1" fmla="*/ 0 h 966"/>
                <a:gd name="T2" fmla="*/ 406 w 531"/>
                <a:gd name="T3" fmla="*/ 146 h 966"/>
                <a:gd name="T4" fmla="*/ 260 w 531"/>
                <a:gd name="T5" fmla="*/ 49 h 966"/>
                <a:gd name="T6" fmla="*/ 284 w 531"/>
                <a:gd name="T7" fmla="*/ 229 h 966"/>
                <a:gd name="T8" fmla="*/ 85 w 531"/>
                <a:gd name="T9" fmla="*/ 710 h 966"/>
                <a:gd name="T10" fmla="*/ 43 w 531"/>
                <a:gd name="T11" fmla="*/ 749 h 966"/>
                <a:gd name="T12" fmla="*/ 0 w 531"/>
                <a:gd name="T13" fmla="*/ 925 h 966"/>
                <a:gd name="T14" fmla="*/ 167 w 531"/>
                <a:gd name="T15" fmla="*/ 966 h 966"/>
                <a:gd name="T16" fmla="*/ 531 w 531"/>
                <a:gd name="T17" fmla="*/ 229 h 966"/>
                <a:gd name="T18" fmla="*/ 503 w 531"/>
                <a:gd name="T19"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966">
                  <a:moveTo>
                    <a:pt x="503" y="0"/>
                  </a:moveTo>
                  <a:cubicBezTo>
                    <a:pt x="406" y="146"/>
                    <a:pt x="406" y="146"/>
                    <a:pt x="406" y="146"/>
                  </a:cubicBezTo>
                  <a:cubicBezTo>
                    <a:pt x="260" y="49"/>
                    <a:pt x="260" y="49"/>
                    <a:pt x="260" y="49"/>
                  </a:cubicBezTo>
                  <a:cubicBezTo>
                    <a:pt x="276" y="106"/>
                    <a:pt x="284" y="167"/>
                    <a:pt x="284" y="229"/>
                  </a:cubicBezTo>
                  <a:cubicBezTo>
                    <a:pt x="284" y="417"/>
                    <a:pt x="208" y="587"/>
                    <a:pt x="85" y="710"/>
                  </a:cubicBezTo>
                  <a:cubicBezTo>
                    <a:pt x="71" y="724"/>
                    <a:pt x="57" y="737"/>
                    <a:pt x="43" y="749"/>
                  </a:cubicBezTo>
                  <a:cubicBezTo>
                    <a:pt x="0" y="925"/>
                    <a:pt x="0" y="925"/>
                    <a:pt x="0" y="925"/>
                  </a:cubicBezTo>
                  <a:cubicBezTo>
                    <a:pt x="167" y="966"/>
                    <a:pt x="167" y="966"/>
                    <a:pt x="167" y="966"/>
                  </a:cubicBezTo>
                  <a:cubicBezTo>
                    <a:pt x="388" y="796"/>
                    <a:pt x="531" y="529"/>
                    <a:pt x="531" y="229"/>
                  </a:cubicBezTo>
                  <a:cubicBezTo>
                    <a:pt x="531" y="150"/>
                    <a:pt x="522" y="73"/>
                    <a:pt x="503"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矩形 40"/>
          <p:cNvSpPr/>
          <p:nvPr/>
        </p:nvSpPr>
        <p:spPr>
          <a:xfrm>
            <a:off x="4556281" y="3825520"/>
            <a:ext cx="2990415" cy="636072"/>
          </a:xfrm>
          <a:prstGeom prst="rect">
            <a:avLst/>
          </a:prstGeom>
        </p:spPr>
        <p:txBody>
          <a:bodyPr wrap="square" lIns="121908" tIns="60954" rIns="121908" bIns="60954">
            <a:spAutoFit/>
          </a:bodyPr>
          <a:lstStyle/>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这里填写</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二级小标题</a:t>
            </a:r>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7943" y="1441449"/>
            <a:ext cx="1708751" cy="3838739"/>
          </a:xfrm>
          <a:prstGeom prst="rect">
            <a:avLst/>
          </a:prstGeom>
        </p:spPr>
      </p:pic>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300"/>
                                        <p:tgtEl>
                                          <p:spTgt spid="42"/>
                                        </p:tgtEl>
                                      </p:cBhvr>
                                    </p:animEffect>
                                    <p:anim calcmode="lin" valueType="num">
                                      <p:cBhvr>
                                        <p:cTn id="17" dur="300" fill="hold"/>
                                        <p:tgtEl>
                                          <p:spTgt spid="42"/>
                                        </p:tgtEl>
                                        <p:attrNameLst>
                                          <p:attrName>ppt_x</p:attrName>
                                        </p:attrNameLst>
                                      </p:cBhvr>
                                      <p:tavLst>
                                        <p:tav tm="0">
                                          <p:val>
                                            <p:strVal val="#ppt_x"/>
                                          </p:val>
                                        </p:tav>
                                        <p:tav tm="100000">
                                          <p:val>
                                            <p:strVal val="#ppt_x"/>
                                          </p:val>
                                        </p:tav>
                                      </p:tavLst>
                                    </p:anim>
                                    <p:anim calcmode="lin" valueType="num">
                                      <p:cBhvr>
                                        <p:cTn id="18" dur="300" fill="hold"/>
                                        <p:tgtEl>
                                          <p:spTgt spid="4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2000"/>
                            </p:stCondLst>
                            <p:childTnLst>
                              <p:par>
                                <p:cTn id="31" presetID="8" presetClass="emph" presetSubtype="0" fill="hold" nodeType="afterEffect">
                                  <p:stCondLst>
                                    <p:cond delay="0"/>
                                  </p:stCondLst>
                                  <p:childTnLst>
                                    <p:animRot by="21600000">
                                      <p:cBhvr>
                                        <p:cTn id="32" dur="3000" fill="hold"/>
                                        <p:tgtEl>
                                          <p:spTgt spid="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同心圆 23"/>
          <p:cNvSpPr/>
          <p:nvPr/>
        </p:nvSpPr>
        <p:spPr>
          <a:xfrm rot="13917225">
            <a:off x="6561935" y="2219591"/>
            <a:ext cx="1479077" cy="1478885"/>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5" name="同心圆 24"/>
          <p:cNvSpPr/>
          <p:nvPr/>
        </p:nvSpPr>
        <p:spPr>
          <a:xfrm>
            <a:off x="1788410" y="2219495"/>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6" name="饼形 8"/>
          <p:cNvSpPr/>
          <p:nvPr/>
        </p:nvSpPr>
        <p:spPr>
          <a:xfrm rot="9639642">
            <a:off x="2563866" y="2433952"/>
            <a:ext cx="739442" cy="1136205"/>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7" name="同心圆 26"/>
          <p:cNvSpPr/>
          <p:nvPr/>
        </p:nvSpPr>
        <p:spPr>
          <a:xfrm>
            <a:off x="8930834" y="2219495"/>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8" name="饼形 37"/>
          <p:cNvSpPr/>
          <p:nvPr/>
        </p:nvSpPr>
        <p:spPr>
          <a:xfrm rot="11915685">
            <a:off x="8930834" y="2219495"/>
            <a:ext cx="1478885" cy="1479077"/>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9" name="同心圆 35"/>
          <p:cNvSpPr/>
          <p:nvPr/>
        </p:nvSpPr>
        <p:spPr>
          <a:xfrm rot="13917225">
            <a:off x="6561935" y="2219591"/>
            <a:ext cx="1479077" cy="1478885"/>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30" name="同心圆 29"/>
          <p:cNvSpPr/>
          <p:nvPr/>
        </p:nvSpPr>
        <p:spPr>
          <a:xfrm>
            <a:off x="4193228" y="2189037"/>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31" name="饼形 38"/>
          <p:cNvSpPr/>
          <p:nvPr/>
        </p:nvSpPr>
        <p:spPr>
          <a:xfrm rot="11700000">
            <a:off x="4650779" y="2249952"/>
            <a:ext cx="1018385" cy="1479077"/>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cxnSp>
        <p:nvCxnSpPr>
          <p:cNvPr id="32" name="直接连接符 31"/>
          <p:cNvCxnSpPr/>
          <p:nvPr/>
        </p:nvCxnSpPr>
        <p:spPr>
          <a:xfrm flipV="1">
            <a:off x="9200867" y="3469276"/>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flipV="1">
            <a:off x="2093997" y="3438163"/>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4459568" y="3448592"/>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flipV="1">
            <a:off x="6886091" y="3436316"/>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1362426"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34%</a:t>
            </a:r>
            <a:endParaRPr lang="zh-CN" altLang="en-US" sz="3200" dirty="0">
              <a:solidFill>
                <a:schemeClr val="tx1">
                  <a:lumMod val="50000"/>
                  <a:lumOff val="50000"/>
                </a:schemeClr>
              </a:solidFill>
              <a:cs typeface="+mn-ea"/>
            </a:endParaRPr>
          </a:p>
        </p:txBody>
      </p:sp>
      <p:sp>
        <p:nvSpPr>
          <p:cNvPr id="37" name="TextBox 36"/>
          <p:cNvSpPr txBox="1"/>
          <p:nvPr/>
        </p:nvSpPr>
        <p:spPr>
          <a:xfrm>
            <a:off x="3743049"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61%</a:t>
            </a:r>
            <a:endParaRPr lang="zh-CN" altLang="en-US" sz="3200" dirty="0">
              <a:solidFill>
                <a:schemeClr val="tx1">
                  <a:lumMod val="50000"/>
                  <a:lumOff val="50000"/>
                </a:schemeClr>
              </a:solidFill>
              <a:cs typeface="+mn-ea"/>
            </a:endParaRPr>
          </a:p>
        </p:txBody>
      </p:sp>
      <p:sp>
        <p:nvSpPr>
          <p:cNvPr id="38" name="TextBox 37"/>
          <p:cNvSpPr txBox="1"/>
          <p:nvPr/>
        </p:nvSpPr>
        <p:spPr>
          <a:xfrm>
            <a:off x="6165035"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75%</a:t>
            </a:r>
            <a:endParaRPr lang="zh-CN" altLang="en-US" sz="3200" dirty="0">
              <a:solidFill>
                <a:schemeClr val="tx1">
                  <a:lumMod val="50000"/>
                  <a:lumOff val="50000"/>
                </a:schemeClr>
              </a:solidFill>
              <a:cs typeface="+mn-ea"/>
            </a:endParaRPr>
          </a:p>
        </p:txBody>
      </p:sp>
      <p:sp>
        <p:nvSpPr>
          <p:cNvPr id="39" name="TextBox 38"/>
          <p:cNvSpPr txBox="1"/>
          <p:nvPr/>
        </p:nvSpPr>
        <p:spPr>
          <a:xfrm>
            <a:off x="8504849"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93%</a:t>
            </a:r>
            <a:endParaRPr lang="zh-CN" altLang="en-US" sz="3200" dirty="0">
              <a:solidFill>
                <a:schemeClr val="tx1">
                  <a:lumMod val="50000"/>
                  <a:lumOff val="50000"/>
                </a:schemeClr>
              </a:solidFill>
              <a:cs typeface="+mn-ea"/>
            </a:endParaRPr>
          </a:p>
        </p:txBody>
      </p:sp>
      <p:sp>
        <p:nvSpPr>
          <p:cNvPr id="40" name="TextBox 39"/>
          <p:cNvSpPr txBox="1"/>
          <p:nvPr/>
        </p:nvSpPr>
        <p:spPr>
          <a:xfrm>
            <a:off x="8934062"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46" name="直接连接符 45"/>
          <p:cNvCxnSpPr/>
          <p:nvPr/>
        </p:nvCxnSpPr>
        <p:spPr>
          <a:xfrm>
            <a:off x="9000475"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908414"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48" name="TextBox 47"/>
          <p:cNvSpPr txBox="1"/>
          <p:nvPr/>
        </p:nvSpPr>
        <p:spPr>
          <a:xfrm>
            <a:off x="6531788"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49" name="直接连接符 48"/>
          <p:cNvCxnSpPr/>
          <p:nvPr/>
        </p:nvCxnSpPr>
        <p:spPr>
          <a:xfrm>
            <a:off x="6598201"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506140"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51" name="TextBox 50"/>
          <p:cNvSpPr txBox="1"/>
          <p:nvPr/>
        </p:nvSpPr>
        <p:spPr>
          <a:xfrm>
            <a:off x="4129514"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52" name="直接连接符 51"/>
          <p:cNvCxnSpPr/>
          <p:nvPr/>
        </p:nvCxnSpPr>
        <p:spPr>
          <a:xfrm>
            <a:off x="4195927"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103866"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54" name="TextBox 53"/>
          <p:cNvSpPr txBox="1"/>
          <p:nvPr/>
        </p:nvSpPr>
        <p:spPr>
          <a:xfrm>
            <a:off x="1727240"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55" name="直接连接符 54"/>
          <p:cNvCxnSpPr/>
          <p:nvPr/>
        </p:nvCxnSpPr>
        <p:spPr>
          <a:xfrm>
            <a:off x="1793653"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701592"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pic>
        <p:nvPicPr>
          <p:cNvPr id="57" name="Picture 3"/>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998332" y="2655853"/>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206701" y="2686310"/>
            <a:ext cx="598198" cy="60636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375600" y="2639739"/>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634301" y="2625395"/>
            <a:ext cx="606282" cy="606361"/>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2)">
                                      <p:cBhvr>
                                        <p:cTn id="7" dur="500"/>
                                        <p:tgtEl>
                                          <p:spTgt spid="24"/>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heel(2)">
                                      <p:cBhvr>
                                        <p:cTn id="10" dur="500"/>
                                        <p:tgtEl>
                                          <p:spTgt spid="27"/>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heel(2)">
                                      <p:cBhvr>
                                        <p:cTn id="13" dur="500"/>
                                        <p:tgtEl>
                                          <p:spTgt spid="30"/>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heel(2)">
                                      <p:cBhvr>
                                        <p:cTn id="16" dur="500"/>
                                        <p:tgtEl>
                                          <p:spTgt spid="25"/>
                                        </p:tgtEl>
                                      </p:cBhvr>
                                    </p:animEffect>
                                  </p:childTnLst>
                                </p:cTn>
                              </p:par>
                              <p:par>
                                <p:cTn id="17" presetID="21" presetClass="entr" presetSubtype="2"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heel(2)">
                                      <p:cBhvr>
                                        <p:cTn id="19" dur="500"/>
                                        <p:tgtEl>
                                          <p:spTgt spid="58"/>
                                        </p:tgtEl>
                                      </p:cBhvr>
                                    </p:animEffect>
                                  </p:childTnLst>
                                </p:cTn>
                              </p:par>
                              <p:par>
                                <p:cTn id="20" presetID="21" presetClass="entr" presetSubtype="2"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heel(2)">
                                      <p:cBhvr>
                                        <p:cTn id="22" dur="500"/>
                                        <p:tgtEl>
                                          <p:spTgt spid="60"/>
                                        </p:tgtEl>
                                      </p:cBhvr>
                                    </p:animEffect>
                                  </p:childTnLst>
                                </p:cTn>
                              </p:par>
                              <p:par>
                                <p:cTn id="23" presetID="21" presetClass="entr" presetSubtype="2"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heel(2)">
                                      <p:cBhvr>
                                        <p:cTn id="25" dur="500"/>
                                        <p:tgtEl>
                                          <p:spTgt spid="57"/>
                                        </p:tgtEl>
                                      </p:cBhvr>
                                    </p:animEffect>
                                  </p:childTnLst>
                                </p:cTn>
                              </p:par>
                              <p:par>
                                <p:cTn id="26" presetID="21" presetClass="entr" presetSubtype="2"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heel(2)">
                                      <p:cBhvr>
                                        <p:cTn id="28" dur="500"/>
                                        <p:tgtEl>
                                          <p:spTgt spid="59"/>
                                        </p:tgtEl>
                                      </p:cBhvr>
                                    </p:animEffect>
                                  </p:childTnLst>
                                </p:cTn>
                              </p:par>
                            </p:childTnLst>
                          </p:cTn>
                        </p:par>
                        <p:par>
                          <p:cTn id="29" fill="hold">
                            <p:stCondLst>
                              <p:cond delay="500"/>
                            </p:stCondLst>
                            <p:childTnLst>
                              <p:par>
                                <p:cTn id="30" presetID="21" presetClass="entr" presetSubtype="1"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heel(1)">
                                      <p:cBhvr>
                                        <p:cTn id="32" dur="500"/>
                                        <p:tgtEl>
                                          <p:spTgt spid="26"/>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heel(1)">
                                      <p:cBhvr>
                                        <p:cTn id="35" dur="500"/>
                                        <p:tgtEl>
                                          <p:spTgt spid="3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500"/>
                                        <p:tgtEl>
                                          <p:spTgt spid="29"/>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heel(1)">
                                      <p:cBhvr>
                                        <p:cTn id="41" dur="500"/>
                                        <p:tgtEl>
                                          <p:spTgt spid="28"/>
                                        </p:tgtEl>
                                      </p:cBhvr>
                                    </p:animEffect>
                                  </p:childTnLst>
                                </p:cTn>
                              </p:par>
                            </p:childTnLst>
                          </p:cTn>
                        </p:par>
                        <p:par>
                          <p:cTn id="42" fill="hold">
                            <p:stCondLst>
                              <p:cond delay="1000"/>
                            </p:stCondLst>
                            <p:childTnLst>
                              <p:par>
                                <p:cTn id="43" presetID="18" presetClass="entr" presetSubtype="12"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strips(downLeft)">
                                      <p:cBhvr>
                                        <p:cTn id="45" dur="500"/>
                                        <p:tgtEl>
                                          <p:spTgt spid="33"/>
                                        </p:tgtEl>
                                      </p:cBhvr>
                                    </p:animEffect>
                                  </p:childTnLst>
                                </p:cTn>
                              </p:par>
                              <p:par>
                                <p:cTn id="46" presetID="18" presetClass="entr" presetSubtype="12"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strips(downLeft)">
                                      <p:cBhvr>
                                        <p:cTn id="48" dur="500"/>
                                        <p:tgtEl>
                                          <p:spTgt spid="34"/>
                                        </p:tgtEl>
                                      </p:cBhvr>
                                    </p:animEffect>
                                  </p:childTnLst>
                                </p:cTn>
                              </p:par>
                              <p:par>
                                <p:cTn id="49" presetID="18" presetClass="entr" presetSubtype="12"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strips(downLeft)">
                                      <p:cBhvr>
                                        <p:cTn id="51" dur="500"/>
                                        <p:tgtEl>
                                          <p:spTgt spid="35"/>
                                        </p:tgtEl>
                                      </p:cBhvr>
                                    </p:animEffect>
                                  </p:childTnLst>
                                </p:cTn>
                              </p:par>
                              <p:par>
                                <p:cTn id="52" presetID="18" presetClass="entr" presetSubtype="12"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strips(downLeft)">
                                      <p:cBhvr>
                                        <p:cTn id="54" dur="500"/>
                                        <p:tgtEl>
                                          <p:spTgt spid="32"/>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par>
                                <p:cTn id="58" presetID="22" presetClass="entr" presetSubtype="2" fill="hold" grpId="0" nodeType="withEffect">
                                  <p:stCondLst>
                                    <p:cond delay="500"/>
                                  </p:stCondLst>
                                  <p:childTnLst>
                                    <p:set>
                                      <p:cBhvr>
                                        <p:cTn id="59" dur="1" fill="hold">
                                          <p:stCondLst>
                                            <p:cond delay="0"/>
                                          </p:stCondLst>
                                        </p:cTn>
                                        <p:tgtEl>
                                          <p:spTgt spid="38"/>
                                        </p:tgtEl>
                                        <p:attrNameLst>
                                          <p:attrName>style.visibility</p:attrName>
                                        </p:attrNameLst>
                                      </p:cBhvr>
                                      <p:to>
                                        <p:strVal val="visible"/>
                                      </p:to>
                                    </p:set>
                                    <p:animEffect transition="in" filter="wipe(right)">
                                      <p:cBhvr>
                                        <p:cTn id="60" dur="500"/>
                                        <p:tgtEl>
                                          <p:spTgt spid="38"/>
                                        </p:tgtEl>
                                      </p:cBhvr>
                                    </p:animEffect>
                                  </p:childTnLst>
                                </p:cTn>
                              </p:par>
                              <p:par>
                                <p:cTn id="61" presetID="22" presetClass="entr" presetSubtype="2" fill="hold" grpId="0" nodeType="withEffect">
                                  <p:stCondLst>
                                    <p:cond delay="500"/>
                                  </p:stCondLst>
                                  <p:childTnLst>
                                    <p:set>
                                      <p:cBhvr>
                                        <p:cTn id="62" dur="1" fill="hold">
                                          <p:stCondLst>
                                            <p:cond delay="0"/>
                                          </p:stCondLst>
                                        </p:cTn>
                                        <p:tgtEl>
                                          <p:spTgt spid="37"/>
                                        </p:tgtEl>
                                        <p:attrNameLst>
                                          <p:attrName>style.visibility</p:attrName>
                                        </p:attrNameLst>
                                      </p:cBhvr>
                                      <p:to>
                                        <p:strVal val="visible"/>
                                      </p:to>
                                    </p:set>
                                    <p:animEffect transition="in" filter="wipe(right)">
                                      <p:cBhvr>
                                        <p:cTn id="63" dur="500"/>
                                        <p:tgtEl>
                                          <p:spTgt spid="37"/>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36"/>
                                        </p:tgtEl>
                                        <p:attrNameLst>
                                          <p:attrName>style.visibility</p:attrName>
                                        </p:attrNameLst>
                                      </p:cBhvr>
                                      <p:to>
                                        <p:strVal val="visible"/>
                                      </p:to>
                                    </p:set>
                                    <p:animEffect transition="in" filter="wipe(right)">
                                      <p:cBhvr>
                                        <p:cTn id="66" dur="500"/>
                                        <p:tgtEl>
                                          <p:spTgt spid="36"/>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anim calcmode="lin" valueType="num">
                                      <p:cBhvr>
                                        <p:cTn id="70" dur="500" fill="hold"/>
                                        <p:tgtEl>
                                          <p:spTgt spid="40"/>
                                        </p:tgtEl>
                                        <p:attrNameLst>
                                          <p:attrName>ppt_x</p:attrName>
                                        </p:attrNameLst>
                                      </p:cBhvr>
                                      <p:tavLst>
                                        <p:tav tm="0">
                                          <p:val>
                                            <p:strVal val="#ppt_x"/>
                                          </p:val>
                                        </p:tav>
                                        <p:tav tm="100000">
                                          <p:val>
                                            <p:strVal val="#ppt_x"/>
                                          </p:val>
                                        </p:tav>
                                      </p:tavLst>
                                    </p:anim>
                                    <p:anim calcmode="lin" valueType="num">
                                      <p:cBhvr>
                                        <p:cTn id="71" dur="500" fill="hold"/>
                                        <p:tgtEl>
                                          <p:spTgt spid="40"/>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anim calcmode="lin" valueType="num">
                                      <p:cBhvr>
                                        <p:cTn id="75" dur="500" fill="hold"/>
                                        <p:tgtEl>
                                          <p:spTgt spid="46"/>
                                        </p:tgtEl>
                                        <p:attrNameLst>
                                          <p:attrName>ppt_x</p:attrName>
                                        </p:attrNameLst>
                                      </p:cBhvr>
                                      <p:tavLst>
                                        <p:tav tm="0">
                                          <p:val>
                                            <p:strVal val="#ppt_x"/>
                                          </p:val>
                                        </p:tav>
                                        <p:tav tm="100000">
                                          <p:val>
                                            <p:strVal val="#ppt_x"/>
                                          </p:val>
                                        </p:tav>
                                      </p:tavLst>
                                    </p:anim>
                                    <p:anim calcmode="lin" valueType="num">
                                      <p:cBhvr>
                                        <p:cTn id="76" dur="500" fill="hold"/>
                                        <p:tgtEl>
                                          <p:spTgt spid="4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anim calcmode="lin" valueType="num">
                                      <p:cBhvr>
                                        <p:cTn id="80" dur="500" fill="hold"/>
                                        <p:tgtEl>
                                          <p:spTgt spid="48"/>
                                        </p:tgtEl>
                                        <p:attrNameLst>
                                          <p:attrName>ppt_x</p:attrName>
                                        </p:attrNameLst>
                                      </p:cBhvr>
                                      <p:tavLst>
                                        <p:tav tm="0">
                                          <p:val>
                                            <p:strVal val="#ppt_x"/>
                                          </p:val>
                                        </p:tav>
                                        <p:tav tm="100000">
                                          <p:val>
                                            <p:strVal val="#ppt_x"/>
                                          </p:val>
                                        </p:tav>
                                      </p:tavLst>
                                    </p:anim>
                                    <p:anim calcmode="lin" valueType="num">
                                      <p:cBhvr>
                                        <p:cTn id="81" dur="500" fill="hold"/>
                                        <p:tgtEl>
                                          <p:spTgt spid="48"/>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anim calcmode="lin" valueType="num">
                                      <p:cBhvr>
                                        <p:cTn id="90" dur="500" fill="hold"/>
                                        <p:tgtEl>
                                          <p:spTgt spid="51"/>
                                        </p:tgtEl>
                                        <p:attrNameLst>
                                          <p:attrName>ppt_x</p:attrName>
                                        </p:attrNameLst>
                                      </p:cBhvr>
                                      <p:tavLst>
                                        <p:tav tm="0">
                                          <p:val>
                                            <p:strVal val="#ppt_x"/>
                                          </p:val>
                                        </p:tav>
                                        <p:tav tm="100000">
                                          <p:val>
                                            <p:strVal val="#ppt_x"/>
                                          </p:val>
                                        </p:tav>
                                      </p:tavLst>
                                    </p:anim>
                                    <p:anim calcmode="lin" valueType="num">
                                      <p:cBhvr>
                                        <p:cTn id="91" dur="5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anim calcmode="lin" valueType="num">
                                      <p:cBhvr>
                                        <p:cTn id="95" dur="500" fill="hold"/>
                                        <p:tgtEl>
                                          <p:spTgt spid="52"/>
                                        </p:tgtEl>
                                        <p:attrNameLst>
                                          <p:attrName>ppt_x</p:attrName>
                                        </p:attrNameLst>
                                      </p:cBhvr>
                                      <p:tavLst>
                                        <p:tav tm="0">
                                          <p:val>
                                            <p:strVal val="#ppt_x"/>
                                          </p:val>
                                        </p:tav>
                                        <p:tav tm="100000">
                                          <p:val>
                                            <p:strVal val="#ppt_x"/>
                                          </p:val>
                                        </p:tav>
                                      </p:tavLst>
                                    </p:anim>
                                    <p:anim calcmode="lin" valueType="num">
                                      <p:cBhvr>
                                        <p:cTn id="96" dur="500" fill="hold"/>
                                        <p:tgtEl>
                                          <p:spTgt spid="5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anim calcmode="lin" valueType="num">
                                      <p:cBhvr>
                                        <p:cTn id="100" dur="500" fill="hold"/>
                                        <p:tgtEl>
                                          <p:spTgt spid="54"/>
                                        </p:tgtEl>
                                        <p:attrNameLst>
                                          <p:attrName>ppt_x</p:attrName>
                                        </p:attrNameLst>
                                      </p:cBhvr>
                                      <p:tavLst>
                                        <p:tav tm="0">
                                          <p:val>
                                            <p:strVal val="#ppt_x"/>
                                          </p:val>
                                        </p:tav>
                                        <p:tav tm="100000">
                                          <p:val>
                                            <p:strVal val="#ppt_x"/>
                                          </p:val>
                                        </p:tav>
                                      </p:tavLst>
                                    </p:anim>
                                    <p:anim calcmode="lin" valueType="num">
                                      <p:cBhvr>
                                        <p:cTn id="101" dur="500" fill="hold"/>
                                        <p:tgtEl>
                                          <p:spTgt spid="5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anim calcmode="lin" valueType="num">
                                      <p:cBhvr>
                                        <p:cTn id="105" dur="500" fill="hold"/>
                                        <p:tgtEl>
                                          <p:spTgt spid="55"/>
                                        </p:tgtEl>
                                        <p:attrNameLst>
                                          <p:attrName>ppt_x</p:attrName>
                                        </p:attrNameLst>
                                      </p:cBhvr>
                                      <p:tavLst>
                                        <p:tav tm="0">
                                          <p:val>
                                            <p:strVal val="#ppt_x"/>
                                          </p:val>
                                        </p:tav>
                                        <p:tav tm="100000">
                                          <p:val>
                                            <p:strVal val="#ppt_x"/>
                                          </p:val>
                                        </p:tav>
                                      </p:tavLst>
                                    </p:anim>
                                    <p:anim calcmode="lin" valueType="num">
                                      <p:cBhvr>
                                        <p:cTn id="106" dur="500" fill="hold"/>
                                        <p:tgtEl>
                                          <p:spTgt spid="5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70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anim calcmode="lin" valueType="num">
                                      <p:cBhvr>
                                        <p:cTn id="110" dur="500" fill="hold"/>
                                        <p:tgtEl>
                                          <p:spTgt spid="56"/>
                                        </p:tgtEl>
                                        <p:attrNameLst>
                                          <p:attrName>ppt_x</p:attrName>
                                        </p:attrNameLst>
                                      </p:cBhvr>
                                      <p:tavLst>
                                        <p:tav tm="0">
                                          <p:val>
                                            <p:strVal val="#ppt_x"/>
                                          </p:val>
                                        </p:tav>
                                        <p:tav tm="100000">
                                          <p:val>
                                            <p:strVal val="#ppt_x"/>
                                          </p:val>
                                        </p:tav>
                                      </p:tavLst>
                                    </p:anim>
                                    <p:anim calcmode="lin" valueType="num">
                                      <p:cBhvr>
                                        <p:cTn id="111" dur="500" fill="hold"/>
                                        <p:tgtEl>
                                          <p:spTgt spid="5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70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anim calcmode="lin" valueType="num">
                                      <p:cBhvr>
                                        <p:cTn id="115" dur="500" fill="hold"/>
                                        <p:tgtEl>
                                          <p:spTgt spid="53"/>
                                        </p:tgtEl>
                                        <p:attrNameLst>
                                          <p:attrName>ppt_x</p:attrName>
                                        </p:attrNameLst>
                                      </p:cBhvr>
                                      <p:tavLst>
                                        <p:tav tm="0">
                                          <p:val>
                                            <p:strVal val="#ppt_x"/>
                                          </p:val>
                                        </p:tav>
                                        <p:tav tm="100000">
                                          <p:val>
                                            <p:strVal val="#ppt_x"/>
                                          </p:val>
                                        </p:tav>
                                      </p:tavLst>
                                    </p:anim>
                                    <p:anim calcmode="lin" valueType="num">
                                      <p:cBhvr>
                                        <p:cTn id="116" dur="500" fill="hold"/>
                                        <p:tgtEl>
                                          <p:spTgt spid="53"/>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70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500"/>
                                        <p:tgtEl>
                                          <p:spTgt spid="50"/>
                                        </p:tgtEl>
                                      </p:cBhvr>
                                    </p:animEffect>
                                    <p:anim calcmode="lin" valueType="num">
                                      <p:cBhvr>
                                        <p:cTn id="120" dur="500" fill="hold"/>
                                        <p:tgtEl>
                                          <p:spTgt spid="50"/>
                                        </p:tgtEl>
                                        <p:attrNameLst>
                                          <p:attrName>ppt_x</p:attrName>
                                        </p:attrNameLst>
                                      </p:cBhvr>
                                      <p:tavLst>
                                        <p:tav tm="0">
                                          <p:val>
                                            <p:strVal val="#ppt_x"/>
                                          </p:val>
                                        </p:tav>
                                        <p:tav tm="100000">
                                          <p:val>
                                            <p:strVal val="#ppt_x"/>
                                          </p:val>
                                        </p:tav>
                                      </p:tavLst>
                                    </p:anim>
                                    <p:anim calcmode="lin" valueType="num">
                                      <p:cBhvr>
                                        <p:cTn id="121" dur="500" fill="hold"/>
                                        <p:tgtEl>
                                          <p:spTgt spid="5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7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anim calcmode="lin" valueType="num">
                                      <p:cBhvr>
                                        <p:cTn id="125" dur="500" fill="hold"/>
                                        <p:tgtEl>
                                          <p:spTgt spid="47"/>
                                        </p:tgtEl>
                                        <p:attrNameLst>
                                          <p:attrName>ppt_x</p:attrName>
                                        </p:attrNameLst>
                                      </p:cBhvr>
                                      <p:tavLst>
                                        <p:tav tm="0">
                                          <p:val>
                                            <p:strVal val="#ppt_x"/>
                                          </p:val>
                                        </p:tav>
                                        <p:tav tm="100000">
                                          <p:val>
                                            <p:strVal val="#ppt_x"/>
                                          </p:val>
                                        </p:tav>
                                      </p:tavLst>
                                    </p:anim>
                                    <p:anim calcmode="lin" valueType="num">
                                      <p:cBhvr>
                                        <p:cTn id="126" dur="500" fill="hold"/>
                                        <p:tgtEl>
                                          <p:spTgt spid="47"/>
                                        </p:tgtEl>
                                        <p:attrNameLst>
                                          <p:attrName>ppt_y</p:attrName>
                                        </p:attrNameLst>
                                      </p:cBhvr>
                                      <p:tavLst>
                                        <p:tav tm="0">
                                          <p:val>
                                            <p:strVal val="#ppt_y+.1"/>
                                          </p:val>
                                        </p:tav>
                                        <p:tav tm="100000">
                                          <p:val>
                                            <p:strVal val="#ppt_y"/>
                                          </p:val>
                                        </p:tav>
                                      </p:tavLst>
                                    </p:anim>
                                  </p:childTnLst>
                                </p:cTn>
                              </p:par>
                            </p:childTnLst>
                          </p:cTn>
                        </p:par>
                        <p:par>
                          <p:cTn id="127" fill="hold">
                            <p:stCondLst>
                              <p:cond delay="1500"/>
                            </p:stCondLst>
                            <p:childTnLst>
                              <p:par>
                                <p:cTn id="128" presetID="10" presetClass="entr" presetSubtype="0" fill="hold" grpId="0" nodeType="afterEffect">
                                  <p:stCondLst>
                                    <p:cond delay="0"/>
                                  </p:stCondLst>
                                  <p:childTnLst>
                                    <p:set>
                                      <p:cBhvr>
                                        <p:cTn id="129" dur="1" fill="hold">
                                          <p:stCondLst>
                                            <p:cond delay="0"/>
                                          </p:stCondLst>
                                        </p:cTn>
                                        <p:tgtEl>
                                          <p:spTgt spid="61"/>
                                        </p:tgtEl>
                                        <p:attrNameLst>
                                          <p:attrName>style.visibility</p:attrName>
                                        </p:attrNameLst>
                                      </p:cBhvr>
                                      <p:to>
                                        <p:strVal val="visible"/>
                                      </p:to>
                                    </p:set>
                                    <p:animEffect transition="in" filter="fade">
                                      <p:cBhvr>
                                        <p:cTn id="1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6" grpId="0"/>
      <p:bldP spid="37" grpId="0"/>
      <p:bldP spid="38" grpId="0"/>
      <p:bldP spid="39" grpId="0"/>
      <p:bldP spid="40" grpId="0"/>
      <p:bldP spid="47" grpId="0"/>
      <p:bldP spid="48" grpId="0"/>
      <p:bldP spid="50" grpId="0"/>
      <p:bldP spid="51" grpId="0"/>
      <p:bldP spid="53" grpId="0"/>
      <p:bldP spid="54" grpId="0"/>
      <p:bldP spid="56"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smtClean="0">
                <a:solidFill>
                  <a:schemeClr val="bg1"/>
                </a:solidFill>
              </a:rPr>
              <a:t>教学过程</a:t>
            </a:r>
            <a:endParaRPr lang="zh-CN" altLang="en-US" sz="6600" dirty="0">
              <a:solidFill>
                <a:schemeClr val="bg1"/>
              </a:solidFill>
            </a:endParaRPr>
          </a:p>
        </p:txBody>
      </p:sp>
      <p:sp>
        <p:nvSpPr>
          <p:cNvPr id="4" name="TextBox 3"/>
          <p:cNvSpPr txBox="1"/>
          <p:nvPr/>
        </p:nvSpPr>
        <p:spPr>
          <a:xfrm>
            <a:off x="6892031" y="1841919"/>
            <a:ext cx="1168910" cy="1200329"/>
          </a:xfrm>
          <a:prstGeom prst="rect">
            <a:avLst/>
          </a:prstGeom>
          <a:noFill/>
        </p:spPr>
        <p:txBody>
          <a:bodyPr wrap="none" rtlCol="0">
            <a:spAutoFit/>
          </a:bodyPr>
          <a:lstStyle/>
          <a:p>
            <a:r>
              <a:rPr lang="en-US" altLang="zh-CN" sz="7200" dirty="0" smtClean="0">
                <a:solidFill>
                  <a:srgbClr val="FFC000"/>
                </a:solidFill>
                <a:latin typeface="Impact" panose="020B0806030902050204" pitchFamily="34" charset="0"/>
              </a:rPr>
              <a:t>03</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flipV="1">
            <a:off x="2684986" y="3963234"/>
            <a:ext cx="1798342" cy="125273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721837" y="4587191"/>
            <a:ext cx="1363864"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887031" y="5209624"/>
            <a:ext cx="1808027" cy="130082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483329" y="3963235"/>
            <a:ext cx="2421111" cy="85169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6904440" y="2915011"/>
            <a:ext cx="2422118" cy="189992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231416" y="4695277"/>
            <a:ext cx="1003696" cy="100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2" name="椭圆 21"/>
          <p:cNvSpPr/>
          <p:nvPr/>
        </p:nvSpPr>
        <p:spPr>
          <a:xfrm>
            <a:off x="3822239" y="3347303"/>
            <a:ext cx="1347799" cy="13479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3" name="椭圆 22"/>
          <p:cNvSpPr/>
          <p:nvPr/>
        </p:nvSpPr>
        <p:spPr>
          <a:xfrm>
            <a:off x="6103936" y="3963234"/>
            <a:ext cx="1703177" cy="17033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4" name="椭圆 23"/>
          <p:cNvSpPr/>
          <p:nvPr/>
        </p:nvSpPr>
        <p:spPr>
          <a:xfrm>
            <a:off x="8230271" y="1808732"/>
            <a:ext cx="2212269" cy="221255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5" name="TextBox 24"/>
          <p:cNvSpPr txBox="1"/>
          <p:nvPr/>
        </p:nvSpPr>
        <p:spPr>
          <a:xfrm>
            <a:off x="2308814" y="4969748"/>
            <a:ext cx="903428" cy="400097"/>
          </a:xfrm>
          <a:prstGeom prst="rect">
            <a:avLst/>
          </a:prstGeom>
          <a:noFill/>
          <a:ln>
            <a:noFill/>
          </a:ln>
        </p:spPr>
        <p:txBody>
          <a:bodyPr wrap="none" lIns="121908" tIns="60954" rIns="121908" bIns="60954" rtlCol="0">
            <a:spAutoFit/>
          </a:bodyPr>
          <a:lstStyle/>
          <a:p>
            <a:r>
              <a:rPr lang="en-US" altLang="zh-CN" dirty="0">
                <a:solidFill>
                  <a:schemeClr val="bg1"/>
                </a:solidFill>
                <a:latin typeface="ITC Avant Garde Pro Md" pitchFamily="50" charset="0"/>
                <a:cs typeface="+mn-ea"/>
              </a:rPr>
              <a:t>STE1</a:t>
            </a:r>
            <a:endParaRPr lang="zh-CN" altLang="en-US" dirty="0">
              <a:solidFill>
                <a:schemeClr val="bg1"/>
              </a:solidFill>
              <a:latin typeface="ITC Avant Garde Pro Md" pitchFamily="50" charset="0"/>
              <a:cs typeface="+mn-ea"/>
            </a:endParaRPr>
          </a:p>
        </p:txBody>
      </p:sp>
      <p:sp>
        <p:nvSpPr>
          <p:cNvPr id="26" name="TextBox 25"/>
          <p:cNvSpPr txBox="1"/>
          <p:nvPr/>
        </p:nvSpPr>
        <p:spPr>
          <a:xfrm>
            <a:off x="3876109" y="3754550"/>
            <a:ext cx="1413183" cy="615541"/>
          </a:xfrm>
          <a:prstGeom prst="rect">
            <a:avLst/>
          </a:prstGeom>
          <a:noFill/>
          <a:ln>
            <a:noFill/>
          </a:ln>
        </p:spPr>
        <p:txBody>
          <a:bodyPr wrap="none" lIns="121908" tIns="60954" rIns="121908" bIns="60954" rtlCol="0">
            <a:spAutoFit/>
          </a:bodyPr>
          <a:lstStyle/>
          <a:p>
            <a:r>
              <a:rPr lang="en-US" altLang="zh-CN" sz="3200" dirty="0">
                <a:solidFill>
                  <a:schemeClr val="bg1"/>
                </a:solidFill>
                <a:latin typeface="ITC Avant Garde Pro Md" pitchFamily="50" charset="0"/>
                <a:cs typeface="+mn-ea"/>
              </a:rPr>
              <a:t>STE2</a:t>
            </a:r>
            <a:endParaRPr lang="zh-CN" altLang="en-US" sz="3200" dirty="0">
              <a:solidFill>
                <a:schemeClr val="bg1"/>
              </a:solidFill>
              <a:latin typeface="ITC Avant Garde Pro Md" pitchFamily="50" charset="0"/>
              <a:cs typeface="+mn-ea"/>
            </a:endParaRPr>
          </a:p>
        </p:txBody>
      </p:sp>
      <p:sp>
        <p:nvSpPr>
          <p:cNvPr id="27" name="TextBox 26"/>
          <p:cNvSpPr txBox="1"/>
          <p:nvPr/>
        </p:nvSpPr>
        <p:spPr>
          <a:xfrm>
            <a:off x="6165577" y="4405729"/>
            <a:ext cx="1815537" cy="784818"/>
          </a:xfrm>
          <a:prstGeom prst="rect">
            <a:avLst/>
          </a:prstGeom>
          <a:noFill/>
          <a:ln>
            <a:noFill/>
          </a:ln>
        </p:spPr>
        <p:txBody>
          <a:bodyPr wrap="none" lIns="121908" tIns="60954" rIns="121908" bIns="60954" rtlCol="0">
            <a:spAutoFit/>
          </a:bodyPr>
          <a:lstStyle/>
          <a:p>
            <a:r>
              <a:rPr lang="en-US" altLang="zh-CN" sz="4300" dirty="0">
                <a:solidFill>
                  <a:schemeClr val="bg1"/>
                </a:solidFill>
                <a:latin typeface="ITC Avant Garde Pro Md" pitchFamily="50" charset="0"/>
                <a:cs typeface="+mn-ea"/>
              </a:rPr>
              <a:t>STE3</a:t>
            </a:r>
            <a:endParaRPr lang="zh-CN" altLang="en-US" sz="4300" dirty="0">
              <a:solidFill>
                <a:schemeClr val="bg1"/>
              </a:solidFill>
              <a:latin typeface="ITC Avant Garde Pro Md" pitchFamily="50" charset="0"/>
              <a:cs typeface="+mn-ea"/>
            </a:endParaRPr>
          </a:p>
        </p:txBody>
      </p:sp>
      <p:sp>
        <p:nvSpPr>
          <p:cNvPr id="28" name="TextBox 27"/>
          <p:cNvSpPr txBox="1"/>
          <p:nvPr/>
        </p:nvSpPr>
        <p:spPr>
          <a:xfrm>
            <a:off x="8392569" y="2443085"/>
            <a:ext cx="2179419" cy="938706"/>
          </a:xfrm>
          <a:prstGeom prst="rect">
            <a:avLst/>
          </a:prstGeom>
          <a:noFill/>
          <a:ln>
            <a:noFill/>
          </a:ln>
        </p:spPr>
        <p:txBody>
          <a:bodyPr wrap="none" lIns="121908" tIns="60954" rIns="121908" bIns="60954" rtlCol="0">
            <a:spAutoFit/>
          </a:bodyPr>
          <a:lstStyle/>
          <a:p>
            <a:r>
              <a:rPr lang="en-US" altLang="zh-CN" sz="5300" dirty="0">
                <a:solidFill>
                  <a:schemeClr val="bg1"/>
                </a:solidFill>
                <a:latin typeface="ITC Avant Garde Pro Md" pitchFamily="50" charset="0"/>
                <a:cs typeface="+mn-ea"/>
              </a:rPr>
              <a:t>STE4</a:t>
            </a:r>
            <a:endParaRPr lang="zh-CN" altLang="en-US" sz="5300" dirty="0">
              <a:solidFill>
                <a:schemeClr val="bg1"/>
              </a:solidFill>
              <a:latin typeface="ITC Avant Garde Pro Md" pitchFamily="50" charset="0"/>
              <a:cs typeface="+mn-ea"/>
            </a:endParaRPr>
          </a:p>
        </p:txBody>
      </p:sp>
      <p:sp>
        <p:nvSpPr>
          <p:cNvPr id="33" name="TextBox 32"/>
          <p:cNvSpPr txBox="1"/>
          <p:nvPr/>
        </p:nvSpPr>
        <p:spPr>
          <a:xfrm>
            <a:off x="1960935" y="4246203"/>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1" name="TextBox 50"/>
          <p:cNvSpPr txBox="1"/>
          <p:nvPr/>
        </p:nvSpPr>
        <p:spPr>
          <a:xfrm>
            <a:off x="6164269" y="3484870"/>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2" name="TextBox 51"/>
          <p:cNvSpPr txBox="1"/>
          <p:nvPr/>
        </p:nvSpPr>
        <p:spPr>
          <a:xfrm>
            <a:off x="3730402" y="4838115"/>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3" name="TextBox 52"/>
          <p:cNvSpPr txBox="1"/>
          <p:nvPr/>
        </p:nvSpPr>
        <p:spPr>
          <a:xfrm>
            <a:off x="8671042" y="4224431"/>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5" name="TextBox 54"/>
          <p:cNvSpPr txBox="1"/>
          <p:nvPr/>
        </p:nvSpPr>
        <p:spPr>
          <a:xfrm>
            <a:off x="8693367" y="4629515"/>
            <a:ext cx="1442943" cy="738664"/>
          </a:xfrm>
          <a:prstGeom prst="rect">
            <a:avLst/>
          </a:prstGeom>
          <a:noFill/>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a:t>
            </a:r>
          </a:p>
        </p:txBody>
      </p:sp>
      <p:sp>
        <p:nvSpPr>
          <p:cNvPr id="56" name="TextBox 55"/>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heel(1)">
                                      <p:cBhvr>
                                        <p:cTn id="11" dur="500"/>
                                        <p:tgtEl>
                                          <p:spTgt spid="25"/>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heel(1)">
                                      <p:cBhvr>
                                        <p:cTn id="14" dur="500"/>
                                        <p:tgtEl>
                                          <p:spTgt spid="21"/>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p:tgtEl>
                                          <p:spTgt spid="33"/>
                                        </p:tgtEl>
                                        <p:attrNameLst>
                                          <p:attrName>ppt_y</p:attrName>
                                        </p:attrNameLst>
                                      </p:cBhvr>
                                      <p:tavLst>
                                        <p:tav tm="0">
                                          <p:val>
                                            <p:strVal val="#ppt_y+#ppt_h*1.125000"/>
                                          </p:val>
                                        </p:tav>
                                        <p:tav tm="100000">
                                          <p:val>
                                            <p:strVal val="#ppt_y"/>
                                          </p:val>
                                        </p:tav>
                                      </p:tavLst>
                                    </p:anim>
                                    <p:animEffect transition="in" filter="wipe(up)">
                                      <p:cBhvr>
                                        <p:cTn id="19" dur="500"/>
                                        <p:tgtEl>
                                          <p:spTgt spid="33"/>
                                        </p:tgtEl>
                                      </p:cBhvr>
                                    </p:animEffect>
                                  </p:childTnLst>
                                </p:cTn>
                              </p:par>
                            </p:childTnLst>
                          </p:cTn>
                        </p:par>
                        <p:par>
                          <p:cTn id="20" fill="hold">
                            <p:stCondLst>
                              <p:cond delay="1500"/>
                            </p:stCondLst>
                            <p:childTnLst>
                              <p:par>
                                <p:cTn id="21" presetID="18" presetClass="entr" presetSubtype="3"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upRight)">
                                      <p:cBhvr>
                                        <p:cTn id="23" dur="500"/>
                                        <p:tgtEl>
                                          <p:spTgt spid="2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500"/>
                                        <p:tgtEl>
                                          <p:spTgt spid="22"/>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p:tgtEl>
                                          <p:spTgt spid="52"/>
                                        </p:tgtEl>
                                        <p:attrNameLst>
                                          <p:attrName>ppt_y</p:attrName>
                                        </p:attrNameLst>
                                      </p:cBhvr>
                                      <p:tavLst>
                                        <p:tav tm="0">
                                          <p:val>
                                            <p:strVal val="#ppt_y-#ppt_h*1.125000"/>
                                          </p:val>
                                        </p:tav>
                                        <p:tav tm="100000">
                                          <p:val>
                                            <p:strVal val="#ppt_y"/>
                                          </p:val>
                                        </p:tav>
                                      </p:tavLst>
                                    </p:anim>
                                    <p:animEffect transition="in" filter="wipe(down)">
                                      <p:cBhvr>
                                        <p:cTn id="32" dur="500"/>
                                        <p:tgtEl>
                                          <p:spTgt spid="5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par>
                          <p:cTn id="36" fill="hold">
                            <p:stCondLst>
                              <p:cond delay="3000"/>
                            </p:stCondLst>
                            <p:childTnLst>
                              <p:par>
                                <p:cTn id="37" presetID="18" presetClass="entr" presetSubtype="6"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strips(downRight)">
                                      <p:cBhvr>
                                        <p:cTn id="39" dur="500"/>
                                        <p:tgtEl>
                                          <p:spTgt spid="31"/>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heel(1)">
                                      <p:cBhvr>
                                        <p:cTn id="43" dur="500"/>
                                        <p:tgtEl>
                                          <p:spTgt spid="27"/>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500"/>
                                        <p:tgtEl>
                                          <p:spTgt spid="23"/>
                                        </p:tgtEl>
                                      </p:cBhvr>
                                    </p:animEffect>
                                  </p:childTnLst>
                                </p:cTn>
                              </p:par>
                            </p:childTnLst>
                          </p:cTn>
                        </p:par>
                        <p:par>
                          <p:cTn id="47" fill="hold">
                            <p:stCondLst>
                              <p:cond delay="4000"/>
                            </p:stCondLst>
                            <p:childTnLst>
                              <p:par>
                                <p:cTn id="48" presetID="12" presetClass="entr" presetSubtype="4"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p:tgtEl>
                                          <p:spTgt spid="51"/>
                                        </p:tgtEl>
                                        <p:attrNameLst>
                                          <p:attrName>ppt_y</p:attrName>
                                        </p:attrNameLst>
                                      </p:cBhvr>
                                      <p:tavLst>
                                        <p:tav tm="0">
                                          <p:val>
                                            <p:strVal val="#ppt_y+#ppt_h*1.125000"/>
                                          </p:val>
                                        </p:tav>
                                        <p:tav tm="100000">
                                          <p:val>
                                            <p:strVal val="#ppt_y"/>
                                          </p:val>
                                        </p:tav>
                                      </p:tavLst>
                                    </p:anim>
                                    <p:animEffect transition="in" filter="wipe(up)">
                                      <p:cBhvr>
                                        <p:cTn id="51" dur="500"/>
                                        <p:tgtEl>
                                          <p:spTgt spid="51"/>
                                        </p:tgtEl>
                                      </p:cBhvr>
                                    </p:animEffect>
                                  </p:childTnLst>
                                </p:cTn>
                              </p:par>
                            </p:childTnLst>
                          </p:cTn>
                        </p:par>
                        <p:par>
                          <p:cTn id="52" fill="hold">
                            <p:stCondLst>
                              <p:cond delay="4500"/>
                            </p:stCondLst>
                            <p:childTnLst>
                              <p:par>
                                <p:cTn id="53" presetID="18" presetClass="entr" presetSubtype="3"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strips(upRight)">
                                      <p:cBhvr>
                                        <p:cTn id="55" dur="500"/>
                                        <p:tgtEl>
                                          <p:spTgt spid="32"/>
                                        </p:tgtEl>
                                      </p:cBhvr>
                                    </p:animEffect>
                                  </p:childTnLst>
                                </p:cTn>
                              </p:par>
                            </p:childTnLst>
                          </p:cTn>
                        </p:par>
                        <p:par>
                          <p:cTn id="56" fill="hold">
                            <p:stCondLst>
                              <p:cond delay="5000"/>
                            </p:stCondLst>
                            <p:childTnLst>
                              <p:par>
                                <p:cTn id="57" presetID="21" presetClass="entr" presetSubtype="1"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heel(1)">
                                      <p:cBhvr>
                                        <p:cTn id="59" dur="500"/>
                                        <p:tgtEl>
                                          <p:spTgt spid="28"/>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heel(1)">
                                      <p:cBhvr>
                                        <p:cTn id="62" dur="500"/>
                                        <p:tgtEl>
                                          <p:spTgt spid="24"/>
                                        </p:tgtEl>
                                      </p:cBhvr>
                                    </p:animEffect>
                                  </p:childTnLst>
                                </p:cTn>
                              </p:par>
                            </p:childTnLst>
                          </p:cTn>
                        </p:par>
                        <p:par>
                          <p:cTn id="63" fill="hold">
                            <p:stCondLst>
                              <p:cond delay="5500"/>
                            </p:stCondLst>
                            <p:childTnLst>
                              <p:par>
                                <p:cTn id="64" presetID="12" presetClass="entr" presetSubtype="1"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500"/>
                                        <p:tgtEl>
                                          <p:spTgt spid="53"/>
                                        </p:tgtEl>
                                        <p:attrNameLst>
                                          <p:attrName>ppt_y</p:attrName>
                                        </p:attrNameLst>
                                      </p:cBhvr>
                                      <p:tavLst>
                                        <p:tav tm="0">
                                          <p:val>
                                            <p:strVal val="#ppt_y-#ppt_h*1.125000"/>
                                          </p:val>
                                        </p:tav>
                                        <p:tav tm="100000">
                                          <p:val>
                                            <p:strVal val="#ppt_y"/>
                                          </p:val>
                                        </p:tav>
                                      </p:tavLst>
                                    </p:anim>
                                    <p:animEffect transition="in" filter="wipe(down)">
                                      <p:cBhvr>
                                        <p:cTn id="67" dur="500"/>
                                        <p:tgtEl>
                                          <p:spTgt spid="53"/>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p:bldP spid="28" grpId="0"/>
      <p:bldP spid="33" grpId="0"/>
      <p:bldP spid="51" grpId="0"/>
      <p:bldP spid="52" grpId="0"/>
      <p:bldP spid="53"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4701024" y="4202307"/>
            <a:ext cx="3082867"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 name="组合 7"/>
          <p:cNvGrpSpPr/>
          <p:nvPr/>
        </p:nvGrpSpPr>
        <p:grpSpPr>
          <a:xfrm>
            <a:off x="5163098" y="2564805"/>
            <a:ext cx="2158719" cy="2045814"/>
            <a:chOff x="7410825" y="2727325"/>
            <a:chExt cx="7237414" cy="6858001"/>
          </a:xfrm>
          <a:solidFill>
            <a:schemeClr val="accent2"/>
          </a:solidFill>
        </p:grpSpPr>
        <p:sp>
          <p:nvSpPr>
            <p:cNvPr id="9"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1690795" y="1687685"/>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新闻广告</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18" name="矩形 17"/>
          <p:cNvSpPr/>
          <p:nvPr/>
        </p:nvSpPr>
        <p:spPr>
          <a:xfrm>
            <a:off x="1690795" y="3305426"/>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促销推广</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19" name="矩形 18"/>
          <p:cNvSpPr/>
          <p:nvPr/>
        </p:nvSpPr>
        <p:spPr>
          <a:xfrm>
            <a:off x="1690795" y="4923166"/>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项目启动</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0" name="矩形 19"/>
          <p:cNvSpPr/>
          <p:nvPr/>
        </p:nvSpPr>
        <p:spPr>
          <a:xfrm>
            <a:off x="8000074" y="1687685"/>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社交网络</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1" name="矩形 20"/>
          <p:cNvSpPr/>
          <p:nvPr/>
        </p:nvSpPr>
        <p:spPr>
          <a:xfrm>
            <a:off x="8000074" y="3305426"/>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市场调研</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2" name="矩形 21"/>
          <p:cNvSpPr/>
          <p:nvPr/>
        </p:nvSpPr>
        <p:spPr>
          <a:xfrm>
            <a:off x="8000074" y="4923166"/>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网络托管</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grpSp>
        <p:nvGrpSpPr>
          <p:cNvPr id="48" name="组合 47"/>
          <p:cNvGrpSpPr/>
          <p:nvPr/>
        </p:nvGrpSpPr>
        <p:grpSpPr>
          <a:xfrm>
            <a:off x="916306" y="1801983"/>
            <a:ext cx="647916" cy="648000"/>
            <a:chOff x="769156" y="1878864"/>
            <a:chExt cx="648000" cy="648000"/>
          </a:xfrm>
        </p:grpSpPr>
        <p:sp>
          <p:nvSpPr>
            <p:cNvPr id="26" name="椭圆 25"/>
            <p:cNvSpPr/>
            <p:nvPr/>
          </p:nvSpPr>
          <p:spPr>
            <a:xfrm>
              <a:off x="769156" y="1878864"/>
              <a:ext cx="648000" cy="64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3" name="组合 52"/>
          <p:cNvGrpSpPr/>
          <p:nvPr/>
        </p:nvGrpSpPr>
        <p:grpSpPr>
          <a:xfrm>
            <a:off x="10920692" y="1801983"/>
            <a:ext cx="647916" cy="648000"/>
            <a:chOff x="10774845" y="1878864"/>
            <a:chExt cx="648000" cy="648000"/>
          </a:xfrm>
        </p:grpSpPr>
        <p:sp>
          <p:nvSpPr>
            <p:cNvPr id="35" name="椭圆 34"/>
            <p:cNvSpPr/>
            <p:nvPr/>
          </p:nvSpPr>
          <p:spPr>
            <a:xfrm>
              <a:off x="10774845" y="1878864"/>
              <a:ext cx="648000"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2"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9" name="组合 48"/>
          <p:cNvGrpSpPr/>
          <p:nvPr/>
        </p:nvGrpSpPr>
        <p:grpSpPr>
          <a:xfrm>
            <a:off x="916306" y="3419723"/>
            <a:ext cx="647916" cy="648000"/>
            <a:chOff x="769156" y="3496604"/>
            <a:chExt cx="648000" cy="648000"/>
          </a:xfrm>
        </p:grpSpPr>
        <p:sp>
          <p:nvSpPr>
            <p:cNvPr id="30" name="椭圆 29"/>
            <p:cNvSpPr/>
            <p:nvPr/>
          </p:nvSpPr>
          <p:spPr>
            <a:xfrm>
              <a:off x="769156" y="3496604"/>
              <a:ext cx="648000"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2" name="组合 51"/>
          <p:cNvGrpSpPr/>
          <p:nvPr/>
        </p:nvGrpSpPr>
        <p:grpSpPr>
          <a:xfrm>
            <a:off x="10920692" y="3419723"/>
            <a:ext cx="647916" cy="648000"/>
            <a:chOff x="10774845" y="3496604"/>
            <a:chExt cx="648000" cy="648000"/>
          </a:xfrm>
        </p:grpSpPr>
        <p:sp>
          <p:nvSpPr>
            <p:cNvPr id="36" name="椭圆 35"/>
            <p:cNvSpPr/>
            <p:nvPr/>
          </p:nvSpPr>
          <p:spPr>
            <a:xfrm>
              <a:off x="10774845" y="3496604"/>
              <a:ext cx="648000"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5"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0" name="组合 49"/>
          <p:cNvGrpSpPr/>
          <p:nvPr/>
        </p:nvGrpSpPr>
        <p:grpSpPr>
          <a:xfrm>
            <a:off x="916306" y="5037464"/>
            <a:ext cx="647916" cy="648000"/>
            <a:chOff x="769156" y="5114345"/>
            <a:chExt cx="648000" cy="648000"/>
          </a:xfrm>
        </p:grpSpPr>
        <p:sp>
          <p:nvSpPr>
            <p:cNvPr id="33" name="椭圆 32"/>
            <p:cNvSpPr/>
            <p:nvPr/>
          </p:nvSpPr>
          <p:spPr>
            <a:xfrm>
              <a:off x="769156" y="5114345"/>
              <a:ext cx="648000" cy="64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1" name="组合 50"/>
          <p:cNvGrpSpPr/>
          <p:nvPr/>
        </p:nvGrpSpPr>
        <p:grpSpPr>
          <a:xfrm>
            <a:off x="10920692" y="5037464"/>
            <a:ext cx="647916" cy="648000"/>
            <a:chOff x="10774845" y="5114345"/>
            <a:chExt cx="648000" cy="648000"/>
          </a:xfrm>
        </p:grpSpPr>
        <p:sp>
          <p:nvSpPr>
            <p:cNvPr id="37" name="椭圆 36"/>
            <p:cNvSpPr/>
            <p:nvPr/>
          </p:nvSpPr>
          <p:spPr>
            <a:xfrm>
              <a:off x="10774845" y="5114345"/>
              <a:ext cx="648000"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0-#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0-#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空心弧 31"/>
          <p:cNvSpPr/>
          <p:nvPr/>
        </p:nvSpPr>
        <p:spPr>
          <a:xfrm>
            <a:off x="4445213" y="2024731"/>
            <a:ext cx="3359563" cy="3360000"/>
          </a:xfrm>
          <a:prstGeom prst="blockArc">
            <a:avLst>
              <a:gd name="adj1" fmla="val 16199997"/>
              <a:gd name="adj2" fmla="val 8579964"/>
              <a:gd name="adj3" fmla="val 45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空心弧 32"/>
          <p:cNvSpPr/>
          <p:nvPr/>
        </p:nvSpPr>
        <p:spPr>
          <a:xfrm>
            <a:off x="4631853" y="2211400"/>
            <a:ext cx="2986283"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4" name="空心弧 33"/>
          <p:cNvSpPr/>
          <p:nvPr/>
        </p:nvSpPr>
        <p:spPr>
          <a:xfrm>
            <a:off x="4818500" y="2398068"/>
            <a:ext cx="261299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5" name="空心弧 34"/>
          <p:cNvSpPr/>
          <p:nvPr/>
        </p:nvSpPr>
        <p:spPr>
          <a:xfrm>
            <a:off x="5005140" y="2584733"/>
            <a:ext cx="2239713"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grpSp>
        <p:nvGrpSpPr>
          <p:cNvPr id="36" name="组合 35"/>
          <p:cNvGrpSpPr/>
          <p:nvPr/>
        </p:nvGrpSpPr>
        <p:grpSpPr>
          <a:xfrm>
            <a:off x="3522218" y="3000517"/>
            <a:ext cx="5148411" cy="1456267"/>
            <a:chOff x="2641409" y="2413000"/>
            <a:chExt cx="3861811" cy="1092200"/>
          </a:xfrm>
        </p:grpSpPr>
        <p:cxnSp>
          <p:nvCxnSpPr>
            <p:cNvPr id="37" name="直接连接符 3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383411" y="3473528"/>
            <a:ext cx="1483167" cy="584775"/>
          </a:xfrm>
          <a:prstGeom prst="rect">
            <a:avLst/>
          </a:prstGeom>
        </p:spPr>
        <p:txBody>
          <a:bodyPr wrap="square" anchor="ctr">
            <a:spAutoFit/>
          </a:bodyPr>
          <a:lstStyle/>
          <a:p>
            <a:pPr algn="ctr"/>
            <a:r>
              <a:rPr lang="zh-CN" altLang="en-US" sz="1600" dirty="0">
                <a:solidFill>
                  <a:schemeClr val="tx2"/>
                </a:solidFill>
                <a:latin typeface="+mj-ea"/>
                <a:ea typeface="+mj-ea"/>
              </a:rPr>
              <a:t>市场分析</a:t>
            </a:r>
            <a:endParaRPr lang="en-US" altLang="zh-CN" sz="1600" dirty="0">
              <a:solidFill>
                <a:schemeClr val="tx2"/>
              </a:solidFill>
              <a:latin typeface="+mj-ea"/>
              <a:ea typeface="+mj-ea"/>
            </a:endParaRPr>
          </a:p>
          <a:p>
            <a:pPr algn="ctr"/>
            <a:r>
              <a:rPr lang="zh-CN" altLang="en-US" sz="1600" dirty="0">
                <a:solidFill>
                  <a:schemeClr val="tx2"/>
                </a:solidFill>
                <a:latin typeface="+mj-ea"/>
                <a:ea typeface="+mj-ea"/>
              </a:rPr>
              <a:t>数据</a:t>
            </a:r>
            <a:endParaRPr lang="zh-CN" altLang="en-US" sz="1065" dirty="0">
              <a:solidFill>
                <a:schemeClr val="tx2"/>
              </a:solidFill>
              <a:latin typeface="+mj-ea"/>
              <a:ea typeface="+mj-ea"/>
            </a:endParaRPr>
          </a:p>
        </p:txBody>
      </p:sp>
      <p:grpSp>
        <p:nvGrpSpPr>
          <p:cNvPr id="42" name="组合 41"/>
          <p:cNvGrpSpPr/>
          <p:nvPr/>
        </p:nvGrpSpPr>
        <p:grpSpPr>
          <a:xfrm>
            <a:off x="8664168" y="1950096"/>
            <a:ext cx="2879425" cy="3231774"/>
            <a:chOff x="6498374" y="1625185"/>
            <a:chExt cx="2397976" cy="2423830"/>
          </a:xfrm>
        </p:grpSpPr>
        <p:sp>
          <p:nvSpPr>
            <p:cNvPr id="43" name="矩形 42"/>
            <p:cNvSpPr/>
            <p:nvPr/>
          </p:nvSpPr>
          <p:spPr>
            <a:xfrm>
              <a:off x="6498374" y="1625185"/>
              <a:ext cx="2397976" cy="1142572"/>
            </a:xfrm>
            <a:prstGeom prst="rect">
              <a:avLst/>
            </a:prstGeom>
          </p:spPr>
          <p:txBody>
            <a:bodyPr wrap="square">
              <a:spAutoFit/>
            </a:bodyPr>
            <a:lstStyle/>
            <a:p>
              <a:r>
                <a:rPr lang="en-US" altLang="zh-CN" sz="2800" dirty="0">
                  <a:solidFill>
                    <a:schemeClr val="accent5"/>
                  </a:solidFill>
                  <a:latin typeface="+mj-ea"/>
                  <a:ea typeface="+mj-ea"/>
                </a:rPr>
                <a:t>65%</a:t>
              </a:r>
            </a:p>
            <a:p>
              <a:pPr>
                <a:lnSpc>
                  <a:spcPct val="150000"/>
                </a:lnSpc>
              </a:pPr>
              <a:r>
                <a:rPr lang="en-US" altLang="zh-CN" sz="1335" b="1" dirty="0">
                  <a:solidFill>
                    <a:schemeClr val="accent5"/>
                  </a:solidFill>
                  <a:latin typeface="+mj-ea"/>
                  <a:ea typeface="+mj-ea"/>
                </a:rPr>
                <a:t>WEB</a:t>
              </a:r>
              <a:r>
                <a:rPr lang="zh-CN" altLang="en-US" sz="1335" b="1" dirty="0">
                  <a:solidFill>
                    <a:schemeClr val="accent5"/>
                  </a:solidFill>
                  <a:latin typeface="+mj-ea"/>
                  <a:ea typeface="+mj-ea"/>
                </a:rPr>
                <a:t>开发</a:t>
              </a:r>
              <a:endParaRPr lang="en-US" altLang="zh-CN" sz="1335" b="1" dirty="0">
                <a:solidFill>
                  <a:schemeClr val="accent5"/>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4" name="矩形 43"/>
            <p:cNvSpPr/>
            <p:nvPr/>
          </p:nvSpPr>
          <p:spPr>
            <a:xfrm>
              <a:off x="6498374" y="2906443"/>
              <a:ext cx="2397976" cy="1142572"/>
            </a:xfrm>
            <a:prstGeom prst="rect">
              <a:avLst/>
            </a:prstGeom>
          </p:spPr>
          <p:txBody>
            <a:bodyPr wrap="square">
              <a:spAutoFit/>
            </a:bodyPr>
            <a:lstStyle/>
            <a:p>
              <a:r>
                <a:rPr lang="en-US" altLang="zh-CN" sz="2800" dirty="0">
                  <a:solidFill>
                    <a:schemeClr val="accent3"/>
                  </a:solidFill>
                  <a:latin typeface="+mj-ea"/>
                  <a:ea typeface="+mj-ea"/>
                </a:rPr>
                <a:t>80%</a:t>
              </a:r>
            </a:p>
            <a:p>
              <a:pPr>
                <a:lnSpc>
                  <a:spcPct val="150000"/>
                </a:lnSpc>
              </a:pPr>
              <a:r>
                <a:rPr lang="en-US" altLang="zh-CN" sz="1335" b="1" dirty="0">
                  <a:solidFill>
                    <a:schemeClr val="accent3"/>
                  </a:solidFill>
                  <a:latin typeface="+mj-ea"/>
                  <a:ea typeface="+mj-ea"/>
                </a:rPr>
                <a:t>WEB</a:t>
              </a:r>
              <a:r>
                <a:rPr lang="zh-CN" altLang="en-US" sz="1335" b="1" dirty="0">
                  <a:solidFill>
                    <a:schemeClr val="accent3"/>
                  </a:solidFill>
                  <a:latin typeface="+mj-ea"/>
                  <a:ea typeface="+mj-ea"/>
                </a:rPr>
                <a:t>开发</a:t>
              </a:r>
              <a:endParaRPr lang="en-US" altLang="zh-CN" sz="1335" b="1" dirty="0">
                <a:solidFill>
                  <a:schemeClr val="accent3"/>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grpSp>
        <p:nvGrpSpPr>
          <p:cNvPr id="45" name="组合 44"/>
          <p:cNvGrpSpPr/>
          <p:nvPr/>
        </p:nvGrpSpPr>
        <p:grpSpPr>
          <a:xfrm>
            <a:off x="649251" y="1950096"/>
            <a:ext cx="2875202" cy="3231774"/>
            <a:chOff x="247650" y="1625185"/>
            <a:chExt cx="2395437" cy="2423830"/>
          </a:xfrm>
        </p:grpSpPr>
        <p:sp>
          <p:nvSpPr>
            <p:cNvPr id="46" name="矩形 45"/>
            <p:cNvSpPr/>
            <p:nvPr/>
          </p:nvSpPr>
          <p:spPr>
            <a:xfrm>
              <a:off x="247650" y="1625185"/>
              <a:ext cx="2395437" cy="1142572"/>
            </a:xfrm>
            <a:prstGeom prst="rect">
              <a:avLst/>
            </a:prstGeom>
          </p:spPr>
          <p:txBody>
            <a:bodyPr wrap="square">
              <a:spAutoFit/>
            </a:bodyPr>
            <a:lstStyle/>
            <a:p>
              <a:pPr algn="r"/>
              <a:r>
                <a:rPr lang="en-US" altLang="zh-CN" sz="2800" dirty="0">
                  <a:solidFill>
                    <a:schemeClr val="accent2"/>
                  </a:solidFill>
                  <a:latin typeface="+mj-ea"/>
                  <a:ea typeface="+mj-ea"/>
                </a:rPr>
                <a:t>85%</a:t>
              </a:r>
            </a:p>
            <a:p>
              <a:pPr algn="r">
                <a:lnSpc>
                  <a:spcPct val="150000"/>
                </a:lnSpc>
              </a:pPr>
              <a:r>
                <a:rPr lang="en-US" altLang="zh-CN" sz="1335" b="1" dirty="0">
                  <a:solidFill>
                    <a:schemeClr val="accent2"/>
                  </a:solidFill>
                  <a:latin typeface="+mj-ea"/>
                  <a:ea typeface="+mj-ea"/>
                </a:rPr>
                <a:t>WEB</a:t>
              </a:r>
              <a:r>
                <a:rPr lang="zh-CN" altLang="en-US" sz="1335" b="1" dirty="0">
                  <a:solidFill>
                    <a:schemeClr val="accent2"/>
                  </a:solidFill>
                  <a:latin typeface="+mj-ea"/>
                  <a:ea typeface="+mj-ea"/>
                </a:rPr>
                <a:t>开发</a:t>
              </a:r>
              <a:endParaRPr lang="en-US" altLang="zh-CN" sz="1335" b="1" dirty="0">
                <a:solidFill>
                  <a:schemeClr val="accent2"/>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7" name="矩形 46"/>
            <p:cNvSpPr/>
            <p:nvPr/>
          </p:nvSpPr>
          <p:spPr>
            <a:xfrm>
              <a:off x="247650" y="2906443"/>
              <a:ext cx="2395437" cy="1142572"/>
            </a:xfrm>
            <a:prstGeom prst="rect">
              <a:avLst/>
            </a:prstGeom>
          </p:spPr>
          <p:txBody>
            <a:bodyPr wrap="square">
              <a:spAutoFit/>
            </a:bodyPr>
            <a:lstStyle/>
            <a:p>
              <a:pPr algn="r"/>
              <a:r>
                <a:rPr lang="en-US" altLang="zh-CN" sz="2800" dirty="0">
                  <a:solidFill>
                    <a:schemeClr val="accent4"/>
                  </a:solidFill>
                  <a:latin typeface="+mj-ea"/>
                  <a:ea typeface="+mj-ea"/>
                </a:rPr>
                <a:t>70%</a:t>
              </a:r>
            </a:p>
            <a:p>
              <a:pPr algn="r">
                <a:lnSpc>
                  <a:spcPct val="150000"/>
                </a:lnSpc>
              </a:pPr>
              <a:r>
                <a:rPr lang="en-US" altLang="zh-CN" sz="1335" b="1" dirty="0">
                  <a:solidFill>
                    <a:schemeClr val="accent4"/>
                  </a:solidFill>
                  <a:latin typeface="+mj-ea"/>
                  <a:ea typeface="+mj-ea"/>
                </a:rPr>
                <a:t>WEB</a:t>
              </a:r>
              <a:r>
                <a:rPr lang="zh-CN" altLang="en-US" sz="1335" b="1" dirty="0">
                  <a:solidFill>
                    <a:schemeClr val="accent4"/>
                  </a:solidFill>
                  <a:latin typeface="+mj-ea"/>
                  <a:ea typeface="+mj-ea"/>
                </a:rPr>
                <a:t>开发</a:t>
              </a:r>
              <a:endParaRPr lang="en-US" altLang="zh-CN" sz="1335" b="1" dirty="0">
                <a:solidFill>
                  <a:schemeClr val="accent4"/>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5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7"/>
          <p:cNvSpPr txBox="1"/>
          <p:nvPr/>
        </p:nvSpPr>
        <p:spPr>
          <a:xfrm>
            <a:off x="5671154" y="1261901"/>
            <a:ext cx="2687096" cy="584775"/>
          </a:xfrm>
          <a:prstGeom prst="rect">
            <a:avLst/>
          </a:prstGeom>
          <a:noFill/>
        </p:spPr>
        <p:txBody>
          <a:bodyPr wrap="square" lIns="0" rIns="0" rtlCol="0">
            <a:spAutoFit/>
          </a:bodyPr>
          <a:lstStyle/>
          <a:p>
            <a:r>
              <a:rPr lang="en-US" altLang="zh-CN"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01 </a:t>
            </a: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教学分析</a:t>
            </a:r>
            <a:endPar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3" name="TextBox 37"/>
          <p:cNvSpPr txBox="1"/>
          <p:nvPr/>
        </p:nvSpPr>
        <p:spPr>
          <a:xfrm>
            <a:off x="5671154" y="2128850"/>
            <a:ext cx="2437714" cy="584775"/>
          </a:xfrm>
          <a:prstGeom prst="rect">
            <a:avLst/>
          </a:prstGeom>
          <a:noFill/>
        </p:spPr>
        <p:txBody>
          <a:bodyPr wrap="square" lIns="0" rIns="0" rtlCol="0">
            <a:spAutoFit/>
          </a:bodyPr>
          <a:lstStyle/>
          <a:p>
            <a:r>
              <a:rPr lang="en-US" altLang="zh-CN"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02 </a:t>
            </a: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教学设计</a:t>
            </a:r>
            <a:endPar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4" name="TextBox 37"/>
          <p:cNvSpPr txBox="1"/>
          <p:nvPr/>
        </p:nvSpPr>
        <p:spPr>
          <a:xfrm>
            <a:off x="5671154" y="2995799"/>
            <a:ext cx="2437714" cy="584775"/>
          </a:xfrm>
          <a:prstGeom prst="rect">
            <a:avLst/>
          </a:prstGeom>
          <a:noFill/>
        </p:spPr>
        <p:txBody>
          <a:bodyPr wrap="square" lIns="0" rIns="0" rtlCol="0">
            <a:spAutoFit/>
          </a:bodyPr>
          <a:lstStyle/>
          <a:p>
            <a:r>
              <a:rPr lang="en-US" altLang="zh-CN"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03 </a:t>
            </a: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教学过程</a:t>
            </a:r>
            <a:endPar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5" name="TextBox 37"/>
          <p:cNvSpPr txBox="1"/>
          <p:nvPr/>
        </p:nvSpPr>
        <p:spPr>
          <a:xfrm>
            <a:off x="5671154" y="3862748"/>
            <a:ext cx="2437714" cy="584775"/>
          </a:xfrm>
          <a:prstGeom prst="rect">
            <a:avLst/>
          </a:prstGeom>
          <a:noFill/>
        </p:spPr>
        <p:txBody>
          <a:bodyPr wrap="square" lIns="0" rIns="0" rtlCol="0">
            <a:spAutoFit/>
          </a:bodyPr>
          <a:lstStyle/>
          <a:p>
            <a:r>
              <a:rPr lang="en-US" altLang="zh-CN"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04 </a:t>
            </a: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教学反思</a:t>
            </a:r>
            <a:endPar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grpSp>
        <p:nvGrpSpPr>
          <p:cNvPr id="6" name="组合 5"/>
          <p:cNvGrpSpPr/>
          <p:nvPr/>
        </p:nvGrpSpPr>
        <p:grpSpPr bwMode="auto">
          <a:xfrm>
            <a:off x="233516" y="304170"/>
            <a:ext cx="1591874" cy="1158691"/>
            <a:chOff x="336295" y="1977204"/>
            <a:chExt cx="2377164" cy="1159163"/>
          </a:xfrm>
        </p:grpSpPr>
        <p:sp>
          <p:nvSpPr>
            <p:cNvPr id="7"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CONTENTS</a:t>
              </a:r>
              <a:endParaRPr lang="zh-CN" altLang="en-US" sz="24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8"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目录</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66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750"/>
                                        <p:tgtEl>
                                          <p:spTgt spid="4"/>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23010" y="1930399"/>
            <a:ext cx="1835761" cy="3583902"/>
            <a:chOff x="1866900" y="2133599"/>
            <a:chExt cx="1836000" cy="3583902"/>
          </a:xfrm>
        </p:grpSpPr>
        <p:sp>
          <p:nvSpPr>
            <p:cNvPr id="5" name="矩形 4"/>
            <p:cNvSpPr/>
            <p:nvPr/>
          </p:nvSpPr>
          <p:spPr>
            <a:xfrm>
              <a:off x="1866900" y="2133599"/>
              <a:ext cx="1836000" cy="2304000"/>
            </a:xfrm>
            <a:prstGeom prst="rect">
              <a:avLst/>
            </a:prstGeom>
            <a:blipFill dpi="0" rotWithShape="1">
              <a:blip r:embed="rId4" cstate="print">
                <a:extLst>
                  <a:ext uri="{28A0092B-C50C-407E-A947-70E740481C1C}">
                    <a14:useLocalDpi xmlns:a14="http://schemas.microsoft.com/office/drawing/2010/main" val="0"/>
                  </a:ext>
                </a:extLst>
              </a:blip>
              <a:srcRect/>
              <a:stretch>
                <a:fillRect l="-11229" r="-1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57034" y="4564682"/>
              <a:ext cx="1655734" cy="738664"/>
            </a:xfrm>
            <a:prstGeom prst="rect">
              <a:avLst/>
            </a:prstGeom>
          </p:spPr>
          <p:txBody>
            <a:bodyPr wrap="none">
              <a:spAutoFit/>
            </a:bodyPr>
            <a:lstStyle/>
            <a:p>
              <a:pPr algn="ctr">
                <a:lnSpc>
                  <a:spcPct val="150000"/>
                </a:lnSpc>
              </a:pPr>
              <a:r>
                <a:rPr lang="en-US" altLang="zh-CN" sz="1600" dirty="0">
                  <a:solidFill>
                    <a:schemeClr val="accent1"/>
                  </a:solidFill>
                  <a:latin typeface="+mj-ea"/>
                </a:rPr>
                <a:t>Bryan </a:t>
              </a:r>
              <a:r>
                <a:rPr lang="en-US" altLang="zh-CN" sz="1600" dirty="0" err="1">
                  <a:solidFill>
                    <a:schemeClr val="accent1"/>
                  </a:solidFill>
                  <a:latin typeface="+mj-ea"/>
                </a:rPr>
                <a:t>Colstson</a:t>
              </a:r>
              <a:endParaRPr lang="en-US" altLang="zh-CN" sz="1600" dirty="0">
                <a:solidFill>
                  <a:schemeClr val="accent1"/>
                </a:solidFill>
                <a:latin typeface="+mj-ea"/>
              </a:endParaRPr>
            </a:p>
            <a:p>
              <a:pPr algn="ctr">
                <a:lnSpc>
                  <a:spcPct val="150000"/>
                </a:lnSpc>
              </a:pPr>
              <a:r>
                <a:rPr lang="en-US" altLang="zh-CN" sz="1200" dirty="0">
                  <a:solidFill>
                    <a:schemeClr val="accent2"/>
                  </a:solidFill>
                  <a:latin typeface="+mn-ea"/>
                </a:rPr>
                <a:t>General Manager</a:t>
              </a:r>
            </a:p>
          </p:txBody>
        </p:sp>
        <p:grpSp>
          <p:nvGrpSpPr>
            <p:cNvPr id="8" name="组合 7"/>
            <p:cNvGrpSpPr/>
            <p:nvPr/>
          </p:nvGrpSpPr>
          <p:grpSpPr>
            <a:xfrm>
              <a:off x="2120128" y="5496559"/>
              <a:ext cx="1329544" cy="220942"/>
              <a:chOff x="2210650" y="5496559"/>
              <a:chExt cx="1329544" cy="220942"/>
            </a:xfrm>
            <a:solidFill>
              <a:schemeClr val="accent3"/>
            </a:solidFill>
          </p:grpSpPr>
          <p:sp>
            <p:nvSpPr>
              <p:cNvPr id="57" name="任意多边形 56"/>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58"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61" name="任意多边形 60"/>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62" name="任意多边形 61"/>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0" name="组合 9"/>
          <p:cNvGrpSpPr/>
          <p:nvPr/>
        </p:nvGrpSpPr>
        <p:grpSpPr>
          <a:xfrm>
            <a:off x="3865218" y="1930399"/>
            <a:ext cx="1835761" cy="3583902"/>
            <a:chOff x="4033450" y="2133599"/>
            <a:chExt cx="1836000" cy="3583902"/>
          </a:xfrm>
        </p:grpSpPr>
        <p:sp>
          <p:nvSpPr>
            <p:cNvPr id="49" name="矩形 48"/>
            <p:cNvSpPr/>
            <p:nvPr/>
          </p:nvSpPr>
          <p:spPr>
            <a:xfrm>
              <a:off x="4033450" y="2133599"/>
              <a:ext cx="1836000" cy="2304000"/>
            </a:xfrm>
            <a:prstGeom prst="rect">
              <a:avLst/>
            </a:prstGeom>
            <a:blipFill dpi="0" rotWithShape="1">
              <a:blip r:embed="rId5" cstate="print">
                <a:extLst>
                  <a:ext uri="{28A0092B-C50C-407E-A947-70E740481C1C}">
                    <a14:useLocalDpi xmlns:a14="http://schemas.microsoft.com/office/drawing/2010/main" val="0"/>
                  </a:ext>
                </a:extLst>
              </a:blip>
              <a:srcRect/>
              <a:stretch>
                <a:fillRect l="-14000" r="-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240106" y="4564682"/>
              <a:ext cx="1422690" cy="738664"/>
            </a:xfrm>
            <a:prstGeom prst="rect">
              <a:avLst/>
            </a:prstGeom>
          </p:spPr>
          <p:txBody>
            <a:bodyPr wrap="none">
              <a:spAutoFit/>
            </a:bodyPr>
            <a:lstStyle/>
            <a:p>
              <a:pPr algn="ctr">
                <a:lnSpc>
                  <a:spcPct val="150000"/>
                </a:lnSpc>
              </a:pPr>
              <a:r>
                <a:rPr lang="en-US" altLang="zh-CN" sz="1600" dirty="0">
                  <a:solidFill>
                    <a:schemeClr val="accent1"/>
                  </a:solidFill>
                  <a:latin typeface="+mj-ea"/>
                </a:rPr>
                <a:t>Isabel Rivera</a:t>
              </a:r>
            </a:p>
            <a:p>
              <a:pPr algn="ctr">
                <a:lnSpc>
                  <a:spcPct val="150000"/>
                </a:lnSpc>
              </a:pPr>
              <a:r>
                <a:rPr lang="en-US" altLang="zh-CN" sz="1200" dirty="0">
                  <a:solidFill>
                    <a:schemeClr val="accent2"/>
                  </a:solidFill>
                  <a:latin typeface="+mn-ea"/>
                </a:rPr>
                <a:t>Sales Manager</a:t>
              </a:r>
            </a:p>
          </p:txBody>
        </p:sp>
        <p:grpSp>
          <p:nvGrpSpPr>
            <p:cNvPr id="66" name="组合 65"/>
            <p:cNvGrpSpPr/>
            <p:nvPr/>
          </p:nvGrpSpPr>
          <p:grpSpPr>
            <a:xfrm>
              <a:off x="4286678" y="5496559"/>
              <a:ext cx="1329544" cy="220942"/>
              <a:chOff x="2210650" y="5496559"/>
              <a:chExt cx="1329544" cy="220942"/>
            </a:xfrm>
            <a:solidFill>
              <a:schemeClr val="accent3"/>
            </a:solidFill>
          </p:grpSpPr>
          <p:sp>
            <p:nvSpPr>
              <p:cNvPr id="67" name="任意多边形 66"/>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68"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69" name="任意多边形 68"/>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70" name="任意多边形 6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1" name="组合 10"/>
          <p:cNvGrpSpPr/>
          <p:nvPr/>
        </p:nvGrpSpPr>
        <p:grpSpPr>
          <a:xfrm>
            <a:off x="6307426" y="1930399"/>
            <a:ext cx="1835761" cy="3583902"/>
            <a:chOff x="6200000" y="2133599"/>
            <a:chExt cx="1836000" cy="3583902"/>
          </a:xfrm>
        </p:grpSpPr>
        <p:sp>
          <p:nvSpPr>
            <p:cNvPr id="52" name="矩形 51"/>
            <p:cNvSpPr/>
            <p:nvPr/>
          </p:nvSpPr>
          <p:spPr>
            <a:xfrm>
              <a:off x="6200000" y="2133599"/>
              <a:ext cx="1836000" cy="2304000"/>
            </a:xfrm>
            <a:prstGeom prst="rect">
              <a:avLst/>
            </a:prstGeom>
            <a:blipFill dpi="0" rotWithShape="1">
              <a:blip r:embed="rId6" cstate="print">
                <a:extLst>
                  <a:ext uri="{28A0092B-C50C-407E-A947-70E740481C1C}">
                    <a14:useLocalDpi xmlns:a14="http://schemas.microsoft.com/office/drawing/2010/main" val="0"/>
                  </a:ext>
                </a:extLst>
              </a:blip>
              <a:srcRect/>
              <a:stretch>
                <a:fillRect l="-13865" r="-138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297061" y="4564682"/>
              <a:ext cx="1641882" cy="738664"/>
            </a:xfrm>
            <a:prstGeom prst="rect">
              <a:avLst/>
            </a:prstGeom>
          </p:spPr>
          <p:txBody>
            <a:bodyPr wrap="none">
              <a:spAutoFit/>
            </a:bodyPr>
            <a:lstStyle/>
            <a:p>
              <a:pPr algn="ctr">
                <a:lnSpc>
                  <a:spcPct val="150000"/>
                </a:lnSpc>
              </a:pPr>
              <a:r>
                <a:rPr lang="en-US" altLang="zh-CN" sz="1600" dirty="0" err="1">
                  <a:solidFill>
                    <a:schemeClr val="accent1"/>
                  </a:solidFill>
                  <a:latin typeface="+mj-ea"/>
                </a:rPr>
                <a:t>Charly</a:t>
              </a:r>
              <a:r>
                <a:rPr lang="en-US" altLang="zh-CN" sz="1600" dirty="0">
                  <a:solidFill>
                    <a:schemeClr val="accent1"/>
                  </a:solidFill>
                  <a:latin typeface="+mj-ea"/>
                </a:rPr>
                <a:t> Mayer</a:t>
              </a:r>
            </a:p>
            <a:p>
              <a:pPr algn="ctr">
                <a:lnSpc>
                  <a:spcPct val="150000"/>
                </a:lnSpc>
              </a:pPr>
              <a:r>
                <a:rPr lang="en-US" altLang="zh-CN" sz="1200" dirty="0">
                  <a:solidFill>
                    <a:schemeClr val="accent2"/>
                  </a:solidFill>
                  <a:latin typeface="+mn-ea"/>
                </a:rPr>
                <a:t>Marketing Manager</a:t>
              </a:r>
            </a:p>
          </p:txBody>
        </p:sp>
        <p:grpSp>
          <p:nvGrpSpPr>
            <p:cNvPr id="72" name="组合 71"/>
            <p:cNvGrpSpPr/>
            <p:nvPr/>
          </p:nvGrpSpPr>
          <p:grpSpPr>
            <a:xfrm>
              <a:off x="6453228" y="5496559"/>
              <a:ext cx="1329544" cy="220942"/>
              <a:chOff x="2210650" y="5496559"/>
              <a:chExt cx="1329544" cy="220942"/>
            </a:xfrm>
            <a:solidFill>
              <a:schemeClr val="accent3"/>
            </a:solidFill>
          </p:grpSpPr>
          <p:sp>
            <p:nvSpPr>
              <p:cNvPr id="73" name="任意多边形 72"/>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74"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75" name="任意多边形 74"/>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0" name="任意多边形 7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2" name="组合 11"/>
          <p:cNvGrpSpPr/>
          <p:nvPr/>
        </p:nvGrpSpPr>
        <p:grpSpPr>
          <a:xfrm>
            <a:off x="8749635" y="1930399"/>
            <a:ext cx="1835761" cy="3583902"/>
            <a:chOff x="8366550" y="2133599"/>
            <a:chExt cx="1836000" cy="3583902"/>
          </a:xfrm>
        </p:grpSpPr>
        <p:sp>
          <p:nvSpPr>
            <p:cNvPr id="54" name="矩形 53"/>
            <p:cNvSpPr/>
            <p:nvPr/>
          </p:nvSpPr>
          <p:spPr>
            <a:xfrm>
              <a:off x="8366550" y="2133599"/>
              <a:ext cx="1836000" cy="2304000"/>
            </a:xfrm>
            <a:prstGeom prst="rect">
              <a:avLst/>
            </a:prstGeom>
            <a:blipFill dpi="0" rotWithShape="1">
              <a:blip r:embed="rId7" cstate="print">
                <a:extLst>
                  <a:ext uri="{28A0092B-C50C-407E-A947-70E740481C1C}">
                    <a14:useLocalDpi xmlns:a14="http://schemas.microsoft.com/office/drawing/2010/main" val="0"/>
                  </a:ext>
                </a:extLst>
              </a:blip>
              <a:srcRect/>
              <a:stretch>
                <a:fillRect l="-13269" r="-132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524469" y="4564682"/>
              <a:ext cx="1520166" cy="738664"/>
            </a:xfrm>
            <a:prstGeom prst="rect">
              <a:avLst/>
            </a:prstGeom>
          </p:spPr>
          <p:txBody>
            <a:bodyPr wrap="none">
              <a:spAutoFit/>
            </a:bodyPr>
            <a:lstStyle/>
            <a:p>
              <a:pPr algn="ctr">
                <a:lnSpc>
                  <a:spcPct val="150000"/>
                </a:lnSpc>
              </a:pPr>
              <a:r>
                <a:rPr lang="en-US" altLang="zh-CN" sz="1600" dirty="0">
                  <a:solidFill>
                    <a:schemeClr val="accent1"/>
                  </a:solidFill>
                  <a:latin typeface="+mj-ea"/>
                </a:rPr>
                <a:t>Esther Wilson</a:t>
              </a:r>
            </a:p>
            <a:p>
              <a:pPr algn="ctr">
                <a:lnSpc>
                  <a:spcPct val="150000"/>
                </a:lnSpc>
              </a:pPr>
              <a:r>
                <a:rPr lang="en-US" altLang="zh-CN" sz="1200" dirty="0">
                  <a:solidFill>
                    <a:schemeClr val="accent2"/>
                  </a:solidFill>
                  <a:latin typeface="+mn-ea"/>
                </a:rPr>
                <a:t>Account Manager</a:t>
              </a:r>
            </a:p>
          </p:txBody>
        </p:sp>
        <p:grpSp>
          <p:nvGrpSpPr>
            <p:cNvPr id="82" name="组合 81"/>
            <p:cNvGrpSpPr/>
            <p:nvPr/>
          </p:nvGrpSpPr>
          <p:grpSpPr>
            <a:xfrm>
              <a:off x="8619778" y="5496559"/>
              <a:ext cx="1329544" cy="220942"/>
              <a:chOff x="2210650" y="5496559"/>
              <a:chExt cx="1329544" cy="220942"/>
            </a:xfrm>
            <a:solidFill>
              <a:schemeClr val="accent3"/>
            </a:solidFill>
          </p:grpSpPr>
          <p:sp>
            <p:nvSpPr>
              <p:cNvPr id="83" name="任意多边形 82"/>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4"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85" name="任意多边形 84"/>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6" name="任意多边形 85"/>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11"/>
          <p:cNvGrpSpPr/>
          <p:nvPr/>
        </p:nvGrpSpPr>
        <p:grpSpPr>
          <a:xfrm>
            <a:off x="407018" y="1338583"/>
            <a:ext cx="4340831" cy="5084859"/>
            <a:chOff x="406276" y="1164961"/>
            <a:chExt cx="4341396" cy="5084859"/>
          </a:xfrm>
          <a:effectLst>
            <a:outerShdw blurRad="76200" dir="13500000" sy="23000" kx="1200000" algn="br" rotWithShape="0">
              <a:prstClr val="black">
                <a:alpha val="6000"/>
              </a:prstClr>
            </a:outerShdw>
          </a:effectLst>
        </p:grpSpPr>
        <p:grpSp>
          <p:nvGrpSpPr>
            <p:cNvPr id="40" name="Group 10"/>
            <p:cNvGrpSpPr/>
            <p:nvPr/>
          </p:nvGrpSpPr>
          <p:grpSpPr>
            <a:xfrm>
              <a:off x="406276" y="1801645"/>
              <a:ext cx="3980467" cy="4448175"/>
              <a:chOff x="406276" y="1801645"/>
              <a:chExt cx="3980467" cy="4448175"/>
            </a:xfrm>
          </p:grpSpPr>
          <p:sp>
            <p:nvSpPr>
              <p:cNvPr id="42" name="Freeform 5"/>
              <p:cNvSpPr/>
              <p:nvPr/>
            </p:nvSpPr>
            <p:spPr bwMode="auto">
              <a:xfrm rot="18900000">
                <a:off x="3337405" y="1801645"/>
                <a:ext cx="1049338" cy="4448175"/>
              </a:xfrm>
              <a:custGeom>
                <a:avLst/>
                <a:gdLst>
                  <a:gd name="T0" fmla="*/ 142 w 279"/>
                  <a:gd name="T1" fmla="*/ 1183 h 1183"/>
                  <a:gd name="T2" fmla="*/ 40 w 279"/>
                  <a:gd name="T3" fmla="*/ 1143 h 1183"/>
                  <a:gd name="T4" fmla="*/ 0 w 279"/>
                  <a:gd name="T5" fmla="*/ 1051 h 1183"/>
                  <a:gd name="T6" fmla="*/ 0 w 279"/>
                  <a:gd name="T7" fmla="*/ 45 h 1183"/>
                  <a:gd name="T8" fmla="*/ 45 w 279"/>
                  <a:gd name="T9" fmla="*/ 0 h 1183"/>
                  <a:gd name="T10" fmla="*/ 90 w 279"/>
                  <a:gd name="T11" fmla="*/ 45 h 1183"/>
                  <a:gd name="T12" fmla="*/ 90 w 279"/>
                  <a:gd name="T13" fmla="*/ 1051 h 1183"/>
                  <a:gd name="T14" fmla="*/ 103 w 279"/>
                  <a:gd name="T15" fmla="*/ 1077 h 1183"/>
                  <a:gd name="T16" fmla="*/ 145 w 279"/>
                  <a:gd name="T17" fmla="*/ 1093 h 1183"/>
                  <a:gd name="T18" fmla="*/ 189 w 279"/>
                  <a:gd name="T19" fmla="*/ 1051 h 1183"/>
                  <a:gd name="T20" fmla="*/ 189 w 279"/>
                  <a:gd name="T21" fmla="*/ 1007 h 1183"/>
                  <a:gd name="T22" fmla="*/ 234 w 279"/>
                  <a:gd name="T23" fmla="*/ 962 h 1183"/>
                  <a:gd name="T24" fmla="*/ 279 w 279"/>
                  <a:gd name="T25" fmla="*/ 1007 h 1183"/>
                  <a:gd name="T26" fmla="*/ 279 w 279"/>
                  <a:gd name="T27" fmla="*/ 1051 h 1183"/>
                  <a:gd name="T28" fmla="*/ 149 w 279"/>
                  <a:gd name="T29" fmla="*/ 1183 h 1183"/>
                  <a:gd name="T30" fmla="*/ 142 w 279"/>
                  <a:gd name="T31" fmla="*/ 118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9" h="1183">
                    <a:moveTo>
                      <a:pt x="142" y="1183"/>
                    </a:moveTo>
                    <a:cubicBezTo>
                      <a:pt x="104" y="1183"/>
                      <a:pt x="67" y="1169"/>
                      <a:pt x="40" y="1143"/>
                    </a:cubicBezTo>
                    <a:cubicBezTo>
                      <a:pt x="14" y="1118"/>
                      <a:pt x="0" y="1085"/>
                      <a:pt x="0" y="1051"/>
                    </a:cubicBezTo>
                    <a:cubicBezTo>
                      <a:pt x="0" y="45"/>
                      <a:pt x="0" y="45"/>
                      <a:pt x="0" y="45"/>
                    </a:cubicBezTo>
                    <a:cubicBezTo>
                      <a:pt x="0" y="20"/>
                      <a:pt x="20" y="0"/>
                      <a:pt x="45" y="0"/>
                    </a:cubicBezTo>
                    <a:cubicBezTo>
                      <a:pt x="70" y="0"/>
                      <a:pt x="90" y="20"/>
                      <a:pt x="90" y="45"/>
                    </a:cubicBezTo>
                    <a:cubicBezTo>
                      <a:pt x="90" y="1051"/>
                      <a:pt x="90" y="1051"/>
                      <a:pt x="90" y="1051"/>
                    </a:cubicBezTo>
                    <a:cubicBezTo>
                      <a:pt x="90" y="1060"/>
                      <a:pt x="95" y="1070"/>
                      <a:pt x="103" y="1077"/>
                    </a:cubicBezTo>
                    <a:cubicBezTo>
                      <a:pt x="114" y="1088"/>
                      <a:pt x="129" y="1093"/>
                      <a:pt x="145" y="1093"/>
                    </a:cubicBezTo>
                    <a:cubicBezTo>
                      <a:pt x="170" y="1092"/>
                      <a:pt x="189" y="1073"/>
                      <a:pt x="189" y="1051"/>
                    </a:cubicBezTo>
                    <a:cubicBezTo>
                      <a:pt x="189" y="1007"/>
                      <a:pt x="189" y="1007"/>
                      <a:pt x="189" y="1007"/>
                    </a:cubicBezTo>
                    <a:cubicBezTo>
                      <a:pt x="189" y="982"/>
                      <a:pt x="209" y="962"/>
                      <a:pt x="234" y="962"/>
                    </a:cubicBezTo>
                    <a:cubicBezTo>
                      <a:pt x="259" y="962"/>
                      <a:pt x="279" y="982"/>
                      <a:pt x="279" y="1007"/>
                    </a:cubicBezTo>
                    <a:cubicBezTo>
                      <a:pt x="279" y="1051"/>
                      <a:pt x="279" y="1051"/>
                      <a:pt x="279" y="1051"/>
                    </a:cubicBezTo>
                    <a:cubicBezTo>
                      <a:pt x="279" y="1122"/>
                      <a:pt x="222" y="1180"/>
                      <a:pt x="149" y="1183"/>
                    </a:cubicBezTo>
                    <a:cubicBezTo>
                      <a:pt x="147" y="1183"/>
                      <a:pt x="144" y="1183"/>
                      <a:pt x="142" y="118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6"/>
              <p:cNvSpPr/>
              <p:nvPr/>
            </p:nvSpPr>
            <p:spPr bwMode="auto">
              <a:xfrm rot="18900000">
                <a:off x="406276" y="3369422"/>
                <a:ext cx="2116138" cy="1936750"/>
              </a:xfrm>
              <a:custGeom>
                <a:avLst/>
                <a:gdLst>
                  <a:gd name="T0" fmla="*/ 563 w 563"/>
                  <a:gd name="T1" fmla="*/ 0 h 515"/>
                  <a:gd name="T2" fmla="*/ 0 w 563"/>
                  <a:gd name="T3" fmla="*/ 482 h 515"/>
                  <a:gd name="T4" fmla="*/ 113 w 563"/>
                  <a:gd name="T5" fmla="*/ 474 h 515"/>
                  <a:gd name="T6" fmla="*/ 367 w 563"/>
                  <a:gd name="T7" fmla="*/ 515 h 515"/>
                  <a:gd name="T8" fmla="*/ 563 w 563"/>
                  <a:gd name="T9" fmla="*/ 0 h 515"/>
                </a:gdLst>
                <a:ahLst/>
                <a:cxnLst>
                  <a:cxn ang="0">
                    <a:pos x="T0" y="T1"/>
                  </a:cxn>
                  <a:cxn ang="0">
                    <a:pos x="T2" y="T3"/>
                  </a:cxn>
                  <a:cxn ang="0">
                    <a:pos x="T4" y="T5"/>
                  </a:cxn>
                  <a:cxn ang="0">
                    <a:pos x="T6" y="T7"/>
                  </a:cxn>
                  <a:cxn ang="0">
                    <a:pos x="T8" y="T9"/>
                  </a:cxn>
                </a:cxnLst>
                <a:rect l="0" t="0" r="r" b="b"/>
                <a:pathLst>
                  <a:path w="563" h="515">
                    <a:moveTo>
                      <a:pt x="563" y="0"/>
                    </a:moveTo>
                    <a:cubicBezTo>
                      <a:pt x="283" y="47"/>
                      <a:pt x="61" y="238"/>
                      <a:pt x="0" y="482"/>
                    </a:cubicBezTo>
                    <a:cubicBezTo>
                      <a:pt x="37" y="477"/>
                      <a:pt x="74" y="474"/>
                      <a:pt x="113" y="474"/>
                    </a:cubicBezTo>
                    <a:cubicBezTo>
                      <a:pt x="202" y="474"/>
                      <a:pt x="288" y="489"/>
                      <a:pt x="367" y="515"/>
                    </a:cubicBezTo>
                    <a:cubicBezTo>
                      <a:pt x="372" y="384"/>
                      <a:pt x="406" y="170"/>
                      <a:pt x="563"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7"/>
              <p:cNvSpPr/>
              <p:nvPr/>
            </p:nvSpPr>
            <p:spPr bwMode="auto">
              <a:xfrm rot="18900000">
                <a:off x="1586775" y="2209992"/>
                <a:ext cx="1973263" cy="1997075"/>
              </a:xfrm>
              <a:custGeom>
                <a:avLst/>
                <a:gdLst>
                  <a:gd name="T0" fmla="*/ 251 w 525"/>
                  <a:gd name="T1" fmla="*/ 0 h 531"/>
                  <a:gd name="T2" fmla="*/ 242 w 525"/>
                  <a:gd name="T3" fmla="*/ 0 h 531"/>
                  <a:gd name="T4" fmla="*/ 0 w 525"/>
                  <a:gd name="T5" fmla="*/ 529 h 531"/>
                  <a:gd name="T6" fmla="*/ 259 w 525"/>
                  <a:gd name="T7" fmla="*/ 486 h 531"/>
                  <a:gd name="T8" fmla="*/ 525 w 525"/>
                  <a:gd name="T9" fmla="*/ 531 h 531"/>
                  <a:gd name="T10" fmla="*/ 251 w 525"/>
                  <a:gd name="T11" fmla="*/ 0 h 531"/>
                </a:gdLst>
                <a:ahLst/>
                <a:cxnLst>
                  <a:cxn ang="0">
                    <a:pos x="T0" y="T1"/>
                  </a:cxn>
                  <a:cxn ang="0">
                    <a:pos x="T2" y="T3"/>
                  </a:cxn>
                  <a:cxn ang="0">
                    <a:pos x="T4" y="T5"/>
                  </a:cxn>
                  <a:cxn ang="0">
                    <a:pos x="T6" y="T7"/>
                  </a:cxn>
                  <a:cxn ang="0">
                    <a:pos x="T8" y="T9"/>
                  </a:cxn>
                  <a:cxn ang="0">
                    <a:pos x="T10" y="T11"/>
                  </a:cxn>
                </a:cxnLst>
                <a:rect l="0" t="0" r="r" b="b"/>
                <a:pathLst>
                  <a:path w="525" h="531">
                    <a:moveTo>
                      <a:pt x="251" y="0"/>
                    </a:moveTo>
                    <a:cubicBezTo>
                      <a:pt x="248" y="0"/>
                      <a:pt x="245" y="0"/>
                      <a:pt x="242" y="0"/>
                    </a:cubicBezTo>
                    <a:cubicBezTo>
                      <a:pt x="45" y="161"/>
                      <a:pt x="5" y="394"/>
                      <a:pt x="0" y="529"/>
                    </a:cubicBezTo>
                    <a:cubicBezTo>
                      <a:pt x="81" y="501"/>
                      <a:pt x="168" y="486"/>
                      <a:pt x="259" y="486"/>
                    </a:cubicBezTo>
                    <a:cubicBezTo>
                      <a:pt x="353" y="486"/>
                      <a:pt x="443" y="502"/>
                      <a:pt x="525" y="531"/>
                    </a:cubicBezTo>
                    <a:cubicBezTo>
                      <a:pt x="516" y="396"/>
                      <a:pt x="467" y="155"/>
                      <a:pt x="25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1" name="Freeform 8"/>
            <p:cNvSpPr/>
            <p:nvPr/>
          </p:nvSpPr>
          <p:spPr bwMode="auto">
            <a:xfrm rot="18900000">
              <a:off x="2552159" y="1164961"/>
              <a:ext cx="2195513" cy="1943100"/>
            </a:xfrm>
            <a:custGeom>
              <a:avLst/>
              <a:gdLst>
                <a:gd name="T0" fmla="*/ 0 w 584"/>
                <a:gd name="T1" fmla="*/ 0 h 517"/>
                <a:gd name="T2" fmla="*/ 223 w 584"/>
                <a:gd name="T3" fmla="*/ 517 h 517"/>
                <a:gd name="T4" fmla="*/ 471 w 584"/>
                <a:gd name="T5" fmla="*/ 478 h 517"/>
                <a:gd name="T6" fmla="*/ 584 w 584"/>
                <a:gd name="T7" fmla="*/ 486 h 517"/>
                <a:gd name="T8" fmla="*/ 0 w 584"/>
                <a:gd name="T9" fmla="*/ 0 h 517"/>
              </a:gdLst>
              <a:ahLst/>
              <a:cxnLst>
                <a:cxn ang="0">
                  <a:pos x="T0" y="T1"/>
                </a:cxn>
                <a:cxn ang="0">
                  <a:pos x="T2" y="T3"/>
                </a:cxn>
                <a:cxn ang="0">
                  <a:pos x="T4" y="T5"/>
                </a:cxn>
                <a:cxn ang="0">
                  <a:pos x="T6" y="T7"/>
                </a:cxn>
                <a:cxn ang="0">
                  <a:pos x="T8" y="T9"/>
                </a:cxn>
              </a:cxnLst>
              <a:rect l="0" t="0" r="r" b="b"/>
              <a:pathLst>
                <a:path w="584" h="517">
                  <a:moveTo>
                    <a:pt x="0" y="0"/>
                  </a:moveTo>
                  <a:cubicBezTo>
                    <a:pt x="170" y="167"/>
                    <a:pt x="213" y="386"/>
                    <a:pt x="223" y="517"/>
                  </a:cubicBezTo>
                  <a:cubicBezTo>
                    <a:pt x="300" y="492"/>
                    <a:pt x="384" y="478"/>
                    <a:pt x="471" y="478"/>
                  </a:cubicBezTo>
                  <a:cubicBezTo>
                    <a:pt x="509" y="478"/>
                    <a:pt x="547" y="481"/>
                    <a:pt x="584" y="486"/>
                  </a:cubicBezTo>
                  <a:cubicBezTo>
                    <a:pt x="521" y="236"/>
                    <a:pt x="290" y="42"/>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5" name="Oval 12"/>
          <p:cNvSpPr>
            <a:spLocks noChangeArrowheads="1"/>
          </p:cNvSpPr>
          <p:nvPr/>
        </p:nvSpPr>
        <p:spPr bwMode="auto">
          <a:xfrm>
            <a:off x="6625195" y="4021736"/>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6" name="Oval 13"/>
          <p:cNvSpPr>
            <a:spLocks noChangeArrowheads="1"/>
          </p:cNvSpPr>
          <p:nvPr/>
        </p:nvSpPr>
        <p:spPr bwMode="auto">
          <a:xfrm>
            <a:off x="6625195" y="5026935"/>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7" name="Oval 14"/>
          <p:cNvSpPr>
            <a:spLocks noChangeArrowheads="1"/>
          </p:cNvSpPr>
          <p:nvPr/>
        </p:nvSpPr>
        <p:spPr bwMode="auto">
          <a:xfrm>
            <a:off x="9287087" y="4000675"/>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8" name="TextBox 15"/>
          <p:cNvSpPr txBox="1"/>
          <p:nvPr/>
        </p:nvSpPr>
        <p:spPr>
          <a:xfrm>
            <a:off x="6853420"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49" name="TextBox 16"/>
          <p:cNvSpPr txBox="1"/>
          <p:nvPr/>
        </p:nvSpPr>
        <p:spPr>
          <a:xfrm>
            <a:off x="6853420"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0" name="TextBox 17"/>
          <p:cNvSpPr txBox="1"/>
          <p:nvPr/>
        </p:nvSpPr>
        <p:spPr>
          <a:xfrm>
            <a:off x="6853420" y="4889025"/>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1" name="TextBox 18"/>
          <p:cNvSpPr txBox="1"/>
          <p:nvPr/>
        </p:nvSpPr>
        <p:spPr>
          <a:xfrm>
            <a:off x="6853420" y="5144183"/>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2" name="TextBox 19"/>
          <p:cNvSpPr txBox="1"/>
          <p:nvPr/>
        </p:nvSpPr>
        <p:spPr>
          <a:xfrm>
            <a:off x="9515311"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3" name="TextBox 20"/>
          <p:cNvSpPr txBox="1"/>
          <p:nvPr/>
        </p:nvSpPr>
        <p:spPr>
          <a:xfrm>
            <a:off x="9515311"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4" name="TextBox 21"/>
          <p:cNvSpPr txBox="1"/>
          <p:nvPr/>
        </p:nvSpPr>
        <p:spPr>
          <a:xfrm rot="2720362">
            <a:off x="3574252" y="4692587"/>
            <a:ext cx="902811" cy="307777"/>
          </a:xfrm>
          <a:prstGeom prst="rect">
            <a:avLst/>
          </a:prstGeom>
          <a:noFill/>
        </p:spPr>
        <p:txBody>
          <a:bodyPr wrap="none" rtlCol="0">
            <a:spAutoFit/>
          </a:bodyPr>
          <a:lstStyle/>
          <a:p>
            <a:r>
              <a:rPr lang="zh-CN" altLang="en-US" sz="1400" b="1" dirty="0">
                <a:solidFill>
                  <a:schemeClr val="bg1"/>
                </a:solidFill>
              </a:rPr>
              <a:t>添加标题</a:t>
            </a:r>
            <a:endParaRPr lang="id-ID" altLang="zh-CN" sz="1400" b="1" dirty="0">
              <a:solidFill>
                <a:schemeClr val="bg1"/>
              </a:solidFill>
            </a:endParaRPr>
          </a:p>
        </p:txBody>
      </p:sp>
      <p:sp>
        <p:nvSpPr>
          <p:cNvPr id="55" name="TextBox 22"/>
          <p:cNvSpPr txBox="1"/>
          <p:nvPr/>
        </p:nvSpPr>
        <p:spPr>
          <a:xfrm>
            <a:off x="6625194" y="2736467"/>
            <a:ext cx="4647784" cy="572464"/>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6" name="TextBox 23"/>
          <p:cNvSpPr txBox="1"/>
          <p:nvPr/>
        </p:nvSpPr>
        <p:spPr>
          <a:xfrm>
            <a:off x="6625196" y="2440796"/>
            <a:ext cx="1005403" cy="338554"/>
          </a:xfrm>
          <a:prstGeom prst="rect">
            <a:avLst/>
          </a:prstGeom>
          <a:noFill/>
        </p:spPr>
        <p:txBody>
          <a:bodyPr wrap="none" rtlCol="0">
            <a:spAutoFit/>
          </a:bodyPr>
          <a:lstStyle/>
          <a:p>
            <a:r>
              <a:rPr lang="zh-CN" altLang="en-US" sz="1600" b="1" dirty="0">
                <a:solidFill>
                  <a:schemeClr val="tx1">
                    <a:lumMod val="50000"/>
                    <a:lumOff val="50000"/>
                  </a:schemeClr>
                </a:solidFill>
                <a:latin typeface="+mj-lt"/>
              </a:rPr>
              <a:t>添加标题</a:t>
            </a:r>
            <a:endParaRPr lang="id-ID" sz="1600" b="1" dirty="0">
              <a:solidFill>
                <a:schemeClr val="tx1">
                  <a:lumMod val="50000"/>
                  <a:lumOff val="50000"/>
                </a:schemeClr>
              </a:solidFill>
              <a:latin typeface="+mj-lt"/>
            </a:endParaRPr>
          </a:p>
        </p:txBody>
      </p:sp>
      <p:sp>
        <p:nvSpPr>
          <p:cNvPr id="57" name="Freeform 12"/>
          <p:cNvSpPr>
            <a:spLocks noEditPoints="1"/>
          </p:cNvSpPr>
          <p:nvPr/>
        </p:nvSpPr>
        <p:spPr bwMode="auto">
          <a:xfrm rot="20105549">
            <a:off x="1222422" y="4416004"/>
            <a:ext cx="557934" cy="432231"/>
          </a:xfrm>
          <a:custGeom>
            <a:avLst/>
            <a:gdLst>
              <a:gd name="T0" fmla="*/ 251 w 559"/>
              <a:gd name="T1" fmla="*/ 433 h 433"/>
              <a:gd name="T2" fmla="*/ 112 w 559"/>
              <a:gd name="T3" fmla="*/ 433 h 433"/>
              <a:gd name="T4" fmla="*/ 112 w 559"/>
              <a:gd name="T5" fmla="*/ 255 h 433"/>
              <a:gd name="T6" fmla="*/ 0 w 559"/>
              <a:gd name="T7" fmla="*/ 255 h 433"/>
              <a:gd name="T8" fmla="*/ 287 w 559"/>
              <a:gd name="T9" fmla="*/ 0 h 433"/>
              <a:gd name="T10" fmla="*/ 344 w 559"/>
              <a:gd name="T11" fmla="*/ 52 h 433"/>
              <a:gd name="T12" fmla="*/ 344 w 559"/>
              <a:gd name="T13" fmla="*/ 42 h 433"/>
              <a:gd name="T14" fmla="*/ 431 w 559"/>
              <a:gd name="T15" fmla="*/ 42 h 433"/>
              <a:gd name="T16" fmla="*/ 431 w 559"/>
              <a:gd name="T17" fmla="*/ 125 h 433"/>
              <a:gd name="T18" fmla="*/ 559 w 559"/>
              <a:gd name="T19" fmla="*/ 255 h 433"/>
              <a:gd name="T20" fmla="*/ 460 w 559"/>
              <a:gd name="T21" fmla="*/ 255 h 433"/>
              <a:gd name="T22" fmla="*/ 460 w 559"/>
              <a:gd name="T23" fmla="*/ 428 h 433"/>
              <a:gd name="T24" fmla="*/ 320 w 559"/>
              <a:gd name="T25" fmla="*/ 428 h 433"/>
              <a:gd name="T26" fmla="*/ 320 w 559"/>
              <a:gd name="T27" fmla="*/ 312 h 433"/>
              <a:gd name="T28" fmla="*/ 251 w 559"/>
              <a:gd name="T29" fmla="*/ 312 h 433"/>
              <a:gd name="T30" fmla="*/ 251 w 559"/>
              <a:gd name="T31" fmla="*/ 433 h 433"/>
              <a:gd name="T32" fmla="*/ 142 w 559"/>
              <a:gd name="T33" fmla="*/ 400 h 433"/>
              <a:gd name="T34" fmla="*/ 221 w 559"/>
              <a:gd name="T35" fmla="*/ 400 h 433"/>
              <a:gd name="T36" fmla="*/ 221 w 559"/>
              <a:gd name="T37" fmla="*/ 279 h 433"/>
              <a:gd name="T38" fmla="*/ 351 w 559"/>
              <a:gd name="T39" fmla="*/ 279 h 433"/>
              <a:gd name="T40" fmla="*/ 351 w 559"/>
              <a:gd name="T41" fmla="*/ 397 h 433"/>
              <a:gd name="T42" fmla="*/ 429 w 559"/>
              <a:gd name="T43" fmla="*/ 397 h 433"/>
              <a:gd name="T44" fmla="*/ 429 w 559"/>
              <a:gd name="T45" fmla="*/ 222 h 433"/>
              <a:gd name="T46" fmla="*/ 481 w 559"/>
              <a:gd name="T47" fmla="*/ 222 h 433"/>
              <a:gd name="T48" fmla="*/ 398 w 559"/>
              <a:gd name="T49" fmla="*/ 137 h 433"/>
              <a:gd name="T50" fmla="*/ 398 w 559"/>
              <a:gd name="T51" fmla="*/ 73 h 433"/>
              <a:gd name="T52" fmla="*/ 377 w 559"/>
              <a:gd name="T53" fmla="*/ 73 h 433"/>
              <a:gd name="T54" fmla="*/ 377 w 559"/>
              <a:gd name="T55" fmla="*/ 125 h 433"/>
              <a:gd name="T56" fmla="*/ 287 w 559"/>
              <a:gd name="T57" fmla="*/ 42 h 433"/>
              <a:gd name="T58" fmla="*/ 86 w 559"/>
              <a:gd name="T59" fmla="*/ 222 h 433"/>
              <a:gd name="T60" fmla="*/ 142 w 559"/>
              <a:gd name="T61" fmla="*/ 222 h 433"/>
              <a:gd name="T62" fmla="*/ 142 w 559"/>
              <a:gd name="T63" fmla="*/ 40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33">
                <a:moveTo>
                  <a:pt x="251" y="433"/>
                </a:moveTo>
                <a:lnTo>
                  <a:pt x="112" y="433"/>
                </a:lnTo>
                <a:lnTo>
                  <a:pt x="112" y="255"/>
                </a:lnTo>
                <a:lnTo>
                  <a:pt x="0" y="255"/>
                </a:lnTo>
                <a:lnTo>
                  <a:pt x="287" y="0"/>
                </a:lnTo>
                <a:lnTo>
                  <a:pt x="344" y="52"/>
                </a:lnTo>
                <a:lnTo>
                  <a:pt x="344" y="42"/>
                </a:lnTo>
                <a:lnTo>
                  <a:pt x="431" y="42"/>
                </a:lnTo>
                <a:lnTo>
                  <a:pt x="431" y="125"/>
                </a:lnTo>
                <a:lnTo>
                  <a:pt x="559" y="255"/>
                </a:lnTo>
                <a:lnTo>
                  <a:pt x="460" y="255"/>
                </a:lnTo>
                <a:lnTo>
                  <a:pt x="460" y="428"/>
                </a:lnTo>
                <a:lnTo>
                  <a:pt x="320" y="428"/>
                </a:lnTo>
                <a:lnTo>
                  <a:pt x="320" y="312"/>
                </a:lnTo>
                <a:lnTo>
                  <a:pt x="251" y="312"/>
                </a:lnTo>
                <a:lnTo>
                  <a:pt x="251" y="433"/>
                </a:lnTo>
                <a:close/>
                <a:moveTo>
                  <a:pt x="142" y="400"/>
                </a:moveTo>
                <a:lnTo>
                  <a:pt x="221" y="400"/>
                </a:lnTo>
                <a:lnTo>
                  <a:pt x="221" y="279"/>
                </a:lnTo>
                <a:lnTo>
                  <a:pt x="351" y="279"/>
                </a:lnTo>
                <a:lnTo>
                  <a:pt x="351" y="397"/>
                </a:lnTo>
                <a:lnTo>
                  <a:pt x="429" y="397"/>
                </a:lnTo>
                <a:lnTo>
                  <a:pt x="429" y="222"/>
                </a:lnTo>
                <a:lnTo>
                  <a:pt x="481" y="222"/>
                </a:lnTo>
                <a:lnTo>
                  <a:pt x="398" y="137"/>
                </a:lnTo>
                <a:lnTo>
                  <a:pt x="398" y="73"/>
                </a:lnTo>
                <a:lnTo>
                  <a:pt x="377" y="73"/>
                </a:lnTo>
                <a:lnTo>
                  <a:pt x="377" y="125"/>
                </a:lnTo>
                <a:lnTo>
                  <a:pt x="287" y="42"/>
                </a:lnTo>
                <a:lnTo>
                  <a:pt x="86" y="222"/>
                </a:lnTo>
                <a:lnTo>
                  <a:pt x="142" y="222"/>
                </a:lnTo>
                <a:lnTo>
                  <a:pt x="142" y="400"/>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58" name="Group 41"/>
          <p:cNvGrpSpPr/>
          <p:nvPr/>
        </p:nvGrpSpPr>
        <p:grpSpPr>
          <a:xfrm>
            <a:off x="2449128" y="3202571"/>
            <a:ext cx="448548" cy="436562"/>
            <a:chOff x="4011613" y="6192838"/>
            <a:chExt cx="709613" cy="690562"/>
          </a:xfrm>
          <a:solidFill>
            <a:schemeClr val="bg1"/>
          </a:solidFill>
        </p:grpSpPr>
        <p:sp>
          <p:nvSpPr>
            <p:cNvPr id="59" name="Freeform 20"/>
            <p:cNvSpPr/>
            <p:nvPr/>
          </p:nvSpPr>
          <p:spPr bwMode="auto">
            <a:xfrm>
              <a:off x="4368801" y="6203950"/>
              <a:ext cx="255588" cy="225425"/>
            </a:xfrm>
            <a:custGeom>
              <a:avLst/>
              <a:gdLst>
                <a:gd name="T0" fmla="*/ 53 w 68"/>
                <a:gd name="T1" fmla="*/ 31 h 60"/>
                <a:gd name="T2" fmla="*/ 48 w 68"/>
                <a:gd name="T3" fmla="*/ 23 h 60"/>
                <a:gd name="T4" fmla="*/ 41 w 68"/>
                <a:gd name="T5" fmla="*/ 8 h 60"/>
                <a:gd name="T6" fmla="*/ 38 w 68"/>
                <a:gd name="T7" fmla="*/ 5 h 60"/>
                <a:gd name="T8" fmla="*/ 26 w 68"/>
                <a:gd name="T9" fmla="*/ 1 h 60"/>
                <a:gd name="T10" fmla="*/ 4 w 68"/>
                <a:gd name="T11" fmla="*/ 20 h 60"/>
                <a:gd name="T12" fmla="*/ 0 w 68"/>
                <a:gd name="T13" fmla="*/ 27 h 60"/>
                <a:gd name="T14" fmla="*/ 14 w 68"/>
                <a:gd name="T15" fmla="*/ 52 h 60"/>
                <a:gd name="T16" fmla="*/ 2 w 68"/>
                <a:gd name="T17" fmla="*/ 60 h 60"/>
                <a:gd name="T18" fmla="*/ 46 w 68"/>
                <a:gd name="T19" fmla="*/ 60 h 60"/>
                <a:gd name="T20" fmla="*/ 68 w 68"/>
                <a:gd name="T21" fmla="*/ 22 h 60"/>
                <a:gd name="T22" fmla="*/ 53 w 68"/>
                <a:gd name="T23"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53" y="31"/>
                  </a:moveTo>
                  <a:cubicBezTo>
                    <a:pt x="51" y="28"/>
                    <a:pt x="50" y="26"/>
                    <a:pt x="48" y="23"/>
                  </a:cubicBezTo>
                  <a:cubicBezTo>
                    <a:pt x="46" y="18"/>
                    <a:pt x="43" y="13"/>
                    <a:pt x="41" y="8"/>
                  </a:cubicBezTo>
                  <a:cubicBezTo>
                    <a:pt x="40" y="7"/>
                    <a:pt x="39" y="6"/>
                    <a:pt x="38" y="5"/>
                  </a:cubicBezTo>
                  <a:cubicBezTo>
                    <a:pt x="35" y="1"/>
                    <a:pt x="30" y="0"/>
                    <a:pt x="26" y="1"/>
                  </a:cubicBezTo>
                  <a:cubicBezTo>
                    <a:pt x="13" y="2"/>
                    <a:pt x="4" y="19"/>
                    <a:pt x="4" y="20"/>
                  </a:cubicBezTo>
                  <a:cubicBezTo>
                    <a:pt x="0" y="27"/>
                    <a:pt x="0" y="27"/>
                    <a:pt x="0" y="27"/>
                  </a:cubicBezTo>
                  <a:cubicBezTo>
                    <a:pt x="3" y="32"/>
                    <a:pt x="14" y="52"/>
                    <a:pt x="14" y="52"/>
                  </a:cubicBezTo>
                  <a:cubicBezTo>
                    <a:pt x="2" y="60"/>
                    <a:pt x="2" y="60"/>
                    <a:pt x="2" y="60"/>
                  </a:cubicBezTo>
                  <a:cubicBezTo>
                    <a:pt x="46" y="60"/>
                    <a:pt x="46" y="60"/>
                    <a:pt x="46" y="60"/>
                  </a:cubicBezTo>
                  <a:cubicBezTo>
                    <a:pt x="68" y="22"/>
                    <a:pt x="68" y="22"/>
                    <a:pt x="68" y="22"/>
                  </a:cubicBezTo>
                  <a:lnTo>
                    <a:pt x="5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21"/>
            <p:cNvSpPr/>
            <p:nvPr/>
          </p:nvSpPr>
          <p:spPr bwMode="auto">
            <a:xfrm>
              <a:off x="4119563" y="6192838"/>
              <a:ext cx="304800" cy="242888"/>
            </a:xfrm>
            <a:custGeom>
              <a:avLst/>
              <a:gdLst>
                <a:gd name="T0" fmla="*/ 65 w 81"/>
                <a:gd name="T1" fmla="*/ 20 h 65"/>
                <a:gd name="T2" fmla="*/ 81 w 81"/>
                <a:gd name="T3" fmla="*/ 1 h 65"/>
                <a:gd name="T4" fmla="*/ 80 w 81"/>
                <a:gd name="T5" fmla="*/ 1 h 65"/>
                <a:gd name="T6" fmla="*/ 42 w 81"/>
                <a:gd name="T7" fmla="*/ 0 h 65"/>
                <a:gd name="T8" fmla="*/ 18 w 81"/>
                <a:gd name="T9" fmla="*/ 12 h 65"/>
                <a:gd name="T10" fmla="*/ 0 w 81"/>
                <a:gd name="T11" fmla="*/ 43 h 65"/>
                <a:gd name="T12" fmla="*/ 40 w 81"/>
                <a:gd name="T13" fmla="*/ 65 h 65"/>
                <a:gd name="T14" fmla="*/ 65 w 81"/>
                <a:gd name="T15" fmla="*/ 2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65" y="20"/>
                  </a:moveTo>
                  <a:cubicBezTo>
                    <a:pt x="68" y="14"/>
                    <a:pt x="74" y="6"/>
                    <a:pt x="81" y="1"/>
                  </a:cubicBezTo>
                  <a:cubicBezTo>
                    <a:pt x="81" y="1"/>
                    <a:pt x="80" y="1"/>
                    <a:pt x="80" y="1"/>
                  </a:cubicBezTo>
                  <a:cubicBezTo>
                    <a:pt x="80" y="1"/>
                    <a:pt x="57" y="1"/>
                    <a:pt x="42" y="0"/>
                  </a:cubicBezTo>
                  <a:cubicBezTo>
                    <a:pt x="31" y="0"/>
                    <a:pt x="22" y="5"/>
                    <a:pt x="18" y="12"/>
                  </a:cubicBezTo>
                  <a:cubicBezTo>
                    <a:pt x="0" y="43"/>
                    <a:pt x="0" y="43"/>
                    <a:pt x="0" y="43"/>
                  </a:cubicBezTo>
                  <a:cubicBezTo>
                    <a:pt x="40" y="65"/>
                    <a:pt x="40" y="65"/>
                    <a:pt x="40" y="65"/>
                  </a:cubicBezTo>
                  <a:cubicBezTo>
                    <a:pt x="44" y="57"/>
                    <a:pt x="65" y="20"/>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22"/>
            <p:cNvSpPr/>
            <p:nvPr/>
          </p:nvSpPr>
          <p:spPr bwMode="auto">
            <a:xfrm>
              <a:off x="4011613" y="6429375"/>
              <a:ext cx="250825" cy="214313"/>
            </a:xfrm>
            <a:custGeom>
              <a:avLst/>
              <a:gdLst>
                <a:gd name="T0" fmla="*/ 17 w 67"/>
                <a:gd name="T1" fmla="*/ 9 h 57"/>
                <a:gd name="T2" fmla="*/ 12 w 67"/>
                <a:gd name="T3" fmla="*/ 16 h 57"/>
                <a:gd name="T4" fmla="*/ 3 w 67"/>
                <a:gd name="T5" fmla="*/ 30 h 57"/>
                <a:gd name="T6" fmla="*/ 1 w 67"/>
                <a:gd name="T7" fmla="*/ 34 h 57"/>
                <a:gd name="T8" fmla="*/ 3 w 67"/>
                <a:gd name="T9" fmla="*/ 47 h 57"/>
                <a:gd name="T10" fmla="*/ 30 w 67"/>
                <a:gd name="T11" fmla="*/ 56 h 57"/>
                <a:gd name="T12" fmla="*/ 38 w 67"/>
                <a:gd name="T13" fmla="*/ 56 h 57"/>
                <a:gd name="T14" fmla="*/ 54 w 67"/>
                <a:gd name="T15" fmla="*/ 32 h 57"/>
                <a:gd name="T16" fmla="*/ 67 w 67"/>
                <a:gd name="T17" fmla="*/ 40 h 57"/>
                <a:gd name="T18" fmla="*/ 45 w 67"/>
                <a:gd name="T19" fmla="*/ 0 h 57"/>
                <a:gd name="T20" fmla="*/ 2 w 67"/>
                <a:gd name="T21" fmla="*/ 0 h 57"/>
                <a:gd name="T22" fmla="*/ 17 w 67"/>
                <a:gd name="T23"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17" y="9"/>
                  </a:moveTo>
                  <a:cubicBezTo>
                    <a:pt x="15" y="11"/>
                    <a:pt x="14" y="14"/>
                    <a:pt x="12" y="16"/>
                  </a:cubicBezTo>
                  <a:cubicBezTo>
                    <a:pt x="9" y="21"/>
                    <a:pt x="6" y="25"/>
                    <a:pt x="3" y="30"/>
                  </a:cubicBezTo>
                  <a:cubicBezTo>
                    <a:pt x="2" y="31"/>
                    <a:pt x="1" y="33"/>
                    <a:pt x="1" y="34"/>
                  </a:cubicBezTo>
                  <a:cubicBezTo>
                    <a:pt x="0" y="38"/>
                    <a:pt x="1" y="43"/>
                    <a:pt x="3" y="47"/>
                  </a:cubicBezTo>
                  <a:cubicBezTo>
                    <a:pt x="11" y="57"/>
                    <a:pt x="30" y="56"/>
                    <a:pt x="30" y="56"/>
                  </a:cubicBezTo>
                  <a:cubicBezTo>
                    <a:pt x="38" y="56"/>
                    <a:pt x="38" y="56"/>
                    <a:pt x="38" y="56"/>
                  </a:cubicBezTo>
                  <a:cubicBezTo>
                    <a:pt x="42" y="51"/>
                    <a:pt x="54" y="32"/>
                    <a:pt x="54" y="32"/>
                  </a:cubicBezTo>
                  <a:cubicBezTo>
                    <a:pt x="67" y="40"/>
                    <a:pt x="67" y="40"/>
                    <a:pt x="67" y="40"/>
                  </a:cubicBezTo>
                  <a:cubicBezTo>
                    <a:pt x="45" y="0"/>
                    <a:pt x="45" y="0"/>
                    <a:pt x="45" y="0"/>
                  </a:cubicBezTo>
                  <a:cubicBezTo>
                    <a:pt x="2" y="0"/>
                    <a:pt x="2" y="0"/>
                    <a:pt x="2" y="0"/>
                  </a:cubicBezTo>
                  <a:lnTo>
                    <a:pt x="1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2" name="Freeform 23"/>
            <p:cNvSpPr/>
            <p:nvPr/>
          </p:nvSpPr>
          <p:spPr bwMode="auto">
            <a:xfrm>
              <a:off x="4033838" y="6643688"/>
              <a:ext cx="285750" cy="190500"/>
            </a:xfrm>
            <a:custGeom>
              <a:avLst/>
              <a:gdLst>
                <a:gd name="T0" fmla="*/ 25 w 76"/>
                <a:gd name="T1" fmla="*/ 6 h 51"/>
                <a:gd name="T2" fmla="*/ 0 w 76"/>
                <a:gd name="T3" fmla="*/ 0 h 51"/>
                <a:gd name="T4" fmla="*/ 1 w 76"/>
                <a:gd name="T5" fmla="*/ 1 h 51"/>
                <a:gd name="T6" fmla="*/ 18 w 76"/>
                <a:gd name="T7" fmla="*/ 35 h 51"/>
                <a:gd name="T8" fmla="*/ 40 w 76"/>
                <a:gd name="T9" fmla="*/ 51 h 51"/>
                <a:gd name="T10" fmla="*/ 76 w 76"/>
                <a:gd name="T11" fmla="*/ 51 h 51"/>
                <a:gd name="T12" fmla="*/ 76 w 76"/>
                <a:gd name="T13" fmla="*/ 6 h 51"/>
                <a:gd name="T14" fmla="*/ 25 w 76"/>
                <a:gd name="T15" fmla="*/ 6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1">
                  <a:moveTo>
                    <a:pt x="25" y="6"/>
                  </a:moveTo>
                  <a:cubicBezTo>
                    <a:pt x="18" y="6"/>
                    <a:pt x="8" y="4"/>
                    <a:pt x="0" y="0"/>
                  </a:cubicBezTo>
                  <a:cubicBezTo>
                    <a:pt x="0" y="1"/>
                    <a:pt x="1" y="1"/>
                    <a:pt x="1" y="1"/>
                  </a:cubicBezTo>
                  <a:cubicBezTo>
                    <a:pt x="1" y="1"/>
                    <a:pt x="12" y="22"/>
                    <a:pt x="18" y="35"/>
                  </a:cubicBezTo>
                  <a:cubicBezTo>
                    <a:pt x="24" y="45"/>
                    <a:pt x="32" y="50"/>
                    <a:pt x="40" y="51"/>
                  </a:cubicBezTo>
                  <a:cubicBezTo>
                    <a:pt x="76" y="51"/>
                    <a:pt x="76" y="51"/>
                    <a:pt x="76" y="51"/>
                  </a:cubicBezTo>
                  <a:cubicBezTo>
                    <a:pt x="76" y="6"/>
                    <a:pt x="76" y="6"/>
                    <a:pt x="76" y="6"/>
                  </a:cubicBezTo>
                  <a:cubicBezTo>
                    <a:pt x="67" y="6"/>
                    <a:pt x="24" y="6"/>
                    <a:pt x="2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3" name="Freeform 24"/>
            <p:cNvSpPr/>
            <p:nvPr/>
          </p:nvSpPr>
          <p:spPr bwMode="auto">
            <a:xfrm>
              <a:off x="4368801" y="6597650"/>
              <a:ext cx="247650" cy="285750"/>
            </a:xfrm>
            <a:custGeom>
              <a:avLst/>
              <a:gdLst>
                <a:gd name="T0" fmla="*/ 22 w 66"/>
                <a:gd name="T1" fmla="*/ 58 h 76"/>
                <a:gd name="T2" fmla="*/ 31 w 66"/>
                <a:gd name="T3" fmla="*/ 59 h 76"/>
                <a:gd name="T4" fmla="*/ 48 w 66"/>
                <a:gd name="T5" fmla="*/ 59 h 76"/>
                <a:gd name="T6" fmla="*/ 52 w 66"/>
                <a:gd name="T7" fmla="*/ 58 h 76"/>
                <a:gd name="T8" fmla="*/ 61 w 66"/>
                <a:gd name="T9" fmla="*/ 49 h 76"/>
                <a:gd name="T10" fmla="*/ 55 w 66"/>
                <a:gd name="T11" fmla="*/ 21 h 76"/>
                <a:gd name="T12" fmla="*/ 51 w 66"/>
                <a:gd name="T13" fmla="*/ 14 h 76"/>
                <a:gd name="T14" fmla="*/ 21 w 66"/>
                <a:gd name="T15" fmla="*/ 14 h 76"/>
                <a:gd name="T16" fmla="*/ 21 w 66"/>
                <a:gd name="T17" fmla="*/ 0 h 76"/>
                <a:gd name="T18" fmla="*/ 0 w 66"/>
                <a:gd name="T19" fmla="*/ 39 h 76"/>
                <a:gd name="T20" fmla="*/ 22 w 66"/>
                <a:gd name="T21" fmla="*/ 76 h 76"/>
                <a:gd name="T22" fmla="*/ 22 w 66"/>
                <a:gd name="T23" fmla="*/ 5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76">
                  <a:moveTo>
                    <a:pt x="22" y="58"/>
                  </a:moveTo>
                  <a:cubicBezTo>
                    <a:pt x="25" y="58"/>
                    <a:pt x="28" y="59"/>
                    <a:pt x="31" y="59"/>
                  </a:cubicBezTo>
                  <a:cubicBezTo>
                    <a:pt x="36" y="59"/>
                    <a:pt x="42" y="59"/>
                    <a:pt x="48" y="59"/>
                  </a:cubicBezTo>
                  <a:cubicBezTo>
                    <a:pt x="49" y="59"/>
                    <a:pt x="50" y="59"/>
                    <a:pt x="52" y="58"/>
                  </a:cubicBezTo>
                  <a:cubicBezTo>
                    <a:pt x="56" y="57"/>
                    <a:pt x="59" y="54"/>
                    <a:pt x="61" y="49"/>
                  </a:cubicBezTo>
                  <a:cubicBezTo>
                    <a:pt x="66" y="38"/>
                    <a:pt x="55" y="21"/>
                    <a:pt x="55" y="21"/>
                  </a:cubicBezTo>
                  <a:cubicBezTo>
                    <a:pt x="51" y="14"/>
                    <a:pt x="51" y="14"/>
                    <a:pt x="51" y="14"/>
                  </a:cubicBezTo>
                  <a:cubicBezTo>
                    <a:pt x="44" y="14"/>
                    <a:pt x="21" y="14"/>
                    <a:pt x="21" y="14"/>
                  </a:cubicBezTo>
                  <a:cubicBezTo>
                    <a:pt x="21" y="0"/>
                    <a:pt x="21" y="0"/>
                    <a:pt x="21" y="0"/>
                  </a:cubicBezTo>
                  <a:cubicBezTo>
                    <a:pt x="0" y="39"/>
                    <a:pt x="0" y="39"/>
                    <a:pt x="0" y="39"/>
                  </a:cubicBezTo>
                  <a:cubicBezTo>
                    <a:pt x="22" y="76"/>
                    <a:pt x="22" y="76"/>
                    <a:pt x="22" y="76"/>
                  </a:cubicBezTo>
                  <a:lnTo>
                    <a:pt x="2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25"/>
            <p:cNvSpPr/>
            <p:nvPr/>
          </p:nvSpPr>
          <p:spPr bwMode="auto">
            <a:xfrm>
              <a:off x="4487863" y="6410325"/>
              <a:ext cx="233363" cy="346075"/>
            </a:xfrm>
            <a:custGeom>
              <a:avLst/>
              <a:gdLst>
                <a:gd name="T0" fmla="*/ 28 w 62"/>
                <a:gd name="T1" fmla="*/ 68 h 92"/>
                <a:gd name="T2" fmla="*/ 37 w 62"/>
                <a:gd name="T3" fmla="*/ 92 h 92"/>
                <a:gd name="T4" fmla="*/ 37 w 62"/>
                <a:gd name="T5" fmla="*/ 90 h 92"/>
                <a:gd name="T6" fmla="*/ 56 w 62"/>
                <a:gd name="T7" fmla="*/ 57 h 92"/>
                <a:gd name="T8" fmla="*/ 58 w 62"/>
                <a:gd name="T9" fmla="*/ 31 h 92"/>
                <a:gd name="T10" fmla="*/ 38 w 62"/>
                <a:gd name="T11" fmla="*/ 0 h 92"/>
                <a:gd name="T12" fmla="*/ 0 w 62"/>
                <a:gd name="T13" fmla="*/ 24 h 92"/>
                <a:gd name="T14" fmla="*/ 28 w 6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2">
                  <a:moveTo>
                    <a:pt x="28" y="68"/>
                  </a:moveTo>
                  <a:cubicBezTo>
                    <a:pt x="32" y="73"/>
                    <a:pt x="36" y="83"/>
                    <a:pt x="37" y="92"/>
                  </a:cubicBezTo>
                  <a:cubicBezTo>
                    <a:pt x="37" y="91"/>
                    <a:pt x="37" y="90"/>
                    <a:pt x="37" y="90"/>
                  </a:cubicBezTo>
                  <a:cubicBezTo>
                    <a:pt x="37" y="90"/>
                    <a:pt x="48" y="70"/>
                    <a:pt x="56" y="57"/>
                  </a:cubicBezTo>
                  <a:cubicBezTo>
                    <a:pt x="62" y="47"/>
                    <a:pt x="61" y="37"/>
                    <a:pt x="58" y="31"/>
                  </a:cubicBezTo>
                  <a:cubicBezTo>
                    <a:pt x="38" y="0"/>
                    <a:pt x="38" y="0"/>
                    <a:pt x="38" y="0"/>
                  </a:cubicBezTo>
                  <a:cubicBezTo>
                    <a:pt x="0" y="24"/>
                    <a:pt x="0" y="24"/>
                    <a:pt x="0" y="24"/>
                  </a:cubicBezTo>
                  <a:cubicBezTo>
                    <a:pt x="5" y="32"/>
                    <a:pt x="28" y="68"/>
                    <a:pt x="2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65" name="Group 53"/>
          <p:cNvGrpSpPr/>
          <p:nvPr/>
        </p:nvGrpSpPr>
        <p:grpSpPr>
          <a:xfrm>
            <a:off x="3622043" y="2018338"/>
            <a:ext cx="515041" cy="517482"/>
            <a:chOff x="8070850" y="622300"/>
            <a:chExt cx="688975" cy="692150"/>
          </a:xfrm>
          <a:solidFill>
            <a:schemeClr val="bg1"/>
          </a:solidFill>
        </p:grpSpPr>
        <p:sp>
          <p:nvSpPr>
            <p:cNvPr id="66" name="Freeform 29"/>
            <p:cNvSpPr>
              <a:spLocks noEditPoints="1"/>
            </p:cNvSpPr>
            <p:nvPr/>
          </p:nvSpPr>
          <p:spPr bwMode="auto">
            <a:xfrm>
              <a:off x="8070850" y="622300"/>
              <a:ext cx="688975" cy="692150"/>
            </a:xfrm>
            <a:custGeom>
              <a:avLst/>
              <a:gdLst>
                <a:gd name="T0" fmla="*/ 91 w 181"/>
                <a:gd name="T1" fmla="*/ 15 h 181"/>
                <a:gd name="T2" fmla="*/ 166 w 181"/>
                <a:gd name="T3" fmla="*/ 91 h 181"/>
                <a:gd name="T4" fmla="*/ 91 w 181"/>
                <a:gd name="T5" fmla="*/ 166 h 181"/>
                <a:gd name="T6" fmla="*/ 15 w 181"/>
                <a:gd name="T7" fmla="*/ 91 h 181"/>
                <a:gd name="T8" fmla="*/ 91 w 181"/>
                <a:gd name="T9" fmla="*/ 15 h 181"/>
                <a:gd name="T10" fmla="*/ 91 w 181"/>
                <a:gd name="T11" fmla="*/ 0 h 181"/>
                <a:gd name="T12" fmla="*/ 0 w 181"/>
                <a:gd name="T13" fmla="*/ 91 h 181"/>
                <a:gd name="T14" fmla="*/ 91 w 181"/>
                <a:gd name="T15" fmla="*/ 181 h 181"/>
                <a:gd name="T16" fmla="*/ 181 w 181"/>
                <a:gd name="T17" fmla="*/ 91 h 181"/>
                <a:gd name="T18" fmla="*/ 91 w 181"/>
                <a:gd name="T1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181">
                  <a:moveTo>
                    <a:pt x="91" y="15"/>
                  </a:moveTo>
                  <a:cubicBezTo>
                    <a:pt x="132" y="15"/>
                    <a:pt x="166" y="49"/>
                    <a:pt x="166" y="91"/>
                  </a:cubicBezTo>
                  <a:cubicBezTo>
                    <a:pt x="166" y="132"/>
                    <a:pt x="132" y="166"/>
                    <a:pt x="91" y="166"/>
                  </a:cubicBezTo>
                  <a:cubicBezTo>
                    <a:pt x="49" y="166"/>
                    <a:pt x="15" y="132"/>
                    <a:pt x="15" y="91"/>
                  </a:cubicBezTo>
                  <a:cubicBezTo>
                    <a:pt x="15" y="49"/>
                    <a:pt x="49" y="15"/>
                    <a:pt x="91" y="15"/>
                  </a:cubicBezTo>
                  <a:moveTo>
                    <a:pt x="91" y="0"/>
                  </a:moveTo>
                  <a:cubicBezTo>
                    <a:pt x="41" y="0"/>
                    <a:pt x="0" y="41"/>
                    <a:pt x="0" y="91"/>
                  </a:cubicBezTo>
                  <a:cubicBezTo>
                    <a:pt x="0" y="141"/>
                    <a:pt x="41" y="181"/>
                    <a:pt x="91" y="181"/>
                  </a:cubicBezTo>
                  <a:cubicBezTo>
                    <a:pt x="141" y="181"/>
                    <a:pt x="181" y="141"/>
                    <a:pt x="181" y="91"/>
                  </a:cubicBezTo>
                  <a:cubicBezTo>
                    <a:pt x="181" y="41"/>
                    <a:pt x="141"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30"/>
            <p:cNvSpPr>
              <a:spLocks noEditPoints="1"/>
            </p:cNvSpPr>
            <p:nvPr/>
          </p:nvSpPr>
          <p:spPr bwMode="auto">
            <a:xfrm>
              <a:off x="8231188" y="668338"/>
              <a:ext cx="369888" cy="600075"/>
            </a:xfrm>
            <a:custGeom>
              <a:avLst/>
              <a:gdLst>
                <a:gd name="T0" fmla="*/ 49 w 97"/>
                <a:gd name="T1" fmla="*/ 157 h 157"/>
                <a:gd name="T2" fmla="*/ 0 w 97"/>
                <a:gd name="T3" fmla="*/ 79 h 157"/>
                <a:gd name="T4" fmla="*/ 49 w 97"/>
                <a:gd name="T5" fmla="*/ 0 h 157"/>
                <a:gd name="T6" fmla="*/ 97 w 97"/>
                <a:gd name="T7" fmla="*/ 79 h 157"/>
                <a:gd name="T8" fmla="*/ 49 w 97"/>
                <a:gd name="T9" fmla="*/ 157 h 157"/>
                <a:gd name="T10" fmla="*/ 49 w 97"/>
                <a:gd name="T11" fmla="*/ 6 h 157"/>
                <a:gd name="T12" fmla="*/ 6 w 97"/>
                <a:gd name="T13" fmla="*/ 79 h 157"/>
                <a:gd name="T14" fmla="*/ 49 w 97"/>
                <a:gd name="T15" fmla="*/ 152 h 157"/>
                <a:gd name="T16" fmla="*/ 92 w 97"/>
                <a:gd name="T17" fmla="*/ 79 h 157"/>
                <a:gd name="T18" fmla="*/ 49 w 97"/>
                <a:gd name="T19" fmla="*/ 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57">
                  <a:moveTo>
                    <a:pt x="49" y="157"/>
                  </a:moveTo>
                  <a:cubicBezTo>
                    <a:pt x="22" y="157"/>
                    <a:pt x="0" y="122"/>
                    <a:pt x="0" y="79"/>
                  </a:cubicBezTo>
                  <a:cubicBezTo>
                    <a:pt x="0" y="35"/>
                    <a:pt x="22" y="0"/>
                    <a:pt x="49" y="0"/>
                  </a:cubicBezTo>
                  <a:cubicBezTo>
                    <a:pt x="75" y="0"/>
                    <a:pt x="97" y="35"/>
                    <a:pt x="97" y="79"/>
                  </a:cubicBezTo>
                  <a:cubicBezTo>
                    <a:pt x="97" y="122"/>
                    <a:pt x="75" y="157"/>
                    <a:pt x="49" y="157"/>
                  </a:cubicBezTo>
                  <a:close/>
                  <a:moveTo>
                    <a:pt x="49" y="6"/>
                  </a:moveTo>
                  <a:cubicBezTo>
                    <a:pt x="25" y="6"/>
                    <a:pt x="6" y="38"/>
                    <a:pt x="6" y="79"/>
                  </a:cubicBezTo>
                  <a:cubicBezTo>
                    <a:pt x="6" y="119"/>
                    <a:pt x="25" y="152"/>
                    <a:pt x="49" y="152"/>
                  </a:cubicBezTo>
                  <a:cubicBezTo>
                    <a:pt x="72" y="152"/>
                    <a:pt x="92" y="119"/>
                    <a:pt x="92" y="79"/>
                  </a:cubicBezTo>
                  <a:cubicBezTo>
                    <a:pt x="92" y="38"/>
                    <a:pt x="72" y="6"/>
                    <a:pt x="4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Rectangle 31"/>
            <p:cNvSpPr>
              <a:spLocks noChangeArrowheads="1"/>
            </p:cNvSpPr>
            <p:nvPr/>
          </p:nvSpPr>
          <p:spPr bwMode="auto">
            <a:xfrm>
              <a:off x="8405813" y="681038"/>
              <a:ext cx="19050" cy="576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69" name="Rectangle 32"/>
            <p:cNvSpPr>
              <a:spLocks noChangeArrowheads="1"/>
            </p:cNvSpPr>
            <p:nvPr/>
          </p:nvSpPr>
          <p:spPr bwMode="auto">
            <a:xfrm>
              <a:off x="8139113" y="809625"/>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0" name="Rectangle 33"/>
            <p:cNvSpPr>
              <a:spLocks noChangeArrowheads="1"/>
            </p:cNvSpPr>
            <p:nvPr/>
          </p:nvSpPr>
          <p:spPr bwMode="auto">
            <a:xfrm>
              <a:off x="8128000" y="958850"/>
              <a:ext cx="57943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1" name="Rectangle 34"/>
            <p:cNvSpPr>
              <a:spLocks noChangeArrowheads="1"/>
            </p:cNvSpPr>
            <p:nvPr/>
          </p:nvSpPr>
          <p:spPr bwMode="auto">
            <a:xfrm>
              <a:off x="8131175" y="1103313"/>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900" decel="100000" fill="hold"/>
                                        <p:tgtEl>
                                          <p:spTgt spid="3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07323" y="3272959"/>
            <a:ext cx="3279348" cy="2844340"/>
            <a:chOff x="1280063" y="2399484"/>
            <a:chExt cx="2459831" cy="2133255"/>
          </a:xfrm>
        </p:grpSpPr>
        <p:sp>
          <p:nvSpPr>
            <p:cNvPr id="8" name="Freeform 5"/>
            <p:cNvSpPr/>
            <p:nvPr/>
          </p:nvSpPr>
          <p:spPr bwMode="auto">
            <a:xfrm>
              <a:off x="1280063" y="2399484"/>
              <a:ext cx="2459831" cy="1831035"/>
            </a:xfrm>
            <a:custGeom>
              <a:avLst/>
              <a:gdLst>
                <a:gd name="T0" fmla="*/ 570 w 570"/>
                <a:gd name="T1" fmla="*/ 401 h 425"/>
                <a:gd name="T2" fmla="*/ 547 w 570"/>
                <a:gd name="T3" fmla="*/ 425 h 425"/>
                <a:gd name="T4" fmla="*/ 23 w 570"/>
                <a:gd name="T5" fmla="*/ 425 h 425"/>
                <a:gd name="T6" fmla="*/ 0 w 570"/>
                <a:gd name="T7" fmla="*/ 401 h 425"/>
                <a:gd name="T8" fmla="*/ 0 w 570"/>
                <a:gd name="T9" fmla="*/ 24 h 425"/>
                <a:gd name="T10" fmla="*/ 23 w 570"/>
                <a:gd name="T11" fmla="*/ 0 h 425"/>
                <a:gd name="T12" fmla="*/ 547 w 570"/>
                <a:gd name="T13" fmla="*/ 0 h 425"/>
                <a:gd name="T14" fmla="*/ 570 w 570"/>
                <a:gd name="T15" fmla="*/ 24 h 425"/>
                <a:gd name="T16" fmla="*/ 570 w 570"/>
                <a:gd name="T17" fmla="*/ 40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425">
                  <a:moveTo>
                    <a:pt x="570" y="401"/>
                  </a:moveTo>
                  <a:cubicBezTo>
                    <a:pt x="570" y="414"/>
                    <a:pt x="559" y="425"/>
                    <a:pt x="547" y="425"/>
                  </a:cubicBezTo>
                  <a:cubicBezTo>
                    <a:pt x="23" y="425"/>
                    <a:pt x="23" y="425"/>
                    <a:pt x="23" y="425"/>
                  </a:cubicBezTo>
                  <a:cubicBezTo>
                    <a:pt x="11" y="425"/>
                    <a:pt x="0" y="414"/>
                    <a:pt x="0" y="401"/>
                  </a:cubicBezTo>
                  <a:cubicBezTo>
                    <a:pt x="0" y="24"/>
                    <a:pt x="0" y="24"/>
                    <a:pt x="0" y="24"/>
                  </a:cubicBezTo>
                  <a:cubicBezTo>
                    <a:pt x="0" y="11"/>
                    <a:pt x="11" y="0"/>
                    <a:pt x="23" y="0"/>
                  </a:cubicBezTo>
                  <a:cubicBezTo>
                    <a:pt x="547" y="0"/>
                    <a:pt x="547" y="0"/>
                    <a:pt x="547" y="0"/>
                  </a:cubicBezTo>
                  <a:cubicBezTo>
                    <a:pt x="559" y="0"/>
                    <a:pt x="570" y="11"/>
                    <a:pt x="570" y="24"/>
                  </a:cubicBezTo>
                  <a:cubicBezTo>
                    <a:pt x="570" y="401"/>
                    <a:pt x="570" y="401"/>
                    <a:pt x="570" y="401"/>
                  </a:cubicBezTo>
                </a:path>
              </a:pathLst>
            </a:custGeom>
            <a:solidFill>
              <a:schemeClr val="tx2">
                <a:lumMod val="50000"/>
              </a:schemeClr>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280063" y="3981436"/>
              <a:ext cx="2459831" cy="262368"/>
            </a:xfrm>
            <a:custGeom>
              <a:avLst/>
              <a:gdLst>
                <a:gd name="T0" fmla="*/ 0 w 570"/>
                <a:gd name="T1" fmla="*/ 0 h 61"/>
                <a:gd name="T2" fmla="*/ 0 w 570"/>
                <a:gd name="T3" fmla="*/ 38 h 61"/>
                <a:gd name="T4" fmla="*/ 23 w 570"/>
                <a:gd name="T5" fmla="*/ 61 h 61"/>
                <a:gd name="T6" fmla="*/ 547 w 570"/>
                <a:gd name="T7" fmla="*/ 61 h 61"/>
                <a:gd name="T8" fmla="*/ 570 w 570"/>
                <a:gd name="T9" fmla="*/ 38 h 61"/>
                <a:gd name="T10" fmla="*/ 570 w 570"/>
                <a:gd name="T11" fmla="*/ 0 h 61"/>
                <a:gd name="T12" fmla="*/ 0 w 57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570" h="61">
                  <a:moveTo>
                    <a:pt x="0" y="0"/>
                  </a:moveTo>
                  <a:cubicBezTo>
                    <a:pt x="0" y="38"/>
                    <a:pt x="0" y="38"/>
                    <a:pt x="0" y="38"/>
                  </a:cubicBezTo>
                  <a:cubicBezTo>
                    <a:pt x="0" y="51"/>
                    <a:pt x="11" y="61"/>
                    <a:pt x="23" y="61"/>
                  </a:cubicBezTo>
                  <a:cubicBezTo>
                    <a:pt x="547" y="61"/>
                    <a:pt x="547" y="61"/>
                    <a:pt x="547" y="61"/>
                  </a:cubicBezTo>
                  <a:cubicBezTo>
                    <a:pt x="559" y="61"/>
                    <a:pt x="570" y="51"/>
                    <a:pt x="570" y="38"/>
                  </a:cubicBezTo>
                  <a:cubicBezTo>
                    <a:pt x="570" y="0"/>
                    <a:pt x="570" y="0"/>
                    <a:pt x="570" y="0"/>
                  </a:cubicBezTo>
                  <a:lnTo>
                    <a:pt x="0" y="0"/>
                  </a:ln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1975281" y="4278121"/>
              <a:ext cx="1112570" cy="254618"/>
            </a:xfrm>
            <a:custGeom>
              <a:avLst/>
              <a:gdLst>
                <a:gd name="T0" fmla="*/ 215 w 258"/>
                <a:gd name="T1" fmla="*/ 29 h 59"/>
                <a:gd name="T2" fmla="*/ 181 w 258"/>
                <a:gd name="T3" fmla="*/ 29 h 59"/>
                <a:gd name="T4" fmla="*/ 172 w 258"/>
                <a:gd name="T5" fmla="*/ 11 h 59"/>
                <a:gd name="T6" fmla="*/ 164 w 258"/>
                <a:gd name="T7" fmla="*/ 0 h 59"/>
                <a:gd name="T8" fmla="*/ 126 w 258"/>
                <a:gd name="T9" fmla="*/ 0 h 59"/>
                <a:gd name="T10" fmla="*/ 88 w 258"/>
                <a:gd name="T11" fmla="*/ 0 h 59"/>
                <a:gd name="T12" fmla="*/ 80 w 258"/>
                <a:gd name="T13" fmla="*/ 11 h 59"/>
                <a:gd name="T14" fmla="*/ 71 w 258"/>
                <a:gd name="T15" fmla="*/ 29 h 59"/>
                <a:gd name="T16" fmla="*/ 43 w 258"/>
                <a:gd name="T17" fmla="*/ 29 h 59"/>
                <a:gd name="T18" fmla="*/ 0 w 258"/>
                <a:gd name="T19" fmla="*/ 59 h 59"/>
                <a:gd name="T20" fmla="*/ 258 w 258"/>
                <a:gd name="T21" fmla="*/ 59 h 59"/>
                <a:gd name="T22" fmla="*/ 215 w 258"/>
                <a:gd name="T23" fmla="*/ 2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59">
                  <a:moveTo>
                    <a:pt x="215" y="29"/>
                  </a:moveTo>
                  <a:cubicBezTo>
                    <a:pt x="181" y="29"/>
                    <a:pt x="181" y="29"/>
                    <a:pt x="181" y="29"/>
                  </a:cubicBezTo>
                  <a:cubicBezTo>
                    <a:pt x="178" y="25"/>
                    <a:pt x="175" y="19"/>
                    <a:pt x="172" y="11"/>
                  </a:cubicBezTo>
                  <a:cubicBezTo>
                    <a:pt x="172" y="11"/>
                    <a:pt x="169" y="0"/>
                    <a:pt x="164" y="0"/>
                  </a:cubicBezTo>
                  <a:cubicBezTo>
                    <a:pt x="161" y="0"/>
                    <a:pt x="143" y="0"/>
                    <a:pt x="126" y="0"/>
                  </a:cubicBezTo>
                  <a:cubicBezTo>
                    <a:pt x="108" y="0"/>
                    <a:pt x="91" y="0"/>
                    <a:pt x="88" y="0"/>
                  </a:cubicBezTo>
                  <a:cubicBezTo>
                    <a:pt x="83" y="0"/>
                    <a:pt x="80" y="11"/>
                    <a:pt x="80" y="11"/>
                  </a:cubicBezTo>
                  <a:cubicBezTo>
                    <a:pt x="77" y="19"/>
                    <a:pt x="74" y="25"/>
                    <a:pt x="71" y="29"/>
                  </a:cubicBezTo>
                  <a:cubicBezTo>
                    <a:pt x="43" y="29"/>
                    <a:pt x="43" y="29"/>
                    <a:pt x="43" y="29"/>
                  </a:cubicBezTo>
                  <a:cubicBezTo>
                    <a:pt x="23" y="29"/>
                    <a:pt x="6" y="42"/>
                    <a:pt x="0" y="59"/>
                  </a:cubicBezTo>
                  <a:cubicBezTo>
                    <a:pt x="258" y="59"/>
                    <a:pt x="258" y="59"/>
                    <a:pt x="258" y="59"/>
                  </a:cubicBezTo>
                  <a:cubicBezTo>
                    <a:pt x="251" y="42"/>
                    <a:pt x="235" y="29"/>
                    <a:pt x="215" y="29"/>
                  </a:cubicBez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830" y="2517935"/>
              <a:ext cx="2245066" cy="1357225"/>
            </a:xfrm>
            <a:prstGeom prst="rect">
              <a:avLst/>
            </a:prstGeom>
            <a:solidFill>
              <a:schemeClr val="bg1"/>
            </a:solidFill>
            <a:ln w="9525">
              <a:solidFill>
                <a:srgbClr val="000000"/>
              </a:solidFill>
              <a:miter lim="800000"/>
              <a:headEnd/>
              <a:tailEnd/>
            </a:ln>
          </p:spPr>
        </p:pic>
      </p:grpSp>
      <p:grpSp>
        <p:nvGrpSpPr>
          <p:cNvPr id="12" name="组合 11"/>
          <p:cNvGrpSpPr/>
          <p:nvPr/>
        </p:nvGrpSpPr>
        <p:grpSpPr>
          <a:xfrm>
            <a:off x="2076286" y="2669255"/>
            <a:ext cx="2495670" cy="1666456"/>
            <a:chOff x="1556822" y="1946706"/>
            <a:chExt cx="1871996" cy="1249842"/>
          </a:xfrm>
        </p:grpSpPr>
        <p:sp>
          <p:nvSpPr>
            <p:cNvPr id="13" name="Freeform 11"/>
            <p:cNvSpPr/>
            <p:nvPr/>
          </p:nvSpPr>
          <p:spPr bwMode="auto">
            <a:xfrm>
              <a:off x="1556822" y="1946706"/>
              <a:ext cx="1871996" cy="1249842"/>
            </a:xfrm>
            <a:custGeom>
              <a:avLst/>
              <a:gdLst>
                <a:gd name="T0" fmla="*/ 0 w 1691"/>
                <a:gd name="T1" fmla="*/ 0 h 1129"/>
                <a:gd name="T2" fmla="*/ 760 w 1691"/>
                <a:gd name="T3" fmla="*/ 685 h 1129"/>
                <a:gd name="T4" fmla="*/ 760 w 1691"/>
                <a:gd name="T5" fmla="*/ 1129 h 1129"/>
                <a:gd name="T6" fmla="*/ 931 w 1691"/>
                <a:gd name="T7" fmla="*/ 1129 h 1129"/>
                <a:gd name="T8" fmla="*/ 931 w 1691"/>
                <a:gd name="T9" fmla="*/ 685 h 1129"/>
                <a:gd name="T10" fmla="*/ 1691 w 1691"/>
                <a:gd name="T11" fmla="*/ 0 h 1129"/>
                <a:gd name="T12" fmla="*/ 0 w 1691"/>
                <a:gd name="T13" fmla="*/ 0 h 1129"/>
              </a:gdLst>
              <a:ahLst/>
              <a:cxnLst>
                <a:cxn ang="0">
                  <a:pos x="T0" y="T1"/>
                </a:cxn>
                <a:cxn ang="0">
                  <a:pos x="T2" y="T3"/>
                </a:cxn>
                <a:cxn ang="0">
                  <a:pos x="T4" y="T5"/>
                </a:cxn>
                <a:cxn ang="0">
                  <a:pos x="T6" y="T7"/>
                </a:cxn>
                <a:cxn ang="0">
                  <a:pos x="T8" y="T9"/>
                </a:cxn>
                <a:cxn ang="0">
                  <a:pos x="T10" y="T11"/>
                </a:cxn>
                <a:cxn ang="0">
                  <a:pos x="T12" y="T13"/>
                </a:cxn>
              </a:cxnLst>
              <a:rect l="0" t="0" r="r" b="b"/>
              <a:pathLst>
                <a:path w="1691" h="1129">
                  <a:moveTo>
                    <a:pt x="0" y="0"/>
                  </a:moveTo>
                  <a:lnTo>
                    <a:pt x="760" y="685"/>
                  </a:lnTo>
                  <a:lnTo>
                    <a:pt x="760" y="1129"/>
                  </a:lnTo>
                  <a:lnTo>
                    <a:pt x="931" y="1129"/>
                  </a:lnTo>
                  <a:lnTo>
                    <a:pt x="931" y="685"/>
                  </a:lnTo>
                  <a:lnTo>
                    <a:pt x="1691" y="0"/>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556822" y="1946706"/>
              <a:ext cx="935445" cy="1249842"/>
            </a:xfrm>
            <a:custGeom>
              <a:avLst/>
              <a:gdLst>
                <a:gd name="T0" fmla="*/ 845 w 845"/>
                <a:gd name="T1" fmla="*/ 1129 h 1129"/>
                <a:gd name="T2" fmla="*/ 845 w 845"/>
                <a:gd name="T3" fmla="*/ 0 h 1129"/>
                <a:gd name="T4" fmla="*/ 0 w 845"/>
                <a:gd name="T5" fmla="*/ 0 h 1129"/>
                <a:gd name="T6" fmla="*/ 760 w 845"/>
                <a:gd name="T7" fmla="*/ 685 h 1129"/>
                <a:gd name="T8" fmla="*/ 760 w 845"/>
                <a:gd name="T9" fmla="*/ 1129 h 1129"/>
                <a:gd name="T10" fmla="*/ 845 w 845"/>
                <a:gd name="T11" fmla="*/ 1129 h 1129"/>
              </a:gdLst>
              <a:ahLst/>
              <a:cxnLst>
                <a:cxn ang="0">
                  <a:pos x="T0" y="T1"/>
                </a:cxn>
                <a:cxn ang="0">
                  <a:pos x="T2" y="T3"/>
                </a:cxn>
                <a:cxn ang="0">
                  <a:pos x="T4" y="T5"/>
                </a:cxn>
                <a:cxn ang="0">
                  <a:pos x="T6" y="T7"/>
                </a:cxn>
                <a:cxn ang="0">
                  <a:pos x="T8" y="T9"/>
                </a:cxn>
                <a:cxn ang="0">
                  <a:pos x="T10" y="T11"/>
                </a:cxn>
              </a:cxnLst>
              <a:rect l="0" t="0" r="r" b="b"/>
              <a:pathLst>
                <a:path w="845" h="1129">
                  <a:moveTo>
                    <a:pt x="845" y="1129"/>
                  </a:moveTo>
                  <a:lnTo>
                    <a:pt x="845" y="0"/>
                  </a:lnTo>
                  <a:lnTo>
                    <a:pt x="0" y="0"/>
                  </a:lnTo>
                  <a:lnTo>
                    <a:pt x="760" y="685"/>
                  </a:lnTo>
                  <a:lnTo>
                    <a:pt x="760" y="1129"/>
                  </a:lnTo>
                  <a:lnTo>
                    <a:pt x="845" y="112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2634161" y="2158499"/>
            <a:ext cx="329625" cy="326725"/>
            <a:chOff x="3128964" y="2287587"/>
            <a:chExt cx="1233385" cy="1222376"/>
          </a:xfrm>
        </p:grpSpPr>
        <p:sp>
          <p:nvSpPr>
            <p:cNvPr id="1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1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1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2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2879688" y="1935276"/>
            <a:ext cx="649895" cy="644179"/>
            <a:chOff x="3128964" y="2287587"/>
            <a:chExt cx="1233385" cy="1222376"/>
          </a:xfrm>
        </p:grpSpPr>
        <p:sp>
          <p:nvSpPr>
            <p:cNvPr id="2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2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2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3667970" y="2158499"/>
            <a:ext cx="329625" cy="326725"/>
            <a:chOff x="3128964" y="2287587"/>
            <a:chExt cx="1233385" cy="1222376"/>
          </a:xfrm>
        </p:grpSpPr>
        <p:sp>
          <p:nvSpPr>
            <p:cNvPr id="3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3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3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2634161" y="4799708"/>
            <a:ext cx="329625" cy="326725"/>
            <a:chOff x="3128964" y="2287587"/>
            <a:chExt cx="1233385" cy="1222376"/>
          </a:xfrm>
        </p:grpSpPr>
        <p:sp>
          <p:nvSpPr>
            <p:cNvPr id="4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4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4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4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2879688" y="4576485"/>
            <a:ext cx="649895" cy="644179"/>
            <a:chOff x="3128964" y="2287587"/>
            <a:chExt cx="1233385" cy="1222376"/>
          </a:xfrm>
        </p:grpSpPr>
        <p:sp>
          <p:nvSpPr>
            <p:cNvPr id="4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5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5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3667970" y="4799708"/>
            <a:ext cx="329625" cy="326725"/>
            <a:chOff x="3128964" y="2287587"/>
            <a:chExt cx="1233385" cy="1222376"/>
          </a:xfrm>
        </p:grpSpPr>
        <p:sp>
          <p:nvSpPr>
            <p:cNvPr id="5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6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669586" y="4585652"/>
            <a:ext cx="329625" cy="326725"/>
            <a:chOff x="3128964" y="2287587"/>
            <a:chExt cx="1233385" cy="1222376"/>
          </a:xfrm>
        </p:grpSpPr>
        <p:sp>
          <p:nvSpPr>
            <p:cNvPr id="6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6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6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1" name="组合 70"/>
          <p:cNvGrpSpPr/>
          <p:nvPr/>
        </p:nvGrpSpPr>
        <p:grpSpPr>
          <a:xfrm>
            <a:off x="3403866" y="4636345"/>
            <a:ext cx="329625" cy="326725"/>
            <a:chOff x="3128964" y="2287587"/>
            <a:chExt cx="1233385" cy="1222376"/>
          </a:xfrm>
        </p:grpSpPr>
        <p:sp>
          <p:nvSpPr>
            <p:cNvPr id="7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7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7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7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9" name="组合 78"/>
          <p:cNvGrpSpPr/>
          <p:nvPr/>
        </p:nvGrpSpPr>
        <p:grpSpPr>
          <a:xfrm>
            <a:off x="4080726" y="4890100"/>
            <a:ext cx="329625" cy="326725"/>
            <a:chOff x="3128964" y="2287587"/>
            <a:chExt cx="1233385" cy="1222376"/>
          </a:xfrm>
        </p:grpSpPr>
        <p:sp>
          <p:nvSpPr>
            <p:cNvPr id="8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8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8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8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8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2033408" y="4877813"/>
            <a:ext cx="329625" cy="326725"/>
            <a:chOff x="3128964" y="2287587"/>
            <a:chExt cx="1233385" cy="1222376"/>
          </a:xfrm>
        </p:grpSpPr>
        <p:sp>
          <p:nvSpPr>
            <p:cNvPr id="8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9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9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2241501" y="4877813"/>
            <a:ext cx="329625" cy="326725"/>
            <a:chOff x="3128964" y="2287587"/>
            <a:chExt cx="1233385" cy="1222376"/>
          </a:xfrm>
        </p:grpSpPr>
        <p:sp>
          <p:nvSpPr>
            <p:cNvPr id="9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10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0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10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 name="Rectangle 8"/>
          <p:cNvSpPr/>
          <p:nvPr/>
        </p:nvSpPr>
        <p:spPr bwMode="auto">
          <a:xfrm>
            <a:off x="5520012" y="2703362"/>
            <a:ext cx="2502221" cy="1491455"/>
          </a:xfrm>
          <a:prstGeom prst="rect">
            <a:avLst/>
          </a:prstGeom>
          <a:blipFill>
            <a:blip r:embed="rId5"/>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4" name="Rectangle 8"/>
          <p:cNvSpPr/>
          <p:nvPr/>
        </p:nvSpPr>
        <p:spPr bwMode="auto">
          <a:xfrm>
            <a:off x="8186593" y="2703362"/>
            <a:ext cx="2502221" cy="1491455"/>
          </a:xfrm>
          <a:prstGeom prst="rect">
            <a:avLst/>
          </a:prstGeom>
          <a:blipFill>
            <a:blip r:embed="rId6"/>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5" name="矩形 104"/>
          <p:cNvSpPr/>
          <p:nvPr/>
        </p:nvSpPr>
        <p:spPr>
          <a:xfrm>
            <a:off x="5485536" y="4626669"/>
            <a:ext cx="5168802" cy="1149032"/>
          </a:xfrm>
          <a:prstGeom prst="rect">
            <a:avLst/>
          </a:prstGeom>
        </p:spPr>
        <p:txBody>
          <a:bodyPr wrap="square" lIns="121908" tIns="60954" rIns="121908" bIns="60954">
            <a:spAutoFit/>
          </a:bodyPr>
          <a:lstStyle/>
          <a:p>
            <a:pPr algn="just">
              <a:lnSpc>
                <a:spcPts val="2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平面设表现也越来越丰富，这对今天的平面设计都提出了空前挑战，平面设计设计为平面设计者提供了更为广阔的发展窨。从技术上讲平面设计更重要。</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26"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145">
                                          <p:stCondLst>
                                            <p:cond delay="0"/>
                                          </p:stCondLst>
                                        </p:cTn>
                                        <p:tgtEl>
                                          <p:spTgt spid="15"/>
                                        </p:tgtEl>
                                      </p:cBhvr>
                                    </p:animEffect>
                                    <p:anim calcmode="lin" valueType="num">
                                      <p:cBhvr>
                                        <p:cTn id="18" dur="455"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21"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22"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23" dur="6">
                                          <p:stCondLst>
                                            <p:cond delay="162"/>
                                          </p:stCondLst>
                                        </p:cTn>
                                        <p:tgtEl>
                                          <p:spTgt spid="15"/>
                                        </p:tgtEl>
                                      </p:cBhvr>
                                      <p:to x="100000" y="60000"/>
                                    </p:animScale>
                                    <p:animScale>
                                      <p:cBhvr>
                                        <p:cTn id="24" dur="41" decel="50000">
                                          <p:stCondLst>
                                            <p:cond delay="169"/>
                                          </p:stCondLst>
                                        </p:cTn>
                                        <p:tgtEl>
                                          <p:spTgt spid="15"/>
                                        </p:tgtEl>
                                      </p:cBhvr>
                                      <p:to x="100000" y="100000"/>
                                    </p:animScale>
                                    <p:animScale>
                                      <p:cBhvr>
                                        <p:cTn id="25" dur="6">
                                          <p:stCondLst>
                                            <p:cond delay="328"/>
                                          </p:stCondLst>
                                        </p:cTn>
                                        <p:tgtEl>
                                          <p:spTgt spid="15"/>
                                        </p:tgtEl>
                                      </p:cBhvr>
                                      <p:to x="100000" y="80000"/>
                                    </p:animScale>
                                    <p:animScale>
                                      <p:cBhvr>
                                        <p:cTn id="26" dur="41" decel="50000">
                                          <p:stCondLst>
                                            <p:cond delay="335"/>
                                          </p:stCondLst>
                                        </p:cTn>
                                        <p:tgtEl>
                                          <p:spTgt spid="15"/>
                                        </p:tgtEl>
                                      </p:cBhvr>
                                      <p:to x="100000" y="100000"/>
                                    </p:animScale>
                                    <p:animScale>
                                      <p:cBhvr>
                                        <p:cTn id="27" dur="6">
                                          <p:stCondLst>
                                            <p:cond delay="410"/>
                                          </p:stCondLst>
                                        </p:cTn>
                                        <p:tgtEl>
                                          <p:spTgt spid="15"/>
                                        </p:tgtEl>
                                      </p:cBhvr>
                                      <p:to x="100000" y="90000"/>
                                    </p:animScale>
                                    <p:animScale>
                                      <p:cBhvr>
                                        <p:cTn id="28" dur="41" decel="50000">
                                          <p:stCondLst>
                                            <p:cond delay="417"/>
                                          </p:stCondLst>
                                        </p:cTn>
                                        <p:tgtEl>
                                          <p:spTgt spid="15"/>
                                        </p:tgtEl>
                                      </p:cBhvr>
                                      <p:to x="100000" y="100000"/>
                                    </p:animScale>
                                    <p:animScale>
                                      <p:cBhvr>
                                        <p:cTn id="29" dur="6">
                                          <p:stCondLst>
                                            <p:cond delay="452"/>
                                          </p:stCondLst>
                                        </p:cTn>
                                        <p:tgtEl>
                                          <p:spTgt spid="15"/>
                                        </p:tgtEl>
                                      </p:cBhvr>
                                      <p:to x="100000" y="95000"/>
                                    </p:animScale>
                                    <p:animScale>
                                      <p:cBhvr>
                                        <p:cTn id="30" dur="41" decel="50000">
                                          <p:stCondLst>
                                            <p:cond delay="459"/>
                                          </p:stCondLst>
                                        </p:cTn>
                                        <p:tgtEl>
                                          <p:spTgt spid="15"/>
                                        </p:tgtEl>
                                      </p:cBhvr>
                                      <p:to x="100000" y="100000"/>
                                    </p:animScale>
                                  </p:childTnLst>
                                </p:cTn>
                              </p:par>
                              <p:par>
                                <p:cTn id="31" presetID="26" presetClass="entr" presetSubtype="0" fill="hold" nodeType="withEffect">
                                  <p:stCondLst>
                                    <p:cond delay="20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145">
                                          <p:stCondLst>
                                            <p:cond delay="0"/>
                                          </p:stCondLst>
                                        </p:cTn>
                                        <p:tgtEl>
                                          <p:spTgt spid="23"/>
                                        </p:tgtEl>
                                      </p:cBhvr>
                                    </p:animEffect>
                                    <p:anim calcmode="lin" valueType="num">
                                      <p:cBhvr>
                                        <p:cTn id="34" dur="4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23"/>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23"/>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23"/>
                                        </p:tgtEl>
                                        <p:attrNameLst>
                                          <p:attrName>ppt_y</p:attrName>
                                        </p:attrNameLst>
                                      </p:cBhvr>
                                      <p:tavLst>
                                        <p:tav tm="0" fmla="#ppt_y-sin(pi*$)/81">
                                          <p:val>
                                            <p:fltVal val="0"/>
                                          </p:val>
                                        </p:tav>
                                        <p:tav tm="100000">
                                          <p:val>
                                            <p:fltVal val="1"/>
                                          </p:val>
                                        </p:tav>
                                      </p:tavLst>
                                    </p:anim>
                                    <p:animScale>
                                      <p:cBhvr>
                                        <p:cTn id="39" dur="6">
                                          <p:stCondLst>
                                            <p:cond delay="162"/>
                                          </p:stCondLst>
                                        </p:cTn>
                                        <p:tgtEl>
                                          <p:spTgt spid="23"/>
                                        </p:tgtEl>
                                      </p:cBhvr>
                                      <p:to x="100000" y="60000"/>
                                    </p:animScale>
                                    <p:animScale>
                                      <p:cBhvr>
                                        <p:cTn id="40" dur="41" decel="50000">
                                          <p:stCondLst>
                                            <p:cond delay="169"/>
                                          </p:stCondLst>
                                        </p:cTn>
                                        <p:tgtEl>
                                          <p:spTgt spid="23"/>
                                        </p:tgtEl>
                                      </p:cBhvr>
                                      <p:to x="100000" y="100000"/>
                                    </p:animScale>
                                    <p:animScale>
                                      <p:cBhvr>
                                        <p:cTn id="41" dur="6">
                                          <p:stCondLst>
                                            <p:cond delay="328"/>
                                          </p:stCondLst>
                                        </p:cTn>
                                        <p:tgtEl>
                                          <p:spTgt spid="23"/>
                                        </p:tgtEl>
                                      </p:cBhvr>
                                      <p:to x="100000" y="80000"/>
                                    </p:animScale>
                                    <p:animScale>
                                      <p:cBhvr>
                                        <p:cTn id="42" dur="41" decel="50000">
                                          <p:stCondLst>
                                            <p:cond delay="335"/>
                                          </p:stCondLst>
                                        </p:cTn>
                                        <p:tgtEl>
                                          <p:spTgt spid="23"/>
                                        </p:tgtEl>
                                      </p:cBhvr>
                                      <p:to x="100000" y="100000"/>
                                    </p:animScale>
                                    <p:animScale>
                                      <p:cBhvr>
                                        <p:cTn id="43" dur="6">
                                          <p:stCondLst>
                                            <p:cond delay="410"/>
                                          </p:stCondLst>
                                        </p:cTn>
                                        <p:tgtEl>
                                          <p:spTgt spid="23"/>
                                        </p:tgtEl>
                                      </p:cBhvr>
                                      <p:to x="100000" y="90000"/>
                                    </p:animScale>
                                    <p:animScale>
                                      <p:cBhvr>
                                        <p:cTn id="44" dur="41" decel="50000">
                                          <p:stCondLst>
                                            <p:cond delay="417"/>
                                          </p:stCondLst>
                                        </p:cTn>
                                        <p:tgtEl>
                                          <p:spTgt spid="23"/>
                                        </p:tgtEl>
                                      </p:cBhvr>
                                      <p:to x="100000" y="100000"/>
                                    </p:animScale>
                                    <p:animScale>
                                      <p:cBhvr>
                                        <p:cTn id="45" dur="6">
                                          <p:stCondLst>
                                            <p:cond delay="452"/>
                                          </p:stCondLst>
                                        </p:cTn>
                                        <p:tgtEl>
                                          <p:spTgt spid="23"/>
                                        </p:tgtEl>
                                      </p:cBhvr>
                                      <p:to x="100000" y="95000"/>
                                    </p:animScale>
                                    <p:animScale>
                                      <p:cBhvr>
                                        <p:cTn id="46" dur="41" decel="50000">
                                          <p:stCondLst>
                                            <p:cond delay="459"/>
                                          </p:stCondLst>
                                        </p:cTn>
                                        <p:tgtEl>
                                          <p:spTgt spid="23"/>
                                        </p:tgtEl>
                                      </p:cBhvr>
                                      <p:to x="100000" y="100000"/>
                                    </p:animScale>
                                  </p:childTnLst>
                                </p:cTn>
                              </p:par>
                              <p:par>
                                <p:cTn id="47" presetID="26" presetClass="entr" presetSubtype="0" fill="hold" nodeType="withEffect">
                                  <p:stCondLst>
                                    <p:cond delay="50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145">
                                          <p:stCondLst>
                                            <p:cond delay="0"/>
                                          </p:stCondLst>
                                        </p:cTn>
                                        <p:tgtEl>
                                          <p:spTgt spid="31"/>
                                        </p:tgtEl>
                                      </p:cBhvr>
                                    </p:animEffect>
                                    <p:anim calcmode="lin" valueType="num">
                                      <p:cBhvr>
                                        <p:cTn id="50" dur="455"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1" dur="166"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2" dur="166" tmFilter="0, 0; 0.125,0.2665; 0.25,0.4; 0.375,0.465; 0.5,0.5;  0.625,0.535; 0.75,0.6; 0.875,0.7335; 1,1">
                                          <p:stCondLst>
                                            <p:cond delay="166"/>
                                          </p:stCondLst>
                                        </p:cTn>
                                        <p:tgtEl>
                                          <p:spTgt spid="31"/>
                                        </p:tgtEl>
                                        <p:attrNameLst>
                                          <p:attrName>ppt_y</p:attrName>
                                        </p:attrNameLst>
                                      </p:cBhvr>
                                      <p:tavLst>
                                        <p:tav tm="0" fmla="#ppt_y-sin(pi*$)/9">
                                          <p:val>
                                            <p:fltVal val="0"/>
                                          </p:val>
                                        </p:tav>
                                        <p:tav tm="100000">
                                          <p:val>
                                            <p:fltVal val="1"/>
                                          </p:val>
                                        </p:tav>
                                      </p:tavLst>
                                    </p:anim>
                                    <p:anim calcmode="lin" valueType="num">
                                      <p:cBhvr>
                                        <p:cTn id="53" dur="83" tmFilter="0, 0; 0.125,0.2665; 0.25,0.4; 0.375,0.465; 0.5,0.5;  0.625,0.535; 0.75,0.6; 0.875,0.7335; 1,1">
                                          <p:stCondLst>
                                            <p:cond delay="331"/>
                                          </p:stCondLst>
                                        </p:cTn>
                                        <p:tgtEl>
                                          <p:spTgt spid="31"/>
                                        </p:tgtEl>
                                        <p:attrNameLst>
                                          <p:attrName>ppt_y</p:attrName>
                                        </p:attrNameLst>
                                      </p:cBhvr>
                                      <p:tavLst>
                                        <p:tav tm="0" fmla="#ppt_y-sin(pi*$)/27">
                                          <p:val>
                                            <p:fltVal val="0"/>
                                          </p:val>
                                        </p:tav>
                                        <p:tav tm="100000">
                                          <p:val>
                                            <p:fltVal val="1"/>
                                          </p:val>
                                        </p:tav>
                                      </p:tavLst>
                                    </p:anim>
                                    <p:anim calcmode="lin" valueType="num">
                                      <p:cBhvr>
                                        <p:cTn id="54" dur="41" tmFilter="0, 0; 0.125,0.2665; 0.25,0.4; 0.375,0.465; 0.5,0.5;  0.625,0.535; 0.75,0.6; 0.875,0.7335; 1,1">
                                          <p:stCondLst>
                                            <p:cond delay="414"/>
                                          </p:stCondLst>
                                        </p:cTn>
                                        <p:tgtEl>
                                          <p:spTgt spid="31"/>
                                        </p:tgtEl>
                                        <p:attrNameLst>
                                          <p:attrName>ppt_y</p:attrName>
                                        </p:attrNameLst>
                                      </p:cBhvr>
                                      <p:tavLst>
                                        <p:tav tm="0" fmla="#ppt_y-sin(pi*$)/81">
                                          <p:val>
                                            <p:fltVal val="0"/>
                                          </p:val>
                                        </p:tav>
                                        <p:tav tm="100000">
                                          <p:val>
                                            <p:fltVal val="1"/>
                                          </p:val>
                                        </p:tav>
                                      </p:tavLst>
                                    </p:anim>
                                    <p:animScale>
                                      <p:cBhvr>
                                        <p:cTn id="55" dur="6">
                                          <p:stCondLst>
                                            <p:cond delay="162"/>
                                          </p:stCondLst>
                                        </p:cTn>
                                        <p:tgtEl>
                                          <p:spTgt spid="31"/>
                                        </p:tgtEl>
                                      </p:cBhvr>
                                      <p:to x="100000" y="60000"/>
                                    </p:animScale>
                                    <p:animScale>
                                      <p:cBhvr>
                                        <p:cTn id="56" dur="41" decel="50000">
                                          <p:stCondLst>
                                            <p:cond delay="169"/>
                                          </p:stCondLst>
                                        </p:cTn>
                                        <p:tgtEl>
                                          <p:spTgt spid="31"/>
                                        </p:tgtEl>
                                      </p:cBhvr>
                                      <p:to x="100000" y="100000"/>
                                    </p:animScale>
                                    <p:animScale>
                                      <p:cBhvr>
                                        <p:cTn id="57" dur="6">
                                          <p:stCondLst>
                                            <p:cond delay="328"/>
                                          </p:stCondLst>
                                        </p:cTn>
                                        <p:tgtEl>
                                          <p:spTgt spid="31"/>
                                        </p:tgtEl>
                                      </p:cBhvr>
                                      <p:to x="100000" y="80000"/>
                                    </p:animScale>
                                    <p:animScale>
                                      <p:cBhvr>
                                        <p:cTn id="58" dur="41" decel="50000">
                                          <p:stCondLst>
                                            <p:cond delay="335"/>
                                          </p:stCondLst>
                                        </p:cTn>
                                        <p:tgtEl>
                                          <p:spTgt spid="31"/>
                                        </p:tgtEl>
                                      </p:cBhvr>
                                      <p:to x="100000" y="100000"/>
                                    </p:animScale>
                                    <p:animScale>
                                      <p:cBhvr>
                                        <p:cTn id="59" dur="6">
                                          <p:stCondLst>
                                            <p:cond delay="410"/>
                                          </p:stCondLst>
                                        </p:cTn>
                                        <p:tgtEl>
                                          <p:spTgt spid="31"/>
                                        </p:tgtEl>
                                      </p:cBhvr>
                                      <p:to x="100000" y="90000"/>
                                    </p:animScale>
                                    <p:animScale>
                                      <p:cBhvr>
                                        <p:cTn id="60" dur="41" decel="50000">
                                          <p:stCondLst>
                                            <p:cond delay="417"/>
                                          </p:stCondLst>
                                        </p:cTn>
                                        <p:tgtEl>
                                          <p:spTgt spid="31"/>
                                        </p:tgtEl>
                                      </p:cBhvr>
                                      <p:to x="100000" y="100000"/>
                                    </p:animScale>
                                    <p:animScale>
                                      <p:cBhvr>
                                        <p:cTn id="61" dur="6">
                                          <p:stCondLst>
                                            <p:cond delay="452"/>
                                          </p:stCondLst>
                                        </p:cTn>
                                        <p:tgtEl>
                                          <p:spTgt spid="31"/>
                                        </p:tgtEl>
                                      </p:cBhvr>
                                      <p:to x="100000" y="95000"/>
                                    </p:animScale>
                                    <p:animScale>
                                      <p:cBhvr>
                                        <p:cTn id="62" dur="41" decel="50000">
                                          <p:stCondLst>
                                            <p:cond delay="459"/>
                                          </p:stCondLst>
                                        </p:cTn>
                                        <p:tgtEl>
                                          <p:spTgt spid="31"/>
                                        </p:tgtEl>
                                      </p:cBhvr>
                                      <p:to x="100000" y="100000"/>
                                    </p:animScale>
                                  </p:childTnLst>
                                </p:cTn>
                              </p:par>
                              <p:par>
                                <p:cTn id="63" presetID="26" presetClass="entr" presetSubtype="0" fill="hold" nodeType="withEffect">
                                  <p:stCondLst>
                                    <p:cond delay="700"/>
                                  </p:stCondLst>
                                  <p:childTnLst>
                                    <p:set>
                                      <p:cBhvr>
                                        <p:cTn id="64" dur="1" fill="hold">
                                          <p:stCondLst>
                                            <p:cond delay="0"/>
                                          </p:stCondLst>
                                        </p:cTn>
                                        <p:tgtEl>
                                          <p:spTgt spid="39"/>
                                        </p:tgtEl>
                                        <p:attrNameLst>
                                          <p:attrName>style.visibility</p:attrName>
                                        </p:attrNameLst>
                                      </p:cBhvr>
                                      <p:to>
                                        <p:strVal val="visible"/>
                                      </p:to>
                                    </p:set>
                                    <p:animEffect transition="in" filter="wipe(down)">
                                      <p:cBhvr>
                                        <p:cTn id="65" dur="145">
                                          <p:stCondLst>
                                            <p:cond delay="0"/>
                                          </p:stCondLst>
                                        </p:cTn>
                                        <p:tgtEl>
                                          <p:spTgt spid="39"/>
                                        </p:tgtEl>
                                      </p:cBhvr>
                                    </p:animEffect>
                                    <p:anim calcmode="lin" valueType="num">
                                      <p:cBhvr>
                                        <p:cTn id="66" dur="455"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39"/>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39"/>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39"/>
                                        </p:tgtEl>
                                        <p:attrNameLst>
                                          <p:attrName>ppt_y</p:attrName>
                                        </p:attrNameLst>
                                      </p:cBhvr>
                                      <p:tavLst>
                                        <p:tav tm="0" fmla="#ppt_y-sin(pi*$)/81">
                                          <p:val>
                                            <p:fltVal val="0"/>
                                          </p:val>
                                        </p:tav>
                                        <p:tav tm="100000">
                                          <p:val>
                                            <p:fltVal val="1"/>
                                          </p:val>
                                        </p:tav>
                                      </p:tavLst>
                                    </p:anim>
                                    <p:animScale>
                                      <p:cBhvr>
                                        <p:cTn id="71" dur="6">
                                          <p:stCondLst>
                                            <p:cond delay="162"/>
                                          </p:stCondLst>
                                        </p:cTn>
                                        <p:tgtEl>
                                          <p:spTgt spid="39"/>
                                        </p:tgtEl>
                                      </p:cBhvr>
                                      <p:to x="100000" y="60000"/>
                                    </p:animScale>
                                    <p:animScale>
                                      <p:cBhvr>
                                        <p:cTn id="72" dur="41" decel="50000">
                                          <p:stCondLst>
                                            <p:cond delay="169"/>
                                          </p:stCondLst>
                                        </p:cTn>
                                        <p:tgtEl>
                                          <p:spTgt spid="39"/>
                                        </p:tgtEl>
                                      </p:cBhvr>
                                      <p:to x="100000" y="100000"/>
                                    </p:animScale>
                                    <p:animScale>
                                      <p:cBhvr>
                                        <p:cTn id="73" dur="6">
                                          <p:stCondLst>
                                            <p:cond delay="328"/>
                                          </p:stCondLst>
                                        </p:cTn>
                                        <p:tgtEl>
                                          <p:spTgt spid="39"/>
                                        </p:tgtEl>
                                      </p:cBhvr>
                                      <p:to x="100000" y="80000"/>
                                    </p:animScale>
                                    <p:animScale>
                                      <p:cBhvr>
                                        <p:cTn id="74" dur="41" decel="50000">
                                          <p:stCondLst>
                                            <p:cond delay="335"/>
                                          </p:stCondLst>
                                        </p:cTn>
                                        <p:tgtEl>
                                          <p:spTgt spid="39"/>
                                        </p:tgtEl>
                                      </p:cBhvr>
                                      <p:to x="100000" y="100000"/>
                                    </p:animScale>
                                    <p:animScale>
                                      <p:cBhvr>
                                        <p:cTn id="75" dur="6">
                                          <p:stCondLst>
                                            <p:cond delay="410"/>
                                          </p:stCondLst>
                                        </p:cTn>
                                        <p:tgtEl>
                                          <p:spTgt spid="39"/>
                                        </p:tgtEl>
                                      </p:cBhvr>
                                      <p:to x="100000" y="90000"/>
                                    </p:animScale>
                                    <p:animScale>
                                      <p:cBhvr>
                                        <p:cTn id="76" dur="41" decel="50000">
                                          <p:stCondLst>
                                            <p:cond delay="417"/>
                                          </p:stCondLst>
                                        </p:cTn>
                                        <p:tgtEl>
                                          <p:spTgt spid="39"/>
                                        </p:tgtEl>
                                      </p:cBhvr>
                                      <p:to x="100000" y="100000"/>
                                    </p:animScale>
                                    <p:animScale>
                                      <p:cBhvr>
                                        <p:cTn id="77" dur="6">
                                          <p:stCondLst>
                                            <p:cond delay="452"/>
                                          </p:stCondLst>
                                        </p:cTn>
                                        <p:tgtEl>
                                          <p:spTgt spid="39"/>
                                        </p:tgtEl>
                                      </p:cBhvr>
                                      <p:to x="100000" y="95000"/>
                                    </p:animScale>
                                    <p:animScale>
                                      <p:cBhvr>
                                        <p:cTn id="78" dur="41" decel="50000">
                                          <p:stCondLst>
                                            <p:cond delay="459"/>
                                          </p:stCondLst>
                                        </p:cTn>
                                        <p:tgtEl>
                                          <p:spTgt spid="39"/>
                                        </p:tgtEl>
                                      </p:cBhvr>
                                      <p:to x="100000" y="100000"/>
                                    </p:animScale>
                                  </p:childTnLst>
                                </p:cTn>
                              </p:par>
                              <p:par>
                                <p:cTn id="79" presetID="26" presetClass="entr" presetSubtype="0" fill="hold" nodeType="withEffect">
                                  <p:stCondLst>
                                    <p:cond delay="1000"/>
                                  </p:stCondLst>
                                  <p:childTnLst>
                                    <p:set>
                                      <p:cBhvr>
                                        <p:cTn id="80" dur="1" fill="hold">
                                          <p:stCondLst>
                                            <p:cond delay="0"/>
                                          </p:stCondLst>
                                        </p:cTn>
                                        <p:tgtEl>
                                          <p:spTgt spid="47"/>
                                        </p:tgtEl>
                                        <p:attrNameLst>
                                          <p:attrName>style.visibility</p:attrName>
                                        </p:attrNameLst>
                                      </p:cBhvr>
                                      <p:to>
                                        <p:strVal val="visible"/>
                                      </p:to>
                                    </p:set>
                                    <p:animEffect transition="in" filter="wipe(down)">
                                      <p:cBhvr>
                                        <p:cTn id="81" dur="145">
                                          <p:stCondLst>
                                            <p:cond delay="0"/>
                                          </p:stCondLst>
                                        </p:cTn>
                                        <p:tgtEl>
                                          <p:spTgt spid="47"/>
                                        </p:tgtEl>
                                      </p:cBhvr>
                                    </p:animEffect>
                                    <p:anim calcmode="lin" valueType="num">
                                      <p:cBhvr>
                                        <p:cTn id="82" dur="455"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83" dur="166"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84" dur="166" tmFilter="0, 0; 0.125,0.2665; 0.25,0.4; 0.375,0.465; 0.5,0.5;  0.625,0.535; 0.75,0.6; 0.875,0.7335; 1,1">
                                          <p:stCondLst>
                                            <p:cond delay="166"/>
                                          </p:stCondLst>
                                        </p:cTn>
                                        <p:tgtEl>
                                          <p:spTgt spid="47"/>
                                        </p:tgtEl>
                                        <p:attrNameLst>
                                          <p:attrName>ppt_y</p:attrName>
                                        </p:attrNameLst>
                                      </p:cBhvr>
                                      <p:tavLst>
                                        <p:tav tm="0" fmla="#ppt_y-sin(pi*$)/9">
                                          <p:val>
                                            <p:fltVal val="0"/>
                                          </p:val>
                                        </p:tav>
                                        <p:tav tm="100000">
                                          <p:val>
                                            <p:fltVal val="1"/>
                                          </p:val>
                                        </p:tav>
                                      </p:tavLst>
                                    </p:anim>
                                    <p:anim calcmode="lin" valueType="num">
                                      <p:cBhvr>
                                        <p:cTn id="85" dur="83" tmFilter="0, 0; 0.125,0.2665; 0.25,0.4; 0.375,0.465; 0.5,0.5;  0.625,0.535; 0.75,0.6; 0.875,0.7335; 1,1">
                                          <p:stCondLst>
                                            <p:cond delay="331"/>
                                          </p:stCondLst>
                                        </p:cTn>
                                        <p:tgtEl>
                                          <p:spTgt spid="47"/>
                                        </p:tgtEl>
                                        <p:attrNameLst>
                                          <p:attrName>ppt_y</p:attrName>
                                        </p:attrNameLst>
                                      </p:cBhvr>
                                      <p:tavLst>
                                        <p:tav tm="0" fmla="#ppt_y-sin(pi*$)/27">
                                          <p:val>
                                            <p:fltVal val="0"/>
                                          </p:val>
                                        </p:tav>
                                        <p:tav tm="100000">
                                          <p:val>
                                            <p:fltVal val="1"/>
                                          </p:val>
                                        </p:tav>
                                      </p:tavLst>
                                    </p:anim>
                                    <p:anim calcmode="lin" valueType="num">
                                      <p:cBhvr>
                                        <p:cTn id="86" dur="41" tmFilter="0, 0; 0.125,0.2665; 0.25,0.4; 0.375,0.465; 0.5,0.5;  0.625,0.535; 0.75,0.6; 0.875,0.7335; 1,1">
                                          <p:stCondLst>
                                            <p:cond delay="414"/>
                                          </p:stCondLst>
                                        </p:cTn>
                                        <p:tgtEl>
                                          <p:spTgt spid="47"/>
                                        </p:tgtEl>
                                        <p:attrNameLst>
                                          <p:attrName>ppt_y</p:attrName>
                                        </p:attrNameLst>
                                      </p:cBhvr>
                                      <p:tavLst>
                                        <p:tav tm="0" fmla="#ppt_y-sin(pi*$)/81">
                                          <p:val>
                                            <p:fltVal val="0"/>
                                          </p:val>
                                        </p:tav>
                                        <p:tav tm="100000">
                                          <p:val>
                                            <p:fltVal val="1"/>
                                          </p:val>
                                        </p:tav>
                                      </p:tavLst>
                                    </p:anim>
                                    <p:animScale>
                                      <p:cBhvr>
                                        <p:cTn id="87" dur="6">
                                          <p:stCondLst>
                                            <p:cond delay="162"/>
                                          </p:stCondLst>
                                        </p:cTn>
                                        <p:tgtEl>
                                          <p:spTgt spid="47"/>
                                        </p:tgtEl>
                                      </p:cBhvr>
                                      <p:to x="100000" y="60000"/>
                                    </p:animScale>
                                    <p:animScale>
                                      <p:cBhvr>
                                        <p:cTn id="88" dur="41" decel="50000">
                                          <p:stCondLst>
                                            <p:cond delay="169"/>
                                          </p:stCondLst>
                                        </p:cTn>
                                        <p:tgtEl>
                                          <p:spTgt spid="47"/>
                                        </p:tgtEl>
                                      </p:cBhvr>
                                      <p:to x="100000" y="100000"/>
                                    </p:animScale>
                                    <p:animScale>
                                      <p:cBhvr>
                                        <p:cTn id="89" dur="6">
                                          <p:stCondLst>
                                            <p:cond delay="328"/>
                                          </p:stCondLst>
                                        </p:cTn>
                                        <p:tgtEl>
                                          <p:spTgt spid="47"/>
                                        </p:tgtEl>
                                      </p:cBhvr>
                                      <p:to x="100000" y="80000"/>
                                    </p:animScale>
                                    <p:animScale>
                                      <p:cBhvr>
                                        <p:cTn id="90" dur="41" decel="50000">
                                          <p:stCondLst>
                                            <p:cond delay="335"/>
                                          </p:stCondLst>
                                        </p:cTn>
                                        <p:tgtEl>
                                          <p:spTgt spid="47"/>
                                        </p:tgtEl>
                                      </p:cBhvr>
                                      <p:to x="100000" y="100000"/>
                                    </p:animScale>
                                    <p:animScale>
                                      <p:cBhvr>
                                        <p:cTn id="91" dur="6">
                                          <p:stCondLst>
                                            <p:cond delay="410"/>
                                          </p:stCondLst>
                                        </p:cTn>
                                        <p:tgtEl>
                                          <p:spTgt spid="47"/>
                                        </p:tgtEl>
                                      </p:cBhvr>
                                      <p:to x="100000" y="90000"/>
                                    </p:animScale>
                                    <p:animScale>
                                      <p:cBhvr>
                                        <p:cTn id="92" dur="41" decel="50000">
                                          <p:stCondLst>
                                            <p:cond delay="417"/>
                                          </p:stCondLst>
                                        </p:cTn>
                                        <p:tgtEl>
                                          <p:spTgt spid="47"/>
                                        </p:tgtEl>
                                      </p:cBhvr>
                                      <p:to x="100000" y="100000"/>
                                    </p:animScale>
                                    <p:animScale>
                                      <p:cBhvr>
                                        <p:cTn id="93" dur="6">
                                          <p:stCondLst>
                                            <p:cond delay="452"/>
                                          </p:stCondLst>
                                        </p:cTn>
                                        <p:tgtEl>
                                          <p:spTgt spid="47"/>
                                        </p:tgtEl>
                                      </p:cBhvr>
                                      <p:to x="100000" y="95000"/>
                                    </p:animScale>
                                    <p:animScale>
                                      <p:cBhvr>
                                        <p:cTn id="94" dur="41" decel="50000">
                                          <p:stCondLst>
                                            <p:cond delay="459"/>
                                          </p:stCondLst>
                                        </p:cTn>
                                        <p:tgtEl>
                                          <p:spTgt spid="47"/>
                                        </p:tgtEl>
                                      </p:cBhvr>
                                      <p:to x="100000" y="100000"/>
                                    </p:animScale>
                                  </p:childTnLst>
                                </p:cTn>
                              </p:par>
                              <p:par>
                                <p:cTn id="95" presetID="26" presetClass="entr" presetSubtype="0" fill="hold" nodeType="withEffect">
                                  <p:stCondLst>
                                    <p:cond delay="8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145">
                                          <p:stCondLst>
                                            <p:cond delay="0"/>
                                          </p:stCondLst>
                                        </p:cTn>
                                        <p:tgtEl>
                                          <p:spTgt spid="55"/>
                                        </p:tgtEl>
                                      </p:cBhvr>
                                    </p:animEffect>
                                    <p:anim calcmode="lin" valueType="num">
                                      <p:cBhvr>
                                        <p:cTn id="98" dur="455"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55"/>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55"/>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55"/>
                                        </p:tgtEl>
                                        <p:attrNameLst>
                                          <p:attrName>ppt_y</p:attrName>
                                        </p:attrNameLst>
                                      </p:cBhvr>
                                      <p:tavLst>
                                        <p:tav tm="0" fmla="#ppt_y-sin(pi*$)/81">
                                          <p:val>
                                            <p:fltVal val="0"/>
                                          </p:val>
                                        </p:tav>
                                        <p:tav tm="100000">
                                          <p:val>
                                            <p:fltVal val="1"/>
                                          </p:val>
                                        </p:tav>
                                      </p:tavLst>
                                    </p:anim>
                                    <p:animScale>
                                      <p:cBhvr>
                                        <p:cTn id="103" dur="6">
                                          <p:stCondLst>
                                            <p:cond delay="162"/>
                                          </p:stCondLst>
                                        </p:cTn>
                                        <p:tgtEl>
                                          <p:spTgt spid="55"/>
                                        </p:tgtEl>
                                      </p:cBhvr>
                                      <p:to x="100000" y="60000"/>
                                    </p:animScale>
                                    <p:animScale>
                                      <p:cBhvr>
                                        <p:cTn id="104" dur="41" decel="50000">
                                          <p:stCondLst>
                                            <p:cond delay="169"/>
                                          </p:stCondLst>
                                        </p:cTn>
                                        <p:tgtEl>
                                          <p:spTgt spid="55"/>
                                        </p:tgtEl>
                                      </p:cBhvr>
                                      <p:to x="100000" y="100000"/>
                                    </p:animScale>
                                    <p:animScale>
                                      <p:cBhvr>
                                        <p:cTn id="105" dur="6">
                                          <p:stCondLst>
                                            <p:cond delay="328"/>
                                          </p:stCondLst>
                                        </p:cTn>
                                        <p:tgtEl>
                                          <p:spTgt spid="55"/>
                                        </p:tgtEl>
                                      </p:cBhvr>
                                      <p:to x="100000" y="80000"/>
                                    </p:animScale>
                                    <p:animScale>
                                      <p:cBhvr>
                                        <p:cTn id="106" dur="41" decel="50000">
                                          <p:stCondLst>
                                            <p:cond delay="335"/>
                                          </p:stCondLst>
                                        </p:cTn>
                                        <p:tgtEl>
                                          <p:spTgt spid="55"/>
                                        </p:tgtEl>
                                      </p:cBhvr>
                                      <p:to x="100000" y="100000"/>
                                    </p:animScale>
                                    <p:animScale>
                                      <p:cBhvr>
                                        <p:cTn id="107" dur="6">
                                          <p:stCondLst>
                                            <p:cond delay="410"/>
                                          </p:stCondLst>
                                        </p:cTn>
                                        <p:tgtEl>
                                          <p:spTgt spid="55"/>
                                        </p:tgtEl>
                                      </p:cBhvr>
                                      <p:to x="100000" y="90000"/>
                                    </p:animScale>
                                    <p:animScale>
                                      <p:cBhvr>
                                        <p:cTn id="108" dur="41" decel="50000">
                                          <p:stCondLst>
                                            <p:cond delay="417"/>
                                          </p:stCondLst>
                                        </p:cTn>
                                        <p:tgtEl>
                                          <p:spTgt spid="55"/>
                                        </p:tgtEl>
                                      </p:cBhvr>
                                      <p:to x="100000" y="100000"/>
                                    </p:animScale>
                                    <p:animScale>
                                      <p:cBhvr>
                                        <p:cTn id="109" dur="6">
                                          <p:stCondLst>
                                            <p:cond delay="452"/>
                                          </p:stCondLst>
                                        </p:cTn>
                                        <p:tgtEl>
                                          <p:spTgt spid="55"/>
                                        </p:tgtEl>
                                      </p:cBhvr>
                                      <p:to x="100000" y="95000"/>
                                    </p:animScale>
                                    <p:animScale>
                                      <p:cBhvr>
                                        <p:cTn id="110" dur="41" decel="50000">
                                          <p:stCondLst>
                                            <p:cond delay="459"/>
                                          </p:stCondLst>
                                        </p:cTn>
                                        <p:tgtEl>
                                          <p:spTgt spid="55"/>
                                        </p:tgtEl>
                                      </p:cBhvr>
                                      <p:to x="100000" y="100000"/>
                                    </p:animScale>
                                  </p:childTnLst>
                                </p:cTn>
                              </p:par>
                              <p:par>
                                <p:cTn id="111" presetID="26" presetClass="entr" presetSubtype="0" fill="hold" nodeType="withEffect">
                                  <p:stCondLst>
                                    <p:cond delay="1100"/>
                                  </p:stCondLst>
                                  <p:childTnLst>
                                    <p:set>
                                      <p:cBhvr>
                                        <p:cTn id="112" dur="1" fill="hold">
                                          <p:stCondLst>
                                            <p:cond delay="0"/>
                                          </p:stCondLst>
                                        </p:cTn>
                                        <p:tgtEl>
                                          <p:spTgt spid="63"/>
                                        </p:tgtEl>
                                        <p:attrNameLst>
                                          <p:attrName>style.visibility</p:attrName>
                                        </p:attrNameLst>
                                      </p:cBhvr>
                                      <p:to>
                                        <p:strVal val="visible"/>
                                      </p:to>
                                    </p:set>
                                    <p:animEffect transition="in" filter="wipe(down)">
                                      <p:cBhvr>
                                        <p:cTn id="113" dur="145">
                                          <p:stCondLst>
                                            <p:cond delay="0"/>
                                          </p:stCondLst>
                                        </p:cTn>
                                        <p:tgtEl>
                                          <p:spTgt spid="63"/>
                                        </p:tgtEl>
                                      </p:cBhvr>
                                    </p:animEffect>
                                    <p:anim calcmode="lin" valueType="num">
                                      <p:cBhvr>
                                        <p:cTn id="114" dur="455"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15" dur="166"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16" dur="166" tmFilter="0, 0; 0.125,0.2665; 0.25,0.4; 0.375,0.465; 0.5,0.5;  0.625,0.535; 0.75,0.6; 0.875,0.7335; 1,1">
                                          <p:stCondLst>
                                            <p:cond delay="166"/>
                                          </p:stCondLst>
                                        </p:cTn>
                                        <p:tgtEl>
                                          <p:spTgt spid="63"/>
                                        </p:tgtEl>
                                        <p:attrNameLst>
                                          <p:attrName>ppt_y</p:attrName>
                                        </p:attrNameLst>
                                      </p:cBhvr>
                                      <p:tavLst>
                                        <p:tav tm="0" fmla="#ppt_y-sin(pi*$)/9">
                                          <p:val>
                                            <p:fltVal val="0"/>
                                          </p:val>
                                        </p:tav>
                                        <p:tav tm="100000">
                                          <p:val>
                                            <p:fltVal val="1"/>
                                          </p:val>
                                        </p:tav>
                                      </p:tavLst>
                                    </p:anim>
                                    <p:anim calcmode="lin" valueType="num">
                                      <p:cBhvr>
                                        <p:cTn id="117" dur="83" tmFilter="0, 0; 0.125,0.2665; 0.25,0.4; 0.375,0.465; 0.5,0.5;  0.625,0.535; 0.75,0.6; 0.875,0.7335; 1,1">
                                          <p:stCondLst>
                                            <p:cond delay="331"/>
                                          </p:stCondLst>
                                        </p:cTn>
                                        <p:tgtEl>
                                          <p:spTgt spid="63"/>
                                        </p:tgtEl>
                                        <p:attrNameLst>
                                          <p:attrName>ppt_y</p:attrName>
                                        </p:attrNameLst>
                                      </p:cBhvr>
                                      <p:tavLst>
                                        <p:tav tm="0" fmla="#ppt_y-sin(pi*$)/27">
                                          <p:val>
                                            <p:fltVal val="0"/>
                                          </p:val>
                                        </p:tav>
                                        <p:tav tm="100000">
                                          <p:val>
                                            <p:fltVal val="1"/>
                                          </p:val>
                                        </p:tav>
                                      </p:tavLst>
                                    </p:anim>
                                    <p:anim calcmode="lin" valueType="num">
                                      <p:cBhvr>
                                        <p:cTn id="118" dur="41" tmFilter="0, 0; 0.125,0.2665; 0.25,0.4; 0.375,0.465; 0.5,0.5;  0.625,0.535; 0.75,0.6; 0.875,0.7335; 1,1">
                                          <p:stCondLst>
                                            <p:cond delay="414"/>
                                          </p:stCondLst>
                                        </p:cTn>
                                        <p:tgtEl>
                                          <p:spTgt spid="63"/>
                                        </p:tgtEl>
                                        <p:attrNameLst>
                                          <p:attrName>ppt_y</p:attrName>
                                        </p:attrNameLst>
                                      </p:cBhvr>
                                      <p:tavLst>
                                        <p:tav tm="0" fmla="#ppt_y-sin(pi*$)/81">
                                          <p:val>
                                            <p:fltVal val="0"/>
                                          </p:val>
                                        </p:tav>
                                        <p:tav tm="100000">
                                          <p:val>
                                            <p:fltVal val="1"/>
                                          </p:val>
                                        </p:tav>
                                      </p:tavLst>
                                    </p:anim>
                                    <p:animScale>
                                      <p:cBhvr>
                                        <p:cTn id="119" dur="6">
                                          <p:stCondLst>
                                            <p:cond delay="162"/>
                                          </p:stCondLst>
                                        </p:cTn>
                                        <p:tgtEl>
                                          <p:spTgt spid="63"/>
                                        </p:tgtEl>
                                      </p:cBhvr>
                                      <p:to x="100000" y="60000"/>
                                    </p:animScale>
                                    <p:animScale>
                                      <p:cBhvr>
                                        <p:cTn id="120" dur="41" decel="50000">
                                          <p:stCondLst>
                                            <p:cond delay="169"/>
                                          </p:stCondLst>
                                        </p:cTn>
                                        <p:tgtEl>
                                          <p:spTgt spid="63"/>
                                        </p:tgtEl>
                                      </p:cBhvr>
                                      <p:to x="100000" y="100000"/>
                                    </p:animScale>
                                    <p:animScale>
                                      <p:cBhvr>
                                        <p:cTn id="121" dur="6">
                                          <p:stCondLst>
                                            <p:cond delay="328"/>
                                          </p:stCondLst>
                                        </p:cTn>
                                        <p:tgtEl>
                                          <p:spTgt spid="63"/>
                                        </p:tgtEl>
                                      </p:cBhvr>
                                      <p:to x="100000" y="80000"/>
                                    </p:animScale>
                                    <p:animScale>
                                      <p:cBhvr>
                                        <p:cTn id="122" dur="41" decel="50000">
                                          <p:stCondLst>
                                            <p:cond delay="335"/>
                                          </p:stCondLst>
                                        </p:cTn>
                                        <p:tgtEl>
                                          <p:spTgt spid="63"/>
                                        </p:tgtEl>
                                      </p:cBhvr>
                                      <p:to x="100000" y="100000"/>
                                    </p:animScale>
                                    <p:animScale>
                                      <p:cBhvr>
                                        <p:cTn id="123" dur="6">
                                          <p:stCondLst>
                                            <p:cond delay="410"/>
                                          </p:stCondLst>
                                        </p:cTn>
                                        <p:tgtEl>
                                          <p:spTgt spid="63"/>
                                        </p:tgtEl>
                                      </p:cBhvr>
                                      <p:to x="100000" y="90000"/>
                                    </p:animScale>
                                    <p:animScale>
                                      <p:cBhvr>
                                        <p:cTn id="124" dur="41" decel="50000">
                                          <p:stCondLst>
                                            <p:cond delay="417"/>
                                          </p:stCondLst>
                                        </p:cTn>
                                        <p:tgtEl>
                                          <p:spTgt spid="63"/>
                                        </p:tgtEl>
                                      </p:cBhvr>
                                      <p:to x="100000" y="100000"/>
                                    </p:animScale>
                                    <p:animScale>
                                      <p:cBhvr>
                                        <p:cTn id="125" dur="6">
                                          <p:stCondLst>
                                            <p:cond delay="452"/>
                                          </p:stCondLst>
                                        </p:cTn>
                                        <p:tgtEl>
                                          <p:spTgt spid="63"/>
                                        </p:tgtEl>
                                      </p:cBhvr>
                                      <p:to x="100000" y="95000"/>
                                    </p:animScale>
                                    <p:animScale>
                                      <p:cBhvr>
                                        <p:cTn id="126" dur="41" decel="50000">
                                          <p:stCondLst>
                                            <p:cond delay="459"/>
                                          </p:stCondLst>
                                        </p:cTn>
                                        <p:tgtEl>
                                          <p:spTgt spid="63"/>
                                        </p:tgtEl>
                                      </p:cBhvr>
                                      <p:to x="100000" y="100000"/>
                                    </p:animScale>
                                  </p:childTnLst>
                                </p:cTn>
                              </p:par>
                              <p:par>
                                <p:cTn id="127" presetID="26" presetClass="entr" presetSubtype="0" fill="hold" nodeType="withEffect">
                                  <p:stCondLst>
                                    <p:cond delay="1300"/>
                                  </p:stCondLst>
                                  <p:childTnLst>
                                    <p:set>
                                      <p:cBhvr>
                                        <p:cTn id="128" dur="1" fill="hold">
                                          <p:stCondLst>
                                            <p:cond delay="0"/>
                                          </p:stCondLst>
                                        </p:cTn>
                                        <p:tgtEl>
                                          <p:spTgt spid="71"/>
                                        </p:tgtEl>
                                        <p:attrNameLst>
                                          <p:attrName>style.visibility</p:attrName>
                                        </p:attrNameLst>
                                      </p:cBhvr>
                                      <p:to>
                                        <p:strVal val="visible"/>
                                      </p:to>
                                    </p:set>
                                    <p:animEffect transition="in" filter="wipe(down)">
                                      <p:cBhvr>
                                        <p:cTn id="129" dur="145">
                                          <p:stCondLst>
                                            <p:cond delay="0"/>
                                          </p:stCondLst>
                                        </p:cTn>
                                        <p:tgtEl>
                                          <p:spTgt spid="71"/>
                                        </p:tgtEl>
                                      </p:cBhvr>
                                    </p:animEffect>
                                    <p:anim calcmode="lin" valueType="num">
                                      <p:cBhvr>
                                        <p:cTn id="130" dur="455"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131" dur="166"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132" dur="166" tmFilter="0, 0; 0.125,0.2665; 0.25,0.4; 0.375,0.465; 0.5,0.5;  0.625,0.535; 0.75,0.6; 0.875,0.7335; 1,1">
                                          <p:stCondLst>
                                            <p:cond delay="166"/>
                                          </p:stCondLst>
                                        </p:cTn>
                                        <p:tgtEl>
                                          <p:spTgt spid="71"/>
                                        </p:tgtEl>
                                        <p:attrNameLst>
                                          <p:attrName>ppt_y</p:attrName>
                                        </p:attrNameLst>
                                      </p:cBhvr>
                                      <p:tavLst>
                                        <p:tav tm="0" fmla="#ppt_y-sin(pi*$)/9">
                                          <p:val>
                                            <p:fltVal val="0"/>
                                          </p:val>
                                        </p:tav>
                                        <p:tav tm="100000">
                                          <p:val>
                                            <p:fltVal val="1"/>
                                          </p:val>
                                        </p:tav>
                                      </p:tavLst>
                                    </p:anim>
                                    <p:anim calcmode="lin" valueType="num">
                                      <p:cBhvr>
                                        <p:cTn id="133" dur="83" tmFilter="0, 0; 0.125,0.2665; 0.25,0.4; 0.375,0.465; 0.5,0.5;  0.625,0.535; 0.75,0.6; 0.875,0.7335; 1,1">
                                          <p:stCondLst>
                                            <p:cond delay="331"/>
                                          </p:stCondLst>
                                        </p:cTn>
                                        <p:tgtEl>
                                          <p:spTgt spid="71"/>
                                        </p:tgtEl>
                                        <p:attrNameLst>
                                          <p:attrName>ppt_y</p:attrName>
                                        </p:attrNameLst>
                                      </p:cBhvr>
                                      <p:tavLst>
                                        <p:tav tm="0" fmla="#ppt_y-sin(pi*$)/27">
                                          <p:val>
                                            <p:fltVal val="0"/>
                                          </p:val>
                                        </p:tav>
                                        <p:tav tm="100000">
                                          <p:val>
                                            <p:fltVal val="1"/>
                                          </p:val>
                                        </p:tav>
                                      </p:tavLst>
                                    </p:anim>
                                    <p:anim calcmode="lin" valueType="num">
                                      <p:cBhvr>
                                        <p:cTn id="134" dur="41" tmFilter="0, 0; 0.125,0.2665; 0.25,0.4; 0.375,0.465; 0.5,0.5;  0.625,0.535; 0.75,0.6; 0.875,0.7335; 1,1">
                                          <p:stCondLst>
                                            <p:cond delay="414"/>
                                          </p:stCondLst>
                                        </p:cTn>
                                        <p:tgtEl>
                                          <p:spTgt spid="71"/>
                                        </p:tgtEl>
                                        <p:attrNameLst>
                                          <p:attrName>ppt_y</p:attrName>
                                        </p:attrNameLst>
                                      </p:cBhvr>
                                      <p:tavLst>
                                        <p:tav tm="0" fmla="#ppt_y-sin(pi*$)/81">
                                          <p:val>
                                            <p:fltVal val="0"/>
                                          </p:val>
                                        </p:tav>
                                        <p:tav tm="100000">
                                          <p:val>
                                            <p:fltVal val="1"/>
                                          </p:val>
                                        </p:tav>
                                      </p:tavLst>
                                    </p:anim>
                                    <p:animScale>
                                      <p:cBhvr>
                                        <p:cTn id="135" dur="6">
                                          <p:stCondLst>
                                            <p:cond delay="162"/>
                                          </p:stCondLst>
                                        </p:cTn>
                                        <p:tgtEl>
                                          <p:spTgt spid="71"/>
                                        </p:tgtEl>
                                      </p:cBhvr>
                                      <p:to x="100000" y="60000"/>
                                    </p:animScale>
                                    <p:animScale>
                                      <p:cBhvr>
                                        <p:cTn id="136" dur="41" decel="50000">
                                          <p:stCondLst>
                                            <p:cond delay="169"/>
                                          </p:stCondLst>
                                        </p:cTn>
                                        <p:tgtEl>
                                          <p:spTgt spid="71"/>
                                        </p:tgtEl>
                                      </p:cBhvr>
                                      <p:to x="100000" y="100000"/>
                                    </p:animScale>
                                    <p:animScale>
                                      <p:cBhvr>
                                        <p:cTn id="137" dur="6">
                                          <p:stCondLst>
                                            <p:cond delay="328"/>
                                          </p:stCondLst>
                                        </p:cTn>
                                        <p:tgtEl>
                                          <p:spTgt spid="71"/>
                                        </p:tgtEl>
                                      </p:cBhvr>
                                      <p:to x="100000" y="80000"/>
                                    </p:animScale>
                                    <p:animScale>
                                      <p:cBhvr>
                                        <p:cTn id="138" dur="41" decel="50000">
                                          <p:stCondLst>
                                            <p:cond delay="335"/>
                                          </p:stCondLst>
                                        </p:cTn>
                                        <p:tgtEl>
                                          <p:spTgt spid="71"/>
                                        </p:tgtEl>
                                      </p:cBhvr>
                                      <p:to x="100000" y="100000"/>
                                    </p:animScale>
                                    <p:animScale>
                                      <p:cBhvr>
                                        <p:cTn id="139" dur="6">
                                          <p:stCondLst>
                                            <p:cond delay="410"/>
                                          </p:stCondLst>
                                        </p:cTn>
                                        <p:tgtEl>
                                          <p:spTgt spid="71"/>
                                        </p:tgtEl>
                                      </p:cBhvr>
                                      <p:to x="100000" y="90000"/>
                                    </p:animScale>
                                    <p:animScale>
                                      <p:cBhvr>
                                        <p:cTn id="140" dur="41" decel="50000">
                                          <p:stCondLst>
                                            <p:cond delay="417"/>
                                          </p:stCondLst>
                                        </p:cTn>
                                        <p:tgtEl>
                                          <p:spTgt spid="71"/>
                                        </p:tgtEl>
                                      </p:cBhvr>
                                      <p:to x="100000" y="100000"/>
                                    </p:animScale>
                                    <p:animScale>
                                      <p:cBhvr>
                                        <p:cTn id="141" dur="6">
                                          <p:stCondLst>
                                            <p:cond delay="452"/>
                                          </p:stCondLst>
                                        </p:cTn>
                                        <p:tgtEl>
                                          <p:spTgt spid="71"/>
                                        </p:tgtEl>
                                      </p:cBhvr>
                                      <p:to x="100000" y="95000"/>
                                    </p:animScale>
                                    <p:animScale>
                                      <p:cBhvr>
                                        <p:cTn id="142" dur="41" decel="50000">
                                          <p:stCondLst>
                                            <p:cond delay="459"/>
                                          </p:stCondLst>
                                        </p:cTn>
                                        <p:tgtEl>
                                          <p:spTgt spid="71"/>
                                        </p:tgtEl>
                                      </p:cBhvr>
                                      <p:to x="100000" y="100000"/>
                                    </p:animScale>
                                  </p:childTnLst>
                                </p:cTn>
                              </p:par>
                              <p:par>
                                <p:cTn id="143" presetID="26" presetClass="entr" presetSubtype="0" fill="hold" nodeType="withEffect">
                                  <p:stCondLst>
                                    <p:cond delay="1600"/>
                                  </p:stCondLst>
                                  <p:childTnLst>
                                    <p:set>
                                      <p:cBhvr>
                                        <p:cTn id="144" dur="1" fill="hold">
                                          <p:stCondLst>
                                            <p:cond delay="0"/>
                                          </p:stCondLst>
                                        </p:cTn>
                                        <p:tgtEl>
                                          <p:spTgt spid="79"/>
                                        </p:tgtEl>
                                        <p:attrNameLst>
                                          <p:attrName>style.visibility</p:attrName>
                                        </p:attrNameLst>
                                      </p:cBhvr>
                                      <p:to>
                                        <p:strVal val="visible"/>
                                      </p:to>
                                    </p:set>
                                    <p:animEffect transition="in" filter="wipe(down)">
                                      <p:cBhvr>
                                        <p:cTn id="145" dur="145">
                                          <p:stCondLst>
                                            <p:cond delay="0"/>
                                          </p:stCondLst>
                                        </p:cTn>
                                        <p:tgtEl>
                                          <p:spTgt spid="79"/>
                                        </p:tgtEl>
                                      </p:cBhvr>
                                    </p:animEffect>
                                    <p:anim calcmode="lin" valueType="num">
                                      <p:cBhvr>
                                        <p:cTn id="146" dur="455" tmFilter="0,0; 0.14,0.36; 0.43,0.73; 0.71,0.91; 1.0,1.0">
                                          <p:stCondLst>
                                            <p:cond delay="0"/>
                                          </p:stCondLst>
                                        </p:cTn>
                                        <p:tgtEl>
                                          <p:spTgt spid="79"/>
                                        </p:tgtEl>
                                        <p:attrNameLst>
                                          <p:attrName>ppt_x</p:attrName>
                                        </p:attrNameLst>
                                      </p:cBhvr>
                                      <p:tavLst>
                                        <p:tav tm="0">
                                          <p:val>
                                            <p:strVal val="#ppt_x-0.25"/>
                                          </p:val>
                                        </p:tav>
                                        <p:tav tm="100000">
                                          <p:val>
                                            <p:strVal val="#ppt_x"/>
                                          </p:val>
                                        </p:tav>
                                      </p:tavLst>
                                    </p:anim>
                                    <p:anim calcmode="lin" valueType="num">
                                      <p:cBhvr>
                                        <p:cTn id="147" dur="166" tmFilter="0.0,0.0; 0.25,0.07; 0.50,0.2; 0.75,0.467; 1.0,1.0">
                                          <p:stCondLst>
                                            <p:cond delay="0"/>
                                          </p:stCondLst>
                                        </p:cTn>
                                        <p:tgtEl>
                                          <p:spTgt spid="79"/>
                                        </p:tgtEl>
                                        <p:attrNameLst>
                                          <p:attrName>ppt_y</p:attrName>
                                        </p:attrNameLst>
                                      </p:cBhvr>
                                      <p:tavLst>
                                        <p:tav tm="0" fmla="#ppt_y-sin(pi*$)/3">
                                          <p:val>
                                            <p:fltVal val="0.5"/>
                                          </p:val>
                                        </p:tav>
                                        <p:tav tm="100000">
                                          <p:val>
                                            <p:fltVal val="1"/>
                                          </p:val>
                                        </p:tav>
                                      </p:tavLst>
                                    </p:anim>
                                    <p:anim calcmode="lin" valueType="num">
                                      <p:cBhvr>
                                        <p:cTn id="148" dur="166" tmFilter="0, 0; 0.125,0.2665; 0.25,0.4; 0.375,0.465; 0.5,0.5;  0.625,0.535; 0.75,0.6; 0.875,0.7335; 1,1">
                                          <p:stCondLst>
                                            <p:cond delay="166"/>
                                          </p:stCondLst>
                                        </p:cTn>
                                        <p:tgtEl>
                                          <p:spTgt spid="79"/>
                                        </p:tgtEl>
                                        <p:attrNameLst>
                                          <p:attrName>ppt_y</p:attrName>
                                        </p:attrNameLst>
                                      </p:cBhvr>
                                      <p:tavLst>
                                        <p:tav tm="0" fmla="#ppt_y-sin(pi*$)/9">
                                          <p:val>
                                            <p:fltVal val="0"/>
                                          </p:val>
                                        </p:tav>
                                        <p:tav tm="100000">
                                          <p:val>
                                            <p:fltVal val="1"/>
                                          </p:val>
                                        </p:tav>
                                      </p:tavLst>
                                    </p:anim>
                                    <p:anim calcmode="lin" valueType="num">
                                      <p:cBhvr>
                                        <p:cTn id="149" dur="83" tmFilter="0, 0; 0.125,0.2665; 0.25,0.4; 0.375,0.465; 0.5,0.5;  0.625,0.535; 0.75,0.6; 0.875,0.7335; 1,1">
                                          <p:stCondLst>
                                            <p:cond delay="331"/>
                                          </p:stCondLst>
                                        </p:cTn>
                                        <p:tgtEl>
                                          <p:spTgt spid="79"/>
                                        </p:tgtEl>
                                        <p:attrNameLst>
                                          <p:attrName>ppt_y</p:attrName>
                                        </p:attrNameLst>
                                      </p:cBhvr>
                                      <p:tavLst>
                                        <p:tav tm="0" fmla="#ppt_y-sin(pi*$)/27">
                                          <p:val>
                                            <p:fltVal val="0"/>
                                          </p:val>
                                        </p:tav>
                                        <p:tav tm="100000">
                                          <p:val>
                                            <p:fltVal val="1"/>
                                          </p:val>
                                        </p:tav>
                                      </p:tavLst>
                                    </p:anim>
                                    <p:anim calcmode="lin" valueType="num">
                                      <p:cBhvr>
                                        <p:cTn id="150" dur="41" tmFilter="0, 0; 0.125,0.2665; 0.25,0.4; 0.375,0.465; 0.5,0.5;  0.625,0.535; 0.75,0.6; 0.875,0.7335; 1,1">
                                          <p:stCondLst>
                                            <p:cond delay="414"/>
                                          </p:stCondLst>
                                        </p:cTn>
                                        <p:tgtEl>
                                          <p:spTgt spid="79"/>
                                        </p:tgtEl>
                                        <p:attrNameLst>
                                          <p:attrName>ppt_y</p:attrName>
                                        </p:attrNameLst>
                                      </p:cBhvr>
                                      <p:tavLst>
                                        <p:tav tm="0" fmla="#ppt_y-sin(pi*$)/81">
                                          <p:val>
                                            <p:fltVal val="0"/>
                                          </p:val>
                                        </p:tav>
                                        <p:tav tm="100000">
                                          <p:val>
                                            <p:fltVal val="1"/>
                                          </p:val>
                                        </p:tav>
                                      </p:tavLst>
                                    </p:anim>
                                    <p:animScale>
                                      <p:cBhvr>
                                        <p:cTn id="151" dur="6">
                                          <p:stCondLst>
                                            <p:cond delay="162"/>
                                          </p:stCondLst>
                                        </p:cTn>
                                        <p:tgtEl>
                                          <p:spTgt spid="79"/>
                                        </p:tgtEl>
                                      </p:cBhvr>
                                      <p:to x="100000" y="60000"/>
                                    </p:animScale>
                                    <p:animScale>
                                      <p:cBhvr>
                                        <p:cTn id="152" dur="41" decel="50000">
                                          <p:stCondLst>
                                            <p:cond delay="169"/>
                                          </p:stCondLst>
                                        </p:cTn>
                                        <p:tgtEl>
                                          <p:spTgt spid="79"/>
                                        </p:tgtEl>
                                      </p:cBhvr>
                                      <p:to x="100000" y="100000"/>
                                    </p:animScale>
                                    <p:animScale>
                                      <p:cBhvr>
                                        <p:cTn id="153" dur="6">
                                          <p:stCondLst>
                                            <p:cond delay="328"/>
                                          </p:stCondLst>
                                        </p:cTn>
                                        <p:tgtEl>
                                          <p:spTgt spid="79"/>
                                        </p:tgtEl>
                                      </p:cBhvr>
                                      <p:to x="100000" y="80000"/>
                                    </p:animScale>
                                    <p:animScale>
                                      <p:cBhvr>
                                        <p:cTn id="154" dur="41" decel="50000">
                                          <p:stCondLst>
                                            <p:cond delay="335"/>
                                          </p:stCondLst>
                                        </p:cTn>
                                        <p:tgtEl>
                                          <p:spTgt spid="79"/>
                                        </p:tgtEl>
                                      </p:cBhvr>
                                      <p:to x="100000" y="100000"/>
                                    </p:animScale>
                                    <p:animScale>
                                      <p:cBhvr>
                                        <p:cTn id="155" dur="6">
                                          <p:stCondLst>
                                            <p:cond delay="410"/>
                                          </p:stCondLst>
                                        </p:cTn>
                                        <p:tgtEl>
                                          <p:spTgt spid="79"/>
                                        </p:tgtEl>
                                      </p:cBhvr>
                                      <p:to x="100000" y="90000"/>
                                    </p:animScale>
                                    <p:animScale>
                                      <p:cBhvr>
                                        <p:cTn id="156" dur="41" decel="50000">
                                          <p:stCondLst>
                                            <p:cond delay="417"/>
                                          </p:stCondLst>
                                        </p:cTn>
                                        <p:tgtEl>
                                          <p:spTgt spid="79"/>
                                        </p:tgtEl>
                                      </p:cBhvr>
                                      <p:to x="100000" y="100000"/>
                                    </p:animScale>
                                    <p:animScale>
                                      <p:cBhvr>
                                        <p:cTn id="157" dur="6">
                                          <p:stCondLst>
                                            <p:cond delay="452"/>
                                          </p:stCondLst>
                                        </p:cTn>
                                        <p:tgtEl>
                                          <p:spTgt spid="79"/>
                                        </p:tgtEl>
                                      </p:cBhvr>
                                      <p:to x="100000" y="95000"/>
                                    </p:animScale>
                                    <p:animScale>
                                      <p:cBhvr>
                                        <p:cTn id="158" dur="41" decel="50000">
                                          <p:stCondLst>
                                            <p:cond delay="459"/>
                                          </p:stCondLst>
                                        </p:cTn>
                                        <p:tgtEl>
                                          <p:spTgt spid="79"/>
                                        </p:tgtEl>
                                      </p:cBhvr>
                                      <p:to x="100000" y="100000"/>
                                    </p:animScale>
                                  </p:childTnLst>
                                </p:cTn>
                              </p:par>
                              <p:par>
                                <p:cTn id="159" presetID="26" presetClass="entr" presetSubtype="0" fill="hold" nodeType="withEffect">
                                  <p:stCondLst>
                                    <p:cond delay="1100"/>
                                  </p:stCondLst>
                                  <p:childTnLst>
                                    <p:set>
                                      <p:cBhvr>
                                        <p:cTn id="160" dur="1" fill="hold">
                                          <p:stCondLst>
                                            <p:cond delay="0"/>
                                          </p:stCondLst>
                                        </p:cTn>
                                        <p:tgtEl>
                                          <p:spTgt spid="87"/>
                                        </p:tgtEl>
                                        <p:attrNameLst>
                                          <p:attrName>style.visibility</p:attrName>
                                        </p:attrNameLst>
                                      </p:cBhvr>
                                      <p:to>
                                        <p:strVal val="visible"/>
                                      </p:to>
                                    </p:set>
                                    <p:animEffect transition="in" filter="wipe(down)">
                                      <p:cBhvr>
                                        <p:cTn id="161" dur="145">
                                          <p:stCondLst>
                                            <p:cond delay="0"/>
                                          </p:stCondLst>
                                        </p:cTn>
                                        <p:tgtEl>
                                          <p:spTgt spid="87"/>
                                        </p:tgtEl>
                                      </p:cBhvr>
                                    </p:animEffect>
                                    <p:anim calcmode="lin" valueType="num">
                                      <p:cBhvr>
                                        <p:cTn id="162" dur="455"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163" dur="166"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64" dur="166" tmFilter="0, 0; 0.125,0.2665; 0.25,0.4; 0.375,0.465; 0.5,0.5;  0.625,0.535; 0.75,0.6; 0.875,0.7335; 1,1">
                                          <p:stCondLst>
                                            <p:cond delay="166"/>
                                          </p:stCondLst>
                                        </p:cTn>
                                        <p:tgtEl>
                                          <p:spTgt spid="87"/>
                                        </p:tgtEl>
                                        <p:attrNameLst>
                                          <p:attrName>ppt_y</p:attrName>
                                        </p:attrNameLst>
                                      </p:cBhvr>
                                      <p:tavLst>
                                        <p:tav tm="0" fmla="#ppt_y-sin(pi*$)/9">
                                          <p:val>
                                            <p:fltVal val="0"/>
                                          </p:val>
                                        </p:tav>
                                        <p:tav tm="100000">
                                          <p:val>
                                            <p:fltVal val="1"/>
                                          </p:val>
                                        </p:tav>
                                      </p:tavLst>
                                    </p:anim>
                                    <p:anim calcmode="lin" valueType="num">
                                      <p:cBhvr>
                                        <p:cTn id="165" dur="83" tmFilter="0, 0; 0.125,0.2665; 0.25,0.4; 0.375,0.465; 0.5,0.5;  0.625,0.535; 0.75,0.6; 0.875,0.7335; 1,1">
                                          <p:stCondLst>
                                            <p:cond delay="331"/>
                                          </p:stCondLst>
                                        </p:cTn>
                                        <p:tgtEl>
                                          <p:spTgt spid="87"/>
                                        </p:tgtEl>
                                        <p:attrNameLst>
                                          <p:attrName>ppt_y</p:attrName>
                                        </p:attrNameLst>
                                      </p:cBhvr>
                                      <p:tavLst>
                                        <p:tav tm="0" fmla="#ppt_y-sin(pi*$)/27">
                                          <p:val>
                                            <p:fltVal val="0"/>
                                          </p:val>
                                        </p:tav>
                                        <p:tav tm="100000">
                                          <p:val>
                                            <p:fltVal val="1"/>
                                          </p:val>
                                        </p:tav>
                                      </p:tavLst>
                                    </p:anim>
                                    <p:anim calcmode="lin" valueType="num">
                                      <p:cBhvr>
                                        <p:cTn id="166" dur="41" tmFilter="0, 0; 0.125,0.2665; 0.25,0.4; 0.375,0.465; 0.5,0.5;  0.625,0.535; 0.75,0.6; 0.875,0.7335; 1,1">
                                          <p:stCondLst>
                                            <p:cond delay="414"/>
                                          </p:stCondLst>
                                        </p:cTn>
                                        <p:tgtEl>
                                          <p:spTgt spid="87"/>
                                        </p:tgtEl>
                                        <p:attrNameLst>
                                          <p:attrName>ppt_y</p:attrName>
                                        </p:attrNameLst>
                                      </p:cBhvr>
                                      <p:tavLst>
                                        <p:tav tm="0" fmla="#ppt_y-sin(pi*$)/81">
                                          <p:val>
                                            <p:fltVal val="0"/>
                                          </p:val>
                                        </p:tav>
                                        <p:tav tm="100000">
                                          <p:val>
                                            <p:fltVal val="1"/>
                                          </p:val>
                                        </p:tav>
                                      </p:tavLst>
                                    </p:anim>
                                    <p:animScale>
                                      <p:cBhvr>
                                        <p:cTn id="167" dur="6">
                                          <p:stCondLst>
                                            <p:cond delay="162"/>
                                          </p:stCondLst>
                                        </p:cTn>
                                        <p:tgtEl>
                                          <p:spTgt spid="87"/>
                                        </p:tgtEl>
                                      </p:cBhvr>
                                      <p:to x="100000" y="60000"/>
                                    </p:animScale>
                                    <p:animScale>
                                      <p:cBhvr>
                                        <p:cTn id="168" dur="41" decel="50000">
                                          <p:stCondLst>
                                            <p:cond delay="169"/>
                                          </p:stCondLst>
                                        </p:cTn>
                                        <p:tgtEl>
                                          <p:spTgt spid="87"/>
                                        </p:tgtEl>
                                      </p:cBhvr>
                                      <p:to x="100000" y="100000"/>
                                    </p:animScale>
                                    <p:animScale>
                                      <p:cBhvr>
                                        <p:cTn id="169" dur="6">
                                          <p:stCondLst>
                                            <p:cond delay="328"/>
                                          </p:stCondLst>
                                        </p:cTn>
                                        <p:tgtEl>
                                          <p:spTgt spid="87"/>
                                        </p:tgtEl>
                                      </p:cBhvr>
                                      <p:to x="100000" y="80000"/>
                                    </p:animScale>
                                    <p:animScale>
                                      <p:cBhvr>
                                        <p:cTn id="170" dur="41" decel="50000">
                                          <p:stCondLst>
                                            <p:cond delay="335"/>
                                          </p:stCondLst>
                                        </p:cTn>
                                        <p:tgtEl>
                                          <p:spTgt spid="87"/>
                                        </p:tgtEl>
                                      </p:cBhvr>
                                      <p:to x="100000" y="100000"/>
                                    </p:animScale>
                                    <p:animScale>
                                      <p:cBhvr>
                                        <p:cTn id="171" dur="6">
                                          <p:stCondLst>
                                            <p:cond delay="410"/>
                                          </p:stCondLst>
                                        </p:cTn>
                                        <p:tgtEl>
                                          <p:spTgt spid="87"/>
                                        </p:tgtEl>
                                      </p:cBhvr>
                                      <p:to x="100000" y="90000"/>
                                    </p:animScale>
                                    <p:animScale>
                                      <p:cBhvr>
                                        <p:cTn id="172" dur="41" decel="50000">
                                          <p:stCondLst>
                                            <p:cond delay="417"/>
                                          </p:stCondLst>
                                        </p:cTn>
                                        <p:tgtEl>
                                          <p:spTgt spid="87"/>
                                        </p:tgtEl>
                                      </p:cBhvr>
                                      <p:to x="100000" y="100000"/>
                                    </p:animScale>
                                    <p:animScale>
                                      <p:cBhvr>
                                        <p:cTn id="173" dur="6">
                                          <p:stCondLst>
                                            <p:cond delay="452"/>
                                          </p:stCondLst>
                                        </p:cTn>
                                        <p:tgtEl>
                                          <p:spTgt spid="87"/>
                                        </p:tgtEl>
                                      </p:cBhvr>
                                      <p:to x="100000" y="95000"/>
                                    </p:animScale>
                                    <p:animScale>
                                      <p:cBhvr>
                                        <p:cTn id="174" dur="41" decel="50000">
                                          <p:stCondLst>
                                            <p:cond delay="459"/>
                                          </p:stCondLst>
                                        </p:cTn>
                                        <p:tgtEl>
                                          <p:spTgt spid="87"/>
                                        </p:tgtEl>
                                      </p:cBhvr>
                                      <p:to x="100000" y="100000"/>
                                    </p:animScale>
                                  </p:childTnLst>
                                </p:cTn>
                              </p:par>
                              <p:par>
                                <p:cTn id="175" presetID="26" presetClass="entr" presetSubtype="0" fill="hold" nodeType="withEffect">
                                  <p:stCondLst>
                                    <p:cond delay="1400"/>
                                  </p:stCondLst>
                                  <p:childTnLst>
                                    <p:set>
                                      <p:cBhvr>
                                        <p:cTn id="176" dur="1" fill="hold">
                                          <p:stCondLst>
                                            <p:cond delay="0"/>
                                          </p:stCondLst>
                                        </p:cTn>
                                        <p:tgtEl>
                                          <p:spTgt spid="95"/>
                                        </p:tgtEl>
                                        <p:attrNameLst>
                                          <p:attrName>style.visibility</p:attrName>
                                        </p:attrNameLst>
                                      </p:cBhvr>
                                      <p:to>
                                        <p:strVal val="visible"/>
                                      </p:to>
                                    </p:set>
                                    <p:animEffect transition="in" filter="wipe(down)">
                                      <p:cBhvr>
                                        <p:cTn id="177" dur="145">
                                          <p:stCondLst>
                                            <p:cond delay="0"/>
                                          </p:stCondLst>
                                        </p:cTn>
                                        <p:tgtEl>
                                          <p:spTgt spid="95"/>
                                        </p:tgtEl>
                                      </p:cBhvr>
                                    </p:animEffect>
                                    <p:anim calcmode="lin" valueType="num">
                                      <p:cBhvr>
                                        <p:cTn id="178" dur="455"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179" dur="166"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180" dur="166" tmFilter="0, 0; 0.125,0.2665; 0.25,0.4; 0.375,0.465; 0.5,0.5;  0.625,0.535; 0.75,0.6; 0.875,0.7335; 1,1">
                                          <p:stCondLst>
                                            <p:cond delay="166"/>
                                          </p:stCondLst>
                                        </p:cTn>
                                        <p:tgtEl>
                                          <p:spTgt spid="95"/>
                                        </p:tgtEl>
                                        <p:attrNameLst>
                                          <p:attrName>ppt_y</p:attrName>
                                        </p:attrNameLst>
                                      </p:cBhvr>
                                      <p:tavLst>
                                        <p:tav tm="0" fmla="#ppt_y-sin(pi*$)/9">
                                          <p:val>
                                            <p:fltVal val="0"/>
                                          </p:val>
                                        </p:tav>
                                        <p:tav tm="100000">
                                          <p:val>
                                            <p:fltVal val="1"/>
                                          </p:val>
                                        </p:tav>
                                      </p:tavLst>
                                    </p:anim>
                                    <p:anim calcmode="lin" valueType="num">
                                      <p:cBhvr>
                                        <p:cTn id="181" dur="83" tmFilter="0, 0; 0.125,0.2665; 0.25,0.4; 0.375,0.465; 0.5,0.5;  0.625,0.535; 0.75,0.6; 0.875,0.7335; 1,1">
                                          <p:stCondLst>
                                            <p:cond delay="331"/>
                                          </p:stCondLst>
                                        </p:cTn>
                                        <p:tgtEl>
                                          <p:spTgt spid="95"/>
                                        </p:tgtEl>
                                        <p:attrNameLst>
                                          <p:attrName>ppt_y</p:attrName>
                                        </p:attrNameLst>
                                      </p:cBhvr>
                                      <p:tavLst>
                                        <p:tav tm="0" fmla="#ppt_y-sin(pi*$)/27">
                                          <p:val>
                                            <p:fltVal val="0"/>
                                          </p:val>
                                        </p:tav>
                                        <p:tav tm="100000">
                                          <p:val>
                                            <p:fltVal val="1"/>
                                          </p:val>
                                        </p:tav>
                                      </p:tavLst>
                                    </p:anim>
                                    <p:anim calcmode="lin" valueType="num">
                                      <p:cBhvr>
                                        <p:cTn id="182" dur="41" tmFilter="0, 0; 0.125,0.2665; 0.25,0.4; 0.375,0.465; 0.5,0.5;  0.625,0.535; 0.75,0.6; 0.875,0.7335; 1,1">
                                          <p:stCondLst>
                                            <p:cond delay="414"/>
                                          </p:stCondLst>
                                        </p:cTn>
                                        <p:tgtEl>
                                          <p:spTgt spid="95"/>
                                        </p:tgtEl>
                                        <p:attrNameLst>
                                          <p:attrName>ppt_y</p:attrName>
                                        </p:attrNameLst>
                                      </p:cBhvr>
                                      <p:tavLst>
                                        <p:tav tm="0" fmla="#ppt_y-sin(pi*$)/81">
                                          <p:val>
                                            <p:fltVal val="0"/>
                                          </p:val>
                                        </p:tav>
                                        <p:tav tm="100000">
                                          <p:val>
                                            <p:fltVal val="1"/>
                                          </p:val>
                                        </p:tav>
                                      </p:tavLst>
                                    </p:anim>
                                    <p:animScale>
                                      <p:cBhvr>
                                        <p:cTn id="183" dur="6">
                                          <p:stCondLst>
                                            <p:cond delay="162"/>
                                          </p:stCondLst>
                                        </p:cTn>
                                        <p:tgtEl>
                                          <p:spTgt spid="95"/>
                                        </p:tgtEl>
                                      </p:cBhvr>
                                      <p:to x="100000" y="60000"/>
                                    </p:animScale>
                                    <p:animScale>
                                      <p:cBhvr>
                                        <p:cTn id="184" dur="41" decel="50000">
                                          <p:stCondLst>
                                            <p:cond delay="169"/>
                                          </p:stCondLst>
                                        </p:cTn>
                                        <p:tgtEl>
                                          <p:spTgt spid="95"/>
                                        </p:tgtEl>
                                      </p:cBhvr>
                                      <p:to x="100000" y="100000"/>
                                    </p:animScale>
                                    <p:animScale>
                                      <p:cBhvr>
                                        <p:cTn id="185" dur="6">
                                          <p:stCondLst>
                                            <p:cond delay="328"/>
                                          </p:stCondLst>
                                        </p:cTn>
                                        <p:tgtEl>
                                          <p:spTgt spid="95"/>
                                        </p:tgtEl>
                                      </p:cBhvr>
                                      <p:to x="100000" y="80000"/>
                                    </p:animScale>
                                    <p:animScale>
                                      <p:cBhvr>
                                        <p:cTn id="186" dur="41" decel="50000">
                                          <p:stCondLst>
                                            <p:cond delay="335"/>
                                          </p:stCondLst>
                                        </p:cTn>
                                        <p:tgtEl>
                                          <p:spTgt spid="95"/>
                                        </p:tgtEl>
                                      </p:cBhvr>
                                      <p:to x="100000" y="100000"/>
                                    </p:animScale>
                                    <p:animScale>
                                      <p:cBhvr>
                                        <p:cTn id="187" dur="6">
                                          <p:stCondLst>
                                            <p:cond delay="410"/>
                                          </p:stCondLst>
                                        </p:cTn>
                                        <p:tgtEl>
                                          <p:spTgt spid="95"/>
                                        </p:tgtEl>
                                      </p:cBhvr>
                                      <p:to x="100000" y="90000"/>
                                    </p:animScale>
                                    <p:animScale>
                                      <p:cBhvr>
                                        <p:cTn id="188" dur="41" decel="50000">
                                          <p:stCondLst>
                                            <p:cond delay="417"/>
                                          </p:stCondLst>
                                        </p:cTn>
                                        <p:tgtEl>
                                          <p:spTgt spid="95"/>
                                        </p:tgtEl>
                                      </p:cBhvr>
                                      <p:to x="100000" y="100000"/>
                                    </p:animScale>
                                    <p:animScale>
                                      <p:cBhvr>
                                        <p:cTn id="189" dur="6">
                                          <p:stCondLst>
                                            <p:cond delay="452"/>
                                          </p:stCondLst>
                                        </p:cTn>
                                        <p:tgtEl>
                                          <p:spTgt spid="95"/>
                                        </p:tgtEl>
                                      </p:cBhvr>
                                      <p:to x="100000" y="95000"/>
                                    </p:animScale>
                                    <p:animScale>
                                      <p:cBhvr>
                                        <p:cTn id="190" dur="41" decel="50000">
                                          <p:stCondLst>
                                            <p:cond delay="459"/>
                                          </p:stCondLst>
                                        </p:cTn>
                                        <p:tgtEl>
                                          <p:spTgt spid="95"/>
                                        </p:tgtEl>
                                      </p:cBhvr>
                                      <p:to x="100000" y="100000"/>
                                    </p:animScale>
                                  </p:childTnLst>
                                </p:cTn>
                              </p:par>
                            </p:childTnLst>
                          </p:cTn>
                        </p:par>
                        <p:par>
                          <p:cTn id="191" fill="hold">
                            <p:stCondLst>
                              <p:cond delay="1000"/>
                            </p:stCondLst>
                            <p:childTnLst>
                              <p:par>
                                <p:cTn id="192" presetID="47" presetClass="entr" presetSubtype="0" fill="hold" grpId="0" nodeType="afterEffect">
                                  <p:stCondLst>
                                    <p:cond delay="0"/>
                                  </p:stCondLst>
                                  <p:childTnLst>
                                    <p:set>
                                      <p:cBhvr>
                                        <p:cTn id="193" dur="1" fill="hold">
                                          <p:stCondLst>
                                            <p:cond delay="0"/>
                                          </p:stCondLst>
                                        </p:cTn>
                                        <p:tgtEl>
                                          <p:spTgt spid="103"/>
                                        </p:tgtEl>
                                        <p:attrNameLst>
                                          <p:attrName>style.visibility</p:attrName>
                                        </p:attrNameLst>
                                      </p:cBhvr>
                                      <p:to>
                                        <p:strVal val="visible"/>
                                      </p:to>
                                    </p:set>
                                    <p:animEffect transition="in" filter="fade">
                                      <p:cBhvr>
                                        <p:cTn id="194" dur="1000"/>
                                        <p:tgtEl>
                                          <p:spTgt spid="103"/>
                                        </p:tgtEl>
                                      </p:cBhvr>
                                    </p:animEffect>
                                    <p:anim calcmode="lin" valueType="num">
                                      <p:cBhvr>
                                        <p:cTn id="195" dur="1000" fill="hold"/>
                                        <p:tgtEl>
                                          <p:spTgt spid="103"/>
                                        </p:tgtEl>
                                        <p:attrNameLst>
                                          <p:attrName>ppt_x</p:attrName>
                                        </p:attrNameLst>
                                      </p:cBhvr>
                                      <p:tavLst>
                                        <p:tav tm="0">
                                          <p:val>
                                            <p:strVal val="#ppt_x"/>
                                          </p:val>
                                        </p:tav>
                                        <p:tav tm="100000">
                                          <p:val>
                                            <p:strVal val="#ppt_x"/>
                                          </p:val>
                                        </p:tav>
                                      </p:tavLst>
                                    </p:anim>
                                    <p:anim calcmode="lin" valueType="num">
                                      <p:cBhvr>
                                        <p:cTn id="196" dur="1000" fill="hold"/>
                                        <p:tgtEl>
                                          <p:spTgt spid="103"/>
                                        </p:tgtEl>
                                        <p:attrNameLst>
                                          <p:attrName>ppt_y</p:attrName>
                                        </p:attrNameLst>
                                      </p:cBhvr>
                                      <p:tavLst>
                                        <p:tav tm="0">
                                          <p:val>
                                            <p:strVal val="#ppt_y-.1"/>
                                          </p:val>
                                        </p:tav>
                                        <p:tav tm="100000">
                                          <p:val>
                                            <p:strVal val="#ppt_y"/>
                                          </p:val>
                                        </p:tav>
                                      </p:tavLst>
                                    </p:anim>
                                  </p:childTnLst>
                                </p:cTn>
                              </p:par>
                              <p:par>
                                <p:cTn id="197" presetID="12" presetClass="entr" presetSubtype="1" fill="hold" grpId="0" nodeType="withEffect">
                                  <p:stCondLst>
                                    <p:cond delay="0"/>
                                  </p:stCondLst>
                                  <p:childTnLst>
                                    <p:set>
                                      <p:cBhvr>
                                        <p:cTn id="198" dur="1" fill="hold">
                                          <p:stCondLst>
                                            <p:cond delay="0"/>
                                          </p:stCondLst>
                                        </p:cTn>
                                        <p:tgtEl>
                                          <p:spTgt spid="105"/>
                                        </p:tgtEl>
                                        <p:attrNameLst>
                                          <p:attrName>style.visibility</p:attrName>
                                        </p:attrNameLst>
                                      </p:cBhvr>
                                      <p:to>
                                        <p:strVal val="visible"/>
                                      </p:to>
                                    </p:set>
                                    <p:anim calcmode="lin" valueType="num">
                                      <p:cBhvr additive="base">
                                        <p:cTn id="199" dur="300"/>
                                        <p:tgtEl>
                                          <p:spTgt spid="105"/>
                                        </p:tgtEl>
                                        <p:attrNameLst>
                                          <p:attrName>ppt_y</p:attrName>
                                        </p:attrNameLst>
                                      </p:cBhvr>
                                      <p:tavLst>
                                        <p:tav tm="0">
                                          <p:val>
                                            <p:strVal val="#ppt_y-#ppt_h*1.125000"/>
                                          </p:val>
                                        </p:tav>
                                        <p:tav tm="100000">
                                          <p:val>
                                            <p:strVal val="#ppt_y"/>
                                          </p:val>
                                        </p:tav>
                                      </p:tavLst>
                                    </p:anim>
                                    <p:animEffect transition="in" filter="wipe(down)">
                                      <p:cBhvr>
                                        <p:cTn id="200" dur="300"/>
                                        <p:tgtEl>
                                          <p:spTgt spid="105"/>
                                        </p:tgtEl>
                                      </p:cBhvr>
                                    </p:animEffect>
                                  </p:childTnLst>
                                </p:cTn>
                              </p:par>
                            </p:childTnLst>
                          </p:cTn>
                        </p:par>
                        <p:par>
                          <p:cTn id="201" fill="hold">
                            <p:stCondLst>
                              <p:cond delay="2000"/>
                            </p:stCondLst>
                            <p:childTnLst>
                              <p:par>
                                <p:cTn id="202" presetID="47" presetClass="entr" presetSubtype="0" fill="hold" grpId="0" nodeType="afterEffect">
                                  <p:stCondLst>
                                    <p:cond delay="0"/>
                                  </p:stCondLst>
                                  <p:childTnLst>
                                    <p:set>
                                      <p:cBhvr>
                                        <p:cTn id="203" dur="1" fill="hold">
                                          <p:stCondLst>
                                            <p:cond delay="0"/>
                                          </p:stCondLst>
                                        </p:cTn>
                                        <p:tgtEl>
                                          <p:spTgt spid="104"/>
                                        </p:tgtEl>
                                        <p:attrNameLst>
                                          <p:attrName>style.visibility</p:attrName>
                                        </p:attrNameLst>
                                      </p:cBhvr>
                                      <p:to>
                                        <p:strVal val="visible"/>
                                      </p:to>
                                    </p:set>
                                    <p:animEffect transition="in" filter="fade">
                                      <p:cBhvr>
                                        <p:cTn id="204" dur="1000"/>
                                        <p:tgtEl>
                                          <p:spTgt spid="104"/>
                                        </p:tgtEl>
                                      </p:cBhvr>
                                    </p:animEffect>
                                    <p:anim calcmode="lin" valueType="num">
                                      <p:cBhvr>
                                        <p:cTn id="205" dur="1000" fill="hold"/>
                                        <p:tgtEl>
                                          <p:spTgt spid="104"/>
                                        </p:tgtEl>
                                        <p:attrNameLst>
                                          <p:attrName>ppt_x</p:attrName>
                                        </p:attrNameLst>
                                      </p:cBhvr>
                                      <p:tavLst>
                                        <p:tav tm="0">
                                          <p:val>
                                            <p:strVal val="#ppt_x"/>
                                          </p:val>
                                        </p:tav>
                                        <p:tav tm="100000">
                                          <p:val>
                                            <p:strVal val="#ppt_x"/>
                                          </p:val>
                                        </p:tav>
                                      </p:tavLst>
                                    </p:anim>
                                    <p:anim calcmode="lin" valueType="num">
                                      <p:cBhvr>
                                        <p:cTn id="206"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animBg="1"/>
      <p:bldP spid="10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4091410" y="2743386"/>
            <a:ext cx="1272717" cy="1758451"/>
          </a:xfrm>
          <a:custGeom>
            <a:avLst/>
            <a:gdLst>
              <a:gd name="T0" fmla="*/ 767 w 767"/>
              <a:gd name="T1" fmla="*/ 347 h 1059"/>
              <a:gd name="T2" fmla="*/ 514 w 767"/>
              <a:gd name="T3" fmla="*/ 0 h 1059"/>
              <a:gd name="T4" fmla="*/ 129 w 767"/>
              <a:gd name="T5" fmla="*/ 279 h 1059"/>
              <a:gd name="T6" fmla="*/ 33 w 767"/>
              <a:gd name="T7" fmla="*/ 576 h 1059"/>
              <a:gd name="T8" fmla="*/ 190 w 767"/>
              <a:gd name="T9" fmla="*/ 1059 h 1059"/>
              <a:gd name="T10" fmla="*/ 577 w 767"/>
              <a:gd name="T11" fmla="*/ 933 h 1059"/>
              <a:gd name="T12" fmla="*/ 561 w 767"/>
              <a:gd name="T13" fmla="*/ 796 h 1059"/>
              <a:gd name="T14" fmla="*/ 767 w 767"/>
              <a:gd name="T15" fmla="*/ 347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7" h="1059">
                <a:moveTo>
                  <a:pt x="767" y="347"/>
                </a:moveTo>
                <a:cubicBezTo>
                  <a:pt x="514" y="0"/>
                  <a:pt x="514" y="0"/>
                  <a:pt x="514" y="0"/>
                </a:cubicBezTo>
                <a:cubicBezTo>
                  <a:pt x="129" y="279"/>
                  <a:pt x="129" y="279"/>
                  <a:pt x="129" y="279"/>
                </a:cubicBezTo>
                <a:cubicBezTo>
                  <a:pt x="43" y="342"/>
                  <a:pt x="0" y="475"/>
                  <a:pt x="33" y="576"/>
                </a:cubicBezTo>
                <a:cubicBezTo>
                  <a:pt x="190" y="1059"/>
                  <a:pt x="190" y="1059"/>
                  <a:pt x="190" y="1059"/>
                </a:cubicBezTo>
                <a:cubicBezTo>
                  <a:pt x="577" y="933"/>
                  <a:pt x="577" y="933"/>
                  <a:pt x="577" y="933"/>
                </a:cubicBezTo>
                <a:cubicBezTo>
                  <a:pt x="566" y="889"/>
                  <a:pt x="561" y="843"/>
                  <a:pt x="561" y="796"/>
                </a:cubicBezTo>
                <a:cubicBezTo>
                  <a:pt x="561" y="616"/>
                  <a:pt x="641" y="456"/>
                  <a:pt x="767" y="347"/>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Freeform 6"/>
          <p:cNvSpPr/>
          <p:nvPr/>
        </p:nvSpPr>
        <p:spPr bwMode="auto">
          <a:xfrm>
            <a:off x="5073981" y="2056654"/>
            <a:ext cx="1859947" cy="1168832"/>
          </a:xfrm>
          <a:custGeom>
            <a:avLst/>
            <a:gdLst>
              <a:gd name="T0" fmla="*/ 869 w 1121"/>
              <a:gd name="T1" fmla="*/ 704 h 704"/>
              <a:gd name="T2" fmla="*/ 1121 w 1121"/>
              <a:gd name="T3" fmla="*/ 356 h 704"/>
              <a:gd name="T4" fmla="*/ 717 w 1121"/>
              <a:gd name="T5" fmla="*/ 63 h 704"/>
              <a:gd name="T6" fmla="*/ 405 w 1121"/>
              <a:gd name="T7" fmla="*/ 63 h 704"/>
              <a:gd name="T8" fmla="*/ 0 w 1121"/>
              <a:gd name="T9" fmla="*/ 357 h 704"/>
              <a:gd name="T10" fmla="*/ 253 w 1121"/>
              <a:gd name="T11" fmla="*/ 704 h 704"/>
              <a:gd name="T12" fmla="*/ 561 w 1121"/>
              <a:gd name="T13" fmla="*/ 618 h 704"/>
              <a:gd name="T14" fmla="*/ 869 w 1121"/>
              <a:gd name="T15" fmla="*/ 70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1" h="704">
                <a:moveTo>
                  <a:pt x="869" y="704"/>
                </a:moveTo>
                <a:cubicBezTo>
                  <a:pt x="1121" y="356"/>
                  <a:pt x="1121" y="356"/>
                  <a:pt x="1121" y="356"/>
                </a:cubicBezTo>
                <a:cubicBezTo>
                  <a:pt x="717" y="63"/>
                  <a:pt x="717" y="63"/>
                  <a:pt x="717" y="63"/>
                </a:cubicBezTo>
                <a:cubicBezTo>
                  <a:pt x="631" y="0"/>
                  <a:pt x="491" y="0"/>
                  <a:pt x="405" y="63"/>
                </a:cubicBezTo>
                <a:cubicBezTo>
                  <a:pt x="0" y="357"/>
                  <a:pt x="0" y="357"/>
                  <a:pt x="0" y="357"/>
                </a:cubicBezTo>
                <a:cubicBezTo>
                  <a:pt x="253" y="704"/>
                  <a:pt x="253" y="704"/>
                  <a:pt x="253" y="704"/>
                </a:cubicBezTo>
                <a:cubicBezTo>
                  <a:pt x="343" y="649"/>
                  <a:pt x="448" y="618"/>
                  <a:pt x="561" y="618"/>
                </a:cubicBezTo>
                <a:cubicBezTo>
                  <a:pt x="674" y="618"/>
                  <a:pt x="779" y="649"/>
                  <a:pt x="869" y="704"/>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Freeform 7"/>
          <p:cNvSpPr/>
          <p:nvPr/>
        </p:nvSpPr>
        <p:spPr bwMode="auto">
          <a:xfrm>
            <a:off x="6644936" y="2742230"/>
            <a:ext cx="1275030" cy="1757296"/>
          </a:xfrm>
          <a:custGeom>
            <a:avLst/>
            <a:gdLst>
              <a:gd name="T0" fmla="*/ 638 w 768"/>
              <a:gd name="T1" fmla="*/ 280 h 1059"/>
              <a:gd name="T2" fmla="*/ 252 w 768"/>
              <a:gd name="T3" fmla="*/ 0 h 1059"/>
              <a:gd name="T4" fmla="*/ 0 w 768"/>
              <a:gd name="T5" fmla="*/ 348 h 1059"/>
              <a:gd name="T6" fmla="*/ 207 w 768"/>
              <a:gd name="T7" fmla="*/ 797 h 1059"/>
              <a:gd name="T8" fmla="*/ 191 w 768"/>
              <a:gd name="T9" fmla="*/ 934 h 1059"/>
              <a:gd name="T10" fmla="*/ 578 w 768"/>
              <a:gd name="T11" fmla="*/ 1059 h 1059"/>
              <a:gd name="T12" fmla="*/ 735 w 768"/>
              <a:gd name="T13" fmla="*/ 577 h 1059"/>
              <a:gd name="T14" fmla="*/ 638 w 768"/>
              <a:gd name="T15" fmla="*/ 280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 h="1059">
                <a:moveTo>
                  <a:pt x="638" y="280"/>
                </a:moveTo>
                <a:cubicBezTo>
                  <a:pt x="252" y="0"/>
                  <a:pt x="252" y="0"/>
                  <a:pt x="252" y="0"/>
                </a:cubicBezTo>
                <a:cubicBezTo>
                  <a:pt x="0" y="348"/>
                  <a:pt x="0" y="348"/>
                  <a:pt x="0" y="348"/>
                </a:cubicBezTo>
                <a:cubicBezTo>
                  <a:pt x="127" y="456"/>
                  <a:pt x="207" y="617"/>
                  <a:pt x="207" y="797"/>
                </a:cubicBezTo>
                <a:cubicBezTo>
                  <a:pt x="207" y="844"/>
                  <a:pt x="201" y="890"/>
                  <a:pt x="191" y="934"/>
                </a:cubicBezTo>
                <a:cubicBezTo>
                  <a:pt x="578" y="1059"/>
                  <a:pt x="578" y="1059"/>
                  <a:pt x="578" y="1059"/>
                </a:cubicBezTo>
                <a:cubicBezTo>
                  <a:pt x="735" y="577"/>
                  <a:pt x="735" y="577"/>
                  <a:pt x="735" y="577"/>
                </a:cubicBezTo>
                <a:cubicBezTo>
                  <a:pt x="768" y="476"/>
                  <a:pt x="724" y="343"/>
                  <a:pt x="638" y="28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Freeform 8"/>
          <p:cNvSpPr/>
          <p:nvPr/>
        </p:nvSpPr>
        <p:spPr bwMode="auto">
          <a:xfrm>
            <a:off x="4454385" y="4445188"/>
            <a:ext cx="1470387" cy="1253229"/>
          </a:xfrm>
          <a:custGeom>
            <a:avLst/>
            <a:gdLst>
              <a:gd name="T0" fmla="*/ 388 w 886"/>
              <a:gd name="T1" fmla="*/ 0 h 755"/>
              <a:gd name="T2" fmla="*/ 0 w 886"/>
              <a:gd name="T3" fmla="*/ 126 h 755"/>
              <a:gd name="T4" fmla="*/ 145 w 886"/>
              <a:gd name="T5" fmla="*/ 572 h 755"/>
              <a:gd name="T6" fmla="*/ 398 w 886"/>
              <a:gd name="T7" fmla="*/ 755 h 755"/>
              <a:gd name="T8" fmla="*/ 886 w 886"/>
              <a:gd name="T9" fmla="*/ 755 h 755"/>
              <a:gd name="T10" fmla="*/ 886 w 886"/>
              <a:gd name="T11" fmla="*/ 362 h 755"/>
              <a:gd name="T12" fmla="*/ 388 w 886"/>
              <a:gd name="T13" fmla="*/ 0 h 755"/>
            </a:gdLst>
            <a:ahLst/>
            <a:cxnLst>
              <a:cxn ang="0">
                <a:pos x="T0" y="T1"/>
              </a:cxn>
              <a:cxn ang="0">
                <a:pos x="T2" y="T3"/>
              </a:cxn>
              <a:cxn ang="0">
                <a:pos x="T4" y="T5"/>
              </a:cxn>
              <a:cxn ang="0">
                <a:pos x="T6" y="T7"/>
              </a:cxn>
              <a:cxn ang="0">
                <a:pos x="T8" y="T9"/>
              </a:cxn>
              <a:cxn ang="0">
                <a:pos x="T10" y="T11"/>
              </a:cxn>
              <a:cxn ang="0">
                <a:pos x="T12" y="T13"/>
              </a:cxn>
            </a:cxnLst>
            <a:rect l="0" t="0" r="r" b="b"/>
            <a:pathLst>
              <a:path w="886" h="755">
                <a:moveTo>
                  <a:pt x="388" y="0"/>
                </a:moveTo>
                <a:cubicBezTo>
                  <a:pt x="0" y="126"/>
                  <a:pt x="0" y="126"/>
                  <a:pt x="0" y="126"/>
                </a:cubicBezTo>
                <a:cubicBezTo>
                  <a:pt x="145" y="572"/>
                  <a:pt x="145" y="572"/>
                  <a:pt x="145" y="572"/>
                </a:cubicBezTo>
                <a:cubicBezTo>
                  <a:pt x="178" y="673"/>
                  <a:pt x="292" y="755"/>
                  <a:pt x="398" y="755"/>
                </a:cubicBezTo>
                <a:cubicBezTo>
                  <a:pt x="886" y="755"/>
                  <a:pt x="886" y="755"/>
                  <a:pt x="886" y="755"/>
                </a:cubicBezTo>
                <a:cubicBezTo>
                  <a:pt x="886" y="362"/>
                  <a:pt x="886" y="362"/>
                  <a:pt x="886" y="362"/>
                </a:cubicBezTo>
                <a:cubicBezTo>
                  <a:pt x="661" y="344"/>
                  <a:pt x="471" y="199"/>
                  <a:pt x="388" y="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Freeform 9"/>
          <p:cNvSpPr/>
          <p:nvPr/>
        </p:nvSpPr>
        <p:spPr bwMode="auto">
          <a:xfrm>
            <a:off x="6085450" y="4444033"/>
            <a:ext cx="1469231" cy="1254385"/>
          </a:xfrm>
          <a:custGeom>
            <a:avLst/>
            <a:gdLst>
              <a:gd name="T0" fmla="*/ 0 w 885"/>
              <a:gd name="T1" fmla="*/ 363 h 756"/>
              <a:gd name="T2" fmla="*/ 0 w 885"/>
              <a:gd name="T3" fmla="*/ 756 h 756"/>
              <a:gd name="T4" fmla="*/ 488 w 885"/>
              <a:gd name="T5" fmla="*/ 756 h 756"/>
              <a:gd name="T6" fmla="*/ 740 w 885"/>
              <a:gd name="T7" fmla="*/ 573 h 756"/>
              <a:gd name="T8" fmla="*/ 885 w 885"/>
              <a:gd name="T9" fmla="*/ 126 h 756"/>
              <a:gd name="T10" fmla="*/ 498 w 885"/>
              <a:gd name="T11" fmla="*/ 0 h 756"/>
              <a:gd name="T12" fmla="*/ 0 w 885"/>
              <a:gd name="T13" fmla="*/ 363 h 756"/>
            </a:gdLst>
            <a:ahLst/>
            <a:cxnLst>
              <a:cxn ang="0">
                <a:pos x="T0" y="T1"/>
              </a:cxn>
              <a:cxn ang="0">
                <a:pos x="T2" y="T3"/>
              </a:cxn>
              <a:cxn ang="0">
                <a:pos x="T4" y="T5"/>
              </a:cxn>
              <a:cxn ang="0">
                <a:pos x="T6" y="T7"/>
              </a:cxn>
              <a:cxn ang="0">
                <a:pos x="T8" y="T9"/>
              </a:cxn>
              <a:cxn ang="0">
                <a:pos x="T10" y="T11"/>
              </a:cxn>
              <a:cxn ang="0">
                <a:pos x="T12" y="T13"/>
              </a:cxn>
            </a:cxnLst>
            <a:rect l="0" t="0" r="r" b="b"/>
            <a:pathLst>
              <a:path w="885" h="756">
                <a:moveTo>
                  <a:pt x="0" y="363"/>
                </a:moveTo>
                <a:cubicBezTo>
                  <a:pt x="0" y="756"/>
                  <a:pt x="0" y="756"/>
                  <a:pt x="0" y="756"/>
                </a:cubicBezTo>
                <a:cubicBezTo>
                  <a:pt x="488" y="756"/>
                  <a:pt x="488" y="756"/>
                  <a:pt x="488" y="756"/>
                </a:cubicBezTo>
                <a:cubicBezTo>
                  <a:pt x="594" y="756"/>
                  <a:pt x="707" y="674"/>
                  <a:pt x="740" y="573"/>
                </a:cubicBezTo>
                <a:cubicBezTo>
                  <a:pt x="885" y="126"/>
                  <a:pt x="885" y="126"/>
                  <a:pt x="885" y="126"/>
                </a:cubicBezTo>
                <a:cubicBezTo>
                  <a:pt x="498" y="0"/>
                  <a:pt x="498" y="0"/>
                  <a:pt x="498" y="0"/>
                </a:cubicBezTo>
                <a:cubicBezTo>
                  <a:pt x="415" y="200"/>
                  <a:pt x="225" y="344"/>
                  <a:pt x="0" y="363"/>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2" name="组合 11"/>
          <p:cNvGrpSpPr/>
          <p:nvPr/>
        </p:nvGrpSpPr>
        <p:grpSpPr>
          <a:xfrm>
            <a:off x="5226759" y="3258096"/>
            <a:ext cx="1554390" cy="1554592"/>
            <a:chOff x="3919984" y="2613718"/>
            <a:chExt cx="1165944" cy="1165944"/>
          </a:xfrm>
        </p:grpSpPr>
        <p:sp>
          <p:nvSpPr>
            <p:cNvPr id="13" name="椭圆 12"/>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4"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 name="矩形 14"/>
          <p:cNvSpPr/>
          <p:nvPr/>
        </p:nvSpPr>
        <p:spPr>
          <a:xfrm>
            <a:off x="4760906" y="1340768"/>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6" name="直接连接符 15"/>
          <p:cNvCxnSpPr/>
          <p:nvPr/>
        </p:nvCxnSpPr>
        <p:spPr>
          <a:xfrm>
            <a:off x="3791771" y="3547644"/>
            <a:ext cx="548065" cy="0"/>
          </a:xfrm>
          <a:prstGeom prst="line">
            <a:avLst/>
          </a:prstGeom>
          <a:noFill/>
          <a:ln w="9525" cap="flat" cmpd="sng" algn="ctr">
            <a:solidFill>
              <a:schemeClr val="accent1"/>
            </a:solidFill>
            <a:prstDash val="sysDash"/>
            <a:headEnd type="oval"/>
            <a:tailEnd type="oval"/>
          </a:ln>
          <a:effectLst/>
        </p:spPr>
      </p:cxnSp>
      <p:sp>
        <p:nvSpPr>
          <p:cNvPr id="17" name="矩形 16"/>
          <p:cNvSpPr/>
          <p:nvPr/>
        </p:nvSpPr>
        <p:spPr>
          <a:xfrm>
            <a:off x="1104096"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8" name="直接连接符 17"/>
          <p:cNvCxnSpPr/>
          <p:nvPr/>
        </p:nvCxnSpPr>
        <p:spPr>
          <a:xfrm>
            <a:off x="3791771" y="5201858"/>
            <a:ext cx="1038897" cy="0"/>
          </a:xfrm>
          <a:prstGeom prst="line">
            <a:avLst/>
          </a:prstGeom>
          <a:noFill/>
          <a:ln w="9525" cap="flat" cmpd="sng" algn="ctr">
            <a:solidFill>
              <a:schemeClr val="tx2"/>
            </a:solidFill>
            <a:prstDash val="sysDash"/>
            <a:headEnd type="oval"/>
            <a:tailEnd type="oval"/>
          </a:ln>
          <a:effectLst/>
        </p:spPr>
      </p:cxnSp>
      <p:sp>
        <p:nvSpPr>
          <p:cNvPr id="19" name="矩形 18"/>
          <p:cNvSpPr/>
          <p:nvPr/>
        </p:nvSpPr>
        <p:spPr>
          <a:xfrm>
            <a:off x="1104096" y="483243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20" name="标题层"/>
          <p:cNvSpPr txBox="1"/>
          <p:nvPr/>
        </p:nvSpPr>
        <p:spPr bwMode="auto">
          <a:xfrm>
            <a:off x="5570572" y="2374330"/>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1" name="标题层"/>
          <p:cNvSpPr txBox="1"/>
          <p:nvPr/>
        </p:nvSpPr>
        <p:spPr bwMode="auto">
          <a:xfrm>
            <a:off x="4311219"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2" name="标题层"/>
          <p:cNvSpPr txBox="1"/>
          <p:nvPr/>
        </p:nvSpPr>
        <p:spPr bwMode="auto">
          <a:xfrm>
            <a:off x="4777820"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3" name="标题层"/>
          <p:cNvSpPr txBox="1"/>
          <p:nvPr/>
        </p:nvSpPr>
        <p:spPr bwMode="auto">
          <a:xfrm>
            <a:off x="6390508"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4" name="标题层"/>
          <p:cNvSpPr txBox="1"/>
          <p:nvPr/>
        </p:nvSpPr>
        <p:spPr bwMode="auto">
          <a:xfrm>
            <a:off x="6959985"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25" name="直接连接符 24"/>
          <p:cNvCxnSpPr/>
          <p:nvPr/>
        </p:nvCxnSpPr>
        <p:spPr>
          <a:xfrm>
            <a:off x="7683477" y="3547644"/>
            <a:ext cx="548065" cy="0"/>
          </a:xfrm>
          <a:prstGeom prst="line">
            <a:avLst/>
          </a:prstGeom>
          <a:noFill/>
          <a:ln w="9525" cap="flat" cmpd="sng" algn="ctr">
            <a:solidFill>
              <a:schemeClr val="tx2"/>
            </a:solidFill>
            <a:prstDash val="sysDash"/>
            <a:headEnd type="oval"/>
            <a:tailEnd type="oval"/>
          </a:ln>
          <a:effectLst/>
        </p:spPr>
      </p:cxnSp>
      <p:sp>
        <p:nvSpPr>
          <p:cNvPr id="26" name="矩形 25"/>
          <p:cNvSpPr/>
          <p:nvPr/>
        </p:nvSpPr>
        <p:spPr>
          <a:xfrm>
            <a:off x="8399957"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27" name="直接连接符 26"/>
          <p:cNvCxnSpPr/>
          <p:nvPr/>
        </p:nvCxnSpPr>
        <p:spPr>
          <a:xfrm>
            <a:off x="7214025" y="5201858"/>
            <a:ext cx="1038897" cy="0"/>
          </a:xfrm>
          <a:prstGeom prst="line">
            <a:avLst/>
          </a:prstGeom>
          <a:noFill/>
          <a:ln w="9525" cap="flat" cmpd="sng" algn="ctr">
            <a:solidFill>
              <a:schemeClr val="accent1"/>
            </a:solidFill>
            <a:prstDash val="sysDash"/>
            <a:headEnd type="oval"/>
            <a:tailEnd type="oval"/>
          </a:ln>
          <a:effectLst/>
        </p:spPr>
      </p:cxnSp>
      <p:sp>
        <p:nvSpPr>
          <p:cNvPr id="28" name="矩形 27"/>
          <p:cNvSpPr/>
          <p:nvPr/>
        </p:nvSpPr>
        <p:spPr>
          <a:xfrm>
            <a:off x="8399957" y="483243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nodeType="withEffect">
                                      <p:stCondLst>
                                        <p:cond delay="150"/>
                                      </p:stCondLst>
                                      <p:childTnLst>
                                        <p:animScale>
                                          <p:cBhvr>
                                            <p:cTn id="11" dur="100" fill="hold"/>
                                            <p:tgtEl>
                                              <p:spTgt spid="12"/>
                                            </p:tgtEl>
                                          </p:cBhvr>
                                          <p:by x="130000" y="130000"/>
                                        </p:animScale>
                                      </p:childTnLst>
                                    </p:cTn>
                                  </p:par>
                                </p:childTnLst>
                              </p:cTn>
                            </p:par>
                            <p:par>
                              <p:cTn id="12" fill="hold">
                                <p:stCondLst>
                                  <p:cond delay="500"/>
                                </p:stCondLst>
                                <p:childTnLst>
                                  <p:par>
                                    <p:cTn id="13" presetID="2" presetClass="entr" presetSubtype="9" fill="hold" grpId="0" nodeType="afterEffect" p14:presetBounceEnd="57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7000">
                                          <p:cBhvr additive="base">
                                            <p:cTn id="15" dur="400" fill="hold"/>
                                            <p:tgtEl>
                                              <p:spTgt spid="6"/>
                                            </p:tgtEl>
                                            <p:attrNameLst>
                                              <p:attrName>ppt_x</p:attrName>
                                            </p:attrNameLst>
                                          </p:cBhvr>
                                          <p:tavLst>
                                            <p:tav tm="0">
                                              <p:val>
                                                <p:strVal val="0-#ppt_w/2"/>
                                              </p:val>
                                            </p:tav>
                                            <p:tav tm="100000">
                                              <p:val>
                                                <p:strVal val="#ppt_x"/>
                                              </p:val>
                                            </p:tav>
                                          </p:tavLst>
                                        </p:anim>
                                        <p:anim calcmode="lin" valueType="num" p14:bounceEnd="57000">
                                          <p:cBhvr additive="base">
                                            <p:cTn id="16" dur="4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57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57000">
                                          <p:cBhvr additive="base">
                                            <p:cTn id="19" dur="400" fill="hold"/>
                                            <p:tgtEl>
                                              <p:spTgt spid="9"/>
                                            </p:tgtEl>
                                            <p:attrNameLst>
                                              <p:attrName>ppt_x</p:attrName>
                                            </p:attrNameLst>
                                          </p:cBhvr>
                                          <p:tavLst>
                                            <p:tav tm="0">
                                              <p:val>
                                                <p:strVal val="1+#ppt_w/2"/>
                                              </p:val>
                                            </p:tav>
                                            <p:tav tm="100000">
                                              <p:val>
                                                <p:strVal val="#ppt_x"/>
                                              </p:val>
                                            </p:tav>
                                          </p:tavLst>
                                        </p:anim>
                                        <p:anim calcmode="lin" valueType="num" p14:bounceEnd="57000">
                                          <p:cBhvr additive="base">
                                            <p:cTn id="20" dur="4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7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7000">
                                          <p:cBhvr additive="base">
                                            <p:cTn id="23" dur="400" fill="hold"/>
                                            <p:tgtEl>
                                              <p:spTgt spid="8"/>
                                            </p:tgtEl>
                                            <p:attrNameLst>
                                              <p:attrName>ppt_x</p:attrName>
                                            </p:attrNameLst>
                                          </p:cBhvr>
                                          <p:tavLst>
                                            <p:tav tm="0">
                                              <p:val>
                                                <p:strVal val="#ppt_x"/>
                                              </p:val>
                                            </p:tav>
                                            <p:tav tm="100000">
                                              <p:val>
                                                <p:strVal val="#ppt_x"/>
                                              </p:val>
                                            </p:tav>
                                          </p:tavLst>
                                        </p:anim>
                                        <p:anim calcmode="lin" valueType="num" p14:bounceEnd="57000">
                                          <p:cBhvr additive="base">
                                            <p:cTn id="24" dur="4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14:presetBounceEnd="57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7000">
                                          <p:cBhvr additive="base">
                                            <p:cTn id="27" dur="4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28" dur="4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7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7000">
                                          <p:cBhvr additive="base">
                                            <p:cTn id="31" dur="400" fill="hold"/>
                                            <p:tgtEl>
                                              <p:spTgt spid="10"/>
                                            </p:tgtEl>
                                            <p:attrNameLst>
                                              <p:attrName>ppt_x</p:attrName>
                                            </p:attrNameLst>
                                          </p:cBhvr>
                                          <p:tavLst>
                                            <p:tav tm="0">
                                              <p:val>
                                                <p:strVal val="#ppt_x"/>
                                              </p:val>
                                            </p:tav>
                                            <p:tav tm="100000">
                                              <p:val>
                                                <p:strVal val="#ppt_x"/>
                                              </p:val>
                                            </p:tav>
                                          </p:tavLst>
                                        </p:anim>
                                        <p:anim calcmode="lin" valueType="num" p14:bounceEnd="57000">
                                          <p:cBhvr additive="base">
                                            <p:cTn id="32" dur="4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65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8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500"/>
                                </p:stCondLst>
                                <p:childTnLst>
                                  <p:par>
                                    <p:cTn id="50" presetID="2" presetClass="entr" presetSubtype="1" fill="hold" grpId="0" nodeType="afterEffect" p14:presetBounceEnd="56000">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14:bounceEnd="56000">
                                          <p:cBhvr additive="base">
                                            <p:cTn id="52" dur="3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53" dur="3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300"/>
                                            <p:tgtEl>
                                              <p:spTgt spid="16"/>
                                            </p:tgtEl>
                                          </p:cBhvr>
                                        </p:animEffect>
                                      </p:childTnLst>
                                    </p:cTn>
                                  </p:par>
                                </p:childTnLst>
                              </p:cTn>
                            </p:par>
                            <p:par>
                              <p:cTn id="58" fill="hold">
                                <p:stCondLst>
                                  <p:cond delay="2500"/>
                                </p:stCondLst>
                                <p:childTnLst>
                                  <p:par>
                                    <p:cTn id="59" presetID="2" presetClass="entr" presetSubtype="8" fill="hold" grpId="0" nodeType="afterEffect" p14:presetBounceEnd="56000">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14:bounceEnd="56000">
                                          <p:cBhvr additive="base">
                                            <p:cTn id="61" dur="300" fill="hold"/>
                                            <p:tgtEl>
                                              <p:spTgt spid="17"/>
                                            </p:tgtEl>
                                            <p:attrNameLst>
                                              <p:attrName>ppt_x</p:attrName>
                                            </p:attrNameLst>
                                          </p:cBhvr>
                                          <p:tavLst>
                                            <p:tav tm="0">
                                              <p:val>
                                                <p:strVal val="0-#ppt_w/2"/>
                                              </p:val>
                                            </p:tav>
                                            <p:tav tm="100000">
                                              <p:val>
                                                <p:strVal val="#ppt_x"/>
                                              </p:val>
                                            </p:tav>
                                          </p:tavLst>
                                        </p:anim>
                                        <p:anim calcmode="lin" valueType="num" p14:bounceEnd="56000">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300"/>
                                            <p:tgtEl>
                                              <p:spTgt spid="18"/>
                                            </p:tgtEl>
                                          </p:cBhvr>
                                        </p:animEffect>
                                      </p:childTnLst>
                                    </p:cTn>
                                  </p:par>
                                </p:childTnLst>
                              </p:cTn>
                            </p:par>
                            <p:par>
                              <p:cTn id="67" fill="hold">
                                <p:stCondLst>
                                  <p:cond delay="3500"/>
                                </p:stCondLst>
                                <p:childTnLst>
                                  <p:par>
                                    <p:cTn id="68" presetID="2" presetClass="entr" presetSubtype="8" fill="hold" grpId="0" nodeType="afterEffect" p14:presetBounceEnd="56000">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14:bounceEnd="56000">
                                          <p:cBhvr additive="base">
                                            <p:cTn id="70" dur="300" fill="hold"/>
                                            <p:tgtEl>
                                              <p:spTgt spid="19"/>
                                            </p:tgtEl>
                                            <p:attrNameLst>
                                              <p:attrName>ppt_x</p:attrName>
                                            </p:attrNameLst>
                                          </p:cBhvr>
                                          <p:tavLst>
                                            <p:tav tm="0">
                                              <p:val>
                                                <p:strVal val="0-#ppt_w/2"/>
                                              </p:val>
                                            </p:tav>
                                            <p:tav tm="100000">
                                              <p:val>
                                                <p:strVal val="#ppt_x"/>
                                              </p:val>
                                            </p:tav>
                                          </p:tavLst>
                                        </p:anim>
                                        <p:anim calcmode="lin" valueType="num" p14:bounceEnd="56000">
                                          <p:cBhvr additive="base">
                                            <p:cTn id="71" dur="300" fill="hold"/>
                                            <p:tgtEl>
                                              <p:spTgt spid="19"/>
                                            </p:tgtEl>
                                            <p:attrNameLst>
                                              <p:attrName>ppt_y</p:attrName>
                                            </p:attrNameLst>
                                          </p:cBhvr>
                                          <p:tavLst>
                                            <p:tav tm="0">
                                              <p:val>
                                                <p:strVal val="#ppt_y"/>
                                              </p:val>
                                            </p:tav>
                                            <p:tav tm="100000">
                                              <p:val>
                                                <p:strVal val="#ppt_y"/>
                                              </p:val>
                                            </p:tav>
                                          </p:tavLst>
                                        </p:anim>
                                      </p:childTnLst>
                                    </p:cTn>
                                  </p:par>
                                </p:childTnLst>
                              </p:cTn>
                            </p:par>
                            <p:par>
                              <p:cTn id="72" fill="hold">
                                <p:stCondLst>
                                  <p:cond delay="4000"/>
                                </p:stCondLst>
                                <p:childTnLst>
                                  <p:par>
                                    <p:cTn id="73" presetID="22" presetClass="entr" presetSubtype="8"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300"/>
                                            <p:tgtEl>
                                              <p:spTgt spid="25"/>
                                            </p:tgtEl>
                                          </p:cBhvr>
                                        </p:animEffect>
                                      </p:childTnLst>
                                    </p:cTn>
                                  </p:par>
                                </p:childTnLst>
                              </p:cTn>
                            </p:par>
                            <p:par>
                              <p:cTn id="76" fill="hold">
                                <p:stCondLst>
                                  <p:cond delay="4500"/>
                                </p:stCondLst>
                                <p:childTnLst>
                                  <p:par>
                                    <p:cTn id="77" presetID="2" presetClass="entr" presetSubtype="2" fill="hold" grpId="0" nodeType="afterEffect" p14:presetBounceEnd="56000">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14:bounceEnd="56000">
                                          <p:cBhvr additive="base">
                                            <p:cTn id="79" dur="300" fill="hold"/>
                                            <p:tgtEl>
                                              <p:spTgt spid="26"/>
                                            </p:tgtEl>
                                            <p:attrNameLst>
                                              <p:attrName>ppt_x</p:attrName>
                                            </p:attrNameLst>
                                          </p:cBhvr>
                                          <p:tavLst>
                                            <p:tav tm="0">
                                              <p:val>
                                                <p:strVal val="1+#ppt_w/2"/>
                                              </p:val>
                                            </p:tav>
                                            <p:tav tm="100000">
                                              <p:val>
                                                <p:strVal val="#ppt_x"/>
                                              </p:val>
                                            </p:tav>
                                          </p:tavLst>
                                        </p:anim>
                                        <p:anim calcmode="lin" valueType="num" p14:bounceEnd="56000">
                                          <p:cBhvr additive="base">
                                            <p:cTn id="80" dur="3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300"/>
                                            <p:tgtEl>
                                              <p:spTgt spid="27"/>
                                            </p:tgtEl>
                                          </p:cBhvr>
                                        </p:animEffect>
                                      </p:childTnLst>
                                    </p:cTn>
                                  </p:par>
                                </p:childTnLst>
                              </p:cTn>
                            </p:par>
                            <p:par>
                              <p:cTn id="85" fill="hold">
                                <p:stCondLst>
                                  <p:cond delay="5500"/>
                                </p:stCondLst>
                                <p:childTnLst>
                                  <p:par>
                                    <p:cTn id="86" presetID="2" presetClass="entr" presetSubtype="2" fill="hold" grpId="0" nodeType="afterEffect" p14:presetBounceEnd="56000">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14:bounceEnd="56000">
                                          <p:cBhvr additive="base">
                                            <p:cTn id="88" dur="300" fill="hold"/>
                                            <p:tgtEl>
                                              <p:spTgt spid="28"/>
                                            </p:tgtEl>
                                            <p:attrNameLst>
                                              <p:attrName>ppt_x</p:attrName>
                                            </p:attrNameLst>
                                          </p:cBhvr>
                                          <p:tavLst>
                                            <p:tav tm="0">
                                              <p:val>
                                                <p:strVal val="1+#ppt_w/2"/>
                                              </p:val>
                                            </p:tav>
                                            <p:tav tm="100000">
                                              <p:val>
                                                <p:strVal val="#ppt_x"/>
                                              </p:val>
                                            </p:tav>
                                          </p:tavLst>
                                        </p:anim>
                                        <p:anim calcmode="lin" valueType="num" p14:bounceEnd="56000">
                                          <p:cBhvr additive="base">
                                            <p:cTn id="8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5" grpId="0"/>
          <p:bldP spid="17" grpId="0"/>
          <p:bldP spid="19" grpId="0"/>
          <p:bldP spid="20" grpId="0"/>
          <p:bldP spid="21" grpId="0"/>
          <p:bldP spid="22" grpId="0"/>
          <p:bldP spid="23" grpId="0"/>
          <p:bldP spid="24" grpId="0"/>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nodeType="withEffect">
                                      <p:stCondLst>
                                        <p:cond delay="150"/>
                                      </p:stCondLst>
                                      <p:childTnLst>
                                        <p:animScale>
                                          <p:cBhvr>
                                            <p:cTn id="11" dur="100" fill="hold"/>
                                            <p:tgtEl>
                                              <p:spTgt spid="12"/>
                                            </p:tgtEl>
                                          </p:cBhvr>
                                          <p:by x="130000" y="130000"/>
                                        </p:animScale>
                                      </p:childTnLst>
                                    </p:cTn>
                                  </p:par>
                                </p:childTnLst>
                              </p:cTn>
                            </p:par>
                            <p:par>
                              <p:cTn id="12" fill="hold">
                                <p:stCondLst>
                                  <p:cond delay="50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fill="hold"/>
                                            <p:tgtEl>
                                              <p:spTgt spid="6"/>
                                            </p:tgtEl>
                                            <p:attrNameLst>
                                              <p:attrName>ppt_x</p:attrName>
                                            </p:attrNameLst>
                                          </p:cBhvr>
                                          <p:tavLst>
                                            <p:tav tm="0">
                                              <p:val>
                                                <p:strVal val="0-#ppt_w/2"/>
                                              </p:val>
                                            </p:tav>
                                            <p:tav tm="100000">
                                              <p:val>
                                                <p:strVal val="#ppt_x"/>
                                              </p:val>
                                            </p:tav>
                                          </p:tavLst>
                                        </p:anim>
                                        <p:anim calcmode="lin" valueType="num">
                                          <p:cBhvr additive="base">
                                            <p:cTn id="16" dur="4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fill="hold"/>
                                            <p:tgtEl>
                                              <p:spTgt spid="9"/>
                                            </p:tgtEl>
                                            <p:attrNameLst>
                                              <p:attrName>ppt_x</p:attrName>
                                            </p:attrNameLst>
                                          </p:cBhvr>
                                          <p:tavLst>
                                            <p:tav tm="0">
                                              <p:val>
                                                <p:strVal val="1+#ppt_w/2"/>
                                              </p:val>
                                            </p:tav>
                                            <p:tav tm="100000">
                                              <p:val>
                                                <p:strVal val="#ppt_x"/>
                                              </p:val>
                                            </p:tav>
                                          </p:tavLst>
                                        </p:anim>
                                        <p:anim calcmode="lin" valueType="num">
                                          <p:cBhvr additive="base">
                                            <p:cTn id="20" dur="4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 fill="hold"/>
                                            <p:tgtEl>
                                              <p:spTgt spid="8"/>
                                            </p:tgtEl>
                                            <p:attrNameLst>
                                              <p:attrName>ppt_x</p:attrName>
                                            </p:attrNameLst>
                                          </p:cBhvr>
                                          <p:tavLst>
                                            <p:tav tm="0">
                                              <p:val>
                                                <p:strVal val="#ppt_x"/>
                                              </p:val>
                                            </p:tav>
                                            <p:tav tm="100000">
                                              <p:val>
                                                <p:strVal val="#ppt_x"/>
                                              </p:val>
                                            </p:tav>
                                          </p:tavLst>
                                        </p:anim>
                                        <p:anim calcmode="lin" valueType="num">
                                          <p:cBhvr additive="base">
                                            <p:cTn id="24" dur="4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fill="hold"/>
                                            <p:tgtEl>
                                              <p:spTgt spid="11"/>
                                            </p:tgtEl>
                                            <p:attrNameLst>
                                              <p:attrName>ppt_x</p:attrName>
                                            </p:attrNameLst>
                                          </p:cBhvr>
                                          <p:tavLst>
                                            <p:tav tm="0">
                                              <p:val>
                                                <p:strVal val="1+#ppt_w/2"/>
                                              </p:val>
                                            </p:tav>
                                            <p:tav tm="100000">
                                              <p:val>
                                                <p:strVal val="#ppt_x"/>
                                              </p:val>
                                            </p:tav>
                                          </p:tavLst>
                                        </p:anim>
                                        <p:anim calcmode="lin" valueType="num">
                                          <p:cBhvr additive="base">
                                            <p:cTn id="28" dur="4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400" fill="hold"/>
                                            <p:tgtEl>
                                              <p:spTgt spid="10"/>
                                            </p:tgtEl>
                                            <p:attrNameLst>
                                              <p:attrName>ppt_x</p:attrName>
                                            </p:attrNameLst>
                                          </p:cBhvr>
                                          <p:tavLst>
                                            <p:tav tm="0">
                                              <p:val>
                                                <p:strVal val="#ppt_x"/>
                                              </p:val>
                                            </p:tav>
                                            <p:tav tm="100000">
                                              <p:val>
                                                <p:strVal val="#ppt_x"/>
                                              </p:val>
                                            </p:tav>
                                          </p:tavLst>
                                        </p:anim>
                                        <p:anim calcmode="lin" valueType="num">
                                          <p:cBhvr additive="base">
                                            <p:cTn id="32" dur="4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65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8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500"/>
                                </p:stCondLst>
                                <p:childTnLst>
                                  <p:par>
                                    <p:cTn id="50" presetID="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300" fill="hold"/>
                                            <p:tgtEl>
                                              <p:spTgt spid="15"/>
                                            </p:tgtEl>
                                            <p:attrNameLst>
                                              <p:attrName>ppt_x</p:attrName>
                                            </p:attrNameLst>
                                          </p:cBhvr>
                                          <p:tavLst>
                                            <p:tav tm="0">
                                              <p:val>
                                                <p:strVal val="#ppt_x"/>
                                              </p:val>
                                            </p:tav>
                                            <p:tav tm="100000">
                                              <p:val>
                                                <p:strVal val="#ppt_x"/>
                                              </p:val>
                                            </p:tav>
                                          </p:tavLst>
                                        </p:anim>
                                        <p:anim calcmode="lin" valueType="num">
                                          <p:cBhvr additive="base">
                                            <p:cTn id="53" dur="3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300"/>
                                            <p:tgtEl>
                                              <p:spTgt spid="16"/>
                                            </p:tgtEl>
                                          </p:cBhvr>
                                        </p:animEffect>
                                      </p:childTnLst>
                                    </p:cTn>
                                  </p:par>
                                </p:childTnLst>
                              </p:cTn>
                            </p:par>
                            <p:par>
                              <p:cTn id="58" fill="hold">
                                <p:stCondLst>
                                  <p:cond delay="2500"/>
                                </p:stCondLst>
                                <p:childTnLst>
                                  <p:par>
                                    <p:cTn id="59" presetID="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300" fill="hold"/>
                                            <p:tgtEl>
                                              <p:spTgt spid="17"/>
                                            </p:tgtEl>
                                            <p:attrNameLst>
                                              <p:attrName>ppt_x</p:attrName>
                                            </p:attrNameLst>
                                          </p:cBhvr>
                                          <p:tavLst>
                                            <p:tav tm="0">
                                              <p:val>
                                                <p:strVal val="0-#ppt_w/2"/>
                                              </p:val>
                                            </p:tav>
                                            <p:tav tm="100000">
                                              <p:val>
                                                <p:strVal val="#ppt_x"/>
                                              </p:val>
                                            </p:tav>
                                          </p:tavLst>
                                        </p:anim>
                                        <p:anim calcmode="lin" valueType="num">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300"/>
                                            <p:tgtEl>
                                              <p:spTgt spid="18"/>
                                            </p:tgtEl>
                                          </p:cBhvr>
                                        </p:animEffect>
                                      </p:childTnLst>
                                    </p:cTn>
                                  </p:par>
                                </p:childTnLst>
                              </p:cTn>
                            </p:par>
                            <p:par>
                              <p:cTn id="67" fill="hold">
                                <p:stCondLst>
                                  <p:cond delay="3500"/>
                                </p:stCondLst>
                                <p:childTnLst>
                                  <p:par>
                                    <p:cTn id="68" presetID="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300" fill="hold"/>
                                            <p:tgtEl>
                                              <p:spTgt spid="19"/>
                                            </p:tgtEl>
                                            <p:attrNameLst>
                                              <p:attrName>ppt_x</p:attrName>
                                            </p:attrNameLst>
                                          </p:cBhvr>
                                          <p:tavLst>
                                            <p:tav tm="0">
                                              <p:val>
                                                <p:strVal val="0-#ppt_w/2"/>
                                              </p:val>
                                            </p:tav>
                                            <p:tav tm="100000">
                                              <p:val>
                                                <p:strVal val="#ppt_x"/>
                                              </p:val>
                                            </p:tav>
                                          </p:tavLst>
                                        </p:anim>
                                        <p:anim calcmode="lin" valueType="num">
                                          <p:cBhvr additive="base">
                                            <p:cTn id="71" dur="300" fill="hold"/>
                                            <p:tgtEl>
                                              <p:spTgt spid="19"/>
                                            </p:tgtEl>
                                            <p:attrNameLst>
                                              <p:attrName>ppt_y</p:attrName>
                                            </p:attrNameLst>
                                          </p:cBhvr>
                                          <p:tavLst>
                                            <p:tav tm="0">
                                              <p:val>
                                                <p:strVal val="#ppt_y"/>
                                              </p:val>
                                            </p:tav>
                                            <p:tav tm="100000">
                                              <p:val>
                                                <p:strVal val="#ppt_y"/>
                                              </p:val>
                                            </p:tav>
                                          </p:tavLst>
                                        </p:anim>
                                      </p:childTnLst>
                                    </p:cTn>
                                  </p:par>
                                </p:childTnLst>
                              </p:cTn>
                            </p:par>
                            <p:par>
                              <p:cTn id="72" fill="hold">
                                <p:stCondLst>
                                  <p:cond delay="4000"/>
                                </p:stCondLst>
                                <p:childTnLst>
                                  <p:par>
                                    <p:cTn id="73" presetID="22" presetClass="entr" presetSubtype="8"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300"/>
                                            <p:tgtEl>
                                              <p:spTgt spid="25"/>
                                            </p:tgtEl>
                                          </p:cBhvr>
                                        </p:animEffect>
                                      </p:childTnLst>
                                    </p:cTn>
                                  </p:par>
                                </p:childTnLst>
                              </p:cTn>
                            </p:par>
                            <p:par>
                              <p:cTn id="76" fill="hold">
                                <p:stCondLst>
                                  <p:cond delay="4500"/>
                                </p:stCondLst>
                                <p:childTnLst>
                                  <p:par>
                                    <p:cTn id="77" presetID="2"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300" fill="hold"/>
                                            <p:tgtEl>
                                              <p:spTgt spid="26"/>
                                            </p:tgtEl>
                                            <p:attrNameLst>
                                              <p:attrName>ppt_x</p:attrName>
                                            </p:attrNameLst>
                                          </p:cBhvr>
                                          <p:tavLst>
                                            <p:tav tm="0">
                                              <p:val>
                                                <p:strVal val="1+#ppt_w/2"/>
                                              </p:val>
                                            </p:tav>
                                            <p:tav tm="100000">
                                              <p:val>
                                                <p:strVal val="#ppt_x"/>
                                              </p:val>
                                            </p:tav>
                                          </p:tavLst>
                                        </p:anim>
                                        <p:anim calcmode="lin" valueType="num">
                                          <p:cBhvr additive="base">
                                            <p:cTn id="80" dur="3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300"/>
                                            <p:tgtEl>
                                              <p:spTgt spid="27"/>
                                            </p:tgtEl>
                                          </p:cBhvr>
                                        </p:animEffect>
                                      </p:childTnLst>
                                    </p:cTn>
                                  </p:par>
                                </p:childTnLst>
                              </p:cTn>
                            </p:par>
                            <p:par>
                              <p:cTn id="85" fill="hold">
                                <p:stCondLst>
                                  <p:cond delay="5500"/>
                                </p:stCondLst>
                                <p:childTnLst>
                                  <p:par>
                                    <p:cTn id="86" presetID="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300" fill="hold"/>
                                            <p:tgtEl>
                                              <p:spTgt spid="28"/>
                                            </p:tgtEl>
                                            <p:attrNameLst>
                                              <p:attrName>ppt_x</p:attrName>
                                            </p:attrNameLst>
                                          </p:cBhvr>
                                          <p:tavLst>
                                            <p:tav tm="0">
                                              <p:val>
                                                <p:strVal val="1+#ppt_w/2"/>
                                              </p:val>
                                            </p:tav>
                                            <p:tav tm="100000">
                                              <p:val>
                                                <p:strVal val="#ppt_x"/>
                                              </p:val>
                                            </p:tav>
                                          </p:tavLst>
                                        </p:anim>
                                        <p:anim calcmode="lin" valueType="num">
                                          <p:cBhvr additive="base">
                                            <p:cTn id="8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5" grpId="0"/>
          <p:bldP spid="17" grpId="0"/>
          <p:bldP spid="19" grpId="0"/>
          <p:bldP spid="20" grpId="0"/>
          <p:bldP spid="21" grpId="0"/>
          <p:bldP spid="22" grpId="0"/>
          <p:bldP spid="23" grpId="0"/>
          <p:bldP spid="24" grpId="0"/>
          <p:bldP spid="26" grpId="0"/>
          <p:bldP spid="2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smtClean="0">
                <a:solidFill>
                  <a:schemeClr val="bg1"/>
                </a:solidFill>
              </a:rPr>
              <a:t>教学反思</a:t>
            </a:r>
            <a:endParaRPr lang="zh-CN" altLang="en-US" sz="6600" dirty="0">
              <a:solidFill>
                <a:schemeClr val="bg1"/>
              </a:solidFill>
            </a:endParaRPr>
          </a:p>
        </p:txBody>
      </p:sp>
      <p:sp>
        <p:nvSpPr>
          <p:cNvPr id="4" name="TextBox 3"/>
          <p:cNvSpPr txBox="1"/>
          <p:nvPr/>
        </p:nvSpPr>
        <p:spPr>
          <a:xfrm>
            <a:off x="6892031" y="1841919"/>
            <a:ext cx="1141659" cy="1200329"/>
          </a:xfrm>
          <a:prstGeom prst="rect">
            <a:avLst/>
          </a:prstGeom>
          <a:noFill/>
        </p:spPr>
        <p:txBody>
          <a:bodyPr wrap="none" rtlCol="0">
            <a:spAutoFit/>
          </a:bodyPr>
          <a:lstStyle/>
          <a:p>
            <a:r>
              <a:rPr lang="en-US" altLang="zh-CN" sz="7200" dirty="0" smtClean="0">
                <a:solidFill>
                  <a:srgbClr val="FFC000"/>
                </a:solidFill>
                <a:latin typeface="Impact" panose="020B0806030902050204" pitchFamily="34" charset="0"/>
              </a:rPr>
              <a:t>04</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6658" y="1342510"/>
            <a:ext cx="2995393" cy="646331"/>
          </a:xfrm>
          <a:prstGeom prst="rect">
            <a:avLst/>
          </a:prstGeom>
          <a:noFill/>
        </p:spPr>
        <p:txBody>
          <a:bodyPr wrap="square" lIns="91431" tIns="45715" rIns="91431" bIns="45715" rtlCol="0">
            <a:spAutoFit/>
          </a:bodyPr>
          <a:lstStyle/>
          <a:p>
            <a:r>
              <a:rPr lang="zh-CN" altLang="en-US" sz="3600" b="1" spc="-300" dirty="0">
                <a:solidFill>
                  <a:schemeClr val="accent1"/>
                </a:solidFill>
                <a:latin typeface="+mj-ea"/>
                <a:ea typeface="+mj-ea"/>
              </a:rPr>
              <a:t>近年数据分析</a:t>
            </a:r>
            <a:endParaRPr lang="en-US" sz="3600" b="1" spc="-300" dirty="0">
              <a:solidFill>
                <a:schemeClr val="accent1"/>
              </a:solidFill>
              <a:latin typeface="+mj-ea"/>
              <a:ea typeface="+mj-ea"/>
            </a:endParaRPr>
          </a:p>
        </p:txBody>
      </p:sp>
      <p:sp>
        <p:nvSpPr>
          <p:cNvPr id="7" name="Rectangular Callout 2"/>
          <p:cNvSpPr/>
          <p:nvPr/>
        </p:nvSpPr>
        <p:spPr>
          <a:xfrm>
            <a:off x="5349289" y="3189852"/>
            <a:ext cx="926742" cy="507496"/>
          </a:xfrm>
          <a:prstGeom prst="wedgeRectCallout">
            <a:avLst>
              <a:gd name="adj1" fmla="val -20833"/>
              <a:gd name="adj2" fmla="val 78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29%</a:t>
            </a:r>
          </a:p>
        </p:txBody>
      </p:sp>
      <p:sp>
        <p:nvSpPr>
          <p:cNvPr id="8" name="Rectangular Callout 3"/>
          <p:cNvSpPr/>
          <p:nvPr/>
        </p:nvSpPr>
        <p:spPr>
          <a:xfrm>
            <a:off x="6879942" y="2325205"/>
            <a:ext cx="926742" cy="507496"/>
          </a:xfrm>
          <a:prstGeom prst="wedgeRectCallout">
            <a:avLst>
              <a:gd name="adj1" fmla="val -20833"/>
              <a:gd name="adj2" fmla="val 781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69%</a:t>
            </a:r>
          </a:p>
        </p:txBody>
      </p:sp>
      <p:sp>
        <p:nvSpPr>
          <p:cNvPr id="9" name="Rectangular Callout 4"/>
          <p:cNvSpPr/>
          <p:nvPr/>
        </p:nvSpPr>
        <p:spPr>
          <a:xfrm>
            <a:off x="8654352" y="1924979"/>
            <a:ext cx="926742" cy="507496"/>
          </a:xfrm>
          <a:prstGeom prst="wedgeRectCallout">
            <a:avLst>
              <a:gd name="adj1" fmla="val -20833"/>
              <a:gd name="adj2" fmla="val 78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75%</a:t>
            </a:r>
          </a:p>
        </p:txBody>
      </p:sp>
      <p:sp>
        <p:nvSpPr>
          <p:cNvPr id="10" name="Rectangular Callout 5"/>
          <p:cNvSpPr/>
          <p:nvPr/>
        </p:nvSpPr>
        <p:spPr>
          <a:xfrm>
            <a:off x="10121324" y="1508787"/>
            <a:ext cx="926742" cy="507496"/>
          </a:xfrm>
          <a:prstGeom prst="wedgeRectCallout">
            <a:avLst>
              <a:gd name="adj1" fmla="val -20833"/>
              <a:gd name="adj2" fmla="val 781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90%</a:t>
            </a:r>
          </a:p>
        </p:txBody>
      </p:sp>
      <p:sp>
        <p:nvSpPr>
          <p:cNvPr id="11" name="Rectangle 6"/>
          <p:cNvSpPr/>
          <p:nvPr/>
        </p:nvSpPr>
        <p:spPr>
          <a:xfrm>
            <a:off x="5250407"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2014</a:t>
            </a:r>
          </a:p>
        </p:txBody>
      </p:sp>
      <p:sp>
        <p:nvSpPr>
          <p:cNvPr id="12" name="Rectangle 7"/>
          <p:cNvSpPr/>
          <p:nvPr/>
        </p:nvSpPr>
        <p:spPr>
          <a:xfrm>
            <a:off x="6852215"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2015</a:t>
            </a:r>
          </a:p>
        </p:txBody>
      </p:sp>
      <p:sp>
        <p:nvSpPr>
          <p:cNvPr id="13" name="Rectangle 8"/>
          <p:cNvSpPr/>
          <p:nvPr/>
        </p:nvSpPr>
        <p:spPr>
          <a:xfrm>
            <a:off x="8568984"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2016</a:t>
            </a:r>
          </a:p>
        </p:txBody>
      </p:sp>
      <p:sp>
        <p:nvSpPr>
          <p:cNvPr id="14" name="Rectangle 9"/>
          <p:cNvSpPr/>
          <p:nvPr/>
        </p:nvSpPr>
        <p:spPr>
          <a:xfrm>
            <a:off x="10108659"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2017</a:t>
            </a:r>
          </a:p>
        </p:txBody>
      </p:sp>
      <p:sp>
        <p:nvSpPr>
          <p:cNvPr id="15" name="Isosceles Triangle 10"/>
          <p:cNvSpPr/>
          <p:nvPr/>
        </p:nvSpPr>
        <p:spPr>
          <a:xfrm>
            <a:off x="7166677" y="2775462"/>
            <a:ext cx="3494873" cy="2951683"/>
          </a:xfrm>
          <a:prstGeom prst="triangle">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6" name="Isosceles Triangle 11"/>
          <p:cNvSpPr/>
          <p:nvPr/>
        </p:nvSpPr>
        <p:spPr>
          <a:xfrm>
            <a:off x="9305349" y="2325206"/>
            <a:ext cx="2166551" cy="3401940"/>
          </a:xfrm>
          <a:prstGeom prst="triangl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7" name="Isosceles Triangle 12"/>
          <p:cNvSpPr/>
          <p:nvPr/>
        </p:nvSpPr>
        <p:spPr>
          <a:xfrm>
            <a:off x="5619406" y="3151131"/>
            <a:ext cx="3050071" cy="2576016"/>
          </a:xfrm>
          <a:prstGeom prst="triangl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8" name="Isosceles Triangle 13"/>
          <p:cNvSpPr/>
          <p:nvPr/>
        </p:nvSpPr>
        <p:spPr>
          <a:xfrm>
            <a:off x="4628983" y="4009800"/>
            <a:ext cx="2033379" cy="1717344"/>
          </a:xfrm>
          <a:prstGeom prst="triangle">
            <a:avLst/>
          </a:prstGeom>
          <a:solidFill>
            <a:schemeClr val="accent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21" name="Rectangle 14"/>
          <p:cNvSpPr/>
          <p:nvPr/>
        </p:nvSpPr>
        <p:spPr>
          <a:xfrm>
            <a:off x="608080" y="2325028"/>
            <a:ext cx="3349560" cy="830997"/>
          </a:xfrm>
          <a:prstGeom prst="rect">
            <a:avLst/>
          </a:prstGeom>
        </p:spPr>
        <p:txBody>
          <a:bodyPr wrap="square" lIns="91431" tIns="45715" rIns="91431" bIns="45715">
            <a:spAutoFit/>
          </a:bodyPr>
          <a:lstStyle/>
          <a:p>
            <a:r>
              <a:rPr lang="zh-CN" altLang="en-US" sz="2400" b="1" dirty="0">
                <a:solidFill>
                  <a:schemeClr val="accent2"/>
                </a:solidFill>
                <a:latin typeface="+mj-ea"/>
                <a:ea typeface="+mj-ea"/>
              </a:rPr>
              <a:t>单击此处添加副标题或详细文本描述</a:t>
            </a:r>
          </a:p>
        </p:txBody>
      </p:sp>
      <p:sp>
        <p:nvSpPr>
          <p:cNvPr id="22" name="Rectangle 15"/>
          <p:cNvSpPr/>
          <p:nvPr/>
        </p:nvSpPr>
        <p:spPr>
          <a:xfrm>
            <a:off x="608079" y="3768463"/>
            <a:ext cx="3262233" cy="1954371"/>
          </a:xfrm>
          <a:prstGeom prst="rect">
            <a:avLst/>
          </a:prstGeom>
        </p:spPr>
        <p:txBody>
          <a:bodyPr wrap="square" lIns="91431" tIns="45715" rIns="91431" bIns="45715">
            <a:spAutoFit/>
          </a:bodyPr>
          <a:lstStyle/>
          <a:p>
            <a:pPr algn="just"/>
            <a:r>
              <a:rPr lang="zh-CN" altLang="en-US" sz="1100" kern="3000" spc="31" dirty="0">
                <a:solidFill>
                  <a:schemeClr val="tx1">
                    <a:lumMod val="50000"/>
                    <a:lumOff val="50000"/>
                  </a:schemeClr>
                </a:solidFill>
                <a:latin typeface="+mj-ea"/>
                <a:ea typeface="+mj-ea"/>
              </a:rPr>
              <a:t>此处添加详细文本描述，建议与标题相关并符合整体语言风格，语言描述尽量简洁生动。尽量将每页幻灯片的字数控制在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endParaRPr lang="en-US" altLang="zh-CN" sz="1100" kern="3000" spc="31" dirty="0">
              <a:solidFill>
                <a:schemeClr val="tx1">
                  <a:lumMod val="50000"/>
                  <a:lumOff val="50000"/>
                </a:schemeClr>
              </a:solidFill>
              <a:latin typeface="+mj-ea"/>
              <a:ea typeface="+mj-ea"/>
            </a:endParaRPr>
          </a:p>
          <a:p>
            <a:pPr algn="just"/>
            <a:endParaRPr lang="en-US" altLang="zh-CN" sz="1100" kern="3000" spc="31" dirty="0">
              <a:solidFill>
                <a:schemeClr val="tx1">
                  <a:lumMod val="50000"/>
                  <a:lumOff val="50000"/>
                </a:schemeClr>
              </a:solidFill>
              <a:latin typeface="+mj-ea"/>
              <a:ea typeface="+mj-ea"/>
            </a:endParaRPr>
          </a:p>
          <a:p>
            <a:pPr algn="just"/>
            <a:r>
              <a:rPr lang="zh-CN" altLang="en-US" sz="1100" kern="3000" spc="31" dirty="0">
                <a:solidFill>
                  <a:schemeClr val="tx1">
                    <a:lumMod val="50000"/>
                    <a:lumOff val="50000"/>
                  </a:schemeClr>
                </a:solidFill>
                <a:latin typeface="+mj-ea"/>
                <a:ea typeface="+mj-ea"/>
              </a:rPr>
              <a:t>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0-#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0-#ppt_w/2"/>
                                          </p:val>
                                        </p:tav>
                                        <p:tav tm="100000">
                                          <p:val>
                                            <p:strVal val="#ppt_x"/>
                                          </p:val>
                                        </p:tav>
                                      </p:tavLst>
                                    </p:anim>
                                    <p:anim calcmode="lin" valueType="num">
                                      <p:cBhvr additive="base">
                                        <p:cTn id="17" dur="75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 presetClass="entr" presetSubtype="4" decel="10000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750" fill="hold"/>
                                        <p:tgtEl>
                                          <p:spTgt spid="17"/>
                                        </p:tgtEl>
                                        <p:attrNameLst>
                                          <p:attrName>ppt_x</p:attrName>
                                        </p:attrNameLst>
                                      </p:cBhvr>
                                      <p:tavLst>
                                        <p:tav tm="0">
                                          <p:val>
                                            <p:strVal val="#ppt_x"/>
                                          </p:val>
                                        </p:tav>
                                        <p:tav tm="100000">
                                          <p:val>
                                            <p:strVal val="#ppt_x"/>
                                          </p:val>
                                        </p:tav>
                                      </p:tavLst>
                                    </p:anim>
                                    <p:anim calcmode="lin" valueType="num">
                                      <p:cBhvr additive="base">
                                        <p:cTn id="37" dur="75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50"/>
                                        <p:tgtEl>
                                          <p:spTgt spid="8"/>
                                        </p:tgtEl>
                                      </p:cBhvr>
                                    </p:animEffect>
                                    <p:anim calcmode="lin" valueType="num">
                                      <p:cBhvr>
                                        <p:cTn id="46" dur="750" fill="hold"/>
                                        <p:tgtEl>
                                          <p:spTgt spid="8"/>
                                        </p:tgtEl>
                                        <p:attrNameLst>
                                          <p:attrName>ppt_x</p:attrName>
                                        </p:attrNameLst>
                                      </p:cBhvr>
                                      <p:tavLst>
                                        <p:tav tm="0">
                                          <p:val>
                                            <p:strVal val="#ppt_x"/>
                                          </p:val>
                                        </p:tav>
                                        <p:tav tm="100000">
                                          <p:val>
                                            <p:strVal val="#ppt_x"/>
                                          </p:val>
                                        </p:tav>
                                      </p:tavLst>
                                    </p:anim>
                                    <p:anim calcmode="lin" valueType="num">
                                      <p:cBhvr>
                                        <p:cTn id="47" dur="75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 presetClass="entr" presetSubtype="4" decel="10000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750" fill="hold"/>
                                        <p:tgtEl>
                                          <p:spTgt spid="15"/>
                                        </p:tgtEl>
                                        <p:attrNameLst>
                                          <p:attrName>ppt_x</p:attrName>
                                        </p:attrNameLst>
                                      </p:cBhvr>
                                      <p:tavLst>
                                        <p:tav tm="0">
                                          <p:val>
                                            <p:strVal val="#ppt_x"/>
                                          </p:val>
                                        </p:tav>
                                        <p:tav tm="100000">
                                          <p:val>
                                            <p:strVal val="#ppt_x"/>
                                          </p:val>
                                        </p:tav>
                                      </p:tavLst>
                                    </p:anim>
                                    <p:anim calcmode="lin" valueType="num">
                                      <p:cBhvr additive="base">
                                        <p:cTn id="52" dur="75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750" fill="hold"/>
                                        <p:tgtEl>
                                          <p:spTgt spid="13"/>
                                        </p:tgtEl>
                                        <p:attrNameLst>
                                          <p:attrName>ppt_x</p:attrName>
                                        </p:attrNameLst>
                                      </p:cBhvr>
                                      <p:tavLst>
                                        <p:tav tm="0">
                                          <p:val>
                                            <p:strVal val="#ppt_x"/>
                                          </p:val>
                                        </p:tav>
                                        <p:tav tm="100000">
                                          <p:val>
                                            <p:strVal val="#ppt_x"/>
                                          </p:val>
                                        </p:tav>
                                      </p:tavLst>
                                    </p:anim>
                                    <p:anim calcmode="lin" valueType="num">
                                      <p:cBhvr additive="base">
                                        <p:cTn id="56" dur="75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750"/>
                                        <p:tgtEl>
                                          <p:spTgt spid="9"/>
                                        </p:tgtEl>
                                      </p:cBhvr>
                                    </p:animEffect>
                                    <p:anim calcmode="lin" valueType="num">
                                      <p:cBhvr>
                                        <p:cTn id="61" dur="750" fill="hold"/>
                                        <p:tgtEl>
                                          <p:spTgt spid="9"/>
                                        </p:tgtEl>
                                        <p:attrNameLst>
                                          <p:attrName>ppt_x</p:attrName>
                                        </p:attrNameLst>
                                      </p:cBhvr>
                                      <p:tavLst>
                                        <p:tav tm="0">
                                          <p:val>
                                            <p:strVal val="#ppt_x"/>
                                          </p:val>
                                        </p:tav>
                                        <p:tav tm="100000">
                                          <p:val>
                                            <p:strVal val="#ppt_x"/>
                                          </p:val>
                                        </p:tav>
                                      </p:tavLst>
                                    </p:anim>
                                    <p:anim calcmode="lin" valueType="num">
                                      <p:cBhvr>
                                        <p:cTn id="62" dur="750" fill="hold"/>
                                        <p:tgtEl>
                                          <p:spTgt spid="9"/>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2" presetClass="entr" presetSubtype="4" decel="10000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750" fill="hold"/>
                                        <p:tgtEl>
                                          <p:spTgt spid="16"/>
                                        </p:tgtEl>
                                        <p:attrNameLst>
                                          <p:attrName>ppt_x</p:attrName>
                                        </p:attrNameLst>
                                      </p:cBhvr>
                                      <p:tavLst>
                                        <p:tav tm="0">
                                          <p:val>
                                            <p:strVal val="#ppt_x"/>
                                          </p:val>
                                        </p:tav>
                                        <p:tav tm="100000">
                                          <p:val>
                                            <p:strVal val="#ppt_x"/>
                                          </p:val>
                                        </p:tav>
                                      </p:tavLst>
                                    </p:anim>
                                    <p:anim calcmode="lin" valueType="num">
                                      <p:cBhvr additive="base">
                                        <p:cTn id="67" dur="750" fill="hold"/>
                                        <p:tgtEl>
                                          <p:spTgt spid="16"/>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750" fill="hold"/>
                                        <p:tgtEl>
                                          <p:spTgt spid="14"/>
                                        </p:tgtEl>
                                        <p:attrNameLst>
                                          <p:attrName>ppt_x</p:attrName>
                                        </p:attrNameLst>
                                      </p:cBhvr>
                                      <p:tavLst>
                                        <p:tav tm="0">
                                          <p:val>
                                            <p:strVal val="#ppt_x"/>
                                          </p:val>
                                        </p:tav>
                                        <p:tav tm="100000">
                                          <p:val>
                                            <p:strVal val="#ppt_x"/>
                                          </p:val>
                                        </p:tav>
                                      </p:tavLst>
                                    </p:anim>
                                    <p:anim calcmode="lin" valueType="num">
                                      <p:cBhvr additive="base">
                                        <p:cTn id="71" dur="750" fill="hold"/>
                                        <p:tgtEl>
                                          <p:spTgt spid="14"/>
                                        </p:tgtEl>
                                        <p:attrNameLst>
                                          <p:attrName>ppt_y</p:attrName>
                                        </p:attrNameLst>
                                      </p:cBhvr>
                                      <p:tavLst>
                                        <p:tav tm="0">
                                          <p:val>
                                            <p:strVal val="1+#ppt_h/2"/>
                                          </p:val>
                                        </p:tav>
                                        <p:tav tm="100000">
                                          <p:val>
                                            <p:strVal val="#ppt_y"/>
                                          </p:val>
                                        </p:tav>
                                      </p:tavLst>
                                    </p:anim>
                                  </p:childTnLst>
                                </p:cTn>
                              </p:par>
                            </p:childTnLst>
                          </p:cTn>
                        </p:par>
                        <p:par>
                          <p:cTn id="72" fill="hold">
                            <p:stCondLst>
                              <p:cond delay="9000"/>
                            </p:stCondLst>
                            <p:childTnLst>
                              <p:par>
                                <p:cTn id="73" presetID="42"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750"/>
                                        <p:tgtEl>
                                          <p:spTgt spid="10"/>
                                        </p:tgtEl>
                                      </p:cBhvr>
                                    </p:animEffect>
                                    <p:anim calcmode="lin" valueType="num">
                                      <p:cBhvr>
                                        <p:cTn id="76" dur="750" fill="hold"/>
                                        <p:tgtEl>
                                          <p:spTgt spid="10"/>
                                        </p:tgtEl>
                                        <p:attrNameLst>
                                          <p:attrName>ppt_x</p:attrName>
                                        </p:attrNameLst>
                                      </p:cBhvr>
                                      <p:tavLst>
                                        <p:tav tm="0">
                                          <p:val>
                                            <p:strVal val="#ppt_x"/>
                                          </p:val>
                                        </p:tav>
                                        <p:tav tm="100000">
                                          <p:val>
                                            <p:strVal val="#ppt_x"/>
                                          </p:val>
                                        </p:tav>
                                      </p:tavLst>
                                    </p:anim>
                                    <p:anim calcmode="lin" valueType="num">
                                      <p:cBhvr>
                                        <p:cTn id="77"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p:nvPr/>
        </p:nvSpPr>
        <p:spPr bwMode="gray">
          <a:xfrm flipV="1">
            <a:off x="1397661" y="3592482"/>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7" name="箭头2"/>
          <p:cNvSpPr/>
          <p:nvPr/>
        </p:nvSpPr>
        <p:spPr bwMode="gray">
          <a:xfrm rot="16200000">
            <a:off x="2042937" y="2341958"/>
            <a:ext cx="477839" cy="25502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8" name="箭头1"/>
          <p:cNvSpPr/>
          <p:nvPr/>
        </p:nvSpPr>
        <p:spPr bwMode="gray">
          <a:xfrm>
            <a:off x="1383863" y="1863694"/>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9" name="文本1"/>
          <p:cNvSpPr>
            <a:spLocks noChangeArrowheads="1"/>
          </p:cNvSpPr>
          <p:nvPr/>
        </p:nvSpPr>
        <p:spPr bwMode="gray">
          <a:xfrm>
            <a:off x="4454333" y="1522381"/>
            <a:ext cx="7276153"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4454333" y="3017808"/>
            <a:ext cx="7276153"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标题2"/>
          <p:cNvSpPr>
            <a:spLocks noChangeArrowheads="1"/>
          </p:cNvSpPr>
          <p:nvPr/>
        </p:nvSpPr>
        <p:spPr bwMode="gray">
          <a:xfrm>
            <a:off x="3694547" y="3008283"/>
            <a:ext cx="2171417" cy="1298575"/>
          </a:xfrm>
          <a:prstGeom prst="roundRect">
            <a:avLst>
              <a:gd name="adj" fmla="val 11921"/>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12" name="文本3"/>
          <p:cNvSpPr>
            <a:spLocks noChangeArrowheads="1"/>
          </p:cNvSpPr>
          <p:nvPr/>
        </p:nvSpPr>
        <p:spPr bwMode="ltGray">
          <a:xfrm>
            <a:off x="4505122" y="4540222"/>
            <a:ext cx="7229592" cy="128625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标题3"/>
          <p:cNvSpPr>
            <a:spLocks noChangeArrowheads="1"/>
          </p:cNvSpPr>
          <p:nvPr/>
        </p:nvSpPr>
        <p:spPr bwMode="gray">
          <a:xfrm>
            <a:off x="3669150" y="4530695"/>
            <a:ext cx="2171417" cy="1298575"/>
          </a:xfrm>
          <a:prstGeom prst="roundRect">
            <a:avLst>
              <a:gd name="adj" fmla="val 11921"/>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grpSp>
        <p:nvGrpSpPr>
          <p:cNvPr id="14" name="圆形"/>
          <p:cNvGrpSpPr/>
          <p:nvPr/>
        </p:nvGrpSpPr>
        <p:grpSpPr>
          <a:xfrm>
            <a:off x="480109" y="2624469"/>
            <a:ext cx="1973991"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1"/>
            </a:solidFill>
            <a:ln w="9525">
              <a:solidFill>
                <a:srgbClr val="F9F9F9"/>
              </a:solidFill>
              <a:round/>
            </a:ln>
            <a:effectLst/>
          </p:spPr>
          <p:txBody>
            <a:bodyPr anchor="ctr"/>
            <a:lstStyle/>
            <a:p>
              <a:pPr algn="ctr">
                <a:lnSpc>
                  <a:spcPct val="120000"/>
                </a:lnSpc>
                <a:defRPr/>
              </a:pPr>
              <a:r>
                <a:rPr lang="zh-CN" altLang="en-US" sz="3200" b="1" kern="0" dirty="0">
                  <a:solidFill>
                    <a:schemeClr val="bg1"/>
                  </a:solidFill>
                  <a:latin typeface="Arial" panose="020B0604020202020204" pitchFamily="34" charset="0"/>
                  <a:ea typeface="微软雅黑" panose="020B0503020204020204" pitchFamily="34" charset="-122"/>
                </a:rPr>
                <a:t>添加</a:t>
              </a:r>
              <a:endParaRPr lang="en-US" altLang="zh-CN" sz="3200" b="1" kern="0" dirty="0">
                <a:solidFill>
                  <a:schemeClr val="bg1"/>
                </a:solidFill>
                <a:latin typeface="Arial" panose="020B0604020202020204" pitchFamily="34" charset="0"/>
                <a:ea typeface="微软雅黑" panose="020B0503020204020204" pitchFamily="34" charset="-122"/>
              </a:endParaRPr>
            </a:p>
            <a:p>
              <a:pPr algn="ctr">
                <a:lnSpc>
                  <a:spcPct val="120000"/>
                </a:lnSpc>
                <a:defRPr/>
              </a:pPr>
              <a:r>
                <a:rPr lang="zh-CN" altLang="en-US" sz="3200" b="1" kern="0" dirty="0">
                  <a:solidFill>
                    <a:schemeClr val="bg1"/>
                  </a:solidFill>
                  <a:latin typeface="Arial" panose="020B0604020202020204" pitchFamily="34" charset="0"/>
                  <a:ea typeface="微软雅黑" panose="020B0503020204020204" pitchFamily="34" charset="-122"/>
                </a:rPr>
                <a:t>文本</a:t>
              </a:r>
            </a:p>
          </p:txBody>
        </p:sp>
        <p:sp>
          <p:nvSpPr>
            <p:cNvPr id="16"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3200" b="1" kern="0" dirty="0">
                <a:solidFill>
                  <a:schemeClr val="bg1"/>
                </a:solidFill>
                <a:ea typeface="微软雅黑" panose="020B0503020204020204" pitchFamily="34" charset="-122"/>
              </a:endParaRPr>
            </a:p>
          </p:txBody>
        </p:sp>
      </p:grpSp>
      <p:sp>
        <p:nvSpPr>
          <p:cNvPr id="17" name="标题1"/>
          <p:cNvSpPr>
            <a:spLocks noChangeArrowheads="1"/>
          </p:cNvSpPr>
          <p:nvPr/>
        </p:nvSpPr>
        <p:spPr bwMode="gray">
          <a:xfrm>
            <a:off x="3677616" y="1506508"/>
            <a:ext cx="2171417" cy="1298575"/>
          </a:xfrm>
          <a:prstGeom prst="roundRect">
            <a:avLst>
              <a:gd name="adj" fmla="val 11921"/>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6284" y="2133961"/>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6284" y="3556361"/>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6284" y="4999342"/>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3287" y="3915622"/>
            <a:ext cx="863252" cy="640205"/>
            <a:chOff x="4572000" y="3414713"/>
            <a:chExt cx="374651" cy="277813"/>
          </a:xfrm>
          <a:solidFill>
            <a:schemeClr val="bg1"/>
          </a:solidFill>
        </p:grpSpPr>
        <p:sp>
          <p:nvSpPr>
            <p:cNvPr id="1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17" name="Group 12"/>
          <p:cNvGrpSpPr/>
          <p:nvPr/>
        </p:nvGrpSpPr>
        <p:grpSpPr>
          <a:xfrm>
            <a:off x="4255309" y="5285443"/>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20" name="Group 15"/>
          <p:cNvGrpSpPr/>
          <p:nvPr/>
        </p:nvGrpSpPr>
        <p:grpSpPr>
          <a:xfrm>
            <a:off x="4217605" y="2467187"/>
            <a:ext cx="862528" cy="637088"/>
            <a:chOff x="3052763" y="2647950"/>
            <a:chExt cx="346075" cy="255588"/>
          </a:xfrm>
          <a:solidFill>
            <a:schemeClr val="bg1"/>
          </a:solidFill>
        </p:grpSpPr>
        <p:sp>
          <p:nvSpPr>
            <p:cNvPr id="21"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2"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3"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7" name="组合 6"/>
          <p:cNvGrpSpPr/>
          <p:nvPr/>
        </p:nvGrpSpPr>
        <p:grpSpPr>
          <a:xfrm>
            <a:off x="9349418" y="2921596"/>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grpSp>
      </p:grpSp>
      <p:grpSp>
        <p:nvGrpSpPr>
          <p:cNvPr id="45" name="组合 44"/>
          <p:cNvGrpSpPr/>
          <p:nvPr/>
        </p:nvGrpSpPr>
        <p:grpSpPr>
          <a:xfrm>
            <a:off x="1722736" y="2921596"/>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20351"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131056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6" name="矩形 45"/>
          <p:cNvSpPr/>
          <p:nvPr/>
        </p:nvSpPr>
        <p:spPr>
          <a:xfrm>
            <a:off x="9126704"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8916920"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8" name="矩形 47"/>
          <p:cNvSpPr/>
          <p:nvPr/>
        </p:nvSpPr>
        <p:spPr>
          <a:xfrm>
            <a:off x="5161431" y="217633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161429"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0" name="矩形 49"/>
          <p:cNvSpPr/>
          <p:nvPr/>
        </p:nvSpPr>
        <p:spPr>
          <a:xfrm>
            <a:off x="5161431" y="505305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5161429"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2" name="矩形 51"/>
          <p:cNvSpPr/>
          <p:nvPr/>
        </p:nvSpPr>
        <p:spPr>
          <a:xfrm>
            <a:off x="4047378" y="3620921"/>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047377"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12" name="标题 1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76304" y="3158147"/>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76304" y="4599520"/>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81501" y="1764299"/>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384581" y="2178533"/>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5" name="矩形 54"/>
          <p:cNvSpPr/>
          <p:nvPr/>
        </p:nvSpPr>
        <p:spPr>
          <a:xfrm>
            <a:off x="1381501" y="3237757"/>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84581" y="365199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7" name="矩形 56"/>
          <p:cNvSpPr/>
          <p:nvPr/>
        </p:nvSpPr>
        <p:spPr>
          <a:xfrm>
            <a:off x="1381501" y="4711214"/>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1384581" y="512545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grpSp>
        <p:nvGrpSpPr>
          <p:cNvPr id="98" name="组合 97"/>
          <p:cNvGrpSpPr/>
          <p:nvPr/>
        </p:nvGrpSpPr>
        <p:grpSpPr>
          <a:xfrm>
            <a:off x="3790767" y="3967376"/>
            <a:ext cx="2194731" cy="1893932"/>
            <a:chOff x="3474720" y="4038600"/>
            <a:chExt cx="2331720" cy="1752600"/>
          </a:xfrm>
        </p:grpSpPr>
        <p:sp>
          <p:nvSpPr>
            <p:cNvPr id="99" name="文本框 98"/>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矩形 101"/>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3" name="直接连接符 102"/>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6241380" y="3967376"/>
            <a:ext cx="2194731" cy="1893932"/>
            <a:chOff x="3474720" y="4038600"/>
            <a:chExt cx="2331720" cy="1752600"/>
          </a:xfrm>
        </p:grpSpPr>
        <p:sp>
          <p:nvSpPr>
            <p:cNvPr id="106" name="文本框 105"/>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矩形 108"/>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0" name="直接连接符 109"/>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649316" y="3967376"/>
            <a:ext cx="2194731" cy="1893932"/>
            <a:chOff x="3474720" y="4038600"/>
            <a:chExt cx="2331720" cy="1752600"/>
          </a:xfrm>
        </p:grpSpPr>
        <p:sp>
          <p:nvSpPr>
            <p:cNvPr id="113" name="文本框 112"/>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矩形 115"/>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7" name="直接连接符 116"/>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790767" y="1892970"/>
            <a:ext cx="2194731" cy="2075091"/>
            <a:chOff x="3569970" y="1908810"/>
            <a:chExt cx="2331720" cy="1920240"/>
          </a:xfrm>
        </p:grpSpPr>
        <p:sp>
          <p:nvSpPr>
            <p:cNvPr id="120" name="矩形 119"/>
            <p:cNvSpPr/>
            <p:nvPr/>
          </p:nvSpPr>
          <p:spPr>
            <a:xfrm>
              <a:off x="3569970" y="1908810"/>
              <a:ext cx="2331720" cy="19202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文本框 121"/>
            <p:cNvSpPr txBox="1"/>
            <p:nvPr/>
          </p:nvSpPr>
          <p:spPr>
            <a:xfrm>
              <a:off x="3691830" y="3351637"/>
              <a:ext cx="2088001" cy="389239"/>
            </a:xfrm>
            <a:prstGeom prst="rect">
              <a:avLst/>
            </a:prstGeom>
            <a:noFill/>
          </p:spPr>
          <p:txBody>
            <a:bodyPr wrap="square" rtlCol="0">
              <a:spAutoFit/>
            </a:bodyPr>
            <a:lstStyle/>
            <a:p>
              <a:pPr algn="ctr"/>
              <a:r>
                <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3" name="组合 122"/>
          <p:cNvGrpSpPr/>
          <p:nvPr/>
        </p:nvGrpSpPr>
        <p:grpSpPr>
          <a:xfrm>
            <a:off x="6256619" y="1892971"/>
            <a:ext cx="2194731" cy="2075091"/>
            <a:chOff x="6252210" y="1908810"/>
            <a:chExt cx="2331720" cy="1920240"/>
          </a:xfrm>
        </p:grpSpPr>
        <p:sp>
          <p:nvSpPr>
            <p:cNvPr id="124" name="矩形 123"/>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5" name="文本框 124"/>
            <p:cNvSpPr txBox="1"/>
            <p:nvPr/>
          </p:nvSpPr>
          <p:spPr>
            <a:xfrm>
              <a:off x="6358830" y="3351636"/>
              <a:ext cx="2088001" cy="42721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6" name="组合 125"/>
          <p:cNvGrpSpPr/>
          <p:nvPr/>
        </p:nvGrpSpPr>
        <p:grpSpPr>
          <a:xfrm>
            <a:off x="8656937" y="1892971"/>
            <a:ext cx="2194731" cy="2075091"/>
            <a:chOff x="9025890" y="1908810"/>
            <a:chExt cx="2331720" cy="1920240"/>
          </a:xfrm>
        </p:grpSpPr>
        <p:sp>
          <p:nvSpPr>
            <p:cNvPr id="127" name="矩形 126"/>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文本框 128"/>
            <p:cNvSpPr txBox="1"/>
            <p:nvPr/>
          </p:nvSpPr>
          <p:spPr>
            <a:xfrm>
              <a:off x="9140130" y="3351636"/>
              <a:ext cx="2088001" cy="42721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sp>
        <p:nvSpPr>
          <p:cNvPr id="130" name="Freeform 123"/>
          <p:cNvSpPr>
            <a:spLocks noEditPoints="1"/>
          </p:cNvSpPr>
          <p:nvPr/>
        </p:nvSpPr>
        <p:spPr bwMode="auto">
          <a:xfrm>
            <a:off x="6950834" y="2476073"/>
            <a:ext cx="806295"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vert="horz" wrap="square" lIns="91431" tIns="45716" rIns="91431" bIns="45716" numCol="1" anchor="t" anchorCtr="0" compatLnSpc="1"/>
          <a:lstStyle/>
          <a:p>
            <a:endParaRPr lang="zh-CN" altLang="en-US" sz="2490">
              <a:solidFill>
                <a:schemeClr val="tx1">
                  <a:lumMod val="50000"/>
                  <a:lumOff val="50000"/>
                </a:schemeClr>
              </a:solidFill>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randombar(horizontal)">
                                      <p:cBhvr>
                                        <p:cTn id="13" dur="500"/>
                                        <p:tgtEl>
                                          <p:spTgt spid="5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16" presetClass="entr" presetSubtype="21" fill="hold" nodeType="afterEffect">
                                  <p:stCondLst>
                                    <p:cond delay="250"/>
                                  </p:stCondLst>
                                  <p:childTnLst>
                                    <p:set>
                                      <p:cBhvr>
                                        <p:cTn id="31" dur="1" fill="hold">
                                          <p:stCondLst>
                                            <p:cond delay="0"/>
                                          </p:stCondLst>
                                        </p:cTn>
                                        <p:tgtEl>
                                          <p:spTgt spid="126"/>
                                        </p:tgtEl>
                                        <p:attrNameLst>
                                          <p:attrName>style.visibility</p:attrName>
                                        </p:attrNameLst>
                                      </p:cBhvr>
                                      <p:to>
                                        <p:strVal val="visible"/>
                                      </p:to>
                                    </p:set>
                                    <p:animEffect transition="in" filter="barn(inVertical)">
                                      <p:cBhvr>
                                        <p:cTn id="32" dur="500"/>
                                        <p:tgtEl>
                                          <p:spTgt spid="126"/>
                                        </p:tgtEl>
                                      </p:cBhvr>
                                    </p:animEffect>
                                  </p:childTnLst>
                                </p:cTn>
                              </p:par>
                              <p:par>
                                <p:cTn id="33" presetID="16" presetClass="entr" presetSubtype="21" fill="hold" nodeType="withEffect">
                                  <p:stCondLst>
                                    <p:cond delay="250"/>
                                  </p:stCondLst>
                                  <p:childTnLst>
                                    <p:set>
                                      <p:cBhvr>
                                        <p:cTn id="34" dur="1" fill="hold">
                                          <p:stCondLst>
                                            <p:cond delay="0"/>
                                          </p:stCondLst>
                                        </p:cTn>
                                        <p:tgtEl>
                                          <p:spTgt spid="112"/>
                                        </p:tgtEl>
                                        <p:attrNameLst>
                                          <p:attrName>style.visibility</p:attrName>
                                        </p:attrNameLst>
                                      </p:cBhvr>
                                      <p:to>
                                        <p:strVal val="visible"/>
                                      </p:to>
                                    </p:set>
                                    <p:animEffect transition="in" filter="barn(inVertical)">
                                      <p:cBhvr>
                                        <p:cTn id="35" dur="500"/>
                                        <p:tgtEl>
                                          <p:spTgt spid="112"/>
                                        </p:tgtEl>
                                      </p:cBhvr>
                                    </p:animEffect>
                                  </p:childTnLst>
                                </p:cTn>
                              </p:par>
                              <p:par>
                                <p:cTn id="36" presetID="16" presetClass="entr" presetSubtype="21" fill="hold" nodeType="withEffect">
                                  <p:stCondLst>
                                    <p:cond delay="1250"/>
                                  </p:stCondLst>
                                  <p:childTnLst>
                                    <p:set>
                                      <p:cBhvr>
                                        <p:cTn id="37" dur="1" fill="hold">
                                          <p:stCondLst>
                                            <p:cond delay="0"/>
                                          </p:stCondLst>
                                        </p:cTn>
                                        <p:tgtEl>
                                          <p:spTgt spid="123"/>
                                        </p:tgtEl>
                                        <p:attrNameLst>
                                          <p:attrName>style.visibility</p:attrName>
                                        </p:attrNameLst>
                                      </p:cBhvr>
                                      <p:to>
                                        <p:strVal val="visible"/>
                                      </p:to>
                                    </p:set>
                                    <p:animEffect transition="in" filter="barn(inVertical)">
                                      <p:cBhvr>
                                        <p:cTn id="38" dur="500"/>
                                        <p:tgtEl>
                                          <p:spTgt spid="123"/>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130"/>
                                        </p:tgtEl>
                                        <p:attrNameLst>
                                          <p:attrName>style.visibility</p:attrName>
                                        </p:attrNameLst>
                                      </p:cBhvr>
                                      <p:to>
                                        <p:strVal val="visible"/>
                                      </p:to>
                                    </p:set>
                                    <p:animEffect transition="in" filter="barn(inVertical)">
                                      <p:cBhvr>
                                        <p:cTn id="41" dur="250"/>
                                        <p:tgtEl>
                                          <p:spTgt spid="130"/>
                                        </p:tgtEl>
                                      </p:cBhvr>
                                    </p:animEffect>
                                  </p:childTnLst>
                                </p:cTn>
                              </p:par>
                              <p:par>
                                <p:cTn id="42" presetID="16" presetClass="entr" presetSubtype="21" fill="hold" nodeType="withEffect">
                                  <p:stCondLst>
                                    <p:cond delay="1250"/>
                                  </p:stCondLst>
                                  <p:childTnLst>
                                    <p:set>
                                      <p:cBhvr>
                                        <p:cTn id="43" dur="1" fill="hold">
                                          <p:stCondLst>
                                            <p:cond delay="0"/>
                                          </p:stCondLst>
                                        </p:cTn>
                                        <p:tgtEl>
                                          <p:spTgt spid="105"/>
                                        </p:tgtEl>
                                        <p:attrNameLst>
                                          <p:attrName>style.visibility</p:attrName>
                                        </p:attrNameLst>
                                      </p:cBhvr>
                                      <p:to>
                                        <p:strVal val="visible"/>
                                      </p:to>
                                    </p:set>
                                    <p:animEffect transition="in" filter="barn(inVertical)">
                                      <p:cBhvr>
                                        <p:cTn id="44" dur="500"/>
                                        <p:tgtEl>
                                          <p:spTgt spid="105"/>
                                        </p:tgtEl>
                                      </p:cBhvr>
                                    </p:animEffect>
                                  </p:childTnLst>
                                </p:cTn>
                              </p:par>
                              <p:par>
                                <p:cTn id="45" presetID="16" presetClass="entr" presetSubtype="21" fill="hold" nodeType="withEffect">
                                  <p:stCondLst>
                                    <p:cond delay="2250"/>
                                  </p:stCondLst>
                                  <p:childTnLst>
                                    <p:set>
                                      <p:cBhvr>
                                        <p:cTn id="46" dur="1" fill="hold">
                                          <p:stCondLst>
                                            <p:cond delay="0"/>
                                          </p:stCondLst>
                                        </p:cTn>
                                        <p:tgtEl>
                                          <p:spTgt spid="119"/>
                                        </p:tgtEl>
                                        <p:attrNameLst>
                                          <p:attrName>style.visibility</p:attrName>
                                        </p:attrNameLst>
                                      </p:cBhvr>
                                      <p:to>
                                        <p:strVal val="visible"/>
                                      </p:to>
                                    </p:set>
                                    <p:animEffect transition="in" filter="barn(inVertical)">
                                      <p:cBhvr>
                                        <p:cTn id="47" dur="500"/>
                                        <p:tgtEl>
                                          <p:spTgt spid="119"/>
                                        </p:tgtEl>
                                      </p:cBhvr>
                                    </p:animEffect>
                                  </p:childTnLst>
                                </p:cTn>
                              </p:par>
                              <p:par>
                                <p:cTn id="48" presetID="16" presetClass="entr" presetSubtype="21" fill="hold" nodeType="withEffect">
                                  <p:stCondLst>
                                    <p:cond delay="2250"/>
                                  </p:stCondLst>
                                  <p:childTnLst>
                                    <p:set>
                                      <p:cBhvr>
                                        <p:cTn id="49" dur="1" fill="hold">
                                          <p:stCondLst>
                                            <p:cond delay="0"/>
                                          </p:stCondLst>
                                        </p:cTn>
                                        <p:tgtEl>
                                          <p:spTgt spid="98"/>
                                        </p:tgtEl>
                                        <p:attrNameLst>
                                          <p:attrName>style.visibility</p:attrName>
                                        </p:attrNameLst>
                                      </p:cBhvr>
                                      <p:to>
                                        <p:strVal val="visible"/>
                                      </p:to>
                                    </p:set>
                                    <p:animEffect transition="in" filter="barn(inVertical)">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5" grpId="0"/>
      <p:bldP spid="56" grpId="0"/>
      <p:bldP spid="57" grpId="0"/>
      <p:bldP spid="58" grpId="0"/>
      <p:bldP spid="1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1027" y="5131721"/>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382250"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0" name="文本框 9"/>
          <p:cNvSpPr txBox="1"/>
          <p:nvPr/>
        </p:nvSpPr>
        <p:spPr>
          <a:xfrm>
            <a:off x="7376772" y="5029617"/>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7993146" y="1828635"/>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7382250"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5" name="文本框 14"/>
          <p:cNvSpPr txBox="1"/>
          <p:nvPr/>
        </p:nvSpPr>
        <p:spPr>
          <a:xfrm>
            <a:off x="7376772" y="1726531"/>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2019224" y="5131721"/>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1169299"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9" name="文本框 18"/>
          <p:cNvSpPr txBox="1"/>
          <p:nvPr/>
        </p:nvSpPr>
        <p:spPr>
          <a:xfrm>
            <a:off x="4154588" y="5024137"/>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2366013" y="1828635"/>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1169295"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23" name="文本框 22"/>
          <p:cNvSpPr txBox="1"/>
          <p:nvPr/>
        </p:nvSpPr>
        <p:spPr>
          <a:xfrm>
            <a:off x="4135538" y="1721051"/>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5138259" y="1495225"/>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5138259" y="4332816"/>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721349" y="2945862"/>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3555171" y="2945862"/>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4125143" y="3359297"/>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4139395"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59" name="矩形 58"/>
          <p:cNvSpPr/>
          <p:nvPr/>
        </p:nvSpPr>
        <p:spPr>
          <a:xfrm>
            <a:off x="6780109" y="3359297"/>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6638058"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63" name="矩形 62"/>
          <p:cNvSpPr/>
          <p:nvPr/>
        </p:nvSpPr>
        <p:spPr>
          <a:xfrm>
            <a:off x="5430574" y="2217055"/>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5408229"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在此录入图表的说明，在此录入图表的说明</a:t>
            </a:r>
          </a:p>
        </p:txBody>
      </p:sp>
      <p:sp>
        <p:nvSpPr>
          <p:cNvPr id="65" name="矩形 64"/>
          <p:cNvSpPr/>
          <p:nvPr/>
        </p:nvSpPr>
        <p:spPr>
          <a:xfrm>
            <a:off x="5439212" y="4928292"/>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6" name="矩形 47"/>
          <p:cNvSpPr>
            <a:spLocks noChangeArrowheads="1"/>
          </p:cNvSpPr>
          <p:nvPr/>
        </p:nvSpPr>
        <p:spPr bwMode="auto">
          <a:xfrm>
            <a:off x="5368185"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25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5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75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smtClean="0">
                <a:solidFill>
                  <a:schemeClr val="bg1"/>
                </a:solidFill>
              </a:rPr>
              <a:t>教学分析</a:t>
            </a:r>
            <a:endParaRPr lang="zh-CN" altLang="en-US" sz="6600" dirty="0">
              <a:solidFill>
                <a:schemeClr val="bg1"/>
              </a:solidFill>
            </a:endParaRPr>
          </a:p>
        </p:txBody>
      </p:sp>
      <p:sp>
        <p:nvSpPr>
          <p:cNvPr id="4" name="TextBox 3"/>
          <p:cNvSpPr txBox="1"/>
          <p:nvPr/>
        </p:nvSpPr>
        <p:spPr>
          <a:xfrm>
            <a:off x="6892031" y="1841919"/>
            <a:ext cx="1031051" cy="1200329"/>
          </a:xfrm>
          <a:prstGeom prst="rect">
            <a:avLst/>
          </a:prstGeom>
          <a:noFill/>
        </p:spPr>
        <p:txBody>
          <a:bodyPr wrap="none" rtlCol="0">
            <a:spAutoFit/>
          </a:bodyPr>
          <a:lstStyle/>
          <a:p>
            <a:r>
              <a:rPr lang="en-US" altLang="zh-CN" sz="7200" dirty="0">
                <a:solidFill>
                  <a:srgbClr val="FFC000"/>
                </a:solidFill>
                <a:latin typeface="Impact" panose="020B0806030902050204" pitchFamily="34" charset="0"/>
              </a:rPr>
              <a:t>01</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259"/>
          <p:cNvSpPr>
            <a:spLocks noChangeArrowheads="1"/>
          </p:cNvSpPr>
          <p:nvPr>
            <p:custDataLst>
              <p:tags r:id="rId1"/>
            </p:custDataLst>
          </p:nvPr>
        </p:nvSpPr>
        <p:spPr bwMode="auto">
          <a:xfrm>
            <a:off x="3815442" y="2361398"/>
            <a:ext cx="60764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谢谢观看</a:t>
            </a:r>
            <a:endParaRPr lang="zh-CN" altLang="en-US" sz="6600"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3" name="PA_01 259"/>
          <p:cNvSpPr>
            <a:spLocks noChangeArrowheads="1"/>
          </p:cNvSpPr>
          <p:nvPr>
            <p:custDataLst>
              <p:tags r:id="rId2"/>
            </p:custDataLst>
          </p:nvPr>
        </p:nvSpPr>
        <p:spPr bwMode="auto">
          <a:xfrm>
            <a:off x="4316035" y="3318756"/>
            <a:ext cx="50752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cap="all" dirty="0">
                <a:solidFill>
                  <a:schemeClr val="bg1"/>
                </a:solidFill>
                <a:latin typeface="Arial" panose="020B0604020202020204" pitchFamily="34" charset="0"/>
                <a:cs typeface="Arial" panose="020B0604020202020204" pitchFamily="34" charset="0"/>
              </a:rPr>
              <a:t>汇报人</a:t>
            </a:r>
            <a:r>
              <a:rPr lang="zh-CN" altLang="en-US" sz="2400" cap="all" dirty="0" smtClean="0">
                <a:solidFill>
                  <a:schemeClr val="bg1"/>
                </a:solidFill>
                <a:latin typeface="Arial" panose="020B0604020202020204" pitchFamily="34" charset="0"/>
                <a:cs typeface="Arial" panose="020B0604020202020204" pitchFamily="34" charset="0"/>
              </a:rPr>
              <a:t>：</a:t>
            </a:r>
            <a:endParaRPr lang="zh-CN" altLang="en-US" sz="2400" cap="all" dirty="0">
              <a:solidFill>
                <a:schemeClr val="bg1"/>
              </a:solidFill>
              <a:latin typeface="Arial" panose="020B0604020202020204" pitchFamily="34" charset="0"/>
              <a:cs typeface="Arial" panose="020B0604020202020204" pitchFamily="34" charset="0"/>
            </a:endParaRPr>
          </a:p>
        </p:txBody>
      </p:sp>
      <p:sp>
        <p:nvSpPr>
          <p:cNvPr id="4" name="PA_01 259"/>
          <p:cNvSpPr>
            <a:spLocks noChangeArrowheads="1"/>
          </p:cNvSpPr>
          <p:nvPr>
            <p:custDataLst>
              <p:tags r:id="rId3"/>
            </p:custDataLst>
          </p:nvPr>
        </p:nvSpPr>
        <p:spPr bwMode="auto">
          <a:xfrm>
            <a:off x="4899116" y="3780267"/>
            <a:ext cx="3909061" cy="48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55" dirty="0">
                <a:solidFill>
                  <a:schemeClr val="bg1"/>
                </a:solidFill>
                <a:latin typeface="Arial" panose="020B0604020202020204" pitchFamily="34" charset="0"/>
                <a:cs typeface="Arial" panose="020B0604020202020204" pitchFamily="34" charset="0"/>
              </a:rPr>
              <a:t>Framework is applicable to complete public class teachers, work report and work </a:t>
            </a:r>
            <a:r>
              <a:rPr lang="en-US" altLang="zh-CN" sz="855" dirty="0" err="1">
                <a:solidFill>
                  <a:schemeClr val="bg1"/>
                </a:solidFill>
                <a:latin typeface="Arial" panose="020B0604020202020204" pitchFamily="34" charset="0"/>
                <a:cs typeface="Arial" panose="020B0604020202020204" pitchFamily="34" charset="0"/>
              </a:rPr>
              <a:t>arrangementFramework</a:t>
            </a:r>
            <a:r>
              <a:rPr lang="en-US" altLang="zh-CN" sz="855" dirty="0">
                <a:solidFill>
                  <a:schemeClr val="bg1"/>
                </a:solidFill>
                <a:latin typeface="Arial" panose="020B0604020202020204" pitchFamily="34" charset="0"/>
                <a:cs typeface="Arial" panose="020B0604020202020204" pitchFamily="34" charset="0"/>
              </a:rPr>
              <a:t> is applicable to complete public class teachers, work report and work arrangement</a:t>
            </a:r>
            <a:endParaRPr lang="zh-CN" altLang="en-US" sz="855"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8597" y="460222"/>
            <a:ext cx="1890098" cy="17735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
                                        </p:tgtEl>
                                      </p:cBhvr>
                                    </p:animEffect>
                                    <p:animScale>
                                      <p:cBhvr>
                                        <p:cTn id="21" dur="250" autoRev="1" fill="hold"/>
                                        <p:tgtEl>
                                          <p:spTgt spid="2"/>
                                        </p:tgtEl>
                                      </p:cBhvr>
                                      <p:by x="105000" y="105000"/>
                                    </p:animScale>
                                  </p:childTnLst>
                                </p:cTn>
                              </p:par>
                            </p:childTnLst>
                          </p:cTn>
                        </p:par>
                        <p:par>
                          <p:cTn id="22" fill="hold">
                            <p:stCondLst>
                              <p:cond delay="11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anim calcmode="lin" valueType="num">
                                      <p:cBhvr>
                                        <p:cTn id="2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gtEl>
                                      </p:cBhvr>
                                    </p:animEffect>
                                  </p:childTnLst>
                                </p:cTn>
                              </p:par>
                            </p:childTnLst>
                          </p:cTn>
                        </p:par>
                        <p:par>
                          <p:cTn id="30" fill="hold">
                            <p:stCondLst>
                              <p:cond delay="17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par>
                                <p:cTn id="34" presetID="41" presetClass="entr" presetSubtype="0" fill="hold" grpId="0" nodeType="withEffect">
                                  <p:stCondLst>
                                    <p:cond delay="25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
                                        </p:tgtEl>
                                        <p:attrNameLst>
                                          <p:attrName>ppt_y</p:attrName>
                                        </p:attrNameLst>
                                      </p:cBhvr>
                                      <p:tavLst>
                                        <p:tav tm="0">
                                          <p:val>
                                            <p:strVal val="#ppt_y"/>
                                          </p:val>
                                        </p:tav>
                                        <p:tav tm="100000">
                                          <p:val>
                                            <p:strVal val="#ppt_y"/>
                                          </p:val>
                                        </p:tav>
                                      </p:tavLst>
                                    </p:anim>
                                    <p:anim calcmode="lin" valueType="num">
                                      <p:cBhvr>
                                        <p:cTn id="3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8"/>
          <p:cNvSpPr txBox="1"/>
          <p:nvPr/>
        </p:nvSpPr>
        <p:spPr>
          <a:xfrm>
            <a:off x="4752834" y="1431854"/>
            <a:ext cx="1581636" cy="528191"/>
          </a:xfrm>
          <a:prstGeom prst="rect">
            <a:avLst/>
          </a:prstGeom>
          <a:noFill/>
        </p:spPr>
        <p:txBody>
          <a:bodyPr wrap="none" lIns="121928" tIns="60964" rIns="121928" bIns="60964" rtlCol="0">
            <a:spAutoFit/>
          </a:bodyPr>
          <a:lstStyle/>
          <a:p>
            <a:r>
              <a:rPr lang="zh-CN" altLang="en-US" sz="2600" b="1" dirty="0">
                <a:solidFill>
                  <a:schemeClr val="tx2"/>
                </a:solidFill>
                <a:latin typeface="+mn-ea"/>
                <a:cs typeface="+mn-ea"/>
              </a:rPr>
              <a:t>添加标题</a:t>
            </a:r>
          </a:p>
        </p:txBody>
      </p:sp>
      <p:sp>
        <p:nvSpPr>
          <p:cNvPr id="3" name="TextBox 59"/>
          <p:cNvSpPr txBox="1"/>
          <p:nvPr/>
        </p:nvSpPr>
        <p:spPr>
          <a:xfrm>
            <a:off x="4752834" y="2145956"/>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4" name="矩形 3"/>
          <p:cNvSpPr/>
          <p:nvPr/>
        </p:nvSpPr>
        <p:spPr>
          <a:xfrm>
            <a:off x="4752833" y="1979437"/>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sp>
        <p:nvSpPr>
          <p:cNvPr id="5" name="TextBox 61"/>
          <p:cNvSpPr txBox="1"/>
          <p:nvPr/>
        </p:nvSpPr>
        <p:spPr>
          <a:xfrm>
            <a:off x="4752834" y="3064531"/>
            <a:ext cx="1581636" cy="528191"/>
          </a:xfrm>
          <a:prstGeom prst="rect">
            <a:avLst/>
          </a:prstGeom>
          <a:noFill/>
        </p:spPr>
        <p:txBody>
          <a:bodyPr wrap="none" lIns="121928" tIns="60964" rIns="121928" bIns="60964" rtlCol="0">
            <a:spAutoFit/>
          </a:bodyPr>
          <a:lstStyle/>
          <a:p>
            <a:r>
              <a:rPr lang="zh-CN" altLang="en-US" sz="2600" b="1" dirty="0">
                <a:solidFill>
                  <a:schemeClr val="accent1"/>
                </a:solidFill>
                <a:latin typeface="+mn-ea"/>
                <a:cs typeface="+mn-ea"/>
              </a:rPr>
              <a:t>添加标题</a:t>
            </a:r>
          </a:p>
        </p:txBody>
      </p:sp>
      <p:sp>
        <p:nvSpPr>
          <p:cNvPr id="6" name="TextBox 62"/>
          <p:cNvSpPr txBox="1"/>
          <p:nvPr/>
        </p:nvSpPr>
        <p:spPr>
          <a:xfrm>
            <a:off x="4752834" y="3778635"/>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7" name="矩形 6"/>
          <p:cNvSpPr/>
          <p:nvPr/>
        </p:nvSpPr>
        <p:spPr>
          <a:xfrm>
            <a:off x="4752833" y="3612115"/>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sp>
        <p:nvSpPr>
          <p:cNvPr id="8" name="TextBox 64"/>
          <p:cNvSpPr txBox="1"/>
          <p:nvPr/>
        </p:nvSpPr>
        <p:spPr>
          <a:xfrm>
            <a:off x="4752834" y="4793250"/>
            <a:ext cx="1581636" cy="528191"/>
          </a:xfrm>
          <a:prstGeom prst="rect">
            <a:avLst/>
          </a:prstGeom>
          <a:noFill/>
        </p:spPr>
        <p:txBody>
          <a:bodyPr wrap="none" lIns="121928" tIns="60964" rIns="121928" bIns="60964" rtlCol="0">
            <a:spAutoFit/>
          </a:bodyPr>
          <a:lstStyle/>
          <a:p>
            <a:r>
              <a:rPr lang="zh-CN" altLang="en-US" sz="2600" b="1" dirty="0">
                <a:solidFill>
                  <a:schemeClr val="accent2"/>
                </a:solidFill>
                <a:latin typeface="+mn-ea"/>
                <a:cs typeface="+mn-ea"/>
              </a:rPr>
              <a:t>添加标题</a:t>
            </a:r>
          </a:p>
        </p:txBody>
      </p:sp>
      <p:sp>
        <p:nvSpPr>
          <p:cNvPr id="9" name="TextBox 65"/>
          <p:cNvSpPr txBox="1"/>
          <p:nvPr/>
        </p:nvSpPr>
        <p:spPr>
          <a:xfrm>
            <a:off x="4752834" y="5507353"/>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10" name="矩形 9"/>
          <p:cNvSpPr/>
          <p:nvPr/>
        </p:nvSpPr>
        <p:spPr>
          <a:xfrm>
            <a:off x="4752833" y="5340833"/>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13977" y="1701986"/>
            <a:ext cx="3191566" cy="435379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2" name="标题 1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7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down)">
                                      <p:cBhvr>
                                        <p:cTn id="30" dur="500"/>
                                        <p:tgtEl>
                                          <p:spTgt spid="3"/>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down)">
                                      <p:cBhvr>
                                        <p:cTn id="38" dur="500"/>
                                        <p:tgtEl>
                                          <p:spTgt spid="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ppt_y</p:attrName>
                                        </p:attrNameLst>
                                      </p:cBhvr>
                                      <p:tavLst>
                                        <p:tav tm="0">
                                          <p:val>
                                            <p:strVal val="#ppt_y-#ppt_h*1.125000"/>
                                          </p:val>
                                        </p:tav>
                                        <p:tav tm="100000">
                                          <p:val>
                                            <p:strVal val="#ppt_y"/>
                                          </p:val>
                                        </p:tav>
                                      </p:tavLst>
                                    </p:anim>
                                    <p:animEffect transition="in" filter="wipe(down)">
                                      <p:cBhvr>
                                        <p:cTn id="42" dur="500"/>
                                        <p:tgtEl>
                                          <p:spTgt spid="9"/>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up)">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animBg="1"/>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侧圆角矩形 34"/>
          <p:cNvSpPr/>
          <p:nvPr/>
        </p:nvSpPr>
        <p:spPr>
          <a:xfrm>
            <a:off x="1166131" y="2061702"/>
            <a:ext cx="884653"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6" name="同侧圆角矩形 35"/>
          <p:cNvSpPr/>
          <p:nvPr/>
        </p:nvSpPr>
        <p:spPr>
          <a:xfrm>
            <a:off x="2276531" y="2061702"/>
            <a:ext cx="884653" cy="3520017"/>
          </a:xfrm>
          <a:prstGeom prst="round2SameRect">
            <a:avLst/>
          </a:prstGeom>
          <a:pattFill prst="ltDnDiag">
            <a:fgClr>
              <a:schemeClr val="tx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7" name="同侧圆角矩形 36"/>
          <p:cNvSpPr/>
          <p:nvPr/>
        </p:nvSpPr>
        <p:spPr>
          <a:xfrm>
            <a:off x="3386930" y="2061702"/>
            <a:ext cx="884653" cy="3520017"/>
          </a:xfrm>
          <a:prstGeom prst="round2SameRect">
            <a:avLst/>
          </a:prstGeom>
          <a:pattFill prst="ltDnDiag">
            <a:fgClr>
              <a:schemeClr val="bg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同侧圆角矩形 37"/>
          <p:cNvSpPr/>
          <p:nvPr/>
        </p:nvSpPr>
        <p:spPr>
          <a:xfrm>
            <a:off x="4497331" y="2061702"/>
            <a:ext cx="884653" cy="3520017"/>
          </a:xfrm>
          <a:prstGeom prst="round2SameRect">
            <a:avLst/>
          </a:prstGeom>
          <a:pattFill prst="ltDnDiag">
            <a:fgClr>
              <a:srgbClr val="4C606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9" name="Rectangle 48"/>
          <p:cNvSpPr>
            <a:spLocks noChangeArrowheads="1"/>
          </p:cNvSpPr>
          <p:nvPr/>
        </p:nvSpPr>
        <p:spPr bwMode="auto">
          <a:xfrm>
            <a:off x="1166130" y="2906252"/>
            <a:ext cx="882536" cy="2675467"/>
          </a:xfrm>
          <a:prstGeom prst="rect">
            <a:avLst/>
          </a:prstGeom>
          <a:solidFill>
            <a:schemeClr val="tx2"/>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0" name="Rectangle 95"/>
          <p:cNvSpPr>
            <a:spLocks noChangeArrowheads="1"/>
          </p:cNvSpPr>
          <p:nvPr/>
        </p:nvSpPr>
        <p:spPr bwMode="auto">
          <a:xfrm>
            <a:off x="2275824" y="3352868"/>
            <a:ext cx="882536" cy="2228851"/>
          </a:xfrm>
          <a:prstGeom prst="rect">
            <a:avLst/>
          </a:prstGeom>
          <a:solidFill>
            <a:schemeClr val="accent1"/>
          </a:solidFill>
          <a:ln>
            <a:noFill/>
          </a:ln>
        </p:spPr>
        <p:txBody>
          <a:bodyPr lIns="121908" tIns="60954" rIns="121908" bIns="60954"/>
          <a:lstStyle/>
          <a:p>
            <a:pPr defTabSz="1218565" fontAlgn="base">
              <a:spcBef>
                <a:spcPct val="0"/>
              </a:spcBef>
              <a:spcAft>
                <a:spcPct val="0"/>
              </a:spcAft>
              <a:defRPr/>
            </a:pPr>
            <a:endParaRPr lang="zh-CN" altLang="en-US" sz="2100" kern="0">
              <a:solidFill>
                <a:schemeClr val="tx2">
                  <a:lumMod val="50000"/>
                </a:schemeClr>
              </a:solidFill>
            </a:endParaRPr>
          </a:p>
        </p:txBody>
      </p:sp>
      <p:sp>
        <p:nvSpPr>
          <p:cNvPr id="41" name="Rectangle 142"/>
          <p:cNvSpPr>
            <a:spLocks noChangeArrowheads="1"/>
          </p:cNvSpPr>
          <p:nvPr/>
        </p:nvSpPr>
        <p:spPr bwMode="auto">
          <a:xfrm>
            <a:off x="3385521" y="4064068"/>
            <a:ext cx="884651" cy="1517651"/>
          </a:xfrm>
          <a:prstGeom prst="rect">
            <a:avLst/>
          </a:prstGeom>
          <a:solidFill>
            <a:schemeClr val="accent3"/>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2" name="Rectangle 189"/>
          <p:cNvSpPr>
            <a:spLocks noChangeArrowheads="1"/>
          </p:cNvSpPr>
          <p:nvPr/>
        </p:nvSpPr>
        <p:spPr bwMode="auto">
          <a:xfrm>
            <a:off x="4497332" y="5058902"/>
            <a:ext cx="884651" cy="522817"/>
          </a:xfrm>
          <a:prstGeom prst="rect">
            <a:avLst/>
          </a:prstGeom>
          <a:solidFill>
            <a:schemeClr val="accent5"/>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3" name="TextBox 682"/>
          <p:cNvSpPr txBox="1"/>
          <p:nvPr/>
        </p:nvSpPr>
        <p:spPr>
          <a:xfrm>
            <a:off x="4530457" y="5023317"/>
            <a:ext cx="906539"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15%</a:t>
            </a:r>
            <a:endParaRPr lang="zh-CN" altLang="en-US" sz="3200" kern="0" dirty="0">
              <a:solidFill>
                <a:prstClr val="white"/>
              </a:solidFill>
              <a:latin typeface="Impact" panose="020B0806030902050204" pitchFamily="34" charset="0"/>
              <a:ea typeface="微软雅黑" panose="020B0503020204020204" pitchFamily="34" charset="-122"/>
            </a:endParaRPr>
          </a:p>
        </p:txBody>
      </p:sp>
      <p:sp>
        <p:nvSpPr>
          <p:cNvPr id="44" name="TextBox 682"/>
          <p:cNvSpPr txBox="1"/>
          <p:nvPr/>
        </p:nvSpPr>
        <p:spPr>
          <a:xfrm>
            <a:off x="3345539" y="4010557"/>
            <a:ext cx="972789"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38%</a:t>
            </a:r>
            <a:endParaRPr lang="zh-CN" altLang="en-US" sz="3200" kern="0" dirty="0">
              <a:solidFill>
                <a:prstClr val="white"/>
              </a:solidFill>
              <a:latin typeface="Impact" panose="020B0806030902050204" pitchFamily="34" charset="0"/>
              <a:ea typeface="微软雅黑" panose="020B0503020204020204" pitchFamily="34" charset="-122"/>
            </a:endParaRPr>
          </a:p>
        </p:txBody>
      </p:sp>
      <p:sp>
        <p:nvSpPr>
          <p:cNvPr id="45" name="TextBox 682"/>
          <p:cNvSpPr txBox="1"/>
          <p:nvPr/>
        </p:nvSpPr>
        <p:spPr>
          <a:xfrm>
            <a:off x="2287766" y="3292051"/>
            <a:ext cx="863798"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8565"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62</a:t>
            </a:r>
            <a:r>
              <a:rPr lang="en-US" altLang="zh-CN" sz="2100" kern="0" dirty="0">
                <a:solidFill>
                  <a:prstClr val="white"/>
                </a:solidFill>
                <a:latin typeface="Impact" panose="020B0806030902050204" pitchFamily="34" charset="0"/>
                <a:ea typeface="微软雅黑" panose="020B0503020204020204" pitchFamily="34" charset="-122"/>
              </a:rPr>
              <a:t>%</a:t>
            </a:r>
            <a:endParaRPr lang="zh-CN" altLang="en-US" sz="2100" kern="0" dirty="0">
              <a:solidFill>
                <a:prstClr val="white"/>
              </a:solidFill>
              <a:latin typeface="Impact" panose="020B0806030902050204" pitchFamily="34" charset="0"/>
              <a:ea typeface="微软雅黑" panose="020B0503020204020204" pitchFamily="34" charset="-122"/>
            </a:endParaRPr>
          </a:p>
        </p:txBody>
      </p:sp>
      <p:sp>
        <p:nvSpPr>
          <p:cNvPr id="46" name="TextBox 682"/>
          <p:cNvSpPr txBox="1"/>
          <p:nvPr/>
        </p:nvSpPr>
        <p:spPr>
          <a:xfrm>
            <a:off x="1199005" y="2851185"/>
            <a:ext cx="816784"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8565"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78</a:t>
            </a:r>
            <a:r>
              <a:rPr lang="en-US" altLang="zh-CN" sz="2100" kern="0" dirty="0">
                <a:solidFill>
                  <a:prstClr val="white"/>
                </a:solidFill>
                <a:latin typeface="Impact" panose="020B0806030902050204" pitchFamily="34" charset="0"/>
                <a:ea typeface="微软雅黑" panose="020B0503020204020204" pitchFamily="34" charset="-122"/>
              </a:rPr>
              <a:t>%</a:t>
            </a:r>
            <a:endParaRPr lang="zh-CN" altLang="en-US" sz="2100" kern="0" dirty="0">
              <a:solidFill>
                <a:prstClr val="white"/>
              </a:solidFill>
              <a:latin typeface="Impact" panose="020B0806030902050204" pitchFamily="34" charset="0"/>
              <a:ea typeface="微软雅黑" panose="020B0503020204020204" pitchFamily="34" charset="-122"/>
            </a:endParaRPr>
          </a:p>
        </p:txBody>
      </p:sp>
      <p:sp>
        <p:nvSpPr>
          <p:cNvPr id="47" name="TextBox 46"/>
          <p:cNvSpPr txBox="1"/>
          <p:nvPr/>
        </p:nvSpPr>
        <p:spPr bwMode="auto">
          <a:xfrm>
            <a:off x="2272445"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48" name="TextBox 47"/>
          <p:cNvSpPr txBox="1"/>
          <p:nvPr/>
        </p:nvSpPr>
        <p:spPr bwMode="auto">
          <a:xfrm>
            <a:off x="1160530"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tx2"/>
                </a:solidFill>
              </a:rPr>
              <a:t>标题</a:t>
            </a:r>
          </a:p>
        </p:txBody>
      </p:sp>
      <p:sp>
        <p:nvSpPr>
          <p:cNvPr id="49" name="TextBox 48"/>
          <p:cNvSpPr txBox="1"/>
          <p:nvPr/>
        </p:nvSpPr>
        <p:spPr bwMode="auto">
          <a:xfrm>
            <a:off x="4496275"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50" name="TextBox 49"/>
          <p:cNvSpPr txBox="1"/>
          <p:nvPr/>
        </p:nvSpPr>
        <p:spPr bwMode="auto">
          <a:xfrm>
            <a:off x="3384361"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51" name="矩形 1"/>
          <p:cNvSpPr>
            <a:spLocks noChangeArrowheads="1"/>
          </p:cNvSpPr>
          <p:nvPr/>
        </p:nvSpPr>
        <p:spPr bwMode="auto">
          <a:xfrm>
            <a:off x="6191503" y="1927617"/>
            <a:ext cx="5280397" cy="395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fontAlgn="base">
              <a:lnSpc>
                <a:spcPts val="3735"/>
              </a:lnSpc>
              <a:spcBef>
                <a:spcPct val="0"/>
              </a:spcBef>
              <a:spcAft>
                <a:spcPct val="0"/>
              </a:spcAft>
            </a:pP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随着计算机技术的发展及印刷技术的进步，平面设计在视觉感观领域的表现也越来越丰富，这对今天的平面设计都提出了空前的挑战，也为平面设计者提供了更为广阔的发展空间。</a:t>
            </a:r>
            <a:endPar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fontAlgn="base">
              <a:lnSpc>
                <a:spcPts val="3735"/>
              </a:lnSpc>
              <a:spcBef>
                <a:spcPct val="0"/>
              </a:spcBef>
              <a:spcAft>
                <a:spcPct val="0"/>
              </a:spcAft>
            </a:pP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从技术上讲，平面设计者不仅要掌握传统的设计工具，如画笔，绘图笔和相应的度量工具等，更 要掌握电脑和绘图软件等现代化的设计工具及相关的印刷技术工艺知识。</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200" fill="hold"/>
                                        <p:tgtEl>
                                          <p:spTgt spid="46"/>
                                        </p:tgtEl>
                                        <p:attrNameLst>
                                          <p:attrName>ppt_w</p:attrName>
                                        </p:attrNameLst>
                                      </p:cBhvr>
                                      <p:tavLst>
                                        <p:tav tm="0">
                                          <p:val>
                                            <p:fltVal val="0"/>
                                          </p:val>
                                        </p:tav>
                                        <p:tav tm="100000">
                                          <p:val>
                                            <p:strVal val="#ppt_w"/>
                                          </p:val>
                                        </p:tav>
                                      </p:tavLst>
                                    </p:anim>
                                    <p:anim calcmode="lin" valueType="num">
                                      <p:cBhvr>
                                        <p:cTn id="30" dur="200" fill="hold"/>
                                        <p:tgtEl>
                                          <p:spTgt spid="46"/>
                                        </p:tgtEl>
                                        <p:attrNameLst>
                                          <p:attrName>ppt_h</p:attrName>
                                        </p:attrNameLst>
                                      </p:cBhvr>
                                      <p:tavLst>
                                        <p:tav tm="0">
                                          <p:val>
                                            <p:fltVal val="0"/>
                                          </p:val>
                                        </p:tav>
                                        <p:tav tm="100000">
                                          <p:val>
                                            <p:strVal val="#ppt_h"/>
                                          </p:val>
                                        </p:tav>
                                      </p:tavLst>
                                    </p:anim>
                                    <p:animEffect transition="in" filter="fade">
                                      <p:cBhvr>
                                        <p:cTn id="31" dur="200"/>
                                        <p:tgtEl>
                                          <p:spTgt spid="4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down)">
                                      <p:cBhvr>
                                        <p:cTn id="35" dur="500"/>
                                        <p:tgtEl>
                                          <p:spTgt spid="4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anim calcmode="lin" valueType="num">
                                      <p:cBhvr>
                                        <p:cTn id="39" dur="500" fill="hold"/>
                                        <p:tgtEl>
                                          <p:spTgt spid="47"/>
                                        </p:tgtEl>
                                        <p:attrNameLst>
                                          <p:attrName>ppt_x</p:attrName>
                                        </p:attrNameLst>
                                      </p:cBhvr>
                                      <p:tavLst>
                                        <p:tav tm="0">
                                          <p:val>
                                            <p:strVal val="#ppt_x"/>
                                          </p:val>
                                        </p:tav>
                                        <p:tav tm="100000">
                                          <p:val>
                                            <p:strVal val="#ppt_x"/>
                                          </p:val>
                                        </p:tav>
                                      </p:tavLst>
                                    </p:anim>
                                    <p:anim calcmode="lin" valueType="num">
                                      <p:cBhvr>
                                        <p:cTn id="40" dur="500" fill="hold"/>
                                        <p:tgtEl>
                                          <p:spTgt spid="4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200" fill="hold"/>
                                        <p:tgtEl>
                                          <p:spTgt spid="45"/>
                                        </p:tgtEl>
                                        <p:attrNameLst>
                                          <p:attrName>ppt_w</p:attrName>
                                        </p:attrNameLst>
                                      </p:cBhvr>
                                      <p:tavLst>
                                        <p:tav tm="0">
                                          <p:val>
                                            <p:fltVal val="0"/>
                                          </p:val>
                                        </p:tav>
                                        <p:tav tm="100000">
                                          <p:val>
                                            <p:strVal val="#ppt_w"/>
                                          </p:val>
                                        </p:tav>
                                      </p:tavLst>
                                    </p:anim>
                                    <p:anim calcmode="lin" valueType="num">
                                      <p:cBhvr>
                                        <p:cTn id="45" dur="200" fill="hold"/>
                                        <p:tgtEl>
                                          <p:spTgt spid="45"/>
                                        </p:tgtEl>
                                        <p:attrNameLst>
                                          <p:attrName>ppt_h</p:attrName>
                                        </p:attrNameLst>
                                      </p:cBhvr>
                                      <p:tavLst>
                                        <p:tav tm="0">
                                          <p:val>
                                            <p:fltVal val="0"/>
                                          </p:val>
                                        </p:tav>
                                        <p:tav tm="100000">
                                          <p:val>
                                            <p:strVal val="#ppt_h"/>
                                          </p:val>
                                        </p:tav>
                                      </p:tavLst>
                                    </p:anim>
                                    <p:animEffect transition="in" filter="fade">
                                      <p:cBhvr>
                                        <p:cTn id="46" dur="200"/>
                                        <p:tgtEl>
                                          <p:spTgt spid="4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anim calcmode="lin" valueType="num">
                                      <p:cBhvr>
                                        <p:cTn id="54" dur="500" fill="hold"/>
                                        <p:tgtEl>
                                          <p:spTgt spid="50"/>
                                        </p:tgtEl>
                                        <p:attrNameLst>
                                          <p:attrName>ppt_x</p:attrName>
                                        </p:attrNameLst>
                                      </p:cBhvr>
                                      <p:tavLst>
                                        <p:tav tm="0">
                                          <p:val>
                                            <p:strVal val="#ppt_x"/>
                                          </p:val>
                                        </p:tav>
                                        <p:tav tm="100000">
                                          <p:val>
                                            <p:strVal val="#ppt_x"/>
                                          </p:val>
                                        </p:tav>
                                      </p:tavLst>
                                    </p:anim>
                                    <p:anim calcmode="lin" valueType="num">
                                      <p:cBhvr>
                                        <p:cTn id="55" dur="500" fill="hold"/>
                                        <p:tgtEl>
                                          <p:spTgt spid="5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200" fill="hold"/>
                                        <p:tgtEl>
                                          <p:spTgt spid="44"/>
                                        </p:tgtEl>
                                        <p:attrNameLst>
                                          <p:attrName>ppt_w</p:attrName>
                                        </p:attrNameLst>
                                      </p:cBhvr>
                                      <p:tavLst>
                                        <p:tav tm="0">
                                          <p:val>
                                            <p:fltVal val="0"/>
                                          </p:val>
                                        </p:tav>
                                        <p:tav tm="100000">
                                          <p:val>
                                            <p:strVal val="#ppt_w"/>
                                          </p:val>
                                        </p:tav>
                                      </p:tavLst>
                                    </p:anim>
                                    <p:anim calcmode="lin" valueType="num">
                                      <p:cBhvr>
                                        <p:cTn id="60" dur="200" fill="hold"/>
                                        <p:tgtEl>
                                          <p:spTgt spid="44"/>
                                        </p:tgtEl>
                                        <p:attrNameLst>
                                          <p:attrName>ppt_h</p:attrName>
                                        </p:attrNameLst>
                                      </p:cBhvr>
                                      <p:tavLst>
                                        <p:tav tm="0">
                                          <p:val>
                                            <p:fltVal val="0"/>
                                          </p:val>
                                        </p:tav>
                                        <p:tav tm="100000">
                                          <p:val>
                                            <p:strVal val="#ppt_h"/>
                                          </p:val>
                                        </p:tav>
                                      </p:tavLst>
                                    </p:anim>
                                    <p:animEffect transition="in" filter="fade">
                                      <p:cBhvr>
                                        <p:cTn id="61" dur="200"/>
                                        <p:tgtEl>
                                          <p:spTgt spid="4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down)">
                                      <p:cBhvr>
                                        <p:cTn id="65" dur="500"/>
                                        <p:tgtEl>
                                          <p:spTgt spid="4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anim calcmode="lin" valueType="num">
                                      <p:cBhvr>
                                        <p:cTn id="69" dur="500" fill="hold"/>
                                        <p:tgtEl>
                                          <p:spTgt spid="49"/>
                                        </p:tgtEl>
                                        <p:attrNameLst>
                                          <p:attrName>ppt_x</p:attrName>
                                        </p:attrNameLst>
                                      </p:cBhvr>
                                      <p:tavLst>
                                        <p:tav tm="0">
                                          <p:val>
                                            <p:strVal val="#ppt_x"/>
                                          </p:val>
                                        </p:tav>
                                        <p:tav tm="100000">
                                          <p:val>
                                            <p:strVal val="#ppt_x"/>
                                          </p:val>
                                        </p:tav>
                                      </p:tavLst>
                                    </p:anim>
                                    <p:anim calcmode="lin" valueType="num">
                                      <p:cBhvr>
                                        <p:cTn id="70" dur="500" fill="hold"/>
                                        <p:tgtEl>
                                          <p:spTgt spid="4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200" fill="hold"/>
                                        <p:tgtEl>
                                          <p:spTgt spid="43"/>
                                        </p:tgtEl>
                                        <p:attrNameLst>
                                          <p:attrName>ppt_w</p:attrName>
                                        </p:attrNameLst>
                                      </p:cBhvr>
                                      <p:tavLst>
                                        <p:tav tm="0">
                                          <p:val>
                                            <p:fltVal val="0"/>
                                          </p:val>
                                        </p:tav>
                                        <p:tav tm="100000">
                                          <p:val>
                                            <p:strVal val="#ppt_w"/>
                                          </p:val>
                                        </p:tav>
                                      </p:tavLst>
                                    </p:anim>
                                    <p:anim calcmode="lin" valueType="num">
                                      <p:cBhvr>
                                        <p:cTn id="75" dur="200" fill="hold"/>
                                        <p:tgtEl>
                                          <p:spTgt spid="43"/>
                                        </p:tgtEl>
                                        <p:attrNameLst>
                                          <p:attrName>ppt_h</p:attrName>
                                        </p:attrNameLst>
                                      </p:cBhvr>
                                      <p:tavLst>
                                        <p:tav tm="0">
                                          <p:val>
                                            <p:fltVal val="0"/>
                                          </p:val>
                                        </p:tav>
                                        <p:tav tm="100000">
                                          <p:val>
                                            <p:strVal val="#ppt_h"/>
                                          </p:val>
                                        </p:tav>
                                      </p:tavLst>
                                    </p:anim>
                                    <p:animEffect transition="in" filter="fade">
                                      <p:cBhvr>
                                        <p:cTn id="76" dur="200"/>
                                        <p:tgtEl>
                                          <p:spTgt spid="4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790505" y="1604799"/>
            <a:ext cx="574926" cy="4224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9" name="组合 8"/>
          <p:cNvGrpSpPr/>
          <p:nvPr/>
        </p:nvGrpSpPr>
        <p:grpSpPr>
          <a:xfrm>
            <a:off x="3283414" y="2688945"/>
            <a:ext cx="2507091" cy="1182600"/>
            <a:chOff x="2123728" y="2088717"/>
            <a:chExt cx="1880563" cy="886950"/>
          </a:xfrm>
        </p:grpSpPr>
        <p:sp>
          <p:nvSpPr>
            <p:cNvPr id="10" name="梯形 10"/>
            <p:cNvSpPr/>
            <p:nvPr/>
          </p:nvSpPr>
          <p:spPr>
            <a:xfrm rot="5400000" flipH="1">
              <a:off x="2620535" y="1591910"/>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7"/>
            <p:cNvSpPr>
              <a:spLocks noEditPoints="1"/>
            </p:cNvSpPr>
            <p:nvPr/>
          </p:nvSpPr>
          <p:spPr bwMode="auto">
            <a:xfrm>
              <a:off x="2470106" y="2338473"/>
              <a:ext cx="465946" cy="387438"/>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6" name="组合 15"/>
          <p:cNvGrpSpPr/>
          <p:nvPr/>
        </p:nvGrpSpPr>
        <p:grpSpPr>
          <a:xfrm>
            <a:off x="6366494" y="1877595"/>
            <a:ext cx="2507091" cy="1182600"/>
            <a:chOff x="4436339" y="1480204"/>
            <a:chExt cx="1880563" cy="886950"/>
          </a:xfrm>
        </p:grpSpPr>
        <p:sp>
          <p:nvSpPr>
            <p:cNvPr id="17" name="梯形 10"/>
            <p:cNvSpPr/>
            <p:nvPr/>
          </p:nvSpPr>
          <p:spPr>
            <a:xfrm rot="16200000">
              <a:off x="4933146" y="983397"/>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42"/>
            <p:cNvSpPr>
              <a:spLocks noChangeAspect="1" noEditPoints="1"/>
            </p:cNvSpPr>
            <p:nvPr/>
          </p:nvSpPr>
          <p:spPr bwMode="auto">
            <a:xfrm>
              <a:off x="5652120" y="1729278"/>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p:cNvGrpSpPr/>
          <p:nvPr/>
        </p:nvGrpSpPr>
        <p:grpSpPr>
          <a:xfrm>
            <a:off x="3289994" y="4311649"/>
            <a:ext cx="2507091" cy="1182600"/>
            <a:chOff x="2128664" y="3305745"/>
            <a:chExt cx="1880563" cy="886950"/>
          </a:xfrm>
        </p:grpSpPr>
        <p:sp>
          <p:nvSpPr>
            <p:cNvPr id="20" name="梯形 10"/>
            <p:cNvSpPr/>
            <p:nvPr/>
          </p:nvSpPr>
          <p:spPr>
            <a:xfrm rot="5400000" flipH="1">
              <a:off x="2625471" y="2808938"/>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47"/>
            <p:cNvSpPr>
              <a:spLocks noChangeAspect="1" noEditPoints="1"/>
            </p:cNvSpPr>
            <p:nvPr/>
          </p:nvSpPr>
          <p:spPr bwMode="auto">
            <a:xfrm>
              <a:off x="2456676" y="3584181"/>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a:off x="6366495" y="3500297"/>
            <a:ext cx="2507091" cy="1182600"/>
            <a:chOff x="4436340" y="2697231"/>
            <a:chExt cx="1880563" cy="886950"/>
          </a:xfrm>
        </p:grpSpPr>
        <p:sp>
          <p:nvSpPr>
            <p:cNvPr id="24" name="梯形 10"/>
            <p:cNvSpPr/>
            <p:nvPr/>
          </p:nvSpPr>
          <p:spPr>
            <a:xfrm rot="16200000">
              <a:off x="4933147" y="2200424"/>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5642159" y="2933364"/>
              <a:ext cx="417248" cy="360759"/>
              <a:chOff x="4848315" y="2995479"/>
              <a:chExt cx="674520" cy="583200"/>
            </a:xfrm>
          </p:grpSpPr>
          <p:sp>
            <p:nvSpPr>
              <p:cNvPr id="26"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28" name="TextBox 27"/>
          <p:cNvSpPr txBox="1"/>
          <p:nvPr/>
        </p:nvSpPr>
        <p:spPr>
          <a:xfrm>
            <a:off x="6547350" y="2263264"/>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29" name="TextBox 28"/>
          <p:cNvSpPr txBox="1"/>
          <p:nvPr/>
        </p:nvSpPr>
        <p:spPr>
          <a:xfrm>
            <a:off x="4366370" y="3060196"/>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30" name="TextBox 29"/>
          <p:cNvSpPr txBox="1"/>
          <p:nvPr/>
        </p:nvSpPr>
        <p:spPr>
          <a:xfrm>
            <a:off x="6551947" y="3901280"/>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31" name="TextBox 30"/>
          <p:cNvSpPr txBox="1"/>
          <p:nvPr/>
        </p:nvSpPr>
        <p:spPr>
          <a:xfrm>
            <a:off x="4394809" y="4697765"/>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grpSp>
        <p:nvGrpSpPr>
          <p:cNvPr id="32" name="组合 31"/>
          <p:cNvGrpSpPr/>
          <p:nvPr/>
        </p:nvGrpSpPr>
        <p:grpSpPr>
          <a:xfrm>
            <a:off x="5790505" y="2180861"/>
            <a:ext cx="575989" cy="576064"/>
            <a:chOff x="4004292" y="1707654"/>
            <a:chExt cx="432048" cy="432048"/>
          </a:xfrm>
        </p:grpSpPr>
        <p:sp>
          <p:nvSpPr>
            <p:cNvPr id="33" name="矩形 32"/>
            <p:cNvSpPr/>
            <p:nvPr/>
          </p:nvSpPr>
          <p:spPr>
            <a:xfrm>
              <a:off x="4004292" y="1707654"/>
              <a:ext cx="432048" cy="43204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004292" y="1717968"/>
              <a:ext cx="376595"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01</a:t>
              </a:r>
              <a:endParaRPr lang="zh-CN" altLang="en-US" sz="2700" dirty="0">
                <a:solidFill>
                  <a:prstClr val="white"/>
                </a:solidFill>
                <a:latin typeface="Impact" panose="020B0806030902050204" pitchFamily="34" charset="0"/>
              </a:endParaRPr>
            </a:p>
          </p:txBody>
        </p:sp>
      </p:grpSp>
      <p:grpSp>
        <p:nvGrpSpPr>
          <p:cNvPr id="35" name="组合 34"/>
          <p:cNvGrpSpPr/>
          <p:nvPr/>
        </p:nvGrpSpPr>
        <p:grpSpPr>
          <a:xfrm>
            <a:off x="5765552" y="2992213"/>
            <a:ext cx="600942" cy="576064"/>
            <a:chOff x="3985575" y="2316168"/>
            <a:chExt cx="450765" cy="432048"/>
          </a:xfrm>
        </p:grpSpPr>
        <p:sp>
          <p:nvSpPr>
            <p:cNvPr id="36" name="矩形 35"/>
            <p:cNvSpPr/>
            <p:nvPr/>
          </p:nvSpPr>
          <p:spPr>
            <a:xfrm>
              <a:off x="4004292" y="2316168"/>
              <a:ext cx="432048"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985575" y="2352954"/>
              <a:ext cx="407857"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02</a:t>
              </a:r>
              <a:endParaRPr lang="zh-CN" altLang="en-US" sz="2700" dirty="0">
                <a:solidFill>
                  <a:prstClr val="white"/>
                </a:solidFill>
                <a:latin typeface="Impact" panose="020B0806030902050204" pitchFamily="34" charset="0"/>
              </a:endParaRPr>
            </a:p>
          </p:txBody>
        </p:sp>
      </p:grpSp>
      <p:grpSp>
        <p:nvGrpSpPr>
          <p:cNvPr id="38" name="组合 37"/>
          <p:cNvGrpSpPr/>
          <p:nvPr/>
        </p:nvGrpSpPr>
        <p:grpSpPr>
          <a:xfrm>
            <a:off x="5790505" y="3803565"/>
            <a:ext cx="575989" cy="576064"/>
            <a:chOff x="4004292" y="2924682"/>
            <a:chExt cx="432048" cy="432048"/>
          </a:xfrm>
        </p:grpSpPr>
        <p:sp>
          <p:nvSpPr>
            <p:cNvPr id="39" name="矩形 38"/>
            <p:cNvSpPr/>
            <p:nvPr/>
          </p:nvSpPr>
          <p:spPr>
            <a:xfrm>
              <a:off x="4004292" y="2924682"/>
              <a:ext cx="432048" cy="43204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4004292" y="2937168"/>
              <a:ext cx="416274"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03</a:t>
              </a:r>
              <a:endParaRPr lang="zh-CN" altLang="en-US" sz="2700" dirty="0">
                <a:solidFill>
                  <a:prstClr val="white"/>
                </a:solidFill>
                <a:latin typeface="Impact" panose="020B0806030902050204" pitchFamily="34" charset="0"/>
              </a:endParaRPr>
            </a:p>
          </p:txBody>
        </p:sp>
      </p:grpSp>
      <p:grpSp>
        <p:nvGrpSpPr>
          <p:cNvPr id="41" name="组合 40"/>
          <p:cNvGrpSpPr/>
          <p:nvPr/>
        </p:nvGrpSpPr>
        <p:grpSpPr>
          <a:xfrm>
            <a:off x="5790504" y="4614917"/>
            <a:ext cx="575989" cy="576064"/>
            <a:chOff x="4004292" y="3533196"/>
            <a:chExt cx="432048" cy="432048"/>
          </a:xfrm>
        </p:grpSpPr>
        <p:sp>
          <p:nvSpPr>
            <p:cNvPr id="42" name="矩形 41"/>
            <p:cNvSpPr/>
            <p:nvPr/>
          </p:nvSpPr>
          <p:spPr>
            <a:xfrm>
              <a:off x="4004292" y="3533196"/>
              <a:ext cx="432048"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4013817" y="3546768"/>
              <a:ext cx="407857"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04</a:t>
              </a:r>
              <a:endParaRPr lang="zh-CN" altLang="en-US" sz="2700" dirty="0">
                <a:solidFill>
                  <a:prstClr val="white"/>
                </a:solidFill>
                <a:latin typeface="Impact" panose="020B0806030902050204" pitchFamily="34" charset="0"/>
              </a:endParaRPr>
            </a:p>
          </p:txBody>
        </p:sp>
      </p:grpSp>
      <p:sp>
        <p:nvSpPr>
          <p:cNvPr id="44" name="矩形 1"/>
          <p:cNvSpPr>
            <a:spLocks noChangeArrowheads="1"/>
          </p:cNvSpPr>
          <p:nvPr/>
        </p:nvSpPr>
        <p:spPr bwMode="auto">
          <a:xfrm>
            <a:off x="8947304" y="1996969"/>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5" name="矩形 1"/>
          <p:cNvSpPr>
            <a:spLocks noChangeArrowheads="1"/>
          </p:cNvSpPr>
          <p:nvPr/>
        </p:nvSpPr>
        <p:spPr bwMode="auto">
          <a:xfrm>
            <a:off x="765398" y="2859717"/>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6" name="矩形 1"/>
          <p:cNvSpPr>
            <a:spLocks noChangeArrowheads="1"/>
          </p:cNvSpPr>
          <p:nvPr/>
        </p:nvSpPr>
        <p:spPr bwMode="auto">
          <a:xfrm>
            <a:off x="8947304" y="3615029"/>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7" name="矩形 1"/>
          <p:cNvSpPr>
            <a:spLocks noChangeArrowheads="1"/>
          </p:cNvSpPr>
          <p:nvPr/>
        </p:nvSpPr>
        <p:spPr bwMode="auto">
          <a:xfrm>
            <a:off x="765398" y="4470173"/>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200" fill="hold"/>
                                            <p:tgtEl>
                                              <p:spTgt spid="32"/>
                                            </p:tgtEl>
                                            <p:attrNameLst>
                                              <p:attrName>ppt_w</p:attrName>
                                            </p:attrNameLst>
                                          </p:cBhvr>
                                          <p:tavLst>
                                            <p:tav tm="0">
                                              <p:val>
                                                <p:fltVal val="0"/>
                                              </p:val>
                                            </p:tav>
                                            <p:tav tm="100000">
                                              <p:val>
                                                <p:strVal val="#ppt_w"/>
                                              </p:val>
                                            </p:tav>
                                          </p:tavLst>
                                        </p:anim>
                                        <p:anim calcmode="lin" valueType="num">
                                          <p:cBhvr>
                                            <p:cTn id="13" dur="200" fill="hold"/>
                                            <p:tgtEl>
                                              <p:spTgt spid="32"/>
                                            </p:tgtEl>
                                            <p:attrNameLst>
                                              <p:attrName>ppt_h</p:attrName>
                                            </p:attrNameLst>
                                          </p:cBhvr>
                                          <p:tavLst>
                                            <p:tav tm="0">
                                              <p:val>
                                                <p:fltVal val="0"/>
                                              </p:val>
                                            </p:tav>
                                            <p:tav tm="100000">
                                              <p:val>
                                                <p:strVal val="#ppt_h"/>
                                              </p:val>
                                            </p:tav>
                                          </p:tavLst>
                                        </p:anim>
                                        <p:animEffect transition="in" filter="fade">
                                          <p:cBhvr>
                                            <p:cTn id="14" dur="200"/>
                                            <p:tgtEl>
                                              <p:spTgt spid="32"/>
                                            </p:tgtEl>
                                          </p:cBhvr>
                                        </p:animEffect>
                                      </p:childTnLst>
                                    </p:cTn>
                                  </p:par>
                                  <p:par>
                                    <p:cTn id="15" presetID="6" presetClass="emph" presetSubtype="0" autoRev="1" fill="hold" nodeType="withEffect">
                                      <p:stCondLst>
                                        <p:cond delay="150"/>
                                      </p:stCondLst>
                                      <p:childTnLst>
                                        <p:animScale>
                                          <p:cBhvr>
                                            <p:cTn id="16" dur="100" fill="hold"/>
                                            <p:tgtEl>
                                              <p:spTgt spid="32"/>
                                            </p:tgtEl>
                                          </p:cBhvr>
                                          <p:by x="130000" y="130000"/>
                                        </p:animScale>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right)">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14:presetBounceEnd="55000">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14:bounceEnd="55000">
                                          <p:cBhvr additive="base">
                                            <p:cTn id="25" dur="400" fill="hold"/>
                                            <p:tgtEl>
                                              <p:spTgt spid="28"/>
                                            </p:tgtEl>
                                            <p:attrNameLst>
                                              <p:attrName>ppt_x</p:attrName>
                                            </p:attrNameLst>
                                          </p:cBhvr>
                                          <p:tavLst>
                                            <p:tav tm="0">
                                              <p:val>
                                                <p:strVal val="#ppt_x"/>
                                              </p:val>
                                            </p:tav>
                                            <p:tav tm="100000">
                                              <p:val>
                                                <p:strVal val="#ppt_x"/>
                                              </p:val>
                                            </p:tav>
                                          </p:tavLst>
                                        </p:anim>
                                        <p:anim calcmode="lin" valueType="num" p14:bounceEnd="55000">
                                          <p:cBhvr additive="base">
                                            <p:cTn id="26" dur="4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14:bounceEnd="50000">
                                          <p:cBhvr additive="base">
                                            <p:cTn id="30" dur="3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31" dur="300" fill="hold"/>
                                            <p:tgtEl>
                                              <p:spTgt spid="4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00" fill="hold"/>
                                            <p:tgtEl>
                                              <p:spTgt spid="35"/>
                                            </p:tgtEl>
                                            <p:attrNameLst>
                                              <p:attrName>ppt_w</p:attrName>
                                            </p:attrNameLst>
                                          </p:cBhvr>
                                          <p:tavLst>
                                            <p:tav tm="0">
                                              <p:val>
                                                <p:fltVal val="0"/>
                                              </p:val>
                                            </p:tav>
                                            <p:tav tm="100000">
                                              <p:val>
                                                <p:strVal val="#ppt_w"/>
                                              </p:val>
                                            </p:tav>
                                          </p:tavLst>
                                        </p:anim>
                                        <p:anim calcmode="lin" valueType="num">
                                          <p:cBhvr>
                                            <p:cTn id="36" dur="200" fill="hold"/>
                                            <p:tgtEl>
                                              <p:spTgt spid="35"/>
                                            </p:tgtEl>
                                            <p:attrNameLst>
                                              <p:attrName>ppt_h</p:attrName>
                                            </p:attrNameLst>
                                          </p:cBhvr>
                                          <p:tavLst>
                                            <p:tav tm="0">
                                              <p:val>
                                                <p:fltVal val="0"/>
                                              </p:val>
                                            </p:tav>
                                            <p:tav tm="100000">
                                              <p:val>
                                                <p:strVal val="#ppt_h"/>
                                              </p:val>
                                            </p:tav>
                                          </p:tavLst>
                                        </p:anim>
                                        <p:animEffect transition="in" filter="fade">
                                          <p:cBhvr>
                                            <p:cTn id="37" dur="200"/>
                                            <p:tgtEl>
                                              <p:spTgt spid="35"/>
                                            </p:tgtEl>
                                          </p:cBhvr>
                                        </p:animEffect>
                                      </p:childTnLst>
                                    </p:cTn>
                                  </p:par>
                                  <p:par>
                                    <p:cTn id="38" presetID="6" presetClass="emph" presetSubtype="0" autoRev="1" fill="hold" nodeType="withEffect">
                                      <p:stCondLst>
                                        <p:cond delay="150"/>
                                      </p:stCondLst>
                                      <p:childTnLst>
                                        <p:animScale>
                                          <p:cBhvr>
                                            <p:cTn id="39" dur="100" fill="hold"/>
                                            <p:tgtEl>
                                              <p:spTgt spid="35"/>
                                            </p:tgtEl>
                                          </p:cBhvr>
                                          <p:by x="130000" y="130000"/>
                                        </p:animScale>
                                      </p:childTnLst>
                                    </p:cTn>
                                  </p:par>
                                </p:childTnLst>
                              </p:cTn>
                            </p:par>
                            <p:par>
                              <p:cTn id="40" fill="hold">
                                <p:stCondLst>
                                  <p:cond delay="3000"/>
                                </p:stCondLst>
                                <p:childTnLst>
                                  <p:par>
                                    <p:cTn id="41" presetID="1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par>
                              <p:cTn id="45" fill="hold">
                                <p:stCondLst>
                                  <p:cond delay="3500"/>
                                </p:stCondLst>
                                <p:childTnLst>
                                  <p:par>
                                    <p:cTn id="46" presetID="2" presetClass="entr" presetSubtype="1" fill="hold" grpId="0" nodeType="afterEffect" p14:presetBounceEnd="55000">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14:bounceEnd="55000">
                                          <p:cBhvr additive="base">
                                            <p:cTn id="48" dur="400" fill="hold"/>
                                            <p:tgtEl>
                                              <p:spTgt spid="29"/>
                                            </p:tgtEl>
                                            <p:attrNameLst>
                                              <p:attrName>ppt_x</p:attrName>
                                            </p:attrNameLst>
                                          </p:cBhvr>
                                          <p:tavLst>
                                            <p:tav tm="0">
                                              <p:val>
                                                <p:strVal val="#ppt_x"/>
                                              </p:val>
                                            </p:tav>
                                            <p:tav tm="100000">
                                              <p:val>
                                                <p:strVal val="#ppt_x"/>
                                              </p:val>
                                            </p:tav>
                                          </p:tavLst>
                                        </p:anim>
                                        <p:anim calcmode="lin" valueType="num" p14:bounceEnd="55000">
                                          <p:cBhvr additive="base">
                                            <p:cTn id="49" dur="400" fill="hold"/>
                                            <p:tgtEl>
                                              <p:spTgt spid="29"/>
                                            </p:tgtEl>
                                            <p:attrNameLst>
                                              <p:attrName>ppt_y</p:attrName>
                                            </p:attrNameLst>
                                          </p:cBhvr>
                                          <p:tavLst>
                                            <p:tav tm="0">
                                              <p:val>
                                                <p:strVal val="0-#ppt_h/2"/>
                                              </p:val>
                                            </p:tav>
                                            <p:tav tm="100000">
                                              <p:val>
                                                <p:strVal val="#ppt_y"/>
                                              </p:val>
                                            </p:tav>
                                          </p:tavLst>
                                        </p:anim>
                                      </p:childTnLst>
                                    </p:cTn>
                                  </p:par>
                                </p:childTnLst>
                              </p:cTn>
                            </p:par>
                            <p:par>
                              <p:cTn id="50" fill="hold">
                                <p:stCondLst>
                                  <p:cond delay="4000"/>
                                </p:stCondLst>
                                <p:childTnLst>
                                  <p:par>
                                    <p:cTn id="51" presetID="2" presetClass="entr" presetSubtype="8" fill="hold" grpId="0" nodeType="afterEffect" p14:presetBounceEnd="50000">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14:bounceEnd="50000">
                                          <p:cBhvr additive="base">
                                            <p:cTn id="53"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54" dur="300" fill="hold"/>
                                            <p:tgtEl>
                                              <p:spTgt spid="45"/>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200" fill="hold"/>
                                            <p:tgtEl>
                                              <p:spTgt spid="38"/>
                                            </p:tgtEl>
                                            <p:attrNameLst>
                                              <p:attrName>ppt_w</p:attrName>
                                            </p:attrNameLst>
                                          </p:cBhvr>
                                          <p:tavLst>
                                            <p:tav tm="0">
                                              <p:val>
                                                <p:fltVal val="0"/>
                                              </p:val>
                                            </p:tav>
                                            <p:tav tm="100000">
                                              <p:val>
                                                <p:strVal val="#ppt_w"/>
                                              </p:val>
                                            </p:tav>
                                          </p:tavLst>
                                        </p:anim>
                                        <p:anim calcmode="lin" valueType="num">
                                          <p:cBhvr>
                                            <p:cTn id="59" dur="200" fill="hold"/>
                                            <p:tgtEl>
                                              <p:spTgt spid="38"/>
                                            </p:tgtEl>
                                            <p:attrNameLst>
                                              <p:attrName>ppt_h</p:attrName>
                                            </p:attrNameLst>
                                          </p:cBhvr>
                                          <p:tavLst>
                                            <p:tav tm="0">
                                              <p:val>
                                                <p:fltVal val="0"/>
                                              </p:val>
                                            </p:tav>
                                            <p:tav tm="100000">
                                              <p:val>
                                                <p:strVal val="#ppt_h"/>
                                              </p:val>
                                            </p:tav>
                                          </p:tavLst>
                                        </p:anim>
                                        <p:animEffect transition="in" filter="fade">
                                          <p:cBhvr>
                                            <p:cTn id="60" dur="200"/>
                                            <p:tgtEl>
                                              <p:spTgt spid="38"/>
                                            </p:tgtEl>
                                          </p:cBhvr>
                                        </p:animEffect>
                                      </p:childTnLst>
                                    </p:cTn>
                                  </p:par>
                                  <p:par>
                                    <p:cTn id="61" presetID="6" presetClass="emph" presetSubtype="0" autoRev="1" fill="hold" nodeType="withEffect">
                                      <p:stCondLst>
                                        <p:cond delay="150"/>
                                      </p:stCondLst>
                                      <p:childTnLst>
                                        <p:animScale>
                                          <p:cBhvr>
                                            <p:cTn id="62" dur="100" fill="hold"/>
                                            <p:tgtEl>
                                              <p:spTgt spid="38"/>
                                            </p:tgtEl>
                                          </p:cBhvr>
                                          <p:by x="130000" y="130000"/>
                                        </p:animScale>
                                      </p:childTnLst>
                                    </p:cTn>
                                  </p:par>
                                </p:childTnLst>
                              </p:cTn>
                            </p:par>
                            <p:par>
                              <p:cTn id="63" fill="hold">
                                <p:stCondLst>
                                  <p:cond delay="5000"/>
                                </p:stCondLst>
                                <p:childTnLst>
                                  <p:par>
                                    <p:cTn id="64" presetID="12" presetClass="entr" presetSubtype="8"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right)">
                                          <p:cBhvr>
                                            <p:cTn id="67" dur="500"/>
                                            <p:tgtEl>
                                              <p:spTgt spid="23"/>
                                            </p:tgtEl>
                                          </p:cBhvr>
                                        </p:animEffect>
                                      </p:childTnLst>
                                    </p:cTn>
                                  </p:par>
                                </p:childTnLst>
                              </p:cTn>
                            </p:par>
                            <p:par>
                              <p:cTn id="68" fill="hold">
                                <p:stCondLst>
                                  <p:cond delay="5500"/>
                                </p:stCondLst>
                                <p:childTnLst>
                                  <p:par>
                                    <p:cTn id="69" presetID="2" presetClass="entr" presetSubtype="1" fill="hold" grpId="0" nodeType="afterEffect" p14:presetBounceEnd="55000">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14:bounceEnd="55000">
                                          <p:cBhvr additive="base">
                                            <p:cTn id="71" dur="4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72" dur="400" fill="hold"/>
                                            <p:tgtEl>
                                              <p:spTgt spid="30"/>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2" fill="hold" grpId="0" nodeType="afterEffect" p14:presetBounceEnd="50000">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14:bounceEnd="50000">
                                          <p:cBhvr additive="base">
                                            <p:cTn id="76" dur="300" fill="hold"/>
                                            <p:tgtEl>
                                              <p:spTgt spid="46"/>
                                            </p:tgtEl>
                                            <p:attrNameLst>
                                              <p:attrName>ppt_x</p:attrName>
                                            </p:attrNameLst>
                                          </p:cBhvr>
                                          <p:tavLst>
                                            <p:tav tm="0">
                                              <p:val>
                                                <p:strVal val="1+#ppt_w/2"/>
                                              </p:val>
                                            </p:tav>
                                            <p:tav tm="100000">
                                              <p:val>
                                                <p:strVal val="#ppt_x"/>
                                              </p:val>
                                            </p:tav>
                                          </p:tavLst>
                                        </p:anim>
                                        <p:anim calcmode="lin" valueType="num" p14:bounceEnd="50000">
                                          <p:cBhvr additive="base">
                                            <p:cTn id="77" dur="30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200" fill="hold"/>
                                            <p:tgtEl>
                                              <p:spTgt spid="41"/>
                                            </p:tgtEl>
                                            <p:attrNameLst>
                                              <p:attrName>ppt_w</p:attrName>
                                            </p:attrNameLst>
                                          </p:cBhvr>
                                          <p:tavLst>
                                            <p:tav tm="0">
                                              <p:val>
                                                <p:fltVal val="0"/>
                                              </p:val>
                                            </p:tav>
                                            <p:tav tm="100000">
                                              <p:val>
                                                <p:strVal val="#ppt_w"/>
                                              </p:val>
                                            </p:tav>
                                          </p:tavLst>
                                        </p:anim>
                                        <p:anim calcmode="lin" valueType="num">
                                          <p:cBhvr>
                                            <p:cTn id="82" dur="200" fill="hold"/>
                                            <p:tgtEl>
                                              <p:spTgt spid="41"/>
                                            </p:tgtEl>
                                            <p:attrNameLst>
                                              <p:attrName>ppt_h</p:attrName>
                                            </p:attrNameLst>
                                          </p:cBhvr>
                                          <p:tavLst>
                                            <p:tav tm="0">
                                              <p:val>
                                                <p:fltVal val="0"/>
                                              </p:val>
                                            </p:tav>
                                            <p:tav tm="100000">
                                              <p:val>
                                                <p:strVal val="#ppt_h"/>
                                              </p:val>
                                            </p:tav>
                                          </p:tavLst>
                                        </p:anim>
                                        <p:animEffect transition="in" filter="fade">
                                          <p:cBhvr>
                                            <p:cTn id="83" dur="200"/>
                                            <p:tgtEl>
                                              <p:spTgt spid="41"/>
                                            </p:tgtEl>
                                          </p:cBhvr>
                                        </p:animEffect>
                                      </p:childTnLst>
                                    </p:cTn>
                                  </p:par>
                                  <p:par>
                                    <p:cTn id="84" presetID="6" presetClass="emph" presetSubtype="0" autoRev="1" fill="hold" nodeType="withEffect">
                                      <p:stCondLst>
                                        <p:cond delay="150"/>
                                      </p:stCondLst>
                                      <p:childTnLst>
                                        <p:animScale>
                                          <p:cBhvr>
                                            <p:cTn id="85" dur="100" fill="hold"/>
                                            <p:tgtEl>
                                              <p:spTgt spid="41"/>
                                            </p:tgtEl>
                                          </p:cBhvr>
                                          <p:by x="130000" y="130000"/>
                                        </p:animScale>
                                      </p:childTnLst>
                                    </p:cTn>
                                  </p:par>
                                </p:childTnLst>
                              </p:cTn>
                            </p:par>
                            <p:par>
                              <p:cTn id="86" fill="hold">
                                <p:stCondLst>
                                  <p:cond delay="7000"/>
                                </p:stCondLst>
                                <p:childTnLst>
                                  <p:par>
                                    <p:cTn id="87" presetID="1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ppt_x</p:attrName>
                                            </p:attrNameLst>
                                          </p:cBhvr>
                                          <p:tavLst>
                                            <p:tav tm="0">
                                              <p:val>
                                                <p:strVal val="#ppt_x+#ppt_w*1.125000"/>
                                              </p:val>
                                            </p:tav>
                                            <p:tav tm="100000">
                                              <p:val>
                                                <p:strVal val="#ppt_x"/>
                                              </p:val>
                                            </p:tav>
                                          </p:tavLst>
                                        </p:anim>
                                        <p:animEffect transition="in" filter="wipe(left)">
                                          <p:cBhvr>
                                            <p:cTn id="90" dur="500"/>
                                            <p:tgtEl>
                                              <p:spTgt spid="19"/>
                                            </p:tgtEl>
                                          </p:cBhvr>
                                        </p:animEffect>
                                      </p:childTnLst>
                                    </p:cTn>
                                  </p:par>
                                </p:childTnLst>
                              </p:cTn>
                            </p:par>
                            <p:par>
                              <p:cTn id="91" fill="hold">
                                <p:stCondLst>
                                  <p:cond delay="7500"/>
                                </p:stCondLst>
                                <p:childTnLst>
                                  <p:par>
                                    <p:cTn id="92" presetID="2" presetClass="entr" presetSubtype="1" fill="hold" grpId="0" nodeType="afterEffect" p14:presetBounceEnd="55000">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14:bounceEnd="55000">
                                          <p:cBhvr additive="base">
                                            <p:cTn id="94" dur="400" fill="hold"/>
                                            <p:tgtEl>
                                              <p:spTgt spid="31"/>
                                            </p:tgtEl>
                                            <p:attrNameLst>
                                              <p:attrName>ppt_x</p:attrName>
                                            </p:attrNameLst>
                                          </p:cBhvr>
                                          <p:tavLst>
                                            <p:tav tm="0">
                                              <p:val>
                                                <p:strVal val="#ppt_x"/>
                                              </p:val>
                                            </p:tav>
                                            <p:tav tm="100000">
                                              <p:val>
                                                <p:strVal val="#ppt_x"/>
                                              </p:val>
                                            </p:tav>
                                          </p:tavLst>
                                        </p:anim>
                                        <p:anim calcmode="lin" valueType="num" p14:bounceEnd="55000">
                                          <p:cBhvr additive="base">
                                            <p:cTn id="95" dur="400" fill="hold"/>
                                            <p:tgtEl>
                                              <p:spTgt spid="31"/>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2" presetClass="entr" presetSubtype="8" fill="hold" grpId="0" nodeType="afterEffect" p14:presetBounceEnd="50000">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14:bounceEnd="50000">
                                          <p:cBhvr additive="base">
                                            <p:cTn id="99" dur="3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10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P spid="31" grpId="0"/>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200" fill="hold"/>
                                            <p:tgtEl>
                                              <p:spTgt spid="32"/>
                                            </p:tgtEl>
                                            <p:attrNameLst>
                                              <p:attrName>ppt_w</p:attrName>
                                            </p:attrNameLst>
                                          </p:cBhvr>
                                          <p:tavLst>
                                            <p:tav tm="0">
                                              <p:val>
                                                <p:fltVal val="0"/>
                                              </p:val>
                                            </p:tav>
                                            <p:tav tm="100000">
                                              <p:val>
                                                <p:strVal val="#ppt_w"/>
                                              </p:val>
                                            </p:tav>
                                          </p:tavLst>
                                        </p:anim>
                                        <p:anim calcmode="lin" valueType="num">
                                          <p:cBhvr>
                                            <p:cTn id="13" dur="200" fill="hold"/>
                                            <p:tgtEl>
                                              <p:spTgt spid="32"/>
                                            </p:tgtEl>
                                            <p:attrNameLst>
                                              <p:attrName>ppt_h</p:attrName>
                                            </p:attrNameLst>
                                          </p:cBhvr>
                                          <p:tavLst>
                                            <p:tav tm="0">
                                              <p:val>
                                                <p:fltVal val="0"/>
                                              </p:val>
                                            </p:tav>
                                            <p:tav tm="100000">
                                              <p:val>
                                                <p:strVal val="#ppt_h"/>
                                              </p:val>
                                            </p:tav>
                                          </p:tavLst>
                                        </p:anim>
                                        <p:animEffect transition="in" filter="fade">
                                          <p:cBhvr>
                                            <p:cTn id="14" dur="200"/>
                                            <p:tgtEl>
                                              <p:spTgt spid="32"/>
                                            </p:tgtEl>
                                          </p:cBhvr>
                                        </p:animEffect>
                                      </p:childTnLst>
                                    </p:cTn>
                                  </p:par>
                                  <p:par>
                                    <p:cTn id="15" presetID="6" presetClass="emph" presetSubtype="0" autoRev="1" fill="hold" nodeType="withEffect">
                                      <p:stCondLst>
                                        <p:cond delay="150"/>
                                      </p:stCondLst>
                                      <p:childTnLst>
                                        <p:animScale>
                                          <p:cBhvr>
                                            <p:cTn id="16" dur="100" fill="hold"/>
                                            <p:tgtEl>
                                              <p:spTgt spid="32"/>
                                            </p:tgtEl>
                                          </p:cBhvr>
                                          <p:by x="130000" y="130000"/>
                                        </p:animScale>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right)">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400" fill="hold"/>
                                            <p:tgtEl>
                                              <p:spTgt spid="28"/>
                                            </p:tgtEl>
                                            <p:attrNameLst>
                                              <p:attrName>ppt_x</p:attrName>
                                            </p:attrNameLst>
                                          </p:cBhvr>
                                          <p:tavLst>
                                            <p:tav tm="0">
                                              <p:val>
                                                <p:strVal val="#ppt_x"/>
                                              </p:val>
                                            </p:tav>
                                            <p:tav tm="100000">
                                              <p:val>
                                                <p:strVal val="#ppt_x"/>
                                              </p:val>
                                            </p:tav>
                                          </p:tavLst>
                                        </p:anim>
                                        <p:anim calcmode="lin" valueType="num">
                                          <p:cBhvr additive="base">
                                            <p:cTn id="26" dur="4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300" fill="hold"/>
                                            <p:tgtEl>
                                              <p:spTgt spid="44"/>
                                            </p:tgtEl>
                                            <p:attrNameLst>
                                              <p:attrName>ppt_x</p:attrName>
                                            </p:attrNameLst>
                                          </p:cBhvr>
                                          <p:tavLst>
                                            <p:tav tm="0">
                                              <p:val>
                                                <p:strVal val="1+#ppt_w/2"/>
                                              </p:val>
                                            </p:tav>
                                            <p:tav tm="100000">
                                              <p:val>
                                                <p:strVal val="#ppt_x"/>
                                              </p:val>
                                            </p:tav>
                                          </p:tavLst>
                                        </p:anim>
                                        <p:anim calcmode="lin" valueType="num">
                                          <p:cBhvr additive="base">
                                            <p:cTn id="31" dur="300" fill="hold"/>
                                            <p:tgtEl>
                                              <p:spTgt spid="4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00" fill="hold"/>
                                            <p:tgtEl>
                                              <p:spTgt spid="35"/>
                                            </p:tgtEl>
                                            <p:attrNameLst>
                                              <p:attrName>ppt_w</p:attrName>
                                            </p:attrNameLst>
                                          </p:cBhvr>
                                          <p:tavLst>
                                            <p:tav tm="0">
                                              <p:val>
                                                <p:fltVal val="0"/>
                                              </p:val>
                                            </p:tav>
                                            <p:tav tm="100000">
                                              <p:val>
                                                <p:strVal val="#ppt_w"/>
                                              </p:val>
                                            </p:tav>
                                          </p:tavLst>
                                        </p:anim>
                                        <p:anim calcmode="lin" valueType="num">
                                          <p:cBhvr>
                                            <p:cTn id="36" dur="200" fill="hold"/>
                                            <p:tgtEl>
                                              <p:spTgt spid="35"/>
                                            </p:tgtEl>
                                            <p:attrNameLst>
                                              <p:attrName>ppt_h</p:attrName>
                                            </p:attrNameLst>
                                          </p:cBhvr>
                                          <p:tavLst>
                                            <p:tav tm="0">
                                              <p:val>
                                                <p:fltVal val="0"/>
                                              </p:val>
                                            </p:tav>
                                            <p:tav tm="100000">
                                              <p:val>
                                                <p:strVal val="#ppt_h"/>
                                              </p:val>
                                            </p:tav>
                                          </p:tavLst>
                                        </p:anim>
                                        <p:animEffect transition="in" filter="fade">
                                          <p:cBhvr>
                                            <p:cTn id="37" dur="200"/>
                                            <p:tgtEl>
                                              <p:spTgt spid="35"/>
                                            </p:tgtEl>
                                          </p:cBhvr>
                                        </p:animEffect>
                                      </p:childTnLst>
                                    </p:cTn>
                                  </p:par>
                                  <p:par>
                                    <p:cTn id="38" presetID="6" presetClass="emph" presetSubtype="0" autoRev="1" fill="hold" nodeType="withEffect">
                                      <p:stCondLst>
                                        <p:cond delay="150"/>
                                      </p:stCondLst>
                                      <p:childTnLst>
                                        <p:animScale>
                                          <p:cBhvr>
                                            <p:cTn id="39" dur="100" fill="hold"/>
                                            <p:tgtEl>
                                              <p:spTgt spid="35"/>
                                            </p:tgtEl>
                                          </p:cBhvr>
                                          <p:by x="130000" y="130000"/>
                                        </p:animScale>
                                      </p:childTnLst>
                                    </p:cTn>
                                  </p:par>
                                </p:childTnLst>
                              </p:cTn>
                            </p:par>
                            <p:par>
                              <p:cTn id="40" fill="hold">
                                <p:stCondLst>
                                  <p:cond delay="3000"/>
                                </p:stCondLst>
                                <p:childTnLst>
                                  <p:par>
                                    <p:cTn id="41" presetID="1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par>
                              <p:cTn id="45" fill="hold">
                                <p:stCondLst>
                                  <p:cond delay="3500"/>
                                </p:stCondLst>
                                <p:childTnLst>
                                  <p:par>
                                    <p:cTn id="46" presetID="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400" fill="hold"/>
                                            <p:tgtEl>
                                              <p:spTgt spid="29"/>
                                            </p:tgtEl>
                                            <p:attrNameLst>
                                              <p:attrName>ppt_x</p:attrName>
                                            </p:attrNameLst>
                                          </p:cBhvr>
                                          <p:tavLst>
                                            <p:tav tm="0">
                                              <p:val>
                                                <p:strVal val="#ppt_x"/>
                                              </p:val>
                                            </p:tav>
                                            <p:tav tm="100000">
                                              <p:val>
                                                <p:strVal val="#ppt_x"/>
                                              </p:val>
                                            </p:tav>
                                          </p:tavLst>
                                        </p:anim>
                                        <p:anim calcmode="lin" valueType="num">
                                          <p:cBhvr additive="base">
                                            <p:cTn id="49" dur="400" fill="hold"/>
                                            <p:tgtEl>
                                              <p:spTgt spid="29"/>
                                            </p:tgtEl>
                                            <p:attrNameLst>
                                              <p:attrName>ppt_y</p:attrName>
                                            </p:attrNameLst>
                                          </p:cBhvr>
                                          <p:tavLst>
                                            <p:tav tm="0">
                                              <p:val>
                                                <p:strVal val="0-#ppt_h/2"/>
                                              </p:val>
                                            </p:tav>
                                            <p:tav tm="100000">
                                              <p:val>
                                                <p:strVal val="#ppt_y"/>
                                              </p:val>
                                            </p:tav>
                                          </p:tavLst>
                                        </p:anim>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300" fill="hold"/>
                                            <p:tgtEl>
                                              <p:spTgt spid="45"/>
                                            </p:tgtEl>
                                            <p:attrNameLst>
                                              <p:attrName>ppt_x</p:attrName>
                                            </p:attrNameLst>
                                          </p:cBhvr>
                                          <p:tavLst>
                                            <p:tav tm="0">
                                              <p:val>
                                                <p:strVal val="0-#ppt_w/2"/>
                                              </p:val>
                                            </p:tav>
                                            <p:tav tm="100000">
                                              <p:val>
                                                <p:strVal val="#ppt_x"/>
                                              </p:val>
                                            </p:tav>
                                          </p:tavLst>
                                        </p:anim>
                                        <p:anim calcmode="lin" valueType="num">
                                          <p:cBhvr additive="base">
                                            <p:cTn id="54" dur="300" fill="hold"/>
                                            <p:tgtEl>
                                              <p:spTgt spid="45"/>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200" fill="hold"/>
                                            <p:tgtEl>
                                              <p:spTgt spid="38"/>
                                            </p:tgtEl>
                                            <p:attrNameLst>
                                              <p:attrName>ppt_w</p:attrName>
                                            </p:attrNameLst>
                                          </p:cBhvr>
                                          <p:tavLst>
                                            <p:tav tm="0">
                                              <p:val>
                                                <p:fltVal val="0"/>
                                              </p:val>
                                            </p:tav>
                                            <p:tav tm="100000">
                                              <p:val>
                                                <p:strVal val="#ppt_w"/>
                                              </p:val>
                                            </p:tav>
                                          </p:tavLst>
                                        </p:anim>
                                        <p:anim calcmode="lin" valueType="num">
                                          <p:cBhvr>
                                            <p:cTn id="59" dur="200" fill="hold"/>
                                            <p:tgtEl>
                                              <p:spTgt spid="38"/>
                                            </p:tgtEl>
                                            <p:attrNameLst>
                                              <p:attrName>ppt_h</p:attrName>
                                            </p:attrNameLst>
                                          </p:cBhvr>
                                          <p:tavLst>
                                            <p:tav tm="0">
                                              <p:val>
                                                <p:fltVal val="0"/>
                                              </p:val>
                                            </p:tav>
                                            <p:tav tm="100000">
                                              <p:val>
                                                <p:strVal val="#ppt_h"/>
                                              </p:val>
                                            </p:tav>
                                          </p:tavLst>
                                        </p:anim>
                                        <p:animEffect transition="in" filter="fade">
                                          <p:cBhvr>
                                            <p:cTn id="60" dur="200"/>
                                            <p:tgtEl>
                                              <p:spTgt spid="38"/>
                                            </p:tgtEl>
                                          </p:cBhvr>
                                        </p:animEffect>
                                      </p:childTnLst>
                                    </p:cTn>
                                  </p:par>
                                  <p:par>
                                    <p:cTn id="61" presetID="6" presetClass="emph" presetSubtype="0" autoRev="1" fill="hold" nodeType="withEffect">
                                      <p:stCondLst>
                                        <p:cond delay="150"/>
                                      </p:stCondLst>
                                      <p:childTnLst>
                                        <p:animScale>
                                          <p:cBhvr>
                                            <p:cTn id="62" dur="100" fill="hold"/>
                                            <p:tgtEl>
                                              <p:spTgt spid="38"/>
                                            </p:tgtEl>
                                          </p:cBhvr>
                                          <p:by x="130000" y="130000"/>
                                        </p:animScale>
                                      </p:childTnLst>
                                    </p:cTn>
                                  </p:par>
                                </p:childTnLst>
                              </p:cTn>
                            </p:par>
                            <p:par>
                              <p:cTn id="63" fill="hold">
                                <p:stCondLst>
                                  <p:cond delay="5000"/>
                                </p:stCondLst>
                                <p:childTnLst>
                                  <p:par>
                                    <p:cTn id="64" presetID="12" presetClass="entr" presetSubtype="8"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right)">
                                          <p:cBhvr>
                                            <p:cTn id="67" dur="500"/>
                                            <p:tgtEl>
                                              <p:spTgt spid="23"/>
                                            </p:tgtEl>
                                          </p:cBhvr>
                                        </p:animEffect>
                                      </p:childTnLst>
                                    </p:cTn>
                                  </p:par>
                                </p:childTnLst>
                              </p:cTn>
                            </p:par>
                            <p:par>
                              <p:cTn id="68" fill="hold">
                                <p:stCondLst>
                                  <p:cond delay="5500"/>
                                </p:stCondLst>
                                <p:childTnLst>
                                  <p:par>
                                    <p:cTn id="69" presetID="2" presetClass="entr" presetSubtype="1"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400" fill="hold"/>
                                            <p:tgtEl>
                                              <p:spTgt spid="30"/>
                                            </p:tgtEl>
                                            <p:attrNameLst>
                                              <p:attrName>ppt_x</p:attrName>
                                            </p:attrNameLst>
                                          </p:cBhvr>
                                          <p:tavLst>
                                            <p:tav tm="0">
                                              <p:val>
                                                <p:strVal val="#ppt_x"/>
                                              </p:val>
                                            </p:tav>
                                            <p:tav tm="100000">
                                              <p:val>
                                                <p:strVal val="#ppt_x"/>
                                              </p:val>
                                            </p:tav>
                                          </p:tavLst>
                                        </p:anim>
                                        <p:anim calcmode="lin" valueType="num">
                                          <p:cBhvr additive="base">
                                            <p:cTn id="72" dur="400" fill="hold"/>
                                            <p:tgtEl>
                                              <p:spTgt spid="30"/>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2"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300" fill="hold"/>
                                            <p:tgtEl>
                                              <p:spTgt spid="46"/>
                                            </p:tgtEl>
                                            <p:attrNameLst>
                                              <p:attrName>ppt_x</p:attrName>
                                            </p:attrNameLst>
                                          </p:cBhvr>
                                          <p:tavLst>
                                            <p:tav tm="0">
                                              <p:val>
                                                <p:strVal val="1+#ppt_w/2"/>
                                              </p:val>
                                            </p:tav>
                                            <p:tav tm="100000">
                                              <p:val>
                                                <p:strVal val="#ppt_x"/>
                                              </p:val>
                                            </p:tav>
                                          </p:tavLst>
                                        </p:anim>
                                        <p:anim calcmode="lin" valueType="num">
                                          <p:cBhvr additive="base">
                                            <p:cTn id="77" dur="30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200" fill="hold"/>
                                            <p:tgtEl>
                                              <p:spTgt spid="41"/>
                                            </p:tgtEl>
                                            <p:attrNameLst>
                                              <p:attrName>ppt_w</p:attrName>
                                            </p:attrNameLst>
                                          </p:cBhvr>
                                          <p:tavLst>
                                            <p:tav tm="0">
                                              <p:val>
                                                <p:fltVal val="0"/>
                                              </p:val>
                                            </p:tav>
                                            <p:tav tm="100000">
                                              <p:val>
                                                <p:strVal val="#ppt_w"/>
                                              </p:val>
                                            </p:tav>
                                          </p:tavLst>
                                        </p:anim>
                                        <p:anim calcmode="lin" valueType="num">
                                          <p:cBhvr>
                                            <p:cTn id="82" dur="200" fill="hold"/>
                                            <p:tgtEl>
                                              <p:spTgt spid="41"/>
                                            </p:tgtEl>
                                            <p:attrNameLst>
                                              <p:attrName>ppt_h</p:attrName>
                                            </p:attrNameLst>
                                          </p:cBhvr>
                                          <p:tavLst>
                                            <p:tav tm="0">
                                              <p:val>
                                                <p:fltVal val="0"/>
                                              </p:val>
                                            </p:tav>
                                            <p:tav tm="100000">
                                              <p:val>
                                                <p:strVal val="#ppt_h"/>
                                              </p:val>
                                            </p:tav>
                                          </p:tavLst>
                                        </p:anim>
                                        <p:animEffect transition="in" filter="fade">
                                          <p:cBhvr>
                                            <p:cTn id="83" dur="200"/>
                                            <p:tgtEl>
                                              <p:spTgt spid="41"/>
                                            </p:tgtEl>
                                          </p:cBhvr>
                                        </p:animEffect>
                                      </p:childTnLst>
                                    </p:cTn>
                                  </p:par>
                                  <p:par>
                                    <p:cTn id="84" presetID="6" presetClass="emph" presetSubtype="0" autoRev="1" fill="hold" nodeType="withEffect">
                                      <p:stCondLst>
                                        <p:cond delay="150"/>
                                      </p:stCondLst>
                                      <p:childTnLst>
                                        <p:animScale>
                                          <p:cBhvr>
                                            <p:cTn id="85" dur="100" fill="hold"/>
                                            <p:tgtEl>
                                              <p:spTgt spid="41"/>
                                            </p:tgtEl>
                                          </p:cBhvr>
                                          <p:by x="130000" y="130000"/>
                                        </p:animScale>
                                      </p:childTnLst>
                                    </p:cTn>
                                  </p:par>
                                </p:childTnLst>
                              </p:cTn>
                            </p:par>
                            <p:par>
                              <p:cTn id="86" fill="hold">
                                <p:stCondLst>
                                  <p:cond delay="7000"/>
                                </p:stCondLst>
                                <p:childTnLst>
                                  <p:par>
                                    <p:cTn id="87" presetID="1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ppt_x</p:attrName>
                                            </p:attrNameLst>
                                          </p:cBhvr>
                                          <p:tavLst>
                                            <p:tav tm="0">
                                              <p:val>
                                                <p:strVal val="#ppt_x+#ppt_w*1.125000"/>
                                              </p:val>
                                            </p:tav>
                                            <p:tav tm="100000">
                                              <p:val>
                                                <p:strVal val="#ppt_x"/>
                                              </p:val>
                                            </p:tav>
                                          </p:tavLst>
                                        </p:anim>
                                        <p:animEffect transition="in" filter="wipe(left)">
                                          <p:cBhvr>
                                            <p:cTn id="90" dur="500"/>
                                            <p:tgtEl>
                                              <p:spTgt spid="19"/>
                                            </p:tgtEl>
                                          </p:cBhvr>
                                        </p:animEffect>
                                      </p:childTnLst>
                                    </p:cTn>
                                  </p:par>
                                </p:childTnLst>
                              </p:cTn>
                            </p:par>
                            <p:par>
                              <p:cTn id="91" fill="hold">
                                <p:stCondLst>
                                  <p:cond delay="7500"/>
                                </p:stCondLst>
                                <p:childTnLst>
                                  <p:par>
                                    <p:cTn id="92" presetID="2" presetClass="entr" presetSubtype="1"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400" fill="hold"/>
                                            <p:tgtEl>
                                              <p:spTgt spid="31"/>
                                            </p:tgtEl>
                                            <p:attrNameLst>
                                              <p:attrName>ppt_x</p:attrName>
                                            </p:attrNameLst>
                                          </p:cBhvr>
                                          <p:tavLst>
                                            <p:tav tm="0">
                                              <p:val>
                                                <p:strVal val="#ppt_x"/>
                                              </p:val>
                                            </p:tav>
                                            <p:tav tm="100000">
                                              <p:val>
                                                <p:strVal val="#ppt_x"/>
                                              </p:val>
                                            </p:tav>
                                          </p:tavLst>
                                        </p:anim>
                                        <p:anim calcmode="lin" valueType="num">
                                          <p:cBhvr additive="base">
                                            <p:cTn id="95" dur="400" fill="hold"/>
                                            <p:tgtEl>
                                              <p:spTgt spid="31"/>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2" presetClass="entr" presetSubtype="8" fill="hold" grpId="0" nodeType="after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300" fill="hold"/>
                                            <p:tgtEl>
                                              <p:spTgt spid="47"/>
                                            </p:tgtEl>
                                            <p:attrNameLst>
                                              <p:attrName>ppt_x</p:attrName>
                                            </p:attrNameLst>
                                          </p:cBhvr>
                                          <p:tavLst>
                                            <p:tav tm="0">
                                              <p:val>
                                                <p:strVal val="0-#ppt_w/2"/>
                                              </p:val>
                                            </p:tav>
                                            <p:tav tm="100000">
                                              <p:val>
                                                <p:strVal val="#ppt_x"/>
                                              </p:val>
                                            </p:tav>
                                          </p:tavLst>
                                        </p:anim>
                                        <p:anim calcmode="lin" valueType="num">
                                          <p:cBhvr additive="base">
                                            <p:cTn id="10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P spid="31" grpId="0"/>
          <p:bldP spid="44" grpId="0"/>
          <p:bldP spid="45" grpId="0"/>
          <p:bldP spid="46" grpId="0"/>
          <p:bldP spid="4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bwMode="auto">
          <a:xfrm>
            <a:off x="1589675" y="2613027"/>
            <a:ext cx="1477770" cy="2106613"/>
            <a:chOff x="1480322" y="2940071"/>
            <a:chExt cx="1477937" cy="2107784"/>
          </a:xfrm>
        </p:grpSpPr>
        <p:sp>
          <p:nvSpPr>
            <p:cNvPr id="4122" name="Freeform 6"/>
            <p:cNvSpPr/>
            <p:nvPr/>
          </p:nvSpPr>
          <p:spPr bwMode="auto">
            <a:xfrm>
              <a:off x="1480322" y="2940071"/>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23" name="TextBox 682"/>
            <p:cNvSpPr txBox="1">
              <a:spLocks noChangeArrowheads="1"/>
            </p:cNvSpPr>
            <p:nvPr/>
          </p:nvSpPr>
          <p:spPr bwMode="auto">
            <a:xfrm>
              <a:off x="1651188" y="3107448"/>
              <a:ext cx="12186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16</a:t>
              </a:r>
              <a:r>
                <a:rPr lang="en-US" altLang="zh-CN" sz="2400">
                  <a:solidFill>
                    <a:schemeClr val="bg1"/>
                  </a:solidFill>
                  <a:latin typeface="+mn-ea"/>
                  <a:ea typeface="+mn-ea"/>
                  <a:cs typeface="+mn-ea"/>
                </a:rPr>
                <a:t>%</a:t>
              </a:r>
              <a:endParaRPr lang="zh-CN" altLang="en-US" sz="4400">
                <a:solidFill>
                  <a:schemeClr val="bg1"/>
                </a:solidFill>
                <a:latin typeface="+mn-ea"/>
                <a:ea typeface="+mn-ea"/>
                <a:cs typeface="+mn-ea"/>
              </a:endParaRPr>
            </a:p>
          </p:txBody>
        </p:sp>
        <p:sp>
          <p:nvSpPr>
            <p:cNvPr id="35" name="TextBox 692"/>
            <p:cNvSpPr txBox="1"/>
            <p:nvPr/>
          </p:nvSpPr>
          <p:spPr bwMode="auto">
            <a:xfrm>
              <a:off x="1751779" y="3904220"/>
              <a:ext cx="1068370" cy="277966"/>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36" name="组合 35"/>
          <p:cNvGrpSpPr/>
          <p:nvPr/>
        </p:nvGrpSpPr>
        <p:grpSpPr bwMode="auto">
          <a:xfrm>
            <a:off x="3419824" y="2613027"/>
            <a:ext cx="1484120" cy="2106613"/>
            <a:chOff x="3310513" y="2940071"/>
            <a:chExt cx="1483680" cy="2107784"/>
          </a:xfrm>
        </p:grpSpPr>
        <p:sp>
          <p:nvSpPr>
            <p:cNvPr id="4119" name="Freeform 21"/>
            <p:cNvSpPr/>
            <p:nvPr/>
          </p:nvSpPr>
          <p:spPr bwMode="auto">
            <a:xfrm>
              <a:off x="3310513" y="2940071"/>
              <a:ext cx="1483680" cy="2107784"/>
            </a:xfrm>
            <a:custGeom>
              <a:avLst/>
              <a:gdLst>
                <a:gd name="T0" fmla="*/ 2147483647 w 239"/>
                <a:gd name="T1" fmla="*/ 2147483647 h 340"/>
                <a:gd name="T2" fmla="*/ 2147483647 w 239"/>
                <a:gd name="T3" fmla="*/ 0 h 340"/>
                <a:gd name="T4" fmla="*/ 0 w 239"/>
                <a:gd name="T5" fmla="*/ 2147483647 h 340"/>
                <a:gd name="T6" fmla="*/ 2147483647 w 239"/>
                <a:gd name="T7" fmla="*/ 2147483647 h 340"/>
                <a:gd name="T8" fmla="*/ 2147483647 w 239"/>
                <a:gd name="T9" fmla="*/ 2147483647 h 340"/>
                <a:gd name="T10" fmla="*/ 2147483647 w 239"/>
                <a:gd name="T11" fmla="*/ 2147483647 h 340"/>
                <a:gd name="T12" fmla="*/ 2147483647 w 239"/>
                <a:gd name="T13" fmla="*/ 2147483647 h 340"/>
                <a:gd name="T14" fmla="*/ 2147483647 w 239"/>
                <a:gd name="T15" fmla="*/ 2147483647 h 340"/>
                <a:gd name="T16" fmla="*/ 2147483647 w 239"/>
                <a:gd name="T17" fmla="*/ 2147483647 h 340"/>
                <a:gd name="T18" fmla="*/ 2147483647 w 239"/>
                <a:gd name="T19" fmla="*/ 2147483647 h 340"/>
                <a:gd name="T20" fmla="*/ 2147483647 w 239"/>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20" name="TextBox 682"/>
            <p:cNvSpPr txBox="1">
              <a:spLocks noChangeArrowheads="1"/>
            </p:cNvSpPr>
            <p:nvPr/>
          </p:nvSpPr>
          <p:spPr bwMode="auto">
            <a:xfrm>
              <a:off x="3413930"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44</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39" name="TextBox 692"/>
            <p:cNvSpPr txBox="1"/>
            <p:nvPr/>
          </p:nvSpPr>
          <p:spPr bwMode="auto">
            <a:xfrm>
              <a:off x="3623118" y="3913750"/>
              <a:ext cx="1045716" cy="276379"/>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0" name="组合 39"/>
          <p:cNvGrpSpPr/>
          <p:nvPr/>
        </p:nvGrpSpPr>
        <p:grpSpPr bwMode="auto">
          <a:xfrm>
            <a:off x="5373782" y="2525713"/>
            <a:ext cx="1477770" cy="2108200"/>
            <a:chOff x="5265142" y="2853923"/>
            <a:chExt cx="1477937" cy="2107784"/>
          </a:xfrm>
        </p:grpSpPr>
        <p:sp>
          <p:nvSpPr>
            <p:cNvPr id="4116" name="Freeform 66"/>
            <p:cNvSpPr/>
            <p:nvPr/>
          </p:nvSpPr>
          <p:spPr bwMode="auto">
            <a:xfrm>
              <a:off x="5265142" y="2853923"/>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7" name="TextBox 682"/>
            <p:cNvSpPr txBox="1">
              <a:spLocks noChangeArrowheads="1"/>
            </p:cNvSpPr>
            <p:nvPr/>
          </p:nvSpPr>
          <p:spPr bwMode="auto">
            <a:xfrm>
              <a:off x="5378006"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34</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43" name="TextBox 692"/>
            <p:cNvSpPr txBox="1"/>
            <p:nvPr/>
          </p:nvSpPr>
          <p:spPr bwMode="auto">
            <a:xfrm>
              <a:off x="5485800" y="3877658"/>
              <a:ext cx="987408" cy="276170"/>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4" name="组合 43"/>
          <p:cNvGrpSpPr/>
          <p:nvPr/>
        </p:nvGrpSpPr>
        <p:grpSpPr bwMode="auto">
          <a:xfrm>
            <a:off x="7261075" y="2557463"/>
            <a:ext cx="1476183" cy="2106612"/>
            <a:chOff x="7152766" y="2884553"/>
            <a:chExt cx="1476022" cy="2107784"/>
          </a:xfrm>
        </p:grpSpPr>
        <p:sp>
          <p:nvSpPr>
            <p:cNvPr id="4113" name="Freeform 51"/>
            <p:cNvSpPr/>
            <p:nvPr/>
          </p:nvSpPr>
          <p:spPr bwMode="auto">
            <a:xfrm>
              <a:off x="7152766" y="2884553"/>
              <a:ext cx="1476022"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4" name="TextBox 682"/>
            <p:cNvSpPr txBox="1">
              <a:spLocks noChangeArrowheads="1"/>
            </p:cNvSpPr>
            <p:nvPr/>
          </p:nvSpPr>
          <p:spPr bwMode="auto">
            <a:xfrm>
              <a:off x="7311828"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27</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47" name="TextBox 692"/>
            <p:cNvSpPr txBox="1"/>
            <p:nvPr/>
          </p:nvSpPr>
          <p:spPr bwMode="auto">
            <a:xfrm>
              <a:off x="7428925" y="3889999"/>
              <a:ext cx="1025280" cy="276379"/>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8" name="组合 47"/>
          <p:cNvGrpSpPr/>
          <p:nvPr/>
        </p:nvGrpSpPr>
        <p:grpSpPr bwMode="auto">
          <a:xfrm>
            <a:off x="9227731" y="2589213"/>
            <a:ext cx="1477770" cy="2106612"/>
            <a:chOff x="9118882" y="2917098"/>
            <a:chExt cx="1477937" cy="2105869"/>
          </a:xfrm>
        </p:grpSpPr>
        <p:sp>
          <p:nvSpPr>
            <p:cNvPr id="4110" name="Freeform 36"/>
            <p:cNvSpPr/>
            <p:nvPr/>
          </p:nvSpPr>
          <p:spPr bwMode="auto">
            <a:xfrm>
              <a:off x="9118882" y="2917098"/>
              <a:ext cx="1477937" cy="2105869"/>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1" name="TextBox 682"/>
            <p:cNvSpPr txBox="1">
              <a:spLocks noChangeArrowheads="1"/>
            </p:cNvSpPr>
            <p:nvPr/>
          </p:nvSpPr>
          <p:spPr bwMode="auto">
            <a:xfrm>
              <a:off x="9292171"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38</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51" name="TextBox 692"/>
            <p:cNvSpPr txBox="1"/>
            <p:nvPr/>
          </p:nvSpPr>
          <p:spPr bwMode="auto">
            <a:xfrm>
              <a:off x="9322079" y="3889892"/>
              <a:ext cx="1050907" cy="276128"/>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200" spc="300" dirty="0">
                  <a:solidFill>
                    <a:schemeClr val="bg1"/>
                  </a:solidFill>
                  <a:latin typeface="+mn-ea"/>
                  <a:ea typeface="+mn-ea"/>
                  <a:cs typeface="+mn-ea"/>
                </a:rPr>
                <a:t>添加标题</a:t>
              </a:r>
            </a:p>
          </p:txBody>
        </p:sp>
      </p:grpSp>
      <p:sp>
        <p:nvSpPr>
          <p:cNvPr id="52" name="矩形 1"/>
          <p:cNvSpPr>
            <a:spLocks noChangeArrowheads="1"/>
          </p:cNvSpPr>
          <p:nvPr/>
        </p:nvSpPr>
        <p:spPr bwMode="auto">
          <a:xfrm>
            <a:off x="1405551" y="4903789"/>
            <a:ext cx="174760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3" name="矩形 1"/>
          <p:cNvSpPr>
            <a:spLocks noChangeArrowheads="1"/>
          </p:cNvSpPr>
          <p:nvPr/>
        </p:nvSpPr>
        <p:spPr bwMode="auto">
          <a:xfrm>
            <a:off x="1365866" y="1606550"/>
            <a:ext cx="956979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4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400" kern="3000" spc="31" dirty="0">
              <a:solidFill>
                <a:schemeClr val="tx1">
                  <a:lumMod val="50000"/>
                  <a:lumOff val="50000"/>
                </a:schemeClr>
              </a:solidFill>
              <a:latin typeface="+mj-ea"/>
              <a:ea typeface="+mj-ea"/>
            </a:endParaRPr>
          </a:p>
        </p:txBody>
      </p:sp>
      <p:sp>
        <p:nvSpPr>
          <p:cNvPr id="54" name="矩形 1"/>
          <p:cNvSpPr>
            <a:spLocks noChangeArrowheads="1"/>
          </p:cNvSpPr>
          <p:nvPr/>
        </p:nvSpPr>
        <p:spPr bwMode="auto">
          <a:xfrm>
            <a:off x="3276968" y="4902201"/>
            <a:ext cx="174761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5" name="矩形 1"/>
          <p:cNvSpPr>
            <a:spLocks noChangeArrowheads="1"/>
          </p:cNvSpPr>
          <p:nvPr/>
        </p:nvSpPr>
        <p:spPr bwMode="auto">
          <a:xfrm>
            <a:off x="5235689" y="4892676"/>
            <a:ext cx="1749197"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6" name="矩形 1"/>
          <p:cNvSpPr>
            <a:spLocks noChangeArrowheads="1"/>
          </p:cNvSpPr>
          <p:nvPr/>
        </p:nvSpPr>
        <p:spPr bwMode="auto">
          <a:xfrm>
            <a:off x="7195997" y="4891089"/>
            <a:ext cx="174760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7" name="矩形 1"/>
          <p:cNvSpPr>
            <a:spLocks noChangeArrowheads="1"/>
          </p:cNvSpPr>
          <p:nvPr/>
        </p:nvSpPr>
        <p:spPr bwMode="auto">
          <a:xfrm>
            <a:off x="9086461" y="4913314"/>
            <a:ext cx="174761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smtClean="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anim calcmode="lin" valueType="num">
                                      <p:cBhvr>
                                        <p:cTn id="12" dur="500" fill="hold"/>
                                        <p:tgtEl>
                                          <p:spTgt spid="52"/>
                                        </p:tgtEl>
                                        <p:attrNameLst>
                                          <p:attrName>ppt_x</p:attrName>
                                        </p:attrNameLst>
                                      </p:cBhvr>
                                      <p:tavLst>
                                        <p:tav tm="0">
                                          <p:val>
                                            <p:strVal val="#ppt_x"/>
                                          </p:val>
                                        </p:tav>
                                        <p:tav tm="100000">
                                          <p:val>
                                            <p:strVal val="#ppt_x"/>
                                          </p:val>
                                        </p:tav>
                                      </p:tavLst>
                                    </p:anim>
                                    <p:anim calcmode="lin" valueType="num">
                                      <p:cBhvr>
                                        <p:cTn id="13" dur="500" fill="hold"/>
                                        <p:tgtEl>
                                          <p:spTgt spid="52"/>
                                        </p:tgtEl>
                                        <p:attrNameLst>
                                          <p:attrName>ppt_y</p:attrName>
                                        </p:attrNameLst>
                                      </p:cBhvr>
                                      <p:tavLst>
                                        <p:tav tm="0">
                                          <p:val>
                                            <p:strVal val="#ppt_y+.1"/>
                                          </p:val>
                                        </p:tav>
                                        <p:tav tm="100000">
                                          <p:val>
                                            <p:strVal val="#ppt_y"/>
                                          </p:val>
                                        </p:tav>
                                      </p:tavLst>
                                    </p:anim>
                                  </p:childTnLst>
                                </p:cTn>
                              </p:par>
                              <p:par>
                                <p:cTn id="14" presetID="2" presetClass="entr" presetSubtype="1" fill="hold" nodeType="withEffect">
                                  <p:stCondLst>
                                    <p:cond delay="50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0-#ppt_h/2"/>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anim calcmode="lin" valueType="num">
                                      <p:cBhvr>
                                        <p:cTn id="21" dur="500" fill="hold"/>
                                        <p:tgtEl>
                                          <p:spTgt spid="54"/>
                                        </p:tgtEl>
                                        <p:attrNameLst>
                                          <p:attrName>ppt_x</p:attrName>
                                        </p:attrNameLst>
                                      </p:cBhvr>
                                      <p:tavLst>
                                        <p:tav tm="0">
                                          <p:val>
                                            <p:strVal val="#ppt_x"/>
                                          </p:val>
                                        </p:tav>
                                        <p:tav tm="100000">
                                          <p:val>
                                            <p:strVal val="#ppt_x"/>
                                          </p:val>
                                        </p:tav>
                                      </p:tavLst>
                                    </p:anim>
                                    <p:anim calcmode="lin" valueType="num">
                                      <p:cBhvr>
                                        <p:cTn id="22" dur="500" fill="hold"/>
                                        <p:tgtEl>
                                          <p:spTgt spid="54"/>
                                        </p:tgtEl>
                                        <p:attrNameLst>
                                          <p:attrName>ppt_y</p:attrName>
                                        </p:attrNameLst>
                                      </p:cBhvr>
                                      <p:tavLst>
                                        <p:tav tm="0">
                                          <p:val>
                                            <p:strVal val="#ppt_y+.1"/>
                                          </p:val>
                                        </p:tav>
                                        <p:tav tm="100000">
                                          <p:val>
                                            <p:strVal val="#ppt_y"/>
                                          </p:val>
                                        </p:tav>
                                      </p:tavLst>
                                    </p:anim>
                                  </p:childTnLst>
                                </p:cTn>
                              </p:par>
                              <p:par>
                                <p:cTn id="23" presetID="2" presetClass="entr" presetSubtype="1" fill="hold" nodeType="withEffect">
                                  <p:stCondLst>
                                    <p:cond delay="10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0-#ppt_h/2"/>
                                          </p:val>
                                        </p:tav>
                                        <p:tav tm="100000">
                                          <p:val>
                                            <p:strVal val="#ppt_y"/>
                                          </p:val>
                                        </p:tav>
                                      </p:tavLst>
                                    </p:anim>
                                  </p:childTnLst>
                                </p:cTn>
                              </p:par>
                              <p:par>
                                <p:cTn id="27" presetID="42" presetClass="entr" presetSubtype="0" fill="hold" grpId="0" nodeType="withEffect">
                                  <p:stCondLst>
                                    <p:cond delay="125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anim calcmode="lin" valueType="num">
                                      <p:cBhvr>
                                        <p:cTn id="30" dur="500" fill="hold"/>
                                        <p:tgtEl>
                                          <p:spTgt spid="55"/>
                                        </p:tgtEl>
                                        <p:attrNameLst>
                                          <p:attrName>ppt_x</p:attrName>
                                        </p:attrNameLst>
                                      </p:cBhvr>
                                      <p:tavLst>
                                        <p:tav tm="0">
                                          <p:val>
                                            <p:strVal val="#ppt_x"/>
                                          </p:val>
                                        </p:tav>
                                        <p:tav tm="100000">
                                          <p:val>
                                            <p:strVal val="#ppt_x"/>
                                          </p:val>
                                        </p:tav>
                                      </p:tavLst>
                                    </p:anim>
                                    <p:anim calcmode="lin" valueType="num">
                                      <p:cBhvr>
                                        <p:cTn id="31" dur="500" fill="hold"/>
                                        <p:tgtEl>
                                          <p:spTgt spid="55"/>
                                        </p:tgtEl>
                                        <p:attrNameLst>
                                          <p:attrName>ppt_y</p:attrName>
                                        </p:attrNameLst>
                                      </p:cBhvr>
                                      <p:tavLst>
                                        <p:tav tm="0">
                                          <p:val>
                                            <p:strVal val="#ppt_y+.1"/>
                                          </p:val>
                                        </p:tav>
                                        <p:tav tm="100000">
                                          <p:val>
                                            <p:strVal val="#ppt_y"/>
                                          </p:val>
                                        </p:tav>
                                      </p:tavLst>
                                    </p:anim>
                                  </p:childTnLst>
                                </p:cTn>
                              </p:par>
                              <p:par>
                                <p:cTn id="32" presetID="2" presetClass="entr" presetSubtype="1" fill="hold" nodeType="withEffect">
                                  <p:stCondLst>
                                    <p:cond delay="150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500"/>
                                        <p:tgtEl>
                                          <p:spTgt spid="56"/>
                                        </p:tgtEl>
                                      </p:cBhvr>
                                    </p:animEffect>
                                    <p:anim calcmode="lin" valueType="num">
                                      <p:cBhvr>
                                        <p:cTn id="39" dur="500" fill="hold"/>
                                        <p:tgtEl>
                                          <p:spTgt spid="56"/>
                                        </p:tgtEl>
                                        <p:attrNameLst>
                                          <p:attrName>ppt_x</p:attrName>
                                        </p:attrNameLst>
                                      </p:cBhvr>
                                      <p:tavLst>
                                        <p:tav tm="0">
                                          <p:val>
                                            <p:strVal val="#ppt_x"/>
                                          </p:val>
                                        </p:tav>
                                        <p:tav tm="100000">
                                          <p:val>
                                            <p:strVal val="#ppt_x"/>
                                          </p:val>
                                        </p:tav>
                                      </p:tavLst>
                                    </p:anim>
                                    <p:anim calcmode="lin" valueType="num">
                                      <p:cBhvr>
                                        <p:cTn id="40" dur="500" fill="hold"/>
                                        <p:tgtEl>
                                          <p:spTgt spid="56"/>
                                        </p:tgtEl>
                                        <p:attrNameLst>
                                          <p:attrName>ppt_y</p:attrName>
                                        </p:attrNameLst>
                                      </p:cBhvr>
                                      <p:tavLst>
                                        <p:tav tm="0">
                                          <p:val>
                                            <p:strVal val="#ppt_y+.1"/>
                                          </p:val>
                                        </p:tav>
                                        <p:tav tm="100000">
                                          <p:val>
                                            <p:strVal val="#ppt_y"/>
                                          </p:val>
                                        </p:tav>
                                      </p:tavLst>
                                    </p:anim>
                                  </p:childTnLst>
                                </p:cTn>
                              </p:par>
                              <p:par>
                                <p:cTn id="41" presetID="2" presetClass="entr" presetSubtype="1" fill="hold" nodeType="withEffect">
                                  <p:stCondLst>
                                    <p:cond delay="200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0-#ppt_h/2"/>
                                          </p:val>
                                        </p:tav>
                                        <p:tav tm="100000">
                                          <p:val>
                                            <p:strVal val="#ppt_y"/>
                                          </p:val>
                                        </p:tav>
                                      </p:tavLst>
                                    </p:anim>
                                  </p:childTnLst>
                                </p:cTn>
                              </p:par>
                              <p:par>
                                <p:cTn id="45" presetID="42" presetClass="entr" presetSubtype="0" fill="hold" grpId="0" nodeType="withEffect">
                                  <p:stCondLst>
                                    <p:cond delay="225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anim calcmode="lin" valueType="num">
                                      <p:cBhvr>
                                        <p:cTn id="48" dur="500" fill="hold"/>
                                        <p:tgtEl>
                                          <p:spTgt spid="57"/>
                                        </p:tgtEl>
                                        <p:attrNameLst>
                                          <p:attrName>ppt_x</p:attrName>
                                        </p:attrNameLst>
                                      </p:cBhvr>
                                      <p:tavLst>
                                        <p:tav tm="0">
                                          <p:val>
                                            <p:strVal val="#ppt_x"/>
                                          </p:val>
                                        </p:tav>
                                        <p:tav tm="100000">
                                          <p:val>
                                            <p:strVal val="#ppt_x"/>
                                          </p:val>
                                        </p:tav>
                                      </p:tavLst>
                                    </p:anim>
                                    <p:anim calcmode="lin" valueType="num">
                                      <p:cBhvr>
                                        <p:cTn id="49" dur="500" fill="hold"/>
                                        <p:tgtEl>
                                          <p:spTgt spid="57"/>
                                        </p:tgtEl>
                                        <p:attrNameLst>
                                          <p:attrName>ppt_y</p:attrName>
                                        </p:attrNameLst>
                                      </p:cBhvr>
                                      <p:tavLst>
                                        <p:tav tm="0">
                                          <p:val>
                                            <p:strVal val="#ppt_y+.1"/>
                                          </p:val>
                                        </p:tav>
                                        <p:tav tm="100000">
                                          <p:val>
                                            <p:strVal val="#ppt_y"/>
                                          </p:val>
                                        </p:tav>
                                      </p:tavLst>
                                    </p:anim>
                                  </p:childTnLst>
                                </p:cTn>
                              </p:par>
                            </p:childTnLst>
                          </p:cTn>
                        </p:par>
                        <p:par>
                          <p:cTn id="50" fill="hold">
                            <p:stCondLst>
                              <p:cond delay="50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53"/>
                                        </p:tgtEl>
                                        <p:attrNameLst>
                                          <p:attrName>style.visibility</p:attrName>
                                        </p:attrNameLst>
                                      </p:cBhvr>
                                      <p:to>
                                        <p:strVal val="visible"/>
                                      </p:to>
                                    </p:set>
                                    <p:anim by="(-#ppt_w*2)" calcmode="lin" valueType="num">
                                      <p:cBhvr rctx="PPT">
                                        <p:cTn id="53" dur="125" autoRev="1" fill="hold">
                                          <p:stCondLst>
                                            <p:cond delay="0"/>
                                          </p:stCondLst>
                                        </p:cTn>
                                        <p:tgtEl>
                                          <p:spTgt spid="53"/>
                                        </p:tgtEl>
                                        <p:attrNameLst>
                                          <p:attrName>ppt_w</p:attrName>
                                        </p:attrNameLst>
                                      </p:cBhvr>
                                    </p:anim>
                                    <p:anim by="(#ppt_w*0.50)" calcmode="lin" valueType="num">
                                      <p:cBhvr>
                                        <p:cTn id="54" dur="125" decel="50000" autoRev="1" fill="hold">
                                          <p:stCondLst>
                                            <p:cond delay="0"/>
                                          </p:stCondLst>
                                        </p:cTn>
                                        <p:tgtEl>
                                          <p:spTgt spid="53"/>
                                        </p:tgtEl>
                                        <p:attrNameLst>
                                          <p:attrName>ppt_x</p:attrName>
                                        </p:attrNameLst>
                                      </p:cBhvr>
                                    </p:anim>
                                    <p:anim from="(-#ppt_h/2)" to="(#ppt_y)" calcmode="lin" valueType="num">
                                      <p:cBhvr>
                                        <p:cTn id="55" dur="250" fill="hold">
                                          <p:stCondLst>
                                            <p:cond delay="0"/>
                                          </p:stCondLst>
                                        </p:cTn>
                                        <p:tgtEl>
                                          <p:spTgt spid="53"/>
                                        </p:tgtEl>
                                        <p:attrNameLst>
                                          <p:attrName>ppt_y</p:attrName>
                                        </p:attrNameLst>
                                      </p:cBhvr>
                                    </p:anim>
                                    <p:animRot by="21600000">
                                      <p:cBhvr>
                                        <p:cTn id="56" dur="250" fill="hold">
                                          <p:stCondLst>
                                            <p:cond delay="0"/>
                                          </p:stCondLst>
                                        </p:cTn>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箭头连接符 2"/>
          <p:cNvCxnSpPr/>
          <p:nvPr/>
        </p:nvCxnSpPr>
        <p:spPr>
          <a:xfrm>
            <a:off x="3572204" y="3832225"/>
            <a:ext cx="52063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5065848" y="3817938"/>
            <a:ext cx="52063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3386491" y="2725738"/>
            <a:ext cx="539680" cy="379412"/>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154748" y="4786315"/>
            <a:ext cx="534917" cy="414337"/>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35"/>
          <p:cNvSpPr txBox="1">
            <a:spLocks noChangeArrowheads="1"/>
          </p:cNvSpPr>
          <p:nvPr/>
        </p:nvSpPr>
        <p:spPr bwMode="auto">
          <a:xfrm>
            <a:off x="6338858" y="1690688"/>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8" name="TextBox 35"/>
          <p:cNvSpPr txBox="1">
            <a:spLocks noChangeArrowheads="1"/>
          </p:cNvSpPr>
          <p:nvPr/>
        </p:nvSpPr>
        <p:spPr bwMode="auto">
          <a:xfrm>
            <a:off x="6795997" y="3508376"/>
            <a:ext cx="455077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9" name="TextBox 35"/>
          <p:cNvSpPr txBox="1">
            <a:spLocks noChangeArrowheads="1"/>
          </p:cNvSpPr>
          <p:nvPr/>
        </p:nvSpPr>
        <p:spPr bwMode="auto">
          <a:xfrm>
            <a:off x="5683306" y="5292725"/>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grpSp>
        <p:nvGrpSpPr>
          <p:cNvPr id="10" name="组合 9"/>
          <p:cNvGrpSpPr/>
          <p:nvPr/>
        </p:nvGrpSpPr>
        <p:grpSpPr bwMode="auto">
          <a:xfrm>
            <a:off x="5586480" y="3332165"/>
            <a:ext cx="974598" cy="973137"/>
            <a:chOff x="5450577" y="2812773"/>
            <a:chExt cx="974035" cy="974035"/>
          </a:xfrm>
        </p:grpSpPr>
        <p:sp>
          <p:nvSpPr>
            <p:cNvPr id="11" name="椭圆 10"/>
            <p:cNvSpPr/>
            <p:nvPr/>
          </p:nvSpPr>
          <p:spPr>
            <a:xfrm>
              <a:off x="5450577" y="2812773"/>
              <a:ext cx="974035" cy="9740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63"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2456" y="3048817"/>
              <a:ext cx="555912" cy="5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bwMode="auto">
          <a:xfrm>
            <a:off x="4092837" y="3332165"/>
            <a:ext cx="973011" cy="973137"/>
            <a:chOff x="3955773" y="2812773"/>
            <a:chExt cx="974035" cy="974035"/>
          </a:xfrm>
        </p:grpSpPr>
        <p:sp>
          <p:nvSpPr>
            <p:cNvPr id="14" name="椭圆 13"/>
            <p:cNvSpPr/>
            <p:nvPr/>
          </p:nvSpPr>
          <p:spPr>
            <a:xfrm>
              <a:off x="3955773" y="2812773"/>
              <a:ext cx="974035" cy="9740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61"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7388" y="3012276"/>
              <a:ext cx="632594" cy="62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bwMode="auto">
          <a:xfrm>
            <a:off x="1334121" y="2698752"/>
            <a:ext cx="2238084" cy="2239963"/>
            <a:chOff x="1196321" y="2179981"/>
            <a:chExt cx="2239617" cy="2239617"/>
          </a:xfrm>
        </p:grpSpPr>
        <p:sp>
          <p:nvSpPr>
            <p:cNvPr id="17" name="椭圆 16"/>
            <p:cNvSpPr/>
            <p:nvPr/>
          </p:nvSpPr>
          <p:spPr>
            <a:xfrm>
              <a:off x="1196321" y="2179981"/>
              <a:ext cx="2239617" cy="22396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8"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0716" y="2369609"/>
              <a:ext cx="930180" cy="93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9" name="文本框 18"/>
            <p:cNvSpPr txBox="1">
              <a:spLocks noChangeArrowheads="1"/>
            </p:cNvSpPr>
            <p:nvPr/>
          </p:nvSpPr>
          <p:spPr bwMode="auto">
            <a:xfrm>
              <a:off x="1589648" y="3334577"/>
              <a:ext cx="1439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p:txBody>
        </p:sp>
      </p:grpSp>
      <p:grpSp>
        <p:nvGrpSpPr>
          <p:cNvPr id="21" name="组合 20"/>
          <p:cNvGrpSpPr/>
          <p:nvPr/>
        </p:nvGrpSpPr>
        <p:grpSpPr bwMode="auto">
          <a:xfrm>
            <a:off x="3807124" y="1333500"/>
            <a:ext cx="1544437" cy="1544638"/>
            <a:chOff x="3670852" y="815009"/>
            <a:chExt cx="1543878" cy="1543878"/>
          </a:xfrm>
        </p:grpSpPr>
        <p:sp>
          <p:nvSpPr>
            <p:cNvPr id="22" name="椭圆 21"/>
            <p:cNvSpPr/>
            <p:nvPr/>
          </p:nvSpPr>
          <p:spPr>
            <a:xfrm>
              <a:off x="3670852" y="815009"/>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5"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7526" y="1038077"/>
              <a:ext cx="593208" cy="59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6" name="矩形 23"/>
            <p:cNvSpPr>
              <a:spLocks noChangeArrowheads="1"/>
            </p:cNvSpPr>
            <p:nvPr/>
          </p:nvSpPr>
          <p:spPr bwMode="auto">
            <a:xfrm>
              <a:off x="3895827" y="1569022"/>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p:txBody>
        </p:sp>
      </p:grpSp>
      <p:grpSp>
        <p:nvGrpSpPr>
          <p:cNvPr id="25" name="组合 24"/>
          <p:cNvGrpSpPr/>
          <p:nvPr/>
        </p:nvGrpSpPr>
        <p:grpSpPr bwMode="auto">
          <a:xfrm>
            <a:off x="3807124" y="4759325"/>
            <a:ext cx="1544437" cy="1544638"/>
            <a:chOff x="3670852" y="4240696"/>
            <a:chExt cx="1543878" cy="1543878"/>
          </a:xfrm>
        </p:grpSpPr>
        <p:sp>
          <p:nvSpPr>
            <p:cNvPr id="26" name="椭圆 25"/>
            <p:cNvSpPr/>
            <p:nvPr/>
          </p:nvSpPr>
          <p:spPr>
            <a:xfrm>
              <a:off x="3670852" y="4240696"/>
              <a:ext cx="1543878" cy="15438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2" name="图片 2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47526" y="4443967"/>
              <a:ext cx="511529" cy="51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3" name="矩形 27"/>
            <p:cNvSpPr>
              <a:spLocks noChangeArrowheads="1"/>
            </p:cNvSpPr>
            <p:nvPr/>
          </p:nvSpPr>
          <p:spPr bwMode="auto">
            <a:xfrm>
              <a:off x="3895827" y="4958808"/>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000"/>
                                        <p:tgtEl>
                                          <p:spTgt spid="1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heel(1)">
                                      <p:cBhvr>
                                        <p:cTn id="21" dur="1000"/>
                                        <p:tgtEl>
                                          <p:spTgt spid="21"/>
                                        </p:tgtEl>
                                      </p:cBhvr>
                                    </p:animEffect>
                                  </p:childTnLst>
                                </p:cTn>
                              </p:par>
                              <p:par>
                                <p:cTn id="22" presetID="21" presetClass="entr" presetSubtype="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heel(1)">
                                      <p:cBhvr>
                                        <p:cTn id="24" dur="1000"/>
                                        <p:tgtEl>
                                          <p:spTgt spid="13"/>
                                        </p:tgtEl>
                                      </p:cBhvr>
                                    </p:animEffect>
                                  </p:childTnLst>
                                </p:cTn>
                              </p:par>
                              <p:par>
                                <p:cTn id="25" presetID="21" presetClass="entr" presetSubtype="1"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heel(1)">
                                      <p:cBhvr>
                                        <p:cTn id="27" dur="1000"/>
                                        <p:tgtEl>
                                          <p:spTgt spid="25"/>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21"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1000"/>
                                        <p:tgtEl>
                                          <p:spTgt spid="10"/>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bwMode="auto">
          <a:xfrm>
            <a:off x="3503761" y="2922489"/>
            <a:ext cx="247618" cy="930275"/>
          </a:xfrm>
          <a:custGeom>
            <a:avLst/>
            <a:gdLst/>
            <a:ahLst/>
            <a:cxnLst/>
            <a:rect l="0" t="0" r="0" b="0"/>
            <a:pathLst>
              <a:path>
                <a:moveTo>
                  <a:pt x="0" y="0"/>
                </a:moveTo>
                <a:lnTo>
                  <a:pt x="0" y="1160859"/>
                </a:lnTo>
                <a:lnTo>
                  <a:pt x="309562" y="1160859"/>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5" name="任意多边形 14"/>
          <p:cNvSpPr/>
          <p:nvPr/>
        </p:nvSpPr>
        <p:spPr bwMode="auto">
          <a:xfrm>
            <a:off x="3503761" y="2922489"/>
            <a:ext cx="247618" cy="2479675"/>
          </a:xfrm>
          <a:custGeom>
            <a:avLst/>
            <a:gdLst/>
            <a:ahLst/>
            <a:cxnLst/>
            <a:rect l="0" t="0" r="0" b="0"/>
            <a:pathLst>
              <a:path>
                <a:moveTo>
                  <a:pt x="0" y="0"/>
                </a:moveTo>
                <a:lnTo>
                  <a:pt x="0" y="3095624"/>
                </a:lnTo>
                <a:lnTo>
                  <a:pt x="309562" y="3095624"/>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8" name="任意多边形 17"/>
          <p:cNvSpPr/>
          <p:nvPr/>
        </p:nvSpPr>
        <p:spPr bwMode="auto">
          <a:xfrm>
            <a:off x="6602158" y="2922489"/>
            <a:ext cx="247618" cy="930275"/>
          </a:xfrm>
          <a:custGeom>
            <a:avLst/>
            <a:gdLst/>
            <a:ahLst/>
            <a:cxnLst/>
            <a:rect l="0" t="0" r="0" b="0"/>
            <a:pathLst>
              <a:path>
                <a:moveTo>
                  <a:pt x="0" y="0"/>
                </a:moveTo>
                <a:lnTo>
                  <a:pt x="0" y="1160859"/>
                </a:lnTo>
                <a:lnTo>
                  <a:pt x="309562" y="1160859"/>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20" name="任意多边形 19"/>
          <p:cNvSpPr/>
          <p:nvPr/>
        </p:nvSpPr>
        <p:spPr bwMode="auto">
          <a:xfrm>
            <a:off x="6602158" y="2922489"/>
            <a:ext cx="247618" cy="2479675"/>
          </a:xfrm>
          <a:custGeom>
            <a:avLst/>
            <a:gdLst/>
            <a:ahLst/>
            <a:cxnLst/>
            <a:rect l="0" t="0" r="0" b="0"/>
            <a:pathLst>
              <a:path>
                <a:moveTo>
                  <a:pt x="0" y="0"/>
                </a:moveTo>
                <a:lnTo>
                  <a:pt x="0" y="3095624"/>
                </a:lnTo>
                <a:lnTo>
                  <a:pt x="309562" y="3095624"/>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grpSp>
        <p:nvGrpSpPr>
          <p:cNvPr id="5" name="组合 4"/>
          <p:cNvGrpSpPr/>
          <p:nvPr/>
        </p:nvGrpSpPr>
        <p:grpSpPr>
          <a:xfrm>
            <a:off x="3751379" y="3232050"/>
            <a:ext cx="1982529" cy="2789238"/>
            <a:chOff x="3366650" y="3092450"/>
            <a:chExt cx="1982529" cy="2789238"/>
          </a:xfrm>
        </p:grpSpPr>
        <p:sp>
          <p:nvSpPr>
            <p:cNvPr id="14" name="任意多边形 13"/>
            <p:cNvSpPr/>
            <p:nvPr/>
          </p:nvSpPr>
          <p:spPr bwMode="auto">
            <a:xfrm>
              <a:off x="3366650"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16" name="任意多边形 15"/>
            <p:cNvSpPr/>
            <p:nvPr/>
          </p:nvSpPr>
          <p:spPr bwMode="auto">
            <a:xfrm>
              <a:off x="3366650"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8" name="TextBox 10"/>
            <p:cNvSpPr txBox="1">
              <a:spLocks noChangeArrowheads="1"/>
            </p:cNvSpPr>
            <p:nvPr/>
          </p:nvSpPr>
          <p:spPr bwMode="auto">
            <a:xfrm>
              <a:off x="3530141"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0" name="TextBox 10"/>
            <p:cNvSpPr txBox="1">
              <a:spLocks noChangeArrowheads="1"/>
            </p:cNvSpPr>
            <p:nvPr/>
          </p:nvSpPr>
          <p:spPr bwMode="auto">
            <a:xfrm>
              <a:off x="3520617"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6849776" y="3232050"/>
            <a:ext cx="1982529" cy="2789238"/>
            <a:chOff x="6465047" y="3092450"/>
            <a:chExt cx="1982529" cy="2789238"/>
          </a:xfrm>
        </p:grpSpPr>
        <p:sp>
          <p:nvSpPr>
            <p:cNvPr id="19" name="任意多边形 18"/>
            <p:cNvSpPr/>
            <p:nvPr/>
          </p:nvSpPr>
          <p:spPr bwMode="auto">
            <a:xfrm>
              <a:off x="6465047"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1" name="任意多边形 20"/>
            <p:cNvSpPr/>
            <p:nvPr/>
          </p:nvSpPr>
          <p:spPr bwMode="auto">
            <a:xfrm>
              <a:off x="6465047"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9" name="TextBox 10"/>
            <p:cNvSpPr txBox="1">
              <a:spLocks noChangeArrowheads="1"/>
            </p:cNvSpPr>
            <p:nvPr/>
          </p:nvSpPr>
          <p:spPr bwMode="auto">
            <a:xfrm>
              <a:off x="6628538"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1" name="TextBox 10"/>
            <p:cNvSpPr txBox="1">
              <a:spLocks noChangeArrowheads="1"/>
            </p:cNvSpPr>
            <p:nvPr/>
          </p:nvSpPr>
          <p:spPr bwMode="auto">
            <a:xfrm>
              <a:off x="6628538"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3" name="组合 2"/>
          <p:cNvGrpSpPr/>
          <p:nvPr/>
        </p:nvGrpSpPr>
        <p:grpSpPr>
          <a:xfrm>
            <a:off x="3256144" y="1682650"/>
            <a:ext cx="2477765" cy="1239838"/>
            <a:chOff x="2871415" y="1543050"/>
            <a:chExt cx="2477765" cy="1239838"/>
          </a:xfrm>
        </p:grpSpPr>
        <p:sp>
          <p:nvSpPr>
            <p:cNvPr id="12" name="任意多边形 11"/>
            <p:cNvSpPr/>
            <p:nvPr/>
          </p:nvSpPr>
          <p:spPr bwMode="auto">
            <a:xfrm>
              <a:off x="2871415"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2" name="图片 25"/>
            <p:cNvPicPr>
              <a:picLocks noChangeAspect="1"/>
            </p:cNvPicPr>
            <p:nvPr/>
          </p:nvPicPr>
          <p:blipFill>
            <a:blip r:embed="rId2" cstate="print">
              <a:extLst>
                <a:ext uri="{28A0092B-C50C-407E-A947-70E740481C1C}">
                  <a14:useLocalDpi xmlns:a14="http://schemas.microsoft.com/office/drawing/2010/main" val="0"/>
                </a:ext>
              </a:extLst>
            </a:blip>
            <a:srcRect l="26163" r="25645"/>
            <a:stretch>
              <a:fillRect/>
            </a:stretch>
          </p:blipFill>
          <p:spPr bwMode="auto">
            <a:xfrm>
              <a:off x="3001572" y="1689101"/>
              <a:ext cx="450791"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文本框 27"/>
            <p:cNvSpPr txBox="1">
              <a:spLocks noChangeArrowheads="1"/>
            </p:cNvSpPr>
            <p:nvPr/>
          </p:nvSpPr>
          <p:spPr bwMode="auto">
            <a:xfrm>
              <a:off x="3661886"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p>
          </p:txBody>
        </p:sp>
      </p:grpSp>
      <p:grpSp>
        <p:nvGrpSpPr>
          <p:cNvPr id="4" name="组合 3"/>
          <p:cNvGrpSpPr/>
          <p:nvPr/>
        </p:nvGrpSpPr>
        <p:grpSpPr>
          <a:xfrm>
            <a:off x="6352952" y="1682650"/>
            <a:ext cx="2479353" cy="1239838"/>
            <a:chOff x="5968223" y="1543050"/>
            <a:chExt cx="2479353" cy="1239838"/>
          </a:xfrm>
        </p:grpSpPr>
        <p:sp>
          <p:nvSpPr>
            <p:cNvPr id="17" name="任意多边形 16"/>
            <p:cNvSpPr/>
            <p:nvPr/>
          </p:nvSpPr>
          <p:spPr bwMode="auto">
            <a:xfrm>
              <a:off x="5969811"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3" name="图片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8223" y="1808163"/>
              <a:ext cx="817457"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文本框 28"/>
            <p:cNvSpPr txBox="1">
              <a:spLocks noChangeArrowheads="1"/>
            </p:cNvSpPr>
            <p:nvPr/>
          </p:nvSpPr>
          <p:spPr bwMode="auto">
            <a:xfrm>
              <a:off x="6760283"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添加文本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90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par>
                                <p:cTn id="19" presetID="22" presetClass="entr" presetSubtype="8" fill="hold" nodeType="withEffect">
                                  <p:stCondLst>
                                    <p:cond delay="12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1"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grpId="0" nodeType="withEffect">
                                  <p:stCondLst>
                                    <p:cond delay="18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8" fill="hold" nodeType="withEffect">
                                  <p:stCondLst>
                                    <p:cond delay="21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21">
      <a:dk1>
        <a:sysClr val="windowText" lastClr="000000"/>
      </a:dk1>
      <a:lt1>
        <a:sysClr val="window" lastClr="FFFFFF"/>
      </a:lt1>
      <a:dk2>
        <a:srgbClr val="15325A"/>
      </a:dk2>
      <a:lt2>
        <a:srgbClr val="F1C012"/>
      </a:lt2>
      <a:accent1>
        <a:srgbClr val="F1C012"/>
      </a:accent1>
      <a:accent2>
        <a:srgbClr val="15325A"/>
      </a:accent2>
      <a:accent3>
        <a:srgbClr val="F1C012"/>
      </a:accent3>
      <a:accent4>
        <a:srgbClr val="15325A"/>
      </a:accent4>
      <a:accent5>
        <a:srgbClr val="F1C012"/>
      </a:accent5>
      <a:accent6>
        <a:srgbClr val="15325A"/>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2544</Words>
  <Application>Microsoft Office PowerPoint</Application>
  <PresentationFormat>宽屏</PresentationFormat>
  <Paragraphs>326</Paragraphs>
  <Slides>30</Slides>
  <Notes>12</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30</vt:i4>
      </vt:variant>
    </vt:vector>
  </HeadingPairs>
  <TitlesOfParts>
    <vt:vector size="46" baseType="lpstr">
      <vt:lpstr>ITC Avant Garde Pro Md</vt:lpstr>
      <vt:lpstr>nevis Bold</vt:lpstr>
      <vt:lpstr>方正粗宋简体</vt:lpstr>
      <vt:lpstr>方正静蕾简体</vt:lpstr>
      <vt:lpstr>方正清刻本悦宋简体</vt:lpstr>
      <vt:lpstr>方正正准黑简体</vt:lpstr>
      <vt:lpstr>宋体</vt:lpstr>
      <vt:lpstr>微软雅黑</vt:lpstr>
      <vt:lpstr>Arial</vt:lpstr>
      <vt:lpstr>Arial Black</vt:lpstr>
      <vt:lpstr>Calibri</vt:lpstr>
      <vt:lpstr>Calibri Light</vt:lpstr>
      <vt:lpstr>Impact</vt:lpstr>
      <vt:lpstr>Open Sans</vt:lpstr>
      <vt:lpstr>Office 主题</vt:lpstr>
      <vt:lpstr>1_自定义设计方案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cp:revision>
  <dcterms:created xsi:type="dcterms:W3CDTF">2015-05-05T08:02:00Z</dcterms:created>
  <dcterms:modified xsi:type="dcterms:W3CDTF">2018-05-17T07:44:01Z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