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23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24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5.xml" ContentType="application/vnd.openxmlformats-officedocument.themeOverride+xml"/>
  <Override PartName="/ppt/notesSlides/notesSlide25.xml" ContentType="application/vnd.openxmlformats-officedocument.presentationml.notesSlide+xml"/>
  <Override PartName="/ppt/theme/themeOverride26.xml" ContentType="application/vnd.openxmlformats-officedocument.themeOverr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29" r:id="rId2"/>
    <p:sldId id="313" r:id="rId3"/>
    <p:sldId id="315" r:id="rId4"/>
    <p:sldId id="299" r:id="rId5"/>
    <p:sldId id="300" r:id="rId6"/>
    <p:sldId id="302" r:id="rId7"/>
    <p:sldId id="303" r:id="rId8"/>
    <p:sldId id="316" r:id="rId9"/>
    <p:sldId id="304" r:id="rId10"/>
    <p:sldId id="305" r:id="rId11"/>
    <p:sldId id="317" r:id="rId12"/>
    <p:sldId id="306" r:id="rId13"/>
    <p:sldId id="307" r:id="rId14"/>
    <p:sldId id="308" r:id="rId15"/>
    <p:sldId id="309" r:id="rId16"/>
    <p:sldId id="310" r:id="rId17"/>
    <p:sldId id="263" r:id="rId18"/>
    <p:sldId id="318" r:id="rId19"/>
    <p:sldId id="311" r:id="rId20"/>
    <p:sldId id="330" r:id="rId21"/>
    <p:sldId id="298" r:id="rId22"/>
    <p:sldId id="319" r:id="rId23"/>
    <p:sldId id="320" r:id="rId24"/>
    <p:sldId id="293" r:id="rId25"/>
    <p:sldId id="321" r:id="rId26"/>
    <p:sldId id="322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9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22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8107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439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964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8372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469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072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1597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214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653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284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274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44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4026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275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8449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880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3871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3491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623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549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6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095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43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262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858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135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391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74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  <a:t>2019/3/26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617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287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336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9170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005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4340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18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7" r:id="rId2"/>
    <p:sldLayoutId id="2147483655" r:id="rId3"/>
    <p:sldLayoutId id="2147483662" r:id="rId4"/>
    <p:sldLayoutId id="2147483671" r:id="rId5"/>
    <p:sldLayoutId id="2147483672" r:id="rId6"/>
    <p:sldLayoutId id="2147483673" r:id="rId7"/>
    <p:sldLayoutId id="2147483674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7" Type="http://schemas.openxmlformats.org/officeDocument/2006/relationships/image" Target="../media/image4.png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Relationship Id="rId4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3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4.xml"/><Relationship Id="rId5" Type="http://schemas.openxmlformats.org/officeDocument/2006/relationships/image" Target="../media/image8.png"/><Relationship Id="rId4" Type="http://schemas.openxmlformats.org/officeDocument/2006/relationships/image" Target="../media/image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275" y="321775"/>
            <a:ext cx="7630467" cy="4959804"/>
          </a:xfrm>
          <a:prstGeom prst="rect">
            <a:avLst/>
          </a:prstGeom>
        </p:spPr>
      </p:pic>
      <p:sp>
        <p:nvSpPr>
          <p:cNvPr id="59" name="圆角矩形 58"/>
          <p:cNvSpPr/>
          <p:nvPr/>
        </p:nvSpPr>
        <p:spPr>
          <a:xfrm>
            <a:off x="671549" y="2553384"/>
            <a:ext cx="6424469" cy="90542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78983" y="2627815"/>
            <a:ext cx="5915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信息化教学设计说课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1225806" y="3666440"/>
            <a:ext cx="52277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信息话教学 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公开课 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示范课 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说课微课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6849693" y="5822305"/>
            <a:ext cx="492649" cy="492649"/>
            <a:chOff x="9674578" y="2446144"/>
            <a:chExt cx="1556194" cy="1556194"/>
          </a:xfrm>
        </p:grpSpPr>
        <p:grpSp>
          <p:nvGrpSpPr>
            <p:cNvPr id="64" name="组合 63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635624" y="5822305"/>
            <a:ext cx="492649" cy="492649"/>
            <a:chOff x="3843955" y="2446144"/>
            <a:chExt cx="1556194" cy="1556194"/>
          </a:xfrm>
        </p:grpSpPr>
        <p:grpSp>
          <p:nvGrpSpPr>
            <p:cNvPr id="69" name="组合 68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71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3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4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5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8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9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0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1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6242658" y="5822305"/>
            <a:ext cx="492649" cy="492649"/>
            <a:chOff x="6839012" y="2446144"/>
            <a:chExt cx="1556194" cy="1556194"/>
          </a:xfrm>
        </p:grpSpPr>
        <p:grpSp>
          <p:nvGrpSpPr>
            <p:cNvPr id="85" name="组合 84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6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5028590" y="5822305"/>
            <a:ext cx="492649" cy="492649"/>
            <a:chOff x="997758" y="2442742"/>
            <a:chExt cx="1556194" cy="1556194"/>
          </a:xfrm>
        </p:grpSpPr>
        <p:grpSp>
          <p:nvGrpSpPr>
            <p:cNvPr id="90" name="组合 8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1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974008" y="1818714"/>
            <a:ext cx="5915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此处输入课程名称副标题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1775926" y="470074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汇报人：代用名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3947245" y="4700745"/>
            <a:ext cx="2092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时间：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201X.12.16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pic>
        <p:nvPicPr>
          <p:cNvPr id="16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96018" y="-8285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97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59" grpId="0" animBg="1"/>
      <p:bldP spid="60" grpId="0"/>
      <p:bldP spid="62" grpId="0"/>
      <p:bldP spid="94" grpId="0"/>
      <p:bldP spid="95" grpId="0"/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/>
          <p:nvPr/>
        </p:nvSpPr>
        <p:spPr>
          <a:xfrm>
            <a:off x="6681121" y="4938248"/>
            <a:ext cx="3769165" cy="672975"/>
          </a:xfrm>
          <a:prstGeom prst="round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681121" y="1932525"/>
            <a:ext cx="3769165" cy="672975"/>
          </a:xfrm>
          <a:prstGeom prst="round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681121" y="3936341"/>
            <a:ext cx="3769165" cy="672975"/>
          </a:xfrm>
          <a:prstGeom prst="round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6681121" y="2934433"/>
            <a:ext cx="3769165" cy="672975"/>
          </a:xfrm>
          <a:prstGeom prst="round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07677" y="1651500"/>
            <a:ext cx="3953782" cy="3953778"/>
            <a:chOff x="9087077" y="1527388"/>
            <a:chExt cx="2303707" cy="2303706"/>
          </a:xfrm>
        </p:grpSpPr>
        <p:sp>
          <p:nvSpPr>
            <p:cNvPr id="32" name="椭圆 33"/>
            <p:cNvSpPr/>
            <p:nvPr/>
          </p:nvSpPr>
          <p:spPr>
            <a:xfrm>
              <a:off x="9087077" y="1527388"/>
              <a:ext cx="2303707" cy="2303706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3" name="椭圆 34"/>
            <p:cNvSpPr/>
            <p:nvPr/>
          </p:nvSpPr>
          <p:spPr>
            <a:xfrm>
              <a:off x="9508502" y="1948814"/>
              <a:ext cx="1460857" cy="146085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5769859" y="2070101"/>
            <a:ext cx="6349" cy="3397251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6759499" y="2015569"/>
            <a:ext cx="39911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 dirty="0">
                <a:solidFill>
                  <a:schemeClr val="bg1"/>
                </a:solidFill>
                <a:latin typeface="+mn-ea"/>
                <a:ea typeface="+mn-ea"/>
              </a:rPr>
              <a:t>读中学：探索发现。 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6759499" y="3056969"/>
            <a:ext cx="402796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+mn-ea"/>
                <a:ea typeface="+mn-ea"/>
              </a:rPr>
              <a:t>问中学：思考质疑。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6759499" y="4036986"/>
            <a:ext cx="39895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+mn-ea"/>
                <a:ea typeface="+mn-ea"/>
              </a:rPr>
              <a:t>动中学：锻炼能力。 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ltGray">
          <a:xfrm>
            <a:off x="6759498" y="5023353"/>
            <a:ext cx="388079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+mn-ea"/>
                <a:ea typeface="+mn-ea"/>
              </a:rPr>
              <a:t>练中学：巩固提高。 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2248882" y="3380319"/>
            <a:ext cx="160006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sz="24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1400099" y="25717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读中学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3438448" y="252711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问中学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3571799" y="4584511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动中学</a:t>
            </a: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1406451" y="46316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练中学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2509041" y="2865969"/>
            <a:ext cx="109630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667" dirty="0">
                <a:solidFill>
                  <a:schemeClr val="bg1"/>
                </a:solidFill>
                <a:latin typeface="+mn-ea"/>
                <a:ea typeface="+mn-ea"/>
              </a:rPr>
              <a:t>目 的</a:t>
            </a: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2439961" y="3414185"/>
            <a:ext cx="1248000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7" name="组合 4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1" name="圆角矩形 5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圆角矩形 51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0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学法指导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46591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4" grpId="0" animBg="1"/>
      <p:bldP spid="36" grpId="0" animBg="1"/>
      <p:bldP spid="37" grpId="0" animBg="1"/>
      <p:bldP spid="4" grpId="0" animBg="1"/>
      <p:bldP spid="28" grpId="0"/>
      <p:bldP spid="26" grpId="0"/>
      <p:bldP spid="24" grpId="0"/>
      <p:bldP spid="22" grpId="0"/>
      <p:bldP spid="9" grpId="0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2904661" y="2347662"/>
            <a:ext cx="1872000" cy="1872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3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教学过程</a:t>
            </a:r>
          </a:p>
        </p:txBody>
      </p:sp>
      <p:sp>
        <p:nvSpPr>
          <p:cNvPr id="35" name="矩形 34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教学过程</a:t>
            </a:r>
          </a:p>
        </p:txBody>
      </p:sp>
      <p:sp>
        <p:nvSpPr>
          <p:cNvPr id="36" name="矩形 35"/>
          <p:cNvSpPr/>
          <p:nvPr/>
        </p:nvSpPr>
        <p:spPr>
          <a:xfrm>
            <a:off x="6367498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出示目标</a:t>
            </a:r>
          </a:p>
        </p:txBody>
      </p:sp>
      <p:sp>
        <p:nvSpPr>
          <p:cNvPr id="37" name="矩形 36"/>
          <p:cNvSpPr/>
          <p:nvPr/>
        </p:nvSpPr>
        <p:spPr>
          <a:xfrm>
            <a:off x="4933412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导入新课</a:t>
            </a:r>
          </a:p>
        </p:txBody>
      </p:sp>
      <p:sp>
        <p:nvSpPr>
          <p:cNvPr id="38" name="矩形 37"/>
          <p:cNvSpPr/>
          <p:nvPr/>
        </p:nvSpPr>
        <p:spPr>
          <a:xfrm>
            <a:off x="6367498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自主学习</a:t>
            </a:r>
          </a:p>
        </p:txBody>
      </p:sp>
      <p:sp>
        <p:nvSpPr>
          <p:cNvPr id="39" name="矩形 38"/>
          <p:cNvSpPr/>
          <p:nvPr/>
        </p:nvSpPr>
        <p:spPr>
          <a:xfrm>
            <a:off x="7764034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合作探究</a:t>
            </a:r>
          </a:p>
        </p:txBody>
      </p:sp>
      <p:sp>
        <p:nvSpPr>
          <p:cNvPr id="40" name="矩形 39"/>
          <p:cNvSpPr/>
          <p:nvPr/>
        </p:nvSpPr>
        <p:spPr>
          <a:xfrm>
            <a:off x="7764034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课题总结</a:t>
            </a:r>
          </a:p>
        </p:txBody>
      </p:sp>
    </p:spTree>
    <p:extLst>
      <p:ext uri="{BB962C8B-B14F-4D97-AF65-F5344CB8AC3E}">
        <p14:creationId xmlns:p14="http://schemas.microsoft.com/office/powerpoint/2010/main" val="295431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5594585" y="4577398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8445987" y="4661289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2443124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5439672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10319489" y="3260623"/>
            <a:ext cx="183961" cy="955309"/>
          </a:xfrm>
          <a:prstGeom prst="downArrow">
            <a:avLst>
              <a:gd name="adj1" fmla="val 50000"/>
              <a:gd name="adj2" fmla="val 129825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392733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9982" y="2256147"/>
            <a:ext cx="1964375" cy="1079461"/>
            <a:chOff x="9087077" y="1527388"/>
            <a:chExt cx="2303707" cy="2303706"/>
          </a:xfrm>
        </p:grpSpPr>
        <p:sp>
          <p:nvSpPr>
            <p:cNvPr id="21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31809" y="2256146"/>
            <a:ext cx="1964375" cy="1079461"/>
            <a:chOff x="9087077" y="1527388"/>
            <a:chExt cx="2303707" cy="2303706"/>
          </a:xfrm>
        </p:grpSpPr>
        <p:sp>
          <p:nvSpPr>
            <p:cNvPr id="24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33754" y="2240051"/>
            <a:ext cx="1964375" cy="1079461"/>
            <a:chOff x="9087077" y="1527388"/>
            <a:chExt cx="2303707" cy="2303706"/>
          </a:xfrm>
        </p:grpSpPr>
        <p:sp>
          <p:nvSpPr>
            <p:cNvPr id="27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55535" y="2221017"/>
            <a:ext cx="1964375" cy="1079461"/>
            <a:chOff x="9087077" y="1527388"/>
            <a:chExt cx="2303707" cy="2303706"/>
          </a:xfrm>
        </p:grpSpPr>
        <p:sp>
          <p:nvSpPr>
            <p:cNvPr id="30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1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4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477692" y="4196545"/>
            <a:ext cx="1964375" cy="1079461"/>
            <a:chOff x="9087077" y="1527388"/>
            <a:chExt cx="2303707" cy="2303706"/>
          </a:xfrm>
        </p:grpSpPr>
        <p:sp>
          <p:nvSpPr>
            <p:cNvPr id="33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4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99387" y="4213538"/>
            <a:ext cx="1964375" cy="1079461"/>
            <a:chOff x="9087077" y="1527388"/>
            <a:chExt cx="2303707" cy="2303706"/>
          </a:xfrm>
        </p:grpSpPr>
        <p:sp>
          <p:nvSpPr>
            <p:cNvPr id="36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7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54813" y="4213537"/>
            <a:ext cx="1964375" cy="1079461"/>
            <a:chOff x="9087077" y="1527388"/>
            <a:chExt cx="2303707" cy="2303706"/>
          </a:xfrm>
        </p:grpSpPr>
        <p:sp>
          <p:nvSpPr>
            <p:cNvPr id="39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0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584146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导入新课</a:t>
            </a: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580693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出示目标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6524075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自主学习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9467456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合作探究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9530391" y="4281605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达标测评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6587009" y="4281605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课堂总结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3728347" y="4300993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布置作业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9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教学过程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594828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5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  <p:bldP spid="18" grpId="0" animBg="1"/>
      <p:bldP spid="3" grpId="0"/>
      <p:bldP spid="4" grpId="0"/>
      <p:bldP spid="5" grpId="0"/>
      <p:bldP spid="6" grpId="0"/>
      <p:bldP spid="7" grpId="0"/>
      <p:bldP spid="8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6687" y="1752136"/>
            <a:ext cx="5811839" cy="34480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45362" y="3428536"/>
            <a:ext cx="2970213" cy="17716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0825" y="3428536"/>
            <a:ext cx="2970212" cy="177165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2699" y="5392209"/>
            <a:ext cx="10196644" cy="107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为了激发学生探究的好奇心和学习的兴趣，引起注意，让学生在轻松的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气氛中进入到本课的学习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045362" y="2389858"/>
            <a:ext cx="2396889" cy="790167"/>
            <a:chOff x="6045362" y="2134666"/>
            <a:chExt cx="2396889" cy="790167"/>
          </a:xfrm>
        </p:grpSpPr>
        <p:grpSp>
          <p:nvGrpSpPr>
            <p:cNvPr id="11" name="组合 10"/>
            <p:cNvGrpSpPr/>
            <p:nvPr/>
          </p:nvGrpSpPr>
          <p:grpSpPr>
            <a:xfrm>
              <a:off x="6045362" y="2134666"/>
              <a:ext cx="2396889" cy="790167"/>
              <a:chOff x="9087077" y="1527388"/>
              <a:chExt cx="2303707" cy="2303706"/>
            </a:xfrm>
          </p:grpSpPr>
          <p:sp>
            <p:nvSpPr>
              <p:cNvPr id="12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3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6292583" y="2264259"/>
              <a:ext cx="188621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ea"/>
                  <a:ea typeface="+mn-ea"/>
                </a:rPr>
                <a:t>创设情境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16" name="组合 1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导入新课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996222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1"/>
          <p:cNvSpPr txBox="1"/>
          <p:nvPr/>
        </p:nvSpPr>
        <p:spPr>
          <a:xfrm>
            <a:off x="1286597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18" name="TextBox 31"/>
          <p:cNvSpPr txBox="1"/>
          <p:nvPr/>
        </p:nvSpPr>
        <p:spPr>
          <a:xfrm>
            <a:off x="3878167" y="4063999"/>
            <a:ext cx="1878012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20" name="TextBox 31"/>
          <p:cNvSpPr txBox="1"/>
          <p:nvPr/>
        </p:nvSpPr>
        <p:spPr>
          <a:xfrm>
            <a:off x="6468149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9059719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96135" y="1719262"/>
            <a:ext cx="1704975" cy="2330449"/>
            <a:chOff x="1396135" y="1719262"/>
            <a:chExt cx="1704975" cy="2330449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2248623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396135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1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759348" y="2405414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87705" y="1719262"/>
            <a:ext cx="1704975" cy="2330449"/>
            <a:chOff x="3987705" y="1719262"/>
            <a:chExt cx="1704975" cy="2330449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4839664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2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987705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2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61793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79275" y="1719262"/>
            <a:ext cx="1703388" cy="2330449"/>
            <a:chOff x="6579275" y="1719262"/>
            <a:chExt cx="1703388" cy="2330449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7430705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3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6579275" y="1719262"/>
              <a:ext cx="1703388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58286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标题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69258" y="1719262"/>
            <a:ext cx="1704975" cy="2330449"/>
            <a:chOff x="9169258" y="1719262"/>
            <a:chExt cx="1704975" cy="2330449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10021745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3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9169258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4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554780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6" name="组合 3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" name="圆角矩形 4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9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出示目标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66678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225397" y="2190607"/>
            <a:ext cx="1828526" cy="1828526"/>
            <a:chOff x="5225397" y="2190607"/>
            <a:chExt cx="1828526" cy="1828526"/>
          </a:xfrm>
        </p:grpSpPr>
        <p:grpSp>
          <p:nvGrpSpPr>
            <p:cNvPr id="25" name="组合 24"/>
            <p:cNvGrpSpPr/>
            <p:nvPr/>
          </p:nvGrpSpPr>
          <p:grpSpPr>
            <a:xfrm>
              <a:off x="5225397" y="2190607"/>
              <a:ext cx="1828526" cy="1828526"/>
              <a:chOff x="1818442" y="5499232"/>
              <a:chExt cx="1512000" cy="1512000"/>
            </a:xfrm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 rot="10800000">
                <a:off x="1818442" y="5499232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 rot="10800000">
                <a:off x="1980442" y="5661232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2700000" scaled="0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 bwMode="auto">
            <a:xfrm>
              <a:off x="5482164" y="2590801"/>
              <a:ext cx="1265767" cy="10772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自主学习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2733" y="1711843"/>
            <a:ext cx="4460336" cy="2706344"/>
            <a:chOff x="702733" y="1711843"/>
            <a:chExt cx="4460336" cy="2706344"/>
          </a:xfrm>
        </p:grpSpPr>
        <p:sp>
          <p:nvSpPr>
            <p:cNvPr id="28" name="右箭头 27"/>
            <p:cNvSpPr/>
            <p:nvPr/>
          </p:nvSpPr>
          <p:spPr bwMode="auto">
            <a:xfrm>
              <a:off x="702733" y="1711843"/>
              <a:ext cx="4460336" cy="2706344"/>
            </a:xfrm>
            <a:prstGeom prst="rightArrow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右箭头 9"/>
            <p:cNvSpPr/>
            <p:nvPr/>
          </p:nvSpPr>
          <p:spPr bwMode="auto">
            <a:xfrm>
              <a:off x="785284" y="1966384"/>
              <a:ext cx="4220633" cy="2190750"/>
            </a:xfrm>
            <a:prstGeom prst="rightArrow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31750" cap="flat">
              <a:noFill/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702733" y="2590801"/>
              <a:ext cx="3647017" cy="954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使传授知识和培养能力融为一体</a:t>
              </a:r>
              <a:endParaRPr lang="en-US" altLang="zh-CN" sz="1867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扩展练习学生能力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79372" y="1709695"/>
            <a:ext cx="4460336" cy="2706344"/>
            <a:chOff x="7079372" y="1709695"/>
            <a:chExt cx="4460336" cy="2706344"/>
          </a:xfrm>
        </p:grpSpPr>
        <p:sp>
          <p:nvSpPr>
            <p:cNvPr id="29" name="右箭头 28"/>
            <p:cNvSpPr/>
            <p:nvPr/>
          </p:nvSpPr>
          <p:spPr bwMode="auto">
            <a:xfrm flipH="1">
              <a:off x="7079372" y="1709695"/>
              <a:ext cx="4460336" cy="2706344"/>
            </a:xfrm>
            <a:prstGeom prst="rightArrow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右箭头 12"/>
            <p:cNvSpPr/>
            <p:nvPr/>
          </p:nvSpPr>
          <p:spPr bwMode="auto">
            <a:xfrm flipH="1">
              <a:off x="7222067" y="1957917"/>
              <a:ext cx="4222751" cy="2188634"/>
            </a:xfrm>
            <a:prstGeom prst="rightArrow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31750" cap="flat">
              <a:noFill/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 bwMode="auto">
            <a:xfrm>
              <a:off x="7702552" y="2681817"/>
              <a:ext cx="3824815" cy="781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本着专业基础课为专业课服务的原则，贯穿“够用、必需”的思想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83834" y="5435600"/>
            <a:ext cx="8424333" cy="5027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6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效果测试：学生抢答和个别提问相结合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1" name="组合 3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自主学习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899915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699193" y="2575848"/>
            <a:ext cx="2657451" cy="2657451"/>
            <a:chOff x="8580930" y="-45909"/>
            <a:chExt cx="2099808" cy="2099808"/>
          </a:xfrm>
        </p:grpSpPr>
        <p:sp>
          <p:nvSpPr>
            <p:cNvPr id="22" name="椭圆 21"/>
            <p:cNvSpPr/>
            <p:nvPr/>
          </p:nvSpPr>
          <p:spPr>
            <a:xfrm>
              <a:off x="8580930" y="-45909"/>
              <a:ext cx="2099808" cy="2099808"/>
            </a:xfrm>
            <a:prstGeom prst="ellipse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>
              <a:off x="8583721" y="-43118"/>
              <a:ext cx="2094226" cy="2094226"/>
            </a:xfrm>
            <a:prstGeom prst="pie">
              <a:avLst>
                <a:gd name="adj1" fmla="val 10809418"/>
                <a:gd name="adj2" fmla="val 50587"/>
              </a:avLst>
            </a:prstGeom>
            <a:solidFill>
              <a:schemeClr val="accent3"/>
            </a:solidFill>
            <a:ln>
              <a:noFill/>
            </a:ln>
            <a:effectLst>
              <a:innerShdw blurRad="63500" dist="50800" dir="126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768617" y="141778"/>
              <a:ext cx="1724435" cy="1724435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18733" y="3503855"/>
            <a:ext cx="2650067" cy="6667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7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875618" y="2402417"/>
            <a:ext cx="772583" cy="480483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648200" y="2209801"/>
            <a:ext cx="238125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合作的基本方式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139517" y="2180167"/>
            <a:ext cx="0" cy="3649133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7084484" y="23558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49585" y="22055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合作探究方式一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84484" y="30797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49584" y="2929467"/>
            <a:ext cx="28448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合作探究方式二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84484" y="38036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49584" y="3653368"/>
            <a:ext cx="27347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合作探究方式三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84484" y="45275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49585" y="43772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合作探究方式四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84484" y="52514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49585" y="5101167"/>
            <a:ext cx="41021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合作探究方式五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29" name="组合 2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合作探究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864455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75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75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75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75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2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25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75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75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25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25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175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675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2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4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225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 animBg="1"/>
      <p:bldP spid="12" grpId="1" animBg="1"/>
      <p:bldP spid="12" grpId="2" animBg="1"/>
      <p:bldP spid="13" grpId="0"/>
      <p:bldP spid="14" grpId="0" animBg="1"/>
      <p:bldP spid="14" grpId="1" animBg="1"/>
      <p:bldP spid="14" grpId="2" animBg="1"/>
      <p:bldP spid="15" grpId="0"/>
      <p:bldP spid="16" grpId="0" animBg="1"/>
      <p:bldP spid="16" grpId="1" animBg="1"/>
      <p:bldP spid="16" grpId="2" animBg="1"/>
      <p:bldP spid="17" grpId="0"/>
      <p:bldP spid="18" grpId="0" animBg="1"/>
      <p:bldP spid="18" grpId="1" animBg="1"/>
      <p:bldP spid="18" grpId="2" animBg="1"/>
      <p:bldP spid="19" grpId="0"/>
      <p:bldP spid="20" grpId="0" animBg="1"/>
      <p:bldP spid="20" grpId="1" animBg="1"/>
      <p:bldP spid="20" grpId="2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61462" y="3209378"/>
            <a:ext cx="1065555" cy="1065555"/>
            <a:chOff x="1561462" y="3209378"/>
            <a:chExt cx="1065555" cy="1065555"/>
          </a:xfrm>
        </p:grpSpPr>
        <p:grpSp>
          <p:nvGrpSpPr>
            <p:cNvPr id="81" name="组合 80"/>
            <p:cNvGrpSpPr/>
            <p:nvPr/>
          </p:nvGrpSpPr>
          <p:grpSpPr>
            <a:xfrm>
              <a:off x="1561462" y="3209378"/>
              <a:ext cx="1065555" cy="1065555"/>
              <a:chOff x="603281" y="217863"/>
              <a:chExt cx="1784707" cy="1784707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84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85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83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1" name="Group 59"/>
            <p:cNvGrpSpPr/>
            <p:nvPr/>
          </p:nvGrpSpPr>
          <p:grpSpPr>
            <a:xfrm>
              <a:off x="1862467" y="3521030"/>
              <a:ext cx="464344" cy="465138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12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587294" y="3196952"/>
            <a:ext cx="1065555" cy="1065555"/>
            <a:chOff x="6587294" y="3196952"/>
            <a:chExt cx="1065555" cy="1065555"/>
          </a:xfrm>
        </p:grpSpPr>
        <p:grpSp>
          <p:nvGrpSpPr>
            <p:cNvPr id="109" name="组合 108"/>
            <p:cNvGrpSpPr/>
            <p:nvPr/>
          </p:nvGrpSpPr>
          <p:grpSpPr>
            <a:xfrm>
              <a:off x="6587294" y="3196952"/>
              <a:ext cx="1065555" cy="1065555"/>
              <a:chOff x="603281" y="217863"/>
              <a:chExt cx="1784707" cy="1784707"/>
            </a:xfrm>
          </p:grpSpPr>
          <p:grpSp>
            <p:nvGrpSpPr>
              <p:cNvPr id="110" name="组合 10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1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11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11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3" name="Group 69"/>
            <p:cNvGrpSpPr/>
            <p:nvPr/>
          </p:nvGrpSpPr>
          <p:grpSpPr>
            <a:xfrm>
              <a:off x="6902951" y="3506346"/>
              <a:ext cx="464344" cy="465138"/>
              <a:chOff x="7287419" y="3505994"/>
              <a:chExt cx="464344" cy="465138"/>
            </a:xfrm>
            <a:solidFill>
              <a:schemeClr val="bg1"/>
            </a:solidFill>
          </p:grpSpPr>
          <p:sp>
            <p:nvSpPr>
              <p:cNvPr id="134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5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6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7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8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9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601057" y="4585584"/>
            <a:ext cx="1065555" cy="1065555"/>
            <a:chOff x="6601057" y="4585584"/>
            <a:chExt cx="1065555" cy="1065555"/>
          </a:xfrm>
        </p:grpSpPr>
        <p:grpSp>
          <p:nvGrpSpPr>
            <p:cNvPr id="99" name="组合 98"/>
            <p:cNvGrpSpPr/>
            <p:nvPr/>
          </p:nvGrpSpPr>
          <p:grpSpPr>
            <a:xfrm>
              <a:off x="6601057" y="4585584"/>
              <a:ext cx="1065555" cy="1065555"/>
              <a:chOff x="603281" y="217863"/>
              <a:chExt cx="1784707" cy="1784707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0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10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10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2" name="Group 76"/>
            <p:cNvGrpSpPr/>
            <p:nvPr/>
          </p:nvGrpSpPr>
          <p:grpSpPr>
            <a:xfrm>
              <a:off x="6891579" y="4909249"/>
              <a:ext cx="464344" cy="464344"/>
              <a:chOff x="7287419" y="2577307"/>
              <a:chExt cx="464344" cy="464344"/>
            </a:xfrm>
            <a:solidFill>
              <a:schemeClr val="bg1"/>
            </a:solidFill>
          </p:grpSpPr>
          <p:sp>
            <p:nvSpPr>
              <p:cNvPr id="143" name="AutoShape 56"/>
              <p:cNvSpPr>
                <a:spLocks/>
              </p:cNvSpPr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4" name="AutoShape 57"/>
              <p:cNvSpPr>
                <a:spLocks/>
              </p:cNvSpPr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5" name="AutoShape 58"/>
              <p:cNvSpPr>
                <a:spLocks/>
              </p:cNvSpPr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76876" y="1819288"/>
            <a:ext cx="1065555" cy="1065555"/>
            <a:chOff x="1576876" y="1819288"/>
            <a:chExt cx="1065555" cy="1065555"/>
          </a:xfrm>
        </p:grpSpPr>
        <p:grpSp>
          <p:nvGrpSpPr>
            <p:cNvPr id="89" name="组合 88"/>
            <p:cNvGrpSpPr/>
            <p:nvPr/>
          </p:nvGrpSpPr>
          <p:grpSpPr>
            <a:xfrm>
              <a:off x="1576876" y="1819288"/>
              <a:ext cx="1065555" cy="1065555"/>
              <a:chOff x="603281" y="217863"/>
              <a:chExt cx="1784707" cy="1784707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9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9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9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8" name="Group 80"/>
            <p:cNvGrpSpPr/>
            <p:nvPr/>
          </p:nvGrpSpPr>
          <p:grpSpPr>
            <a:xfrm>
              <a:off x="1935095" y="2110099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149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50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602708" y="1806862"/>
            <a:ext cx="1065555" cy="1065555"/>
            <a:chOff x="6602708" y="1806862"/>
            <a:chExt cx="1065555" cy="1065555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602708" y="1806862"/>
              <a:ext cx="1065555" cy="1065555"/>
              <a:chOff x="603281" y="217863"/>
              <a:chExt cx="1784707" cy="1784707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07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108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106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3" name="Group 83"/>
            <p:cNvGrpSpPr/>
            <p:nvPr/>
          </p:nvGrpSpPr>
          <p:grpSpPr>
            <a:xfrm>
              <a:off x="6902157" y="2110099"/>
              <a:ext cx="465138" cy="464344"/>
              <a:chOff x="2581275" y="2582069"/>
              <a:chExt cx="465138" cy="464344"/>
            </a:xfrm>
            <a:solidFill>
              <a:schemeClr val="bg1"/>
            </a:solidFill>
          </p:grpSpPr>
          <p:sp>
            <p:nvSpPr>
              <p:cNvPr id="154" name="AutoShape 128"/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5" name="AutoShape 129"/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575225" y="4598010"/>
            <a:ext cx="1065555" cy="1065555"/>
            <a:chOff x="1575225" y="4598010"/>
            <a:chExt cx="1065555" cy="1065555"/>
          </a:xfrm>
        </p:grpSpPr>
        <p:grpSp>
          <p:nvGrpSpPr>
            <p:cNvPr id="94" name="组合 93"/>
            <p:cNvGrpSpPr/>
            <p:nvPr/>
          </p:nvGrpSpPr>
          <p:grpSpPr>
            <a:xfrm>
              <a:off x="1575225" y="4598010"/>
              <a:ext cx="1065555" cy="1065555"/>
              <a:chOff x="603281" y="217863"/>
              <a:chExt cx="1784707" cy="1784707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97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98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96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1" cy="1440001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8" name="Group 86"/>
            <p:cNvGrpSpPr/>
            <p:nvPr/>
          </p:nvGrpSpPr>
          <p:grpSpPr>
            <a:xfrm>
              <a:off x="1869610" y="4909249"/>
              <a:ext cx="464344" cy="464344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159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60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61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sp>
        <p:nvSpPr>
          <p:cNvPr id="64" name="TextBox 63"/>
          <p:cNvSpPr txBox="1"/>
          <p:nvPr/>
        </p:nvSpPr>
        <p:spPr>
          <a:xfrm>
            <a:off x="2841638" y="189283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2841638" y="2206845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841638" y="32679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2841638" y="3581998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841638" y="464866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2841638" y="4962677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933038" y="188013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933038" y="2194146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33038" y="325528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7933038" y="3569299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33038" y="46359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7933038" y="4949978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7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课题总结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21044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50"/>
                            </p:stCondLst>
                            <p:childTnLst>
                              <p:par>
                                <p:cTn id="4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8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904660" y="2347662"/>
            <a:ext cx="1872000" cy="1872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教学效果</a:t>
            </a:r>
          </a:p>
        </p:txBody>
      </p:sp>
      <p:sp>
        <p:nvSpPr>
          <p:cNvPr id="35" name="矩形 34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教学效果</a:t>
            </a:r>
          </a:p>
        </p:txBody>
      </p:sp>
      <p:sp>
        <p:nvSpPr>
          <p:cNvPr id="36" name="矩形 35"/>
          <p:cNvSpPr/>
          <p:nvPr/>
        </p:nvSpPr>
        <p:spPr>
          <a:xfrm>
            <a:off x="6367498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教学效果</a:t>
            </a:r>
          </a:p>
        </p:txBody>
      </p:sp>
    </p:spTree>
    <p:extLst>
      <p:ext uri="{BB962C8B-B14F-4D97-AF65-F5344CB8AC3E}">
        <p14:creationId xmlns:p14="http://schemas.microsoft.com/office/powerpoint/2010/main" val="273911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 bwMode="auto">
          <a:xfrm>
            <a:off x="1405467" y="1813491"/>
            <a:ext cx="9450917" cy="639233"/>
          </a:xfrm>
          <a:prstGeom prst="rect">
            <a:avLst/>
          </a:prstGeom>
          <a:noFill/>
        </p:spPr>
        <p:txBody>
          <a:bodyPr lIns="182896" tIns="182896" rIns="182896" bIns="182896" anchor="ctr"/>
          <a:lstStyle/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必须用符合学生认知特点的教学方法，才能提高教学效果。 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183782" y="2825557"/>
            <a:ext cx="3122403" cy="3357226"/>
            <a:chOff x="1183782" y="2825557"/>
            <a:chExt cx="3122403" cy="3357226"/>
          </a:xfrm>
        </p:grpSpPr>
        <p:sp>
          <p:nvSpPr>
            <p:cNvPr id="22" name="圆角矩形 21"/>
            <p:cNvSpPr/>
            <p:nvPr/>
          </p:nvSpPr>
          <p:spPr>
            <a:xfrm>
              <a:off x="1183782" y="2825557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405467" y="3025663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Rectangle 4"/>
            <p:cNvSpPr/>
            <p:nvPr/>
          </p:nvSpPr>
          <p:spPr bwMode="auto">
            <a:xfrm>
              <a:off x="1369485" y="3098799"/>
              <a:ext cx="2643716" cy="308398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解决问题为目的</a:t>
              </a:r>
              <a:endParaRPr lang="en-US" sz="1867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TextBox 10"/>
            <p:cNvSpPr txBox="1"/>
            <p:nvPr/>
          </p:nvSpPr>
          <p:spPr bwMode="auto">
            <a:xfrm>
              <a:off x="1369485" y="3674532"/>
              <a:ext cx="2643716" cy="1711815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467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67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lnSpc>
                  <a:spcPct val="90000"/>
                </a:lnSpc>
                <a:spcBef>
                  <a:spcPts val="1200"/>
                </a:spcBef>
                <a:defRPr/>
              </a:pPr>
              <a:endParaRPr lang="en-US" sz="1467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45864" y="2819400"/>
            <a:ext cx="3122403" cy="3363382"/>
            <a:chOff x="4545864" y="2819400"/>
            <a:chExt cx="3122403" cy="3363382"/>
          </a:xfrm>
        </p:grpSpPr>
        <p:sp>
          <p:nvSpPr>
            <p:cNvPr id="23" name="圆角矩形 22"/>
            <p:cNvSpPr/>
            <p:nvPr/>
          </p:nvSpPr>
          <p:spPr>
            <a:xfrm>
              <a:off x="4545864" y="2819400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795309" y="3025663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Rectangle 5"/>
            <p:cNvSpPr/>
            <p:nvPr/>
          </p:nvSpPr>
          <p:spPr bwMode="auto">
            <a:xfrm>
              <a:off x="4756152" y="3098799"/>
              <a:ext cx="2645833" cy="30839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独立思考为前提</a:t>
              </a:r>
              <a:endParaRPr lang="en-US" sz="1867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11"/>
            <p:cNvSpPr txBox="1"/>
            <p:nvPr/>
          </p:nvSpPr>
          <p:spPr bwMode="auto">
            <a:xfrm>
              <a:off x="4756152" y="3674532"/>
              <a:ext cx="2645833" cy="1354730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467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67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74426" y="2819400"/>
            <a:ext cx="3122403" cy="3363382"/>
            <a:chOff x="7974426" y="2819400"/>
            <a:chExt cx="3122403" cy="3363382"/>
          </a:xfrm>
        </p:grpSpPr>
        <p:sp>
          <p:nvSpPr>
            <p:cNvPr id="24" name="圆角矩形 23"/>
            <p:cNvSpPr/>
            <p:nvPr/>
          </p:nvSpPr>
          <p:spPr>
            <a:xfrm>
              <a:off x="7974426" y="2819400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8198198" y="3025662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Rectangle 13"/>
            <p:cNvSpPr/>
            <p:nvPr/>
          </p:nvSpPr>
          <p:spPr bwMode="auto">
            <a:xfrm>
              <a:off x="8185151" y="3098799"/>
              <a:ext cx="2743200" cy="30839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小组合作为基础</a:t>
              </a:r>
              <a:endParaRPr lang="en-US" sz="1867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15"/>
            <p:cNvSpPr txBox="1"/>
            <p:nvPr/>
          </p:nvSpPr>
          <p:spPr bwMode="auto">
            <a:xfrm>
              <a:off x="8123767" y="3594098"/>
              <a:ext cx="2832100" cy="1580497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</a:t>
              </a:r>
              <a:endParaRPr lang="en-US" altLang="zh-CN" sz="1467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的内容打在这里</a:t>
              </a:r>
              <a:endParaRPr lang="en-US" altLang="zh-CN" sz="1467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defRPr/>
              </a:pPr>
              <a:endParaRPr lang="zh-CN" altLang="en-US" sz="1467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3" name="组合 32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教学效果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2335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3590568" y="463992"/>
            <a:ext cx="5213316" cy="103189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127818" cy="1890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9" name="标题 1"/>
          <p:cNvSpPr txBox="1">
            <a:spLocks/>
          </p:cNvSpPr>
          <p:nvPr/>
        </p:nvSpPr>
        <p:spPr>
          <a:xfrm>
            <a:off x="4194257" y="476356"/>
            <a:ext cx="4005932" cy="683927"/>
          </a:xfrm>
          <a:prstGeom prst="rect">
            <a:avLst/>
          </a:prstGeom>
        </p:spPr>
        <p:txBody>
          <a:bodyPr lIns="91415" tIns="45708" rIns="91415" bIns="45708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dirty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287081" y="4294149"/>
            <a:ext cx="2759463" cy="1705013"/>
            <a:chOff x="287081" y="4294149"/>
            <a:chExt cx="2759463" cy="1705013"/>
          </a:xfrm>
        </p:grpSpPr>
        <p:sp>
          <p:nvSpPr>
            <p:cNvPr id="40" name="矩形 39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教学背景</a:t>
              </a:r>
            </a:p>
          </p:txBody>
        </p:sp>
        <p:sp>
          <p:nvSpPr>
            <p:cNvPr id="41" name="Text Placeholder 5"/>
            <p:cNvSpPr txBox="1">
              <a:spLocks/>
            </p:cNvSpPr>
            <p:nvPr/>
          </p:nvSpPr>
          <p:spPr>
            <a:xfrm>
              <a:off x="287081" y="4854279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33278" y="4297551"/>
            <a:ext cx="2759463" cy="1705013"/>
            <a:chOff x="3133278" y="4297551"/>
            <a:chExt cx="2759463" cy="1705013"/>
          </a:xfrm>
        </p:grpSpPr>
        <p:sp>
          <p:nvSpPr>
            <p:cNvPr id="46" name="矩形 45"/>
            <p:cNvSpPr/>
            <p:nvPr/>
          </p:nvSpPr>
          <p:spPr>
            <a:xfrm>
              <a:off x="3628067" y="429755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教学分析</a:t>
              </a:r>
            </a:p>
          </p:txBody>
        </p:sp>
        <p:sp>
          <p:nvSpPr>
            <p:cNvPr id="47" name="Text Placeholder 5"/>
            <p:cNvSpPr txBox="1">
              <a:spLocks/>
            </p:cNvSpPr>
            <p:nvPr/>
          </p:nvSpPr>
          <p:spPr>
            <a:xfrm>
              <a:off x="3133278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28335" y="4297551"/>
            <a:ext cx="2759463" cy="1705013"/>
            <a:chOff x="6128335" y="4297551"/>
            <a:chExt cx="2759463" cy="1705013"/>
          </a:xfrm>
        </p:grpSpPr>
        <p:sp>
          <p:nvSpPr>
            <p:cNvPr id="53" name="矩形 52"/>
            <p:cNvSpPr/>
            <p:nvPr/>
          </p:nvSpPr>
          <p:spPr>
            <a:xfrm>
              <a:off x="6765077" y="4297551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教学过程</a:t>
              </a:r>
            </a:p>
          </p:txBody>
        </p:sp>
        <p:sp>
          <p:nvSpPr>
            <p:cNvPr id="54" name="Text Placeholder 5"/>
            <p:cNvSpPr txBox="1">
              <a:spLocks/>
            </p:cNvSpPr>
            <p:nvPr/>
          </p:nvSpPr>
          <p:spPr>
            <a:xfrm>
              <a:off x="6128335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63901" y="4297551"/>
            <a:ext cx="2759463" cy="1705013"/>
            <a:chOff x="8963901" y="4297551"/>
            <a:chExt cx="2759463" cy="1705013"/>
          </a:xfrm>
        </p:grpSpPr>
        <p:sp>
          <p:nvSpPr>
            <p:cNvPr id="60" name="矩形 59"/>
            <p:cNvSpPr/>
            <p:nvPr/>
          </p:nvSpPr>
          <p:spPr>
            <a:xfrm>
              <a:off x="9607543" y="429755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教学效果</a:t>
              </a:r>
            </a:p>
          </p:txBody>
        </p:sp>
        <p:sp>
          <p:nvSpPr>
            <p:cNvPr id="61" name="Text Placeholder 5"/>
            <p:cNvSpPr txBox="1">
              <a:spLocks/>
            </p:cNvSpPr>
            <p:nvPr/>
          </p:nvSpPr>
          <p:spPr>
            <a:xfrm>
              <a:off x="8963901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74578" y="2446144"/>
            <a:ext cx="1556194" cy="1556194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43955" y="2446144"/>
            <a:ext cx="1556194" cy="1556194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839012" y="2446144"/>
            <a:ext cx="1556194" cy="1556194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97758" y="2442742"/>
            <a:ext cx="1556194" cy="1556194"/>
            <a:chOff x="997758" y="2442742"/>
            <a:chExt cx="1556194" cy="1556194"/>
          </a:xfrm>
        </p:grpSpPr>
        <p:grpSp>
          <p:nvGrpSpPr>
            <p:cNvPr id="36" name="组合 35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32245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001" y="321775"/>
            <a:ext cx="7630467" cy="4959804"/>
          </a:xfrm>
          <a:prstGeom prst="rect">
            <a:avLst/>
          </a:prstGeom>
        </p:spPr>
      </p:pic>
      <p:sp>
        <p:nvSpPr>
          <p:cNvPr id="59" name="圆角矩形 58"/>
          <p:cNvSpPr/>
          <p:nvPr/>
        </p:nvSpPr>
        <p:spPr>
          <a:xfrm>
            <a:off x="5529534" y="2553384"/>
            <a:ext cx="6424469" cy="90542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736968" y="2627815"/>
            <a:ext cx="5915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感谢您的聆听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6083791" y="3666440"/>
            <a:ext cx="52277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信息话教学 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公开课 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示范课 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说课微课 </a:t>
            </a:r>
            <a:r>
              <a:rPr lang="en-US" altLang="zh-CN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20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11413432" y="6231147"/>
            <a:ext cx="492649" cy="492649"/>
            <a:chOff x="9674578" y="2446144"/>
            <a:chExt cx="1556194" cy="1556194"/>
          </a:xfrm>
        </p:grpSpPr>
        <p:grpSp>
          <p:nvGrpSpPr>
            <p:cNvPr id="64" name="组合 63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199363" y="6231147"/>
            <a:ext cx="492649" cy="492649"/>
            <a:chOff x="3843955" y="2446144"/>
            <a:chExt cx="1556194" cy="1556194"/>
          </a:xfrm>
        </p:grpSpPr>
        <p:grpSp>
          <p:nvGrpSpPr>
            <p:cNvPr id="69" name="组合 68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71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3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4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5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8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9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0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1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0806397" y="6231147"/>
            <a:ext cx="492649" cy="492649"/>
            <a:chOff x="6839012" y="2446144"/>
            <a:chExt cx="1556194" cy="1556194"/>
          </a:xfrm>
        </p:grpSpPr>
        <p:grpSp>
          <p:nvGrpSpPr>
            <p:cNvPr id="85" name="组合 84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6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592329" y="6231147"/>
            <a:ext cx="492649" cy="492649"/>
            <a:chOff x="997758" y="2442742"/>
            <a:chExt cx="1556194" cy="1556194"/>
          </a:xfrm>
        </p:grpSpPr>
        <p:grpSp>
          <p:nvGrpSpPr>
            <p:cNvPr id="90" name="组合 8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1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5831993" y="1818714"/>
            <a:ext cx="5915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此处输入课程名称副标题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6633911" y="470074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汇报人：代用名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8805230" y="4700745"/>
            <a:ext cx="2092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时间：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2016.12.16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628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/>
      <p:bldP spid="62" grpId="0"/>
      <p:bldP spid="94" grpId="0"/>
      <p:bldP spid="95" grpId="0"/>
      <p:bldP spid="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68658" y="4143982"/>
            <a:ext cx="2465550" cy="1652994"/>
            <a:chOff x="768658" y="4253710"/>
            <a:chExt cx="2465550" cy="1652994"/>
          </a:xfrm>
        </p:grpSpPr>
        <p:sp>
          <p:nvSpPr>
            <p:cNvPr id="60" name="Text Placeholder 4"/>
            <p:cNvSpPr txBox="1">
              <a:spLocks/>
            </p:cNvSpPr>
            <p:nvPr/>
          </p:nvSpPr>
          <p:spPr>
            <a:xfrm>
              <a:off x="768658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项目成员一</a:t>
              </a:r>
              <a:endPara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61" name="Text Placeholder 5"/>
            <p:cNvSpPr txBox="1">
              <a:spLocks/>
            </p:cNvSpPr>
            <p:nvPr/>
          </p:nvSpPr>
          <p:spPr>
            <a:xfrm>
              <a:off x="768658" y="4703990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3" name="Text Placeholder 6"/>
          <p:cNvSpPr txBox="1">
            <a:spLocks/>
          </p:cNvSpPr>
          <p:nvPr/>
        </p:nvSpPr>
        <p:spPr>
          <a:xfrm>
            <a:off x="3623736" y="4143982"/>
            <a:ext cx="2465550" cy="4534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  <a:defRPr sz="1800" b="0">
                <a:solidFill>
                  <a:srgbClr val="000000"/>
                </a:solidFill>
              </a:defRPr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项目成员二</a:t>
            </a:r>
            <a:endParaRPr lang="en-US" altLang="zh-CN" sz="1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64" name="Text Placeholder 5"/>
          <p:cNvSpPr txBox="1">
            <a:spLocks/>
          </p:cNvSpPr>
          <p:nvPr/>
        </p:nvSpPr>
        <p:spPr>
          <a:xfrm>
            <a:off x="3571098" y="4591454"/>
            <a:ext cx="2465550" cy="12027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点击输入简要文字内容，文字内容概括精炼，不用多余的文字修饰，言短意赅的说明该项内容点击输入简要文字内容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3538" y="4143982"/>
            <a:ext cx="2465550" cy="1650186"/>
            <a:chOff x="6313780" y="4253710"/>
            <a:chExt cx="2465550" cy="1650186"/>
          </a:xfrm>
        </p:grpSpPr>
        <p:sp>
          <p:nvSpPr>
            <p:cNvPr id="66" name="Text Placeholder 8"/>
            <p:cNvSpPr txBox="1">
              <a:spLocks/>
            </p:cNvSpPr>
            <p:nvPr/>
          </p:nvSpPr>
          <p:spPr>
            <a:xfrm>
              <a:off x="6313780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项目成员三</a:t>
              </a:r>
              <a:endPara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67" name="Text Placeholder 5"/>
            <p:cNvSpPr txBox="1">
              <a:spLocks/>
            </p:cNvSpPr>
            <p:nvPr/>
          </p:nvSpPr>
          <p:spPr>
            <a:xfrm>
              <a:off x="6313780" y="4701182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75979" y="4143982"/>
            <a:ext cx="2465550" cy="1650186"/>
            <a:chOff x="9175979" y="4253710"/>
            <a:chExt cx="2465550" cy="1650186"/>
          </a:xfrm>
        </p:grpSpPr>
        <p:sp>
          <p:nvSpPr>
            <p:cNvPr id="69" name="Text Placeholder 10"/>
            <p:cNvSpPr txBox="1">
              <a:spLocks/>
            </p:cNvSpPr>
            <p:nvPr/>
          </p:nvSpPr>
          <p:spPr>
            <a:xfrm>
              <a:off x="9175979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项目成员四</a:t>
              </a:r>
              <a:endPara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70" name="Text Placeholder 5"/>
            <p:cNvSpPr txBox="1">
              <a:spLocks/>
            </p:cNvSpPr>
            <p:nvPr/>
          </p:nvSpPr>
          <p:spPr>
            <a:xfrm>
              <a:off x="9175979" y="4701182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点击输入简要文字内容，文字内容概括精炼，不用多余的文字修饰，言短意赅的说明该项内容点击输入简要文字内容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70682" y="1927683"/>
            <a:ext cx="1861502" cy="1861502"/>
            <a:chOff x="937979" y="1752909"/>
            <a:chExt cx="2701946" cy="2701946"/>
          </a:xfrm>
        </p:grpSpPr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73122" y="1927683"/>
            <a:ext cx="1861502" cy="1861502"/>
            <a:chOff x="937979" y="1752909"/>
            <a:chExt cx="2701946" cy="2701946"/>
          </a:xfrm>
        </p:grpSpPr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75562" y="1927683"/>
            <a:ext cx="1861502" cy="1861502"/>
            <a:chOff x="937979" y="1752909"/>
            <a:chExt cx="2701946" cy="2701946"/>
          </a:xfrm>
        </p:grpSpPr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78003" y="1927683"/>
            <a:ext cx="1861502" cy="1861502"/>
            <a:chOff x="937979" y="1752909"/>
            <a:chExt cx="2701946" cy="2701946"/>
          </a:xfrm>
        </p:grpSpPr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8" name="组合 37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95524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50"/>
                            </p:stCondLst>
                            <p:childTnLst>
                              <p:par>
                                <p:cTn id="6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1362376" y="3037984"/>
            <a:ext cx="2687597" cy="859768"/>
          </a:xfrm>
          <a:prstGeom prst="roundRect">
            <a:avLst>
              <a:gd name="adj" fmla="val 726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ounded Rectangle 34"/>
          <p:cNvSpPr>
            <a:spLocks/>
          </p:cNvSpPr>
          <p:nvPr/>
        </p:nvSpPr>
        <p:spPr>
          <a:xfrm>
            <a:off x="1473694" y="3125868"/>
            <a:ext cx="2448000" cy="684000"/>
          </a:xfrm>
          <a:prstGeom prst="roundRect">
            <a:avLst>
              <a:gd name="adj" fmla="val 7260"/>
            </a:avLst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>
              <a:solidFill>
                <a:prstClr val="black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59146" y="1807618"/>
            <a:ext cx="2307741" cy="873467"/>
            <a:chOff x="4959146" y="1807618"/>
            <a:chExt cx="2307741" cy="873467"/>
          </a:xfrm>
        </p:grpSpPr>
        <p:sp>
          <p:nvSpPr>
            <p:cNvPr id="68" name="Rounded Rectangle 34"/>
            <p:cNvSpPr/>
            <p:nvPr/>
          </p:nvSpPr>
          <p:spPr>
            <a:xfrm>
              <a:off x="4959146" y="1807618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ounded Rectangle 34"/>
            <p:cNvSpPr>
              <a:spLocks/>
            </p:cNvSpPr>
            <p:nvPr/>
          </p:nvSpPr>
          <p:spPr>
            <a:xfrm>
              <a:off x="5054731" y="1896902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328181" y="2082852"/>
              <a:ext cx="1569672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  <a:cs typeface="Open Sans Light"/>
                </a:rPr>
                <a:t>添加标题文字</a:t>
              </a:r>
              <a:endParaRPr lang="bg-BG" dirty="0">
                <a:solidFill>
                  <a:schemeClr val="bg1"/>
                </a:solidFill>
                <a:latin typeface="+mj-ea"/>
                <a:ea typeface="+mj-ea"/>
                <a:cs typeface="Open Sans Ligh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86193" y="3017251"/>
            <a:ext cx="2307741" cy="873467"/>
            <a:chOff x="4986193" y="3017251"/>
            <a:chExt cx="2307741" cy="873467"/>
          </a:xfrm>
        </p:grpSpPr>
        <p:sp>
          <p:nvSpPr>
            <p:cNvPr id="65" name="Rounded Rectangle 34"/>
            <p:cNvSpPr/>
            <p:nvPr/>
          </p:nvSpPr>
          <p:spPr>
            <a:xfrm>
              <a:off x="4986193" y="3017251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ounded Rectangle 34"/>
            <p:cNvSpPr>
              <a:spLocks/>
            </p:cNvSpPr>
            <p:nvPr/>
          </p:nvSpPr>
          <p:spPr>
            <a:xfrm>
              <a:off x="5081778" y="3106535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328183" y="3271993"/>
              <a:ext cx="1569671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09182" y="4160627"/>
            <a:ext cx="2307741" cy="873467"/>
            <a:chOff x="5009182" y="4160627"/>
            <a:chExt cx="2307741" cy="873467"/>
          </a:xfrm>
        </p:grpSpPr>
        <p:sp>
          <p:nvSpPr>
            <p:cNvPr id="59" name="Rounded Rectangle 34"/>
            <p:cNvSpPr/>
            <p:nvPr/>
          </p:nvSpPr>
          <p:spPr>
            <a:xfrm>
              <a:off x="5009182" y="4160627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ounded Rectangle 34"/>
            <p:cNvSpPr>
              <a:spLocks/>
            </p:cNvSpPr>
            <p:nvPr/>
          </p:nvSpPr>
          <p:spPr>
            <a:xfrm>
              <a:off x="5104767" y="4249911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328184" y="4449489"/>
              <a:ext cx="1569671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1872787" y="3268293"/>
            <a:ext cx="1723560" cy="400116"/>
          </a:xfrm>
          <a:prstGeom prst="rect">
            <a:avLst/>
          </a:prstGeom>
          <a:noFill/>
        </p:spPr>
        <p:txBody>
          <a:bodyPr wrap="none" lIns="91445" tIns="45723" rIns="91445" bIns="45723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cs typeface="Open Sans Light"/>
              </a:rPr>
              <a:t>添加标题文字</a:t>
            </a:r>
            <a:endParaRPr lang="bg-BG" sz="2000" dirty="0">
              <a:solidFill>
                <a:schemeClr val="bg1"/>
              </a:solidFill>
              <a:latin typeface="+mj-ea"/>
              <a:ea typeface="+mj-ea"/>
              <a:cs typeface="Open Sans Ligh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162326" y="3682562"/>
            <a:ext cx="2307741" cy="768174"/>
            <a:chOff x="8162326" y="3682562"/>
            <a:chExt cx="2307741" cy="768174"/>
          </a:xfrm>
        </p:grpSpPr>
        <p:sp>
          <p:nvSpPr>
            <p:cNvPr id="74" name="Rounded Rectangle 34"/>
            <p:cNvSpPr/>
            <p:nvPr/>
          </p:nvSpPr>
          <p:spPr>
            <a:xfrm>
              <a:off x="8162326" y="3682562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ounded Rectangle 34"/>
            <p:cNvSpPr>
              <a:spLocks/>
            </p:cNvSpPr>
            <p:nvPr/>
          </p:nvSpPr>
          <p:spPr>
            <a:xfrm>
              <a:off x="8257911" y="3761083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8572655" y="3911351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47941" y="4785544"/>
            <a:ext cx="2307741" cy="768174"/>
            <a:chOff x="8147941" y="4785544"/>
            <a:chExt cx="2307741" cy="768174"/>
          </a:xfrm>
        </p:grpSpPr>
        <p:sp>
          <p:nvSpPr>
            <p:cNvPr id="71" name="Rounded Rectangle 34"/>
            <p:cNvSpPr/>
            <p:nvPr/>
          </p:nvSpPr>
          <p:spPr>
            <a:xfrm>
              <a:off x="8147941" y="4785544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ounded Rectangle 34"/>
            <p:cNvSpPr>
              <a:spLocks/>
            </p:cNvSpPr>
            <p:nvPr/>
          </p:nvSpPr>
          <p:spPr>
            <a:xfrm>
              <a:off x="8243526" y="4864065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572655" y="5017319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cxnSp>
        <p:nvCxnSpPr>
          <p:cNvPr id="50" name="Elbow Connector 49"/>
          <p:cNvCxnSpPr/>
          <p:nvPr/>
        </p:nvCxnSpPr>
        <p:spPr>
          <a:xfrm rot="10800000" flipV="1">
            <a:off x="4038725" y="2280262"/>
            <a:ext cx="1016007" cy="982388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 rot="10800000">
            <a:off x="4049979" y="3688564"/>
            <a:ext cx="944641" cy="90698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endCxn id="35" idx="3"/>
          </p:cNvCxnSpPr>
          <p:nvPr/>
        </p:nvCxnSpPr>
        <p:spPr>
          <a:xfrm rot="10800000" flipV="1">
            <a:off x="4049973" y="3462860"/>
            <a:ext cx="959210" cy="500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/>
          <p:nvPr/>
        </p:nvCxnSpPr>
        <p:spPr>
          <a:xfrm rot="10800000" flipV="1">
            <a:off x="7227486" y="4119699"/>
            <a:ext cx="959857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/>
          <p:nvPr/>
        </p:nvCxnSpPr>
        <p:spPr>
          <a:xfrm rot="10800000">
            <a:off x="7240710" y="4655849"/>
            <a:ext cx="936000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31"/>
          <p:cNvSpPr/>
          <p:nvPr/>
        </p:nvSpPr>
        <p:spPr>
          <a:xfrm>
            <a:off x="935205" y="5677664"/>
            <a:ext cx="10355622" cy="73866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点击输入简要文字内容，文字内容概括精炼，不用多余的文字修饰，言短意赅的说明该项内容，点击输入简要文字内容，文字内容概括精炼，不用多余的文字修饰</a:t>
            </a:r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221875" y="1292228"/>
            <a:ext cx="2307741" cy="768174"/>
            <a:chOff x="8221875" y="1292228"/>
            <a:chExt cx="2307741" cy="768174"/>
          </a:xfrm>
        </p:grpSpPr>
        <p:sp>
          <p:nvSpPr>
            <p:cNvPr id="84" name="Rounded Rectangle 34"/>
            <p:cNvSpPr/>
            <p:nvPr/>
          </p:nvSpPr>
          <p:spPr>
            <a:xfrm>
              <a:off x="8221875" y="1292228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ounded Rectangle 34"/>
            <p:cNvSpPr>
              <a:spLocks/>
            </p:cNvSpPr>
            <p:nvPr/>
          </p:nvSpPr>
          <p:spPr>
            <a:xfrm>
              <a:off x="8317460" y="1370749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76" name="Rectangle 45"/>
            <p:cNvSpPr/>
            <p:nvPr/>
          </p:nvSpPr>
          <p:spPr>
            <a:xfrm>
              <a:off x="8632205" y="1524036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07490" y="2395210"/>
            <a:ext cx="2307741" cy="768174"/>
            <a:chOff x="8207490" y="2395210"/>
            <a:chExt cx="2307741" cy="768174"/>
          </a:xfrm>
        </p:grpSpPr>
        <p:sp>
          <p:nvSpPr>
            <p:cNvPr id="81" name="Rounded Rectangle 34"/>
            <p:cNvSpPr/>
            <p:nvPr/>
          </p:nvSpPr>
          <p:spPr>
            <a:xfrm>
              <a:off x="8207490" y="2395210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ounded Rectangle 34"/>
            <p:cNvSpPr>
              <a:spLocks/>
            </p:cNvSpPr>
            <p:nvPr/>
          </p:nvSpPr>
          <p:spPr>
            <a:xfrm>
              <a:off x="8303075" y="2473731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77" name="Rectangle 48"/>
            <p:cNvSpPr/>
            <p:nvPr/>
          </p:nvSpPr>
          <p:spPr>
            <a:xfrm>
              <a:off x="8632205" y="2609843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cxnSp>
        <p:nvCxnSpPr>
          <p:cNvPr id="78" name="Elbow Connector 62"/>
          <p:cNvCxnSpPr/>
          <p:nvPr/>
        </p:nvCxnSpPr>
        <p:spPr>
          <a:xfrm rot="10800000" flipV="1">
            <a:off x="7287035" y="1729365"/>
            <a:ext cx="959857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63"/>
          <p:cNvCxnSpPr/>
          <p:nvPr/>
        </p:nvCxnSpPr>
        <p:spPr>
          <a:xfrm rot="10800000">
            <a:off x="7300259" y="2265515"/>
            <a:ext cx="936000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8" name="组合 47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4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7007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7" grpId="0" animBg="1"/>
      <p:bldP spid="36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921403" y="1796907"/>
            <a:ext cx="6357661" cy="4243568"/>
            <a:chOff x="2921403" y="1414131"/>
            <a:chExt cx="6357661" cy="4243568"/>
          </a:xfrm>
        </p:grpSpPr>
        <p:sp>
          <p:nvSpPr>
            <p:cNvPr id="14" name="任意多边形 13"/>
            <p:cNvSpPr/>
            <p:nvPr/>
          </p:nvSpPr>
          <p:spPr>
            <a:xfrm rot="19335404">
              <a:off x="4976678" y="1414131"/>
              <a:ext cx="4302386" cy="4243568"/>
            </a:xfrm>
            <a:custGeom>
              <a:avLst/>
              <a:gdLst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094483 w 4779369"/>
                <a:gd name="connsiteY49" fmla="*/ 1175656 h 4714030"/>
                <a:gd name="connsiteX50" fmla="*/ 3127186 w 4779369"/>
                <a:gd name="connsiteY50" fmla="*/ 1193698 h 4714030"/>
                <a:gd name="connsiteX51" fmla="*/ 3336570 w 4779369"/>
                <a:gd name="connsiteY51" fmla="*/ 1239409 h 4714030"/>
                <a:gd name="connsiteX52" fmla="*/ 3545953 w 4779369"/>
                <a:gd name="connsiteY52" fmla="*/ 1193698 h 4714030"/>
                <a:gd name="connsiteX53" fmla="*/ 3604045 w 4779369"/>
                <a:gd name="connsiteY53" fmla="*/ 1161650 h 4714030"/>
                <a:gd name="connsiteX54" fmla="*/ 3667106 w 4779369"/>
                <a:gd name="connsiteY54" fmla="*/ 1060681 h 4714030"/>
                <a:gd name="connsiteX55" fmla="*/ 4538432 w 4779369"/>
                <a:gd name="connsiteY5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127186 w 4779369"/>
                <a:gd name="connsiteY49" fmla="*/ 1193698 h 4714030"/>
                <a:gd name="connsiteX50" fmla="*/ 3336570 w 4779369"/>
                <a:gd name="connsiteY50" fmla="*/ 1239409 h 4714030"/>
                <a:gd name="connsiteX51" fmla="*/ 3545953 w 4779369"/>
                <a:gd name="connsiteY51" fmla="*/ 1193698 h 4714030"/>
                <a:gd name="connsiteX52" fmla="*/ 3604045 w 4779369"/>
                <a:gd name="connsiteY52" fmla="*/ 1161650 h 4714030"/>
                <a:gd name="connsiteX53" fmla="*/ 3667106 w 4779369"/>
                <a:gd name="connsiteY53" fmla="*/ 1060681 h 4714030"/>
                <a:gd name="connsiteX54" fmla="*/ 4538432 w 4779369"/>
                <a:gd name="connsiteY5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26960 w 4779369"/>
                <a:gd name="connsiteY9" fmla="*/ 1827523 h 4714030"/>
                <a:gd name="connsiteX10" fmla="*/ 3048503 w 4779369"/>
                <a:gd name="connsiteY10" fmla="*/ 2123573 h 4714030"/>
                <a:gd name="connsiteX11" fmla="*/ 2992344 w 4779369"/>
                <a:gd name="connsiteY11" fmla="*/ 2253828 h 4714030"/>
                <a:gd name="connsiteX12" fmla="*/ 2997806 w 4779369"/>
                <a:gd name="connsiteY12" fmla="*/ 2275931 h 4714030"/>
                <a:gd name="connsiteX13" fmla="*/ 3162873 w 4779369"/>
                <a:gd name="connsiteY13" fmla="*/ 2503824 h 4714030"/>
                <a:gd name="connsiteX14" fmla="*/ 3356427 w 4779369"/>
                <a:gd name="connsiteY14" fmla="*/ 2595846 h 4714030"/>
                <a:gd name="connsiteX15" fmla="*/ 3414277 w 4779369"/>
                <a:gd name="connsiteY15" fmla="*/ 2604863 h 4714030"/>
                <a:gd name="connsiteX16" fmla="*/ 3454240 w 4779369"/>
                <a:gd name="connsiteY16" fmla="*/ 2587267 h 4714030"/>
                <a:gd name="connsiteX17" fmla="*/ 4029121 w 4779369"/>
                <a:gd name="connsiteY17" fmla="*/ 2685987 h 4714030"/>
                <a:gd name="connsiteX18" fmla="*/ 4140072 w 4779369"/>
                <a:gd name="connsiteY18" fmla="*/ 3557314 h 4714030"/>
                <a:gd name="connsiteX19" fmla="*/ 3268745 w 4779369"/>
                <a:gd name="connsiteY19" fmla="*/ 3668264 h 4714030"/>
                <a:gd name="connsiteX20" fmla="*/ 3029106 w 4779369"/>
                <a:gd name="connsiteY20" fmla="*/ 3136468 h 4714030"/>
                <a:gd name="connsiteX21" fmla="*/ 3040867 w 4779369"/>
                <a:gd name="connsiteY21" fmla="*/ 3064259 h 4714030"/>
                <a:gd name="connsiteX22" fmla="*/ 3024015 w 4779369"/>
                <a:gd name="connsiteY22" fmla="*/ 3025265 h 4714030"/>
                <a:gd name="connsiteX23" fmla="*/ 2886424 w 4779369"/>
                <a:gd name="connsiteY23" fmla="*/ 2860950 h 4714030"/>
                <a:gd name="connsiteX24" fmla="*/ 2624436 w 4779369"/>
                <a:gd name="connsiteY24" fmla="*/ 2758262 h 4714030"/>
                <a:gd name="connsiteX25" fmla="*/ 2608775 w 4779369"/>
                <a:gd name="connsiteY25" fmla="*/ 2758435 h 4714030"/>
                <a:gd name="connsiteX26" fmla="*/ 2598603 w 4779369"/>
                <a:gd name="connsiteY26" fmla="*/ 2768115 h 4714030"/>
                <a:gd name="connsiteX27" fmla="*/ 2138389 w 4779369"/>
                <a:gd name="connsiteY27" fmla="*/ 3042691 h 4714030"/>
                <a:gd name="connsiteX28" fmla="*/ 2080005 w 4779369"/>
                <a:gd name="connsiteY28" fmla="*/ 3062295 h 4714030"/>
                <a:gd name="connsiteX29" fmla="*/ 2075740 w 4779369"/>
                <a:gd name="connsiteY29" fmla="*/ 3101544 h 4714030"/>
                <a:gd name="connsiteX30" fmla="*/ 2091557 w 4779369"/>
                <a:gd name="connsiteY30" fmla="*/ 3245802 h 4714030"/>
                <a:gd name="connsiteX31" fmla="*/ 2235869 w 4779369"/>
                <a:gd name="connsiteY31" fmla="*/ 3487372 h 4714030"/>
                <a:gd name="connsiteX32" fmla="*/ 2246040 w 4779369"/>
                <a:gd name="connsiteY32" fmla="*/ 3495068 h 4714030"/>
                <a:gd name="connsiteX33" fmla="*/ 2353186 w 4779369"/>
                <a:gd name="connsiteY33" fmla="*/ 3535124 h 4714030"/>
                <a:gd name="connsiteX34" fmla="*/ 2459892 w 4779369"/>
                <a:gd name="connsiteY34" fmla="*/ 3601767 h 4714030"/>
                <a:gd name="connsiteX35" fmla="*/ 2570842 w 4779369"/>
                <a:gd name="connsiteY35" fmla="*/ 4473093 h 4714030"/>
                <a:gd name="connsiteX36" fmla="*/ 1699516 w 4779369"/>
                <a:gd name="connsiteY36" fmla="*/ 4584044 h 4714030"/>
                <a:gd name="connsiteX37" fmla="*/ 1588565 w 4779369"/>
                <a:gd name="connsiteY37" fmla="*/ 3712718 h 4714030"/>
                <a:gd name="connsiteX38" fmla="*/ 1634920 w 4779369"/>
                <a:gd name="connsiteY38" fmla="*/ 3663870 h 4714030"/>
                <a:gd name="connsiteX39" fmla="*/ 1645376 w 4779369"/>
                <a:gd name="connsiteY39" fmla="*/ 3640232 h 4714030"/>
                <a:gd name="connsiteX40" fmla="*/ 1654346 w 4779369"/>
                <a:gd name="connsiteY40" fmla="*/ 3358982 h 4714030"/>
                <a:gd name="connsiteX41" fmla="*/ 1557620 w 4779369"/>
                <a:gd name="connsiteY41" fmla="*/ 3167736 h 4714030"/>
                <a:gd name="connsiteX42" fmla="*/ 1536748 w 4779369"/>
                <a:gd name="connsiteY42" fmla="*/ 3145662 h 4714030"/>
                <a:gd name="connsiteX43" fmla="*/ 1489568 w 4779369"/>
                <a:gd name="connsiteY43" fmla="*/ 3145159 h 4714030"/>
                <a:gd name="connsiteX44" fmla="*/ 610434 w 4779369"/>
                <a:gd name="connsiteY44" fmla="*/ 2818009 h 4714030"/>
                <a:gd name="connsiteX45" fmla="*/ 329331 w 4779369"/>
                <a:gd name="connsiteY45" fmla="*/ 610434 h 4714030"/>
                <a:gd name="connsiteX46" fmla="*/ 2536907 w 4779369"/>
                <a:gd name="connsiteY46" fmla="*/ 329331 h 4714030"/>
                <a:gd name="connsiteX47" fmla="*/ 3068123 w 4779369"/>
                <a:gd name="connsiteY47" fmla="*/ 1080399 h 4714030"/>
                <a:gd name="connsiteX48" fmla="*/ 3127186 w 4779369"/>
                <a:gd name="connsiteY48" fmla="*/ 1193698 h 4714030"/>
                <a:gd name="connsiteX49" fmla="*/ 3336570 w 4779369"/>
                <a:gd name="connsiteY49" fmla="*/ 1239409 h 4714030"/>
                <a:gd name="connsiteX50" fmla="*/ 3545953 w 4779369"/>
                <a:gd name="connsiteY50" fmla="*/ 1193698 h 4714030"/>
                <a:gd name="connsiteX51" fmla="*/ 3604045 w 4779369"/>
                <a:gd name="connsiteY51" fmla="*/ 1161650 h 4714030"/>
                <a:gd name="connsiteX52" fmla="*/ 3667106 w 4779369"/>
                <a:gd name="connsiteY52" fmla="*/ 1060681 h 4714030"/>
                <a:gd name="connsiteX53" fmla="*/ 4538432 w 4779369"/>
                <a:gd name="connsiteY5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06598 w 4779369"/>
                <a:gd name="connsiteY5" fmla="*/ 1770199 h 4714030"/>
                <a:gd name="connsiteX6" fmla="*/ 3336570 w 4779369"/>
                <a:gd name="connsiteY6" fmla="*/ 1691032 h 4714030"/>
                <a:gd name="connsiteX7" fmla="*/ 3192952 w 4779369"/>
                <a:gd name="connsiteY7" fmla="*/ 1711872 h 4714030"/>
                <a:gd name="connsiteX8" fmla="*/ 3126960 w 4779369"/>
                <a:gd name="connsiteY8" fmla="*/ 1827523 h 4714030"/>
                <a:gd name="connsiteX9" fmla="*/ 3048503 w 4779369"/>
                <a:gd name="connsiteY9" fmla="*/ 2123573 h 4714030"/>
                <a:gd name="connsiteX10" fmla="*/ 2992344 w 4779369"/>
                <a:gd name="connsiteY10" fmla="*/ 2253828 h 4714030"/>
                <a:gd name="connsiteX11" fmla="*/ 2997806 w 4779369"/>
                <a:gd name="connsiteY11" fmla="*/ 2275931 h 4714030"/>
                <a:gd name="connsiteX12" fmla="*/ 3162873 w 4779369"/>
                <a:gd name="connsiteY12" fmla="*/ 2503824 h 4714030"/>
                <a:gd name="connsiteX13" fmla="*/ 3356427 w 4779369"/>
                <a:gd name="connsiteY13" fmla="*/ 2595846 h 4714030"/>
                <a:gd name="connsiteX14" fmla="*/ 3414277 w 4779369"/>
                <a:gd name="connsiteY14" fmla="*/ 2604863 h 4714030"/>
                <a:gd name="connsiteX15" fmla="*/ 3454240 w 4779369"/>
                <a:gd name="connsiteY15" fmla="*/ 2587267 h 4714030"/>
                <a:gd name="connsiteX16" fmla="*/ 4029121 w 4779369"/>
                <a:gd name="connsiteY16" fmla="*/ 2685987 h 4714030"/>
                <a:gd name="connsiteX17" fmla="*/ 4140072 w 4779369"/>
                <a:gd name="connsiteY17" fmla="*/ 3557314 h 4714030"/>
                <a:gd name="connsiteX18" fmla="*/ 3268745 w 4779369"/>
                <a:gd name="connsiteY18" fmla="*/ 3668264 h 4714030"/>
                <a:gd name="connsiteX19" fmla="*/ 3029106 w 4779369"/>
                <a:gd name="connsiteY19" fmla="*/ 3136468 h 4714030"/>
                <a:gd name="connsiteX20" fmla="*/ 3040867 w 4779369"/>
                <a:gd name="connsiteY20" fmla="*/ 3064259 h 4714030"/>
                <a:gd name="connsiteX21" fmla="*/ 3024015 w 4779369"/>
                <a:gd name="connsiteY21" fmla="*/ 3025265 h 4714030"/>
                <a:gd name="connsiteX22" fmla="*/ 2886424 w 4779369"/>
                <a:gd name="connsiteY22" fmla="*/ 2860950 h 4714030"/>
                <a:gd name="connsiteX23" fmla="*/ 2624436 w 4779369"/>
                <a:gd name="connsiteY23" fmla="*/ 2758262 h 4714030"/>
                <a:gd name="connsiteX24" fmla="*/ 2608775 w 4779369"/>
                <a:gd name="connsiteY24" fmla="*/ 2758435 h 4714030"/>
                <a:gd name="connsiteX25" fmla="*/ 2598603 w 4779369"/>
                <a:gd name="connsiteY25" fmla="*/ 2768115 h 4714030"/>
                <a:gd name="connsiteX26" fmla="*/ 2138389 w 4779369"/>
                <a:gd name="connsiteY26" fmla="*/ 3042691 h 4714030"/>
                <a:gd name="connsiteX27" fmla="*/ 2080005 w 4779369"/>
                <a:gd name="connsiteY27" fmla="*/ 3062295 h 4714030"/>
                <a:gd name="connsiteX28" fmla="*/ 2075740 w 4779369"/>
                <a:gd name="connsiteY28" fmla="*/ 3101544 h 4714030"/>
                <a:gd name="connsiteX29" fmla="*/ 2091557 w 4779369"/>
                <a:gd name="connsiteY29" fmla="*/ 3245802 h 4714030"/>
                <a:gd name="connsiteX30" fmla="*/ 2235869 w 4779369"/>
                <a:gd name="connsiteY30" fmla="*/ 3487372 h 4714030"/>
                <a:gd name="connsiteX31" fmla="*/ 2246040 w 4779369"/>
                <a:gd name="connsiteY31" fmla="*/ 3495068 h 4714030"/>
                <a:gd name="connsiteX32" fmla="*/ 2353186 w 4779369"/>
                <a:gd name="connsiteY32" fmla="*/ 3535124 h 4714030"/>
                <a:gd name="connsiteX33" fmla="*/ 2459892 w 4779369"/>
                <a:gd name="connsiteY33" fmla="*/ 3601767 h 4714030"/>
                <a:gd name="connsiteX34" fmla="*/ 2570842 w 4779369"/>
                <a:gd name="connsiteY34" fmla="*/ 4473093 h 4714030"/>
                <a:gd name="connsiteX35" fmla="*/ 1699516 w 4779369"/>
                <a:gd name="connsiteY35" fmla="*/ 4584044 h 4714030"/>
                <a:gd name="connsiteX36" fmla="*/ 1588565 w 4779369"/>
                <a:gd name="connsiteY36" fmla="*/ 3712718 h 4714030"/>
                <a:gd name="connsiteX37" fmla="*/ 1634920 w 4779369"/>
                <a:gd name="connsiteY37" fmla="*/ 3663870 h 4714030"/>
                <a:gd name="connsiteX38" fmla="*/ 1645376 w 4779369"/>
                <a:gd name="connsiteY38" fmla="*/ 3640232 h 4714030"/>
                <a:gd name="connsiteX39" fmla="*/ 1654346 w 4779369"/>
                <a:gd name="connsiteY39" fmla="*/ 3358982 h 4714030"/>
                <a:gd name="connsiteX40" fmla="*/ 1557620 w 4779369"/>
                <a:gd name="connsiteY40" fmla="*/ 3167736 h 4714030"/>
                <a:gd name="connsiteX41" fmla="*/ 1536748 w 4779369"/>
                <a:gd name="connsiteY41" fmla="*/ 3145662 h 4714030"/>
                <a:gd name="connsiteX42" fmla="*/ 1489568 w 4779369"/>
                <a:gd name="connsiteY42" fmla="*/ 3145159 h 4714030"/>
                <a:gd name="connsiteX43" fmla="*/ 610434 w 4779369"/>
                <a:gd name="connsiteY43" fmla="*/ 2818009 h 4714030"/>
                <a:gd name="connsiteX44" fmla="*/ 329331 w 4779369"/>
                <a:gd name="connsiteY44" fmla="*/ 610434 h 4714030"/>
                <a:gd name="connsiteX45" fmla="*/ 2536907 w 4779369"/>
                <a:gd name="connsiteY45" fmla="*/ 329331 h 4714030"/>
                <a:gd name="connsiteX46" fmla="*/ 3068123 w 4779369"/>
                <a:gd name="connsiteY46" fmla="*/ 1080399 h 4714030"/>
                <a:gd name="connsiteX47" fmla="*/ 3127186 w 4779369"/>
                <a:gd name="connsiteY47" fmla="*/ 1193698 h 4714030"/>
                <a:gd name="connsiteX48" fmla="*/ 3336570 w 4779369"/>
                <a:gd name="connsiteY48" fmla="*/ 1239409 h 4714030"/>
                <a:gd name="connsiteX49" fmla="*/ 3545953 w 4779369"/>
                <a:gd name="connsiteY49" fmla="*/ 1193698 h 4714030"/>
                <a:gd name="connsiteX50" fmla="*/ 3604045 w 4779369"/>
                <a:gd name="connsiteY50" fmla="*/ 1161650 h 4714030"/>
                <a:gd name="connsiteX51" fmla="*/ 3667106 w 4779369"/>
                <a:gd name="connsiteY51" fmla="*/ 1060681 h 4714030"/>
                <a:gd name="connsiteX52" fmla="*/ 4538432 w 4779369"/>
                <a:gd name="connsiteY5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04045 w 4779369"/>
                <a:gd name="connsiteY49" fmla="*/ 1161650 h 4714030"/>
                <a:gd name="connsiteX50" fmla="*/ 3667106 w 4779369"/>
                <a:gd name="connsiteY50" fmla="*/ 1060681 h 4714030"/>
                <a:gd name="connsiteX51" fmla="*/ 4538432 w 4779369"/>
                <a:gd name="connsiteY5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67106 w 4779369"/>
                <a:gd name="connsiteY49" fmla="*/ 1060681 h 4714030"/>
                <a:gd name="connsiteX50" fmla="*/ 4538432 w 4779369"/>
                <a:gd name="connsiteY5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24015 w 4779369"/>
                <a:gd name="connsiteY19" fmla="*/ 3025265 h 4714030"/>
                <a:gd name="connsiteX20" fmla="*/ 2886424 w 4779369"/>
                <a:gd name="connsiteY20" fmla="*/ 2860950 h 4714030"/>
                <a:gd name="connsiteX21" fmla="*/ 2624436 w 4779369"/>
                <a:gd name="connsiteY21" fmla="*/ 2758262 h 4714030"/>
                <a:gd name="connsiteX22" fmla="*/ 2608775 w 4779369"/>
                <a:gd name="connsiteY22" fmla="*/ 2758435 h 4714030"/>
                <a:gd name="connsiteX23" fmla="*/ 2598603 w 4779369"/>
                <a:gd name="connsiteY23" fmla="*/ 2768115 h 4714030"/>
                <a:gd name="connsiteX24" fmla="*/ 2138389 w 4779369"/>
                <a:gd name="connsiteY24" fmla="*/ 3042691 h 4714030"/>
                <a:gd name="connsiteX25" fmla="*/ 2080005 w 4779369"/>
                <a:gd name="connsiteY25" fmla="*/ 3062295 h 4714030"/>
                <a:gd name="connsiteX26" fmla="*/ 2075740 w 4779369"/>
                <a:gd name="connsiteY26" fmla="*/ 3101544 h 4714030"/>
                <a:gd name="connsiteX27" fmla="*/ 2091557 w 4779369"/>
                <a:gd name="connsiteY27" fmla="*/ 3245802 h 4714030"/>
                <a:gd name="connsiteX28" fmla="*/ 2235869 w 4779369"/>
                <a:gd name="connsiteY28" fmla="*/ 3487372 h 4714030"/>
                <a:gd name="connsiteX29" fmla="*/ 2246040 w 4779369"/>
                <a:gd name="connsiteY29" fmla="*/ 3495068 h 4714030"/>
                <a:gd name="connsiteX30" fmla="*/ 2353186 w 4779369"/>
                <a:gd name="connsiteY30" fmla="*/ 3535124 h 4714030"/>
                <a:gd name="connsiteX31" fmla="*/ 2459892 w 4779369"/>
                <a:gd name="connsiteY31" fmla="*/ 3601767 h 4714030"/>
                <a:gd name="connsiteX32" fmla="*/ 2570842 w 4779369"/>
                <a:gd name="connsiteY32" fmla="*/ 4473093 h 4714030"/>
                <a:gd name="connsiteX33" fmla="*/ 1699516 w 4779369"/>
                <a:gd name="connsiteY33" fmla="*/ 4584044 h 4714030"/>
                <a:gd name="connsiteX34" fmla="*/ 1588565 w 4779369"/>
                <a:gd name="connsiteY34" fmla="*/ 3712718 h 4714030"/>
                <a:gd name="connsiteX35" fmla="*/ 1634920 w 4779369"/>
                <a:gd name="connsiteY35" fmla="*/ 3663870 h 4714030"/>
                <a:gd name="connsiteX36" fmla="*/ 1645376 w 4779369"/>
                <a:gd name="connsiteY36" fmla="*/ 3640232 h 4714030"/>
                <a:gd name="connsiteX37" fmla="*/ 1654346 w 4779369"/>
                <a:gd name="connsiteY37" fmla="*/ 3358982 h 4714030"/>
                <a:gd name="connsiteX38" fmla="*/ 1557620 w 4779369"/>
                <a:gd name="connsiteY38" fmla="*/ 3167736 h 4714030"/>
                <a:gd name="connsiteX39" fmla="*/ 1536748 w 4779369"/>
                <a:gd name="connsiteY39" fmla="*/ 3145662 h 4714030"/>
                <a:gd name="connsiteX40" fmla="*/ 1489568 w 4779369"/>
                <a:gd name="connsiteY40" fmla="*/ 3145159 h 4714030"/>
                <a:gd name="connsiteX41" fmla="*/ 610434 w 4779369"/>
                <a:gd name="connsiteY41" fmla="*/ 2818009 h 4714030"/>
                <a:gd name="connsiteX42" fmla="*/ 329331 w 4779369"/>
                <a:gd name="connsiteY42" fmla="*/ 610434 h 4714030"/>
                <a:gd name="connsiteX43" fmla="*/ 2536907 w 4779369"/>
                <a:gd name="connsiteY43" fmla="*/ 329331 h 4714030"/>
                <a:gd name="connsiteX44" fmla="*/ 3068123 w 4779369"/>
                <a:gd name="connsiteY44" fmla="*/ 1080399 h 4714030"/>
                <a:gd name="connsiteX45" fmla="*/ 3127186 w 4779369"/>
                <a:gd name="connsiteY45" fmla="*/ 1193698 h 4714030"/>
                <a:gd name="connsiteX46" fmla="*/ 3336570 w 4779369"/>
                <a:gd name="connsiteY46" fmla="*/ 1239409 h 4714030"/>
                <a:gd name="connsiteX47" fmla="*/ 3545953 w 4779369"/>
                <a:gd name="connsiteY47" fmla="*/ 1193698 h 4714030"/>
                <a:gd name="connsiteX48" fmla="*/ 3667106 w 4779369"/>
                <a:gd name="connsiteY48" fmla="*/ 1060681 h 4714030"/>
                <a:gd name="connsiteX49" fmla="*/ 4538432 w 4779369"/>
                <a:gd name="connsiteY49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54240 w 4779369"/>
                <a:gd name="connsiteY13" fmla="*/ 2587267 h 4714030"/>
                <a:gd name="connsiteX14" fmla="*/ 4029121 w 4779369"/>
                <a:gd name="connsiteY14" fmla="*/ 2685987 h 4714030"/>
                <a:gd name="connsiteX15" fmla="*/ 4140072 w 4779369"/>
                <a:gd name="connsiteY15" fmla="*/ 3557314 h 4714030"/>
                <a:gd name="connsiteX16" fmla="*/ 3268745 w 4779369"/>
                <a:gd name="connsiteY16" fmla="*/ 3668264 h 4714030"/>
                <a:gd name="connsiteX17" fmla="*/ 3029106 w 4779369"/>
                <a:gd name="connsiteY17" fmla="*/ 3136468 h 4714030"/>
                <a:gd name="connsiteX18" fmla="*/ 3024015 w 4779369"/>
                <a:gd name="connsiteY18" fmla="*/ 3025265 h 4714030"/>
                <a:gd name="connsiteX19" fmla="*/ 2886424 w 4779369"/>
                <a:gd name="connsiteY19" fmla="*/ 2860950 h 4714030"/>
                <a:gd name="connsiteX20" fmla="*/ 2624436 w 4779369"/>
                <a:gd name="connsiteY20" fmla="*/ 2758262 h 4714030"/>
                <a:gd name="connsiteX21" fmla="*/ 2608775 w 4779369"/>
                <a:gd name="connsiteY21" fmla="*/ 2758435 h 4714030"/>
                <a:gd name="connsiteX22" fmla="*/ 2598603 w 4779369"/>
                <a:gd name="connsiteY22" fmla="*/ 2768115 h 4714030"/>
                <a:gd name="connsiteX23" fmla="*/ 2138389 w 4779369"/>
                <a:gd name="connsiteY23" fmla="*/ 3042691 h 4714030"/>
                <a:gd name="connsiteX24" fmla="*/ 2080005 w 4779369"/>
                <a:gd name="connsiteY24" fmla="*/ 3062295 h 4714030"/>
                <a:gd name="connsiteX25" fmla="*/ 2075740 w 4779369"/>
                <a:gd name="connsiteY25" fmla="*/ 3101544 h 4714030"/>
                <a:gd name="connsiteX26" fmla="*/ 2091557 w 4779369"/>
                <a:gd name="connsiteY26" fmla="*/ 3245802 h 4714030"/>
                <a:gd name="connsiteX27" fmla="*/ 2235869 w 4779369"/>
                <a:gd name="connsiteY27" fmla="*/ 3487372 h 4714030"/>
                <a:gd name="connsiteX28" fmla="*/ 2246040 w 4779369"/>
                <a:gd name="connsiteY28" fmla="*/ 3495068 h 4714030"/>
                <a:gd name="connsiteX29" fmla="*/ 2353186 w 4779369"/>
                <a:gd name="connsiteY29" fmla="*/ 3535124 h 4714030"/>
                <a:gd name="connsiteX30" fmla="*/ 2459892 w 4779369"/>
                <a:gd name="connsiteY30" fmla="*/ 3601767 h 4714030"/>
                <a:gd name="connsiteX31" fmla="*/ 2570842 w 4779369"/>
                <a:gd name="connsiteY31" fmla="*/ 4473093 h 4714030"/>
                <a:gd name="connsiteX32" fmla="*/ 1699516 w 4779369"/>
                <a:gd name="connsiteY32" fmla="*/ 4584044 h 4714030"/>
                <a:gd name="connsiteX33" fmla="*/ 1588565 w 4779369"/>
                <a:gd name="connsiteY33" fmla="*/ 3712718 h 4714030"/>
                <a:gd name="connsiteX34" fmla="*/ 1634920 w 4779369"/>
                <a:gd name="connsiteY34" fmla="*/ 3663870 h 4714030"/>
                <a:gd name="connsiteX35" fmla="*/ 1645376 w 4779369"/>
                <a:gd name="connsiteY35" fmla="*/ 3640232 h 4714030"/>
                <a:gd name="connsiteX36" fmla="*/ 1654346 w 4779369"/>
                <a:gd name="connsiteY36" fmla="*/ 3358982 h 4714030"/>
                <a:gd name="connsiteX37" fmla="*/ 1557620 w 4779369"/>
                <a:gd name="connsiteY37" fmla="*/ 3167736 h 4714030"/>
                <a:gd name="connsiteX38" fmla="*/ 1536748 w 4779369"/>
                <a:gd name="connsiteY38" fmla="*/ 3145662 h 4714030"/>
                <a:gd name="connsiteX39" fmla="*/ 1489568 w 4779369"/>
                <a:gd name="connsiteY39" fmla="*/ 3145159 h 4714030"/>
                <a:gd name="connsiteX40" fmla="*/ 610434 w 4779369"/>
                <a:gd name="connsiteY40" fmla="*/ 2818009 h 4714030"/>
                <a:gd name="connsiteX41" fmla="*/ 329331 w 4779369"/>
                <a:gd name="connsiteY41" fmla="*/ 610434 h 4714030"/>
                <a:gd name="connsiteX42" fmla="*/ 2536907 w 4779369"/>
                <a:gd name="connsiteY42" fmla="*/ 329331 h 4714030"/>
                <a:gd name="connsiteX43" fmla="*/ 3068123 w 4779369"/>
                <a:gd name="connsiteY43" fmla="*/ 1080399 h 4714030"/>
                <a:gd name="connsiteX44" fmla="*/ 3127186 w 4779369"/>
                <a:gd name="connsiteY44" fmla="*/ 1193698 h 4714030"/>
                <a:gd name="connsiteX45" fmla="*/ 3336570 w 4779369"/>
                <a:gd name="connsiteY45" fmla="*/ 1239409 h 4714030"/>
                <a:gd name="connsiteX46" fmla="*/ 3545953 w 4779369"/>
                <a:gd name="connsiteY46" fmla="*/ 1193698 h 4714030"/>
                <a:gd name="connsiteX47" fmla="*/ 3667106 w 4779369"/>
                <a:gd name="connsiteY47" fmla="*/ 1060681 h 4714030"/>
                <a:gd name="connsiteX48" fmla="*/ 4538432 w 4779369"/>
                <a:gd name="connsiteY48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608775 w 4779369"/>
                <a:gd name="connsiteY20" fmla="*/ 2758435 h 4714030"/>
                <a:gd name="connsiteX21" fmla="*/ 2598603 w 4779369"/>
                <a:gd name="connsiteY21" fmla="*/ 2768115 h 4714030"/>
                <a:gd name="connsiteX22" fmla="*/ 2138389 w 4779369"/>
                <a:gd name="connsiteY22" fmla="*/ 3042691 h 4714030"/>
                <a:gd name="connsiteX23" fmla="*/ 2080005 w 4779369"/>
                <a:gd name="connsiteY23" fmla="*/ 3062295 h 4714030"/>
                <a:gd name="connsiteX24" fmla="*/ 2075740 w 4779369"/>
                <a:gd name="connsiteY24" fmla="*/ 3101544 h 4714030"/>
                <a:gd name="connsiteX25" fmla="*/ 2091557 w 4779369"/>
                <a:gd name="connsiteY25" fmla="*/ 3245802 h 4714030"/>
                <a:gd name="connsiteX26" fmla="*/ 2235869 w 4779369"/>
                <a:gd name="connsiteY26" fmla="*/ 3487372 h 4714030"/>
                <a:gd name="connsiteX27" fmla="*/ 2246040 w 4779369"/>
                <a:gd name="connsiteY27" fmla="*/ 3495068 h 4714030"/>
                <a:gd name="connsiteX28" fmla="*/ 2353186 w 4779369"/>
                <a:gd name="connsiteY28" fmla="*/ 3535124 h 4714030"/>
                <a:gd name="connsiteX29" fmla="*/ 2459892 w 4779369"/>
                <a:gd name="connsiteY29" fmla="*/ 3601767 h 4714030"/>
                <a:gd name="connsiteX30" fmla="*/ 2570842 w 4779369"/>
                <a:gd name="connsiteY30" fmla="*/ 4473093 h 4714030"/>
                <a:gd name="connsiteX31" fmla="*/ 1699516 w 4779369"/>
                <a:gd name="connsiteY31" fmla="*/ 4584044 h 4714030"/>
                <a:gd name="connsiteX32" fmla="*/ 1588565 w 4779369"/>
                <a:gd name="connsiteY32" fmla="*/ 3712718 h 4714030"/>
                <a:gd name="connsiteX33" fmla="*/ 1634920 w 4779369"/>
                <a:gd name="connsiteY33" fmla="*/ 3663870 h 4714030"/>
                <a:gd name="connsiteX34" fmla="*/ 1645376 w 4779369"/>
                <a:gd name="connsiteY34" fmla="*/ 3640232 h 4714030"/>
                <a:gd name="connsiteX35" fmla="*/ 1654346 w 4779369"/>
                <a:gd name="connsiteY35" fmla="*/ 3358982 h 4714030"/>
                <a:gd name="connsiteX36" fmla="*/ 1557620 w 4779369"/>
                <a:gd name="connsiteY36" fmla="*/ 3167736 h 4714030"/>
                <a:gd name="connsiteX37" fmla="*/ 1536748 w 4779369"/>
                <a:gd name="connsiteY37" fmla="*/ 3145662 h 4714030"/>
                <a:gd name="connsiteX38" fmla="*/ 1489568 w 4779369"/>
                <a:gd name="connsiteY38" fmla="*/ 3145159 h 4714030"/>
                <a:gd name="connsiteX39" fmla="*/ 610434 w 4779369"/>
                <a:gd name="connsiteY39" fmla="*/ 2818009 h 4714030"/>
                <a:gd name="connsiteX40" fmla="*/ 329331 w 4779369"/>
                <a:gd name="connsiteY40" fmla="*/ 610434 h 4714030"/>
                <a:gd name="connsiteX41" fmla="*/ 2536907 w 4779369"/>
                <a:gd name="connsiteY41" fmla="*/ 329331 h 4714030"/>
                <a:gd name="connsiteX42" fmla="*/ 3068123 w 4779369"/>
                <a:gd name="connsiteY42" fmla="*/ 1080399 h 4714030"/>
                <a:gd name="connsiteX43" fmla="*/ 3127186 w 4779369"/>
                <a:gd name="connsiteY43" fmla="*/ 1193698 h 4714030"/>
                <a:gd name="connsiteX44" fmla="*/ 3336570 w 4779369"/>
                <a:gd name="connsiteY44" fmla="*/ 1239409 h 4714030"/>
                <a:gd name="connsiteX45" fmla="*/ 3545953 w 4779369"/>
                <a:gd name="connsiteY45" fmla="*/ 1193698 h 4714030"/>
                <a:gd name="connsiteX46" fmla="*/ 3667106 w 4779369"/>
                <a:gd name="connsiteY46" fmla="*/ 1060681 h 4714030"/>
                <a:gd name="connsiteX47" fmla="*/ 4538432 w 4779369"/>
                <a:gd name="connsiteY47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598603 w 4779369"/>
                <a:gd name="connsiteY20" fmla="*/ 2768115 h 4714030"/>
                <a:gd name="connsiteX21" fmla="*/ 2138389 w 4779369"/>
                <a:gd name="connsiteY21" fmla="*/ 3042691 h 4714030"/>
                <a:gd name="connsiteX22" fmla="*/ 2080005 w 4779369"/>
                <a:gd name="connsiteY22" fmla="*/ 3062295 h 4714030"/>
                <a:gd name="connsiteX23" fmla="*/ 2075740 w 4779369"/>
                <a:gd name="connsiteY23" fmla="*/ 3101544 h 4714030"/>
                <a:gd name="connsiteX24" fmla="*/ 2091557 w 4779369"/>
                <a:gd name="connsiteY24" fmla="*/ 3245802 h 4714030"/>
                <a:gd name="connsiteX25" fmla="*/ 2235869 w 4779369"/>
                <a:gd name="connsiteY25" fmla="*/ 3487372 h 4714030"/>
                <a:gd name="connsiteX26" fmla="*/ 2246040 w 4779369"/>
                <a:gd name="connsiteY26" fmla="*/ 3495068 h 4714030"/>
                <a:gd name="connsiteX27" fmla="*/ 2353186 w 4779369"/>
                <a:gd name="connsiteY27" fmla="*/ 3535124 h 4714030"/>
                <a:gd name="connsiteX28" fmla="*/ 2459892 w 4779369"/>
                <a:gd name="connsiteY28" fmla="*/ 3601767 h 4714030"/>
                <a:gd name="connsiteX29" fmla="*/ 2570842 w 4779369"/>
                <a:gd name="connsiteY29" fmla="*/ 4473093 h 4714030"/>
                <a:gd name="connsiteX30" fmla="*/ 1699516 w 4779369"/>
                <a:gd name="connsiteY30" fmla="*/ 4584044 h 4714030"/>
                <a:gd name="connsiteX31" fmla="*/ 1588565 w 4779369"/>
                <a:gd name="connsiteY31" fmla="*/ 3712718 h 4714030"/>
                <a:gd name="connsiteX32" fmla="*/ 1634920 w 4779369"/>
                <a:gd name="connsiteY32" fmla="*/ 3663870 h 4714030"/>
                <a:gd name="connsiteX33" fmla="*/ 1645376 w 4779369"/>
                <a:gd name="connsiteY33" fmla="*/ 3640232 h 4714030"/>
                <a:gd name="connsiteX34" fmla="*/ 1654346 w 4779369"/>
                <a:gd name="connsiteY34" fmla="*/ 3358982 h 4714030"/>
                <a:gd name="connsiteX35" fmla="*/ 1557620 w 4779369"/>
                <a:gd name="connsiteY35" fmla="*/ 3167736 h 4714030"/>
                <a:gd name="connsiteX36" fmla="*/ 1536748 w 4779369"/>
                <a:gd name="connsiteY36" fmla="*/ 3145662 h 4714030"/>
                <a:gd name="connsiteX37" fmla="*/ 1489568 w 4779369"/>
                <a:gd name="connsiteY37" fmla="*/ 3145159 h 4714030"/>
                <a:gd name="connsiteX38" fmla="*/ 610434 w 4779369"/>
                <a:gd name="connsiteY38" fmla="*/ 2818009 h 4714030"/>
                <a:gd name="connsiteX39" fmla="*/ 329331 w 4779369"/>
                <a:gd name="connsiteY39" fmla="*/ 610434 h 4714030"/>
                <a:gd name="connsiteX40" fmla="*/ 2536907 w 4779369"/>
                <a:gd name="connsiteY40" fmla="*/ 329331 h 4714030"/>
                <a:gd name="connsiteX41" fmla="*/ 3068123 w 4779369"/>
                <a:gd name="connsiteY41" fmla="*/ 1080399 h 4714030"/>
                <a:gd name="connsiteX42" fmla="*/ 3127186 w 4779369"/>
                <a:gd name="connsiteY42" fmla="*/ 1193698 h 4714030"/>
                <a:gd name="connsiteX43" fmla="*/ 3336570 w 4779369"/>
                <a:gd name="connsiteY43" fmla="*/ 1239409 h 4714030"/>
                <a:gd name="connsiteX44" fmla="*/ 3545953 w 4779369"/>
                <a:gd name="connsiteY44" fmla="*/ 1193698 h 4714030"/>
                <a:gd name="connsiteX45" fmla="*/ 3667106 w 4779369"/>
                <a:gd name="connsiteY45" fmla="*/ 1060681 h 4714030"/>
                <a:gd name="connsiteX46" fmla="*/ 4538432 w 4779369"/>
                <a:gd name="connsiteY46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80005 w 4779369"/>
                <a:gd name="connsiteY21" fmla="*/ 3062295 h 4714030"/>
                <a:gd name="connsiteX22" fmla="*/ 2075740 w 4779369"/>
                <a:gd name="connsiteY22" fmla="*/ 3101544 h 4714030"/>
                <a:gd name="connsiteX23" fmla="*/ 2091557 w 4779369"/>
                <a:gd name="connsiteY23" fmla="*/ 3245802 h 4714030"/>
                <a:gd name="connsiteX24" fmla="*/ 2235869 w 4779369"/>
                <a:gd name="connsiteY24" fmla="*/ 3487372 h 4714030"/>
                <a:gd name="connsiteX25" fmla="*/ 2246040 w 4779369"/>
                <a:gd name="connsiteY25" fmla="*/ 3495068 h 4714030"/>
                <a:gd name="connsiteX26" fmla="*/ 2353186 w 4779369"/>
                <a:gd name="connsiteY26" fmla="*/ 3535124 h 4714030"/>
                <a:gd name="connsiteX27" fmla="*/ 2459892 w 4779369"/>
                <a:gd name="connsiteY27" fmla="*/ 3601767 h 4714030"/>
                <a:gd name="connsiteX28" fmla="*/ 2570842 w 4779369"/>
                <a:gd name="connsiteY28" fmla="*/ 4473093 h 4714030"/>
                <a:gd name="connsiteX29" fmla="*/ 1699516 w 4779369"/>
                <a:gd name="connsiteY29" fmla="*/ 4584044 h 4714030"/>
                <a:gd name="connsiteX30" fmla="*/ 1588565 w 4779369"/>
                <a:gd name="connsiteY30" fmla="*/ 3712718 h 4714030"/>
                <a:gd name="connsiteX31" fmla="*/ 1634920 w 4779369"/>
                <a:gd name="connsiteY31" fmla="*/ 3663870 h 4714030"/>
                <a:gd name="connsiteX32" fmla="*/ 1645376 w 4779369"/>
                <a:gd name="connsiteY32" fmla="*/ 3640232 h 4714030"/>
                <a:gd name="connsiteX33" fmla="*/ 1654346 w 4779369"/>
                <a:gd name="connsiteY33" fmla="*/ 3358982 h 4714030"/>
                <a:gd name="connsiteX34" fmla="*/ 1557620 w 4779369"/>
                <a:gd name="connsiteY34" fmla="*/ 3167736 h 4714030"/>
                <a:gd name="connsiteX35" fmla="*/ 1536748 w 4779369"/>
                <a:gd name="connsiteY35" fmla="*/ 3145662 h 4714030"/>
                <a:gd name="connsiteX36" fmla="*/ 1489568 w 4779369"/>
                <a:gd name="connsiteY36" fmla="*/ 3145159 h 4714030"/>
                <a:gd name="connsiteX37" fmla="*/ 610434 w 4779369"/>
                <a:gd name="connsiteY37" fmla="*/ 2818009 h 4714030"/>
                <a:gd name="connsiteX38" fmla="*/ 329331 w 4779369"/>
                <a:gd name="connsiteY38" fmla="*/ 610434 h 4714030"/>
                <a:gd name="connsiteX39" fmla="*/ 2536907 w 4779369"/>
                <a:gd name="connsiteY39" fmla="*/ 329331 h 4714030"/>
                <a:gd name="connsiteX40" fmla="*/ 3068123 w 4779369"/>
                <a:gd name="connsiteY40" fmla="*/ 1080399 h 4714030"/>
                <a:gd name="connsiteX41" fmla="*/ 3127186 w 4779369"/>
                <a:gd name="connsiteY41" fmla="*/ 1193698 h 4714030"/>
                <a:gd name="connsiteX42" fmla="*/ 3336570 w 4779369"/>
                <a:gd name="connsiteY42" fmla="*/ 1239409 h 4714030"/>
                <a:gd name="connsiteX43" fmla="*/ 3545953 w 4779369"/>
                <a:gd name="connsiteY43" fmla="*/ 1193698 h 4714030"/>
                <a:gd name="connsiteX44" fmla="*/ 3667106 w 4779369"/>
                <a:gd name="connsiteY44" fmla="*/ 1060681 h 4714030"/>
                <a:gd name="connsiteX45" fmla="*/ 4538432 w 4779369"/>
                <a:gd name="connsiteY4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536748 w 4779369"/>
                <a:gd name="connsiteY34" fmla="*/ 3145662 h 4714030"/>
                <a:gd name="connsiteX35" fmla="*/ 1489568 w 4779369"/>
                <a:gd name="connsiteY35" fmla="*/ 3145159 h 4714030"/>
                <a:gd name="connsiteX36" fmla="*/ 610434 w 4779369"/>
                <a:gd name="connsiteY36" fmla="*/ 2818009 h 4714030"/>
                <a:gd name="connsiteX37" fmla="*/ 329331 w 4779369"/>
                <a:gd name="connsiteY37" fmla="*/ 610434 h 4714030"/>
                <a:gd name="connsiteX38" fmla="*/ 2536907 w 4779369"/>
                <a:gd name="connsiteY38" fmla="*/ 329331 h 4714030"/>
                <a:gd name="connsiteX39" fmla="*/ 3068123 w 4779369"/>
                <a:gd name="connsiteY39" fmla="*/ 1080399 h 4714030"/>
                <a:gd name="connsiteX40" fmla="*/ 3127186 w 4779369"/>
                <a:gd name="connsiteY40" fmla="*/ 1193698 h 4714030"/>
                <a:gd name="connsiteX41" fmla="*/ 3336570 w 4779369"/>
                <a:gd name="connsiteY41" fmla="*/ 1239409 h 4714030"/>
                <a:gd name="connsiteX42" fmla="*/ 3545953 w 4779369"/>
                <a:gd name="connsiteY42" fmla="*/ 1193698 h 4714030"/>
                <a:gd name="connsiteX43" fmla="*/ 3667106 w 4779369"/>
                <a:gd name="connsiteY43" fmla="*/ 1060681 h 4714030"/>
                <a:gd name="connsiteX44" fmla="*/ 4538432 w 4779369"/>
                <a:gd name="connsiteY4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489568 w 4779369"/>
                <a:gd name="connsiteY34" fmla="*/ 3145159 h 4714030"/>
                <a:gd name="connsiteX35" fmla="*/ 610434 w 4779369"/>
                <a:gd name="connsiteY35" fmla="*/ 2818009 h 4714030"/>
                <a:gd name="connsiteX36" fmla="*/ 329331 w 4779369"/>
                <a:gd name="connsiteY36" fmla="*/ 610434 h 4714030"/>
                <a:gd name="connsiteX37" fmla="*/ 2536907 w 4779369"/>
                <a:gd name="connsiteY37" fmla="*/ 329331 h 4714030"/>
                <a:gd name="connsiteX38" fmla="*/ 3068123 w 4779369"/>
                <a:gd name="connsiteY38" fmla="*/ 1080399 h 4714030"/>
                <a:gd name="connsiteX39" fmla="*/ 3127186 w 4779369"/>
                <a:gd name="connsiteY39" fmla="*/ 1193698 h 4714030"/>
                <a:gd name="connsiteX40" fmla="*/ 3336570 w 4779369"/>
                <a:gd name="connsiteY40" fmla="*/ 1239409 h 4714030"/>
                <a:gd name="connsiteX41" fmla="*/ 3545953 w 4779369"/>
                <a:gd name="connsiteY41" fmla="*/ 1193698 h 4714030"/>
                <a:gd name="connsiteX42" fmla="*/ 3667106 w 4779369"/>
                <a:gd name="connsiteY42" fmla="*/ 1060681 h 4714030"/>
                <a:gd name="connsiteX43" fmla="*/ 4538432 w 4779369"/>
                <a:gd name="connsiteY4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45376 w 4779369"/>
                <a:gd name="connsiteY30" fmla="*/ 3640232 h 4714030"/>
                <a:gd name="connsiteX31" fmla="*/ 1654346 w 4779369"/>
                <a:gd name="connsiteY31" fmla="*/ 3358982 h 4714030"/>
                <a:gd name="connsiteX32" fmla="*/ 1557620 w 4779369"/>
                <a:gd name="connsiteY32" fmla="*/ 3167736 h 4714030"/>
                <a:gd name="connsiteX33" fmla="*/ 1489568 w 4779369"/>
                <a:gd name="connsiteY33" fmla="*/ 3145159 h 4714030"/>
                <a:gd name="connsiteX34" fmla="*/ 610434 w 4779369"/>
                <a:gd name="connsiteY34" fmla="*/ 2818009 h 4714030"/>
                <a:gd name="connsiteX35" fmla="*/ 329331 w 4779369"/>
                <a:gd name="connsiteY35" fmla="*/ 610434 h 4714030"/>
                <a:gd name="connsiteX36" fmla="*/ 2536907 w 4779369"/>
                <a:gd name="connsiteY36" fmla="*/ 329331 h 4714030"/>
                <a:gd name="connsiteX37" fmla="*/ 3068123 w 4779369"/>
                <a:gd name="connsiteY37" fmla="*/ 1080399 h 4714030"/>
                <a:gd name="connsiteX38" fmla="*/ 3127186 w 4779369"/>
                <a:gd name="connsiteY38" fmla="*/ 1193698 h 4714030"/>
                <a:gd name="connsiteX39" fmla="*/ 3336570 w 4779369"/>
                <a:gd name="connsiteY39" fmla="*/ 1239409 h 4714030"/>
                <a:gd name="connsiteX40" fmla="*/ 3545953 w 4779369"/>
                <a:gd name="connsiteY40" fmla="*/ 1193698 h 4714030"/>
                <a:gd name="connsiteX41" fmla="*/ 3667106 w 4779369"/>
                <a:gd name="connsiteY41" fmla="*/ 1060681 h 4714030"/>
                <a:gd name="connsiteX42" fmla="*/ 4538432 w 4779369"/>
                <a:gd name="connsiteY4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353186 w 4779369"/>
                <a:gd name="connsiteY24" fmla="*/ 3535124 h 4714030"/>
                <a:gd name="connsiteX25" fmla="*/ 2459892 w 4779369"/>
                <a:gd name="connsiteY25" fmla="*/ 3601767 h 4714030"/>
                <a:gd name="connsiteX26" fmla="*/ 2570842 w 4779369"/>
                <a:gd name="connsiteY26" fmla="*/ 4473093 h 4714030"/>
                <a:gd name="connsiteX27" fmla="*/ 1699516 w 4779369"/>
                <a:gd name="connsiteY27" fmla="*/ 4584044 h 4714030"/>
                <a:gd name="connsiteX28" fmla="*/ 1588565 w 4779369"/>
                <a:gd name="connsiteY28" fmla="*/ 3712718 h 4714030"/>
                <a:gd name="connsiteX29" fmla="*/ 1645376 w 4779369"/>
                <a:gd name="connsiteY29" fmla="*/ 3640232 h 4714030"/>
                <a:gd name="connsiteX30" fmla="*/ 1654346 w 4779369"/>
                <a:gd name="connsiteY30" fmla="*/ 3358982 h 4714030"/>
                <a:gd name="connsiteX31" fmla="*/ 1557620 w 4779369"/>
                <a:gd name="connsiteY31" fmla="*/ 3167736 h 4714030"/>
                <a:gd name="connsiteX32" fmla="*/ 1489568 w 4779369"/>
                <a:gd name="connsiteY32" fmla="*/ 3145159 h 4714030"/>
                <a:gd name="connsiteX33" fmla="*/ 610434 w 4779369"/>
                <a:gd name="connsiteY33" fmla="*/ 2818009 h 4714030"/>
                <a:gd name="connsiteX34" fmla="*/ 329331 w 4779369"/>
                <a:gd name="connsiteY34" fmla="*/ 610434 h 4714030"/>
                <a:gd name="connsiteX35" fmla="*/ 2536907 w 4779369"/>
                <a:gd name="connsiteY35" fmla="*/ 329331 h 4714030"/>
                <a:gd name="connsiteX36" fmla="*/ 3068123 w 4779369"/>
                <a:gd name="connsiteY36" fmla="*/ 1080399 h 4714030"/>
                <a:gd name="connsiteX37" fmla="*/ 3127186 w 4779369"/>
                <a:gd name="connsiteY37" fmla="*/ 1193698 h 4714030"/>
                <a:gd name="connsiteX38" fmla="*/ 3336570 w 4779369"/>
                <a:gd name="connsiteY38" fmla="*/ 1239409 h 4714030"/>
                <a:gd name="connsiteX39" fmla="*/ 3545953 w 4779369"/>
                <a:gd name="connsiteY39" fmla="*/ 1193698 h 4714030"/>
                <a:gd name="connsiteX40" fmla="*/ 3667106 w 4779369"/>
                <a:gd name="connsiteY40" fmla="*/ 1060681 h 4714030"/>
                <a:gd name="connsiteX41" fmla="*/ 4538432 w 4779369"/>
                <a:gd name="connsiteY4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79369" h="4714030">
                  <a:moveTo>
                    <a:pt x="4538432" y="949730"/>
                  </a:moveTo>
                  <a:cubicBezTo>
                    <a:pt x="4809681" y="1159702"/>
                    <a:pt x="4859355" y="1549808"/>
                    <a:pt x="4649383" y="1821057"/>
                  </a:cubicBezTo>
                  <a:cubicBezTo>
                    <a:pt x="4439411" y="2092305"/>
                    <a:pt x="4049305" y="2141980"/>
                    <a:pt x="3778057" y="1932008"/>
                  </a:cubicBezTo>
                  <a:cubicBezTo>
                    <a:pt x="3744150" y="1905761"/>
                    <a:pt x="3713707" y="1876700"/>
                    <a:pt x="3686799" y="1845408"/>
                  </a:cubicBezTo>
                  <a:lnTo>
                    <a:pt x="3606598" y="1770199"/>
                  </a:lnTo>
                  <a:cubicBezTo>
                    <a:pt x="3529516" y="1720217"/>
                    <a:pt x="3436594" y="1691032"/>
                    <a:pt x="3336570" y="1691032"/>
                  </a:cubicBezTo>
                  <a:cubicBezTo>
                    <a:pt x="3286557" y="1691032"/>
                    <a:pt x="3238321" y="1698329"/>
                    <a:pt x="3192952" y="1711872"/>
                  </a:cubicBezTo>
                  <a:lnTo>
                    <a:pt x="3126960" y="1827523"/>
                  </a:lnTo>
                  <a:cubicBezTo>
                    <a:pt x="3110678" y="1927706"/>
                    <a:pt x="3084589" y="2026882"/>
                    <a:pt x="3048503" y="2123573"/>
                  </a:cubicBezTo>
                  <a:lnTo>
                    <a:pt x="2997806" y="2275931"/>
                  </a:lnTo>
                  <a:cubicBezTo>
                    <a:pt x="3028163" y="2362638"/>
                    <a:pt x="3083778" y="2442597"/>
                    <a:pt x="3162873" y="2503824"/>
                  </a:cubicBezTo>
                  <a:cubicBezTo>
                    <a:pt x="3222195" y="2549745"/>
                    <a:pt x="3288407" y="2580238"/>
                    <a:pt x="3356427" y="2595846"/>
                  </a:cubicBezTo>
                  <a:lnTo>
                    <a:pt x="3454240" y="2587267"/>
                  </a:lnTo>
                  <a:cubicBezTo>
                    <a:pt x="3643632" y="2524946"/>
                    <a:pt x="3859590" y="2554754"/>
                    <a:pt x="4029121" y="2685987"/>
                  </a:cubicBezTo>
                  <a:cubicBezTo>
                    <a:pt x="4300370" y="2895959"/>
                    <a:pt x="4350044" y="3286065"/>
                    <a:pt x="4140072" y="3557314"/>
                  </a:cubicBezTo>
                  <a:cubicBezTo>
                    <a:pt x="3930100" y="3828562"/>
                    <a:pt x="3539994" y="3878237"/>
                    <a:pt x="3268745" y="3668264"/>
                  </a:cubicBezTo>
                  <a:cubicBezTo>
                    <a:pt x="3099214" y="3537032"/>
                    <a:pt x="3016237" y="3335435"/>
                    <a:pt x="3029106" y="3136468"/>
                  </a:cubicBezTo>
                  <a:lnTo>
                    <a:pt x="3024015" y="3025265"/>
                  </a:lnTo>
                  <a:cubicBezTo>
                    <a:pt x="2991859" y="2963328"/>
                    <a:pt x="2957326" y="2903808"/>
                    <a:pt x="2886424" y="2860950"/>
                  </a:cubicBezTo>
                  <a:cubicBezTo>
                    <a:pt x="2815522" y="2818092"/>
                    <a:pt x="2723276" y="2737825"/>
                    <a:pt x="2598603" y="2768115"/>
                  </a:cubicBezTo>
                  <a:cubicBezTo>
                    <a:pt x="2459863" y="2887416"/>
                    <a:pt x="2303815" y="2979278"/>
                    <a:pt x="2138389" y="3042691"/>
                  </a:cubicBezTo>
                  <a:cubicBezTo>
                    <a:pt x="2028027" y="3139434"/>
                    <a:pt x="2074124" y="3158542"/>
                    <a:pt x="2091557" y="3245802"/>
                  </a:cubicBezTo>
                  <a:cubicBezTo>
                    <a:pt x="2111153" y="3343888"/>
                    <a:pt x="2168165" y="3425277"/>
                    <a:pt x="2235869" y="3487372"/>
                  </a:cubicBezTo>
                  <a:lnTo>
                    <a:pt x="2353186" y="3535124"/>
                  </a:lnTo>
                  <a:cubicBezTo>
                    <a:pt x="2390222" y="3553331"/>
                    <a:pt x="2425986" y="3575521"/>
                    <a:pt x="2459892" y="3601767"/>
                  </a:cubicBezTo>
                  <a:cubicBezTo>
                    <a:pt x="2731140" y="3811739"/>
                    <a:pt x="2780815" y="4201845"/>
                    <a:pt x="2570842" y="4473093"/>
                  </a:cubicBezTo>
                  <a:cubicBezTo>
                    <a:pt x="2360870" y="4744342"/>
                    <a:pt x="1970764" y="4794016"/>
                    <a:pt x="1699516" y="4584044"/>
                  </a:cubicBezTo>
                  <a:cubicBezTo>
                    <a:pt x="1428267" y="4374072"/>
                    <a:pt x="1378593" y="3983966"/>
                    <a:pt x="1588565" y="3712718"/>
                  </a:cubicBezTo>
                  <a:lnTo>
                    <a:pt x="1645376" y="3640232"/>
                  </a:lnTo>
                  <a:cubicBezTo>
                    <a:pt x="1674446" y="3553085"/>
                    <a:pt x="1679412" y="3455814"/>
                    <a:pt x="1654346" y="3358982"/>
                  </a:cubicBezTo>
                  <a:cubicBezTo>
                    <a:pt x="1635545" y="3286357"/>
                    <a:pt x="1601854" y="3221714"/>
                    <a:pt x="1557620" y="3167736"/>
                  </a:cubicBezTo>
                  <a:lnTo>
                    <a:pt x="1489568" y="3145159"/>
                  </a:lnTo>
                  <a:cubicBezTo>
                    <a:pt x="1180724" y="3128904"/>
                    <a:pt x="873514" y="3021658"/>
                    <a:pt x="610434" y="2818009"/>
                  </a:cubicBezTo>
                  <a:cubicBezTo>
                    <a:pt x="-76796" y="2286029"/>
                    <a:pt x="-202649" y="1297663"/>
                    <a:pt x="329331" y="610434"/>
                  </a:cubicBezTo>
                  <a:cubicBezTo>
                    <a:pt x="861312" y="-76796"/>
                    <a:pt x="1849677" y="-202650"/>
                    <a:pt x="2536907" y="329331"/>
                  </a:cubicBezTo>
                  <a:cubicBezTo>
                    <a:pt x="2794618" y="528824"/>
                    <a:pt x="2973385" y="792496"/>
                    <a:pt x="3068123" y="1080399"/>
                  </a:cubicBezTo>
                  <a:lnTo>
                    <a:pt x="3127186" y="1193698"/>
                  </a:lnTo>
                  <a:cubicBezTo>
                    <a:pt x="3190528" y="1222992"/>
                    <a:pt x="3261551" y="1239409"/>
                    <a:pt x="3336570" y="1239409"/>
                  </a:cubicBezTo>
                  <a:cubicBezTo>
                    <a:pt x="3411588" y="1239409"/>
                    <a:pt x="3482611" y="1222992"/>
                    <a:pt x="3545953" y="1193698"/>
                  </a:cubicBezTo>
                  <a:lnTo>
                    <a:pt x="3667106" y="1060681"/>
                  </a:lnTo>
                  <a:cubicBezTo>
                    <a:pt x="3877078" y="789432"/>
                    <a:pt x="4267184" y="739758"/>
                    <a:pt x="4538432" y="949730"/>
                  </a:cubicBezTo>
                  <a:close/>
                </a:path>
              </a:pathLst>
            </a:cu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2264596" flipH="1">
              <a:off x="2921403" y="1414131"/>
              <a:ext cx="4302386" cy="4243568"/>
            </a:xfrm>
            <a:custGeom>
              <a:avLst/>
              <a:gdLst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094483 w 4779369"/>
                <a:gd name="connsiteY49" fmla="*/ 1175656 h 4714030"/>
                <a:gd name="connsiteX50" fmla="*/ 3127186 w 4779369"/>
                <a:gd name="connsiteY50" fmla="*/ 1193698 h 4714030"/>
                <a:gd name="connsiteX51" fmla="*/ 3336570 w 4779369"/>
                <a:gd name="connsiteY51" fmla="*/ 1239409 h 4714030"/>
                <a:gd name="connsiteX52" fmla="*/ 3545953 w 4779369"/>
                <a:gd name="connsiteY52" fmla="*/ 1193698 h 4714030"/>
                <a:gd name="connsiteX53" fmla="*/ 3604045 w 4779369"/>
                <a:gd name="connsiteY53" fmla="*/ 1161650 h 4714030"/>
                <a:gd name="connsiteX54" fmla="*/ 3667106 w 4779369"/>
                <a:gd name="connsiteY54" fmla="*/ 1060681 h 4714030"/>
                <a:gd name="connsiteX55" fmla="*/ 4538432 w 4779369"/>
                <a:gd name="connsiteY5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127186 w 4779369"/>
                <a:gd name="connsiteY49" fmla="*/ 1193698 h 4714030"/>
                <a:gd name="connsiteX50" fmla="*/ 3336570 w 4779369"/>
                <a:gd name="connsiteY50" fmla="*/ 1239409 h 4714030"/>
                <a:gd name="connsiteX51" fmla="*/ 3545953 w 4779369"/>
                <a:gd name="connsiteY51" fmla="*/ 1193698 h 4714030"/>
                <a:gd name="connsiteX52" fmla="*/ 3604045 w 4779369"/>
                <a:gd name="connsiteY52" fmla="*/ 1161650 h 4714030"/>
                <a:gd name="connsiteX53" fmla="*/ 3667106 w 4779369"/>
                <a:gd name="connsiteY53" fmla="*/ 1060681 h 4714030"/>
                <a:gd name="connsiteX54" fmla="*/ 4538432 w 4779369"/>
                <a:gd name="connsiteY5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26960 w 4779369"/>
                <a:gd name="connsiteY9" fmla="*/ 1827523 h 4714030"/>
                <a:gd name="connsiteX10" fmla="*/ 3048503 w 4779369"/>
                <a:gd name="connsiteY10" fmla="*/ 2123573 h 4714030"/>
                <a:gd name="connsiteX11" fmla="*/ 2992344 w 4779369"/>
                <a:gd name="connsiteY11" fmla="*/ 2253828 h 4714030"/>
                <a:gd name="connsiteX12" fmla="*/ 2997806 w 4779369"/>
                <a:gd name="connsiteY12" fmla="*/ 2275931 h 4714030"/>
                <a:gd name="connsiteX13" fmla="*/ 3162873 w 4779369"/>
                <a:gd name="connsiteY13" fmla="*/ 2503824 h 4714030"/>
                <a:gd name="connsiteX14" fmla="*/ 3356427 w 4779369"/>
                <a:gd name="connsiteY14" fmla="*/ 2595846 h 4714030"/>
                <a:gd name="connsiteX15" fmla="*/ 3414277 w 4779369"/>
                <a:gd name="connsiteY15" fmla="*/ 2604863 h 4714030"/>
                <a:gd name="connsiteX16" fmla="*/ 3454240 w 4779369"/>
                <a:gd name="connsiteY16" fmla="*/ 2587267 h 4714030"/>
                <a:gd name="connsiteX17" fmla="*/ 4029121 w 4779369"/>
                <a:gd name="connsiteY17" fmla="*/ 2685987 h 4714030"/>
                <a:gd name="connsiteX18" fmla="*/ 4140072 w 4779369"/>
                <a:gd name="connsiteY18" fmla="*/ 3557314 h 4714030"/>
                <a:gd name="connsiteX19" fmla="*/ 3268745 w 4779369"/>
                <a:gd name="connsiteY19" fmla="*/ 3668264 h 4714030"/>
                <a:gd name="connsiteX20" fmla="*/ 3029106 w 4779369"/>
                <a:gd name="connsiteY20" fmla="*/ 3136468 h 4714030"/>
                <a:gd name="connsiteX21" fmla="*/ 3040867 w 4779369"/>
                <a:gd name="connsiteY21" fmla="*/ 3064259 h 4714030"/>
                <a:gd name="connsiteX22" fmla="*/ 3024015 w 4779369"/>
                <a:gd name="connsiteY22" fmla="*/ 3025265 h 4714030"/>
                <a:gd name="connsiteX23" fmla="*/ 2886424 w 4779369"/>
                <a:gd name="connsiteY23" fmla="*/ 2860950 h 4714030"/>
                <a:gd name="connsiteX24" fmla="*/ 2624436 w 4779369"/>
                <a:gd name="connsiteY24" fmla="*/ 2758262 h 4714030"/>
                <a:gd name="connsiteX25" fmla="*/ 2608775 w 4779369"/>
                <a:gd name="connsiteY25" fmla="*/ 2758435 h 4714030"/>
                <a:gd name="connsiteX26" fmla="*/ 2598603 w 4779369"/>
                <a:gd name="connsiteY26" fmla="*/ 2768115 h 4714030"/>
                <a:gd name="connsiteX27" fmla="*/ 2138389 w 4779369"/>
                <a:gd name="connsiteY27" fmla="*/ 3042691 h 4714030"/>
                <a:gd name="connsiteX28" fmla="*/ 2080005 w 4779369"/>
                <a:gd name="connsiteY28" fmla="*/ 3062295 h 4714030"/>
                <a:gd name="connsiteX29" fmla="*/ 2075740 w 4779369"/>
                <a:gd name="connsiteY29" fmla="*/ 3101544 h 4714030"/>
                <a:gd name="connsiteX30" fmla="*/ 2091557 w 4779369"/>
                <a:gd name="connsiteY30" fmla="*/ 3245802 h 4714030"/>
                <a:gd name="connsiteX31" fmla="*/ 2235869 w 4779369"/>
                <a:gd name="connsiteY31" fmla="*/ 3487372 h 4714030"/>
                <a:gd name="connsiteX32" fmla="*/ 2246040 w 4779369"/>
                <a:gd name="connsiteY32" fmla="*/ 3495068 h 4714030"/>
                <a:gd name="connsiteX33" fmla="*/ 2353186 w 4779369"/>
                <a:gd name="connsiteY33" fmla="*/ 3535124 h 4714030"/>
                <a:gd name="connsiteX34" fmla="*/ 2459892 w 4779369"/>
                <a:gd name="connsiteY34" fmla="*/ 3601767 h 4714030"/>
                <a:gd name="connsiteX35" fmla="*/ 2570842 w 4779369"/>
                <a:gd name="connsiteY35" fmla="*/ 4473093 h 4714030"/>
                <a:gd name="connsiteX36" fmla="*/ 1699516 w 4779369"/>
                <a:gd name="connsiteY36" fmla="*/ 4584044 h 4714030"/>
                <a:gd name="connsiteX37" fmla="*/ 1588565 w 4779369"/>
                <a:gd name="connsiteY37" fmla="*/ 3712718 h 4714030"/>
                <a:gd name="connsiteX38" fmla="*/ 1634920 w 4779369"/>
                <a:gd name="connsiteY38" fmla="*/ 3663870 h 4714030"/>
                <a:gd name="connsiteX39" fmla="*/ 1645376 w 4779369"/>
                <a:gd name="connsiteY39" fmla="*/ 3640232 h 4714030"/>
                <a:gd name="connsiteX40" fmla="*/ 1654346 w 4779369"/>
                <a:gd name="connsiteY40" fmla="*/ 3358982 h 4714030"/>
                <a:gd name="connsiteX41" fmla="*/ 1557620 w 4779369"/>
                <a:gd name="connsiteY41" fmla="*/ 3167736 h 4714030"/>
                <a:gd name="connsiteX42" fmla="*/ 1536748 w 4779369"/>
                <a:gd name="connsiteY42" fmla="*/ 3145662 h 4714030"/>
                <a:gd name="connsiteX43" fmla="*/ 1489568 w 4779369"/>
                <a:gd name="connsiteY43" fmla="*/ 3145159 h 4714030"/>
                <a:gd name="connsiteX44" fmla="*/ 610434 w 4779369"/>
                <a:gd name="connsiteY44" fmla="*/ 2818009 h 4714030"/>
                <a:gd name="connsiteX45" fmla="*/ 329331 w 4779369"/>
                <a:gd name="connsiteY45" fmla="*/ 610434 h 4714030"/>
                <a:gd name="connsiteX46" fmla="*/ 2536907 w 4779369"/>
                <a:gd name="connsiteY46" fmla="*/ 329331 h 4714030"/>
                <a:gd name="connsiteX47" fmla="*/ 3068123 w 4779369"/>
                <a:gd name="connsiteY47" fmla="*/ 1080399 h 4714030"/>
                <a:gd name="connsiteX48" fmla="*/ 3127186 w 4779369"/>
                <a:gd name="connsiteY48" fmla="*/ 1193698 h 4714030"/>
                <a:gd name="connsiteX49" fmla="*/ 3336570 w 4779369"/>
                <a:gd name="connsiteY49" fmla="*/ 1239409 h 4714030"/>
                <a:gd name="connsiteX50" fmla="*/ 3545953 w 4779369"/>
                <a:gd name="connsiteY50" fmla="*/ 1193698 h 4714030"/>
                <a:gd name="connsiteX51" fmla="*/ 3604045 w 4779369"/>
                <a:gd name="connsiteY51" fmla="*/ 1161650 h 4714030"/>
                <a:gd name="connsiteX52" fmla="*/ 3667106 w 4779369"/>
                <a:gd name="connsiteY52" fmla="*/ 1060681 h 4714030"/>
                <a:gd name="connsiteX53" fmla="*/ 4538432 w 4779369"/>
                <a:gd name="connsiteY5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06598 w 4779369"/>
                <a:gd name="connsiteY5" fmla="*/ 1770199 h 4714030"/>
                <a:gd name="connsiteX6" fmla="*/ 3336570 w 4779369"/>
                <a:gd name="connsiteY6" fmla="*/ 1691032 h 4714030"/>
                <a:gd name="connsiteX7" fmla="*/ 3192952 w 4779369"/>
                <a:gd name="connsiteY7" fmla="*/ 1711872 h 4714030"/>
                <a:gd name="connsiteX8" fmla="*/ 3126960 w 4779369"/>
                <a:gd name="connsiteY8" fmla="*/ 1827523 h 4714030"/>
                <a:gd name="connsiteX9" fmla="*/ 3048503 w 4779369"/>
                <a:gd name="connsiteY9" fmla="*/ 2123573 h 4714030"/>
                <a:gd name="connsiteX10" fmla="*/ 2992344 w 4779369"/>
                <a:gd name="connsiteY10" fmla="*/ 2253828 h 4714030"/>
                <a:gd name="connsiteX11" fmla="*/ 2997806 w 4779369"/>
                <a:gd name="connsiteY11" fmla="*/ 2275931 h 4714030"/>
                <a:gd name="connsiteX12" fmla="*/ 3162873 w 4779369"/>
                <a:gd name="connsiteY12" fmla="*/ 2503824 h 4714030"/>
                <a:gd name="connsiteX13" fmla="*/ 3356427 w 4779369"/>
                <a:gd name="connsiteY13" fmla="*/ 2595846 h 4714030"/>
                <a:gd name="connsiteX14" fmla="*/ 3414277 w 4779369"/>
                <a:gd name="connsiteY14" fmla="*/ 2604863 h 4714030"/>
                <a:gd name="connsiteX15" fmla="*/ 3454240 w 4779369"/>
                <a:gd name="connsiteY15" fmla="*/ 2587267 h 4714030"/>
                <a:gd name="connsiteX16" fmla="*/ 4029121 w 4779369"/>
                <a:gd name="connsiteY16" fmla="*/ 2685987 h 4714030"/>
                <a:gd name="connsiteX17" fmla="*/ 4140072 w 4779369"/>
                <a:gd name="connsiteY17" fmla="*/ 3557314 h 4714030"/>
                <a:gd name="connsiteX18" fmla="*/ 3268745 w 4779369"/>
                <a:gd name="connsiteY18" fmla="*/ 3668264 h 4714030"/>
                <a:gd name="connsiteX19" fmla="*/ 3029106 w 4779369"/>
                <a:gd name="connsiteY19" fmla="*/ 3136468 h 4714030"/>
                <a:gd name="connsiteX20" fmla="*/ 3040867 w 4779369"/>
                <a:gd name="connsiteY20" fmla="*/ 3064259 h 4714030"/>
                <a:gd name="connsiteX21" fmla="*/ 3024015 w 4779369"/>
                <a:gd name="connsiteY21" fmla="*/ 3025265 h 4714030"/>
                <a:gd name="connsiteX22" fmla="*/ 2886424 w 4779369"/>
                <a:gd name="connsiteY22" fmla="*/ 2860950 h 4714030"/>
                <a:gd name="connsiteX23" fmla="*/ 2624436 w 4779369"/>
                <a:gd name="connsiteY23" fmla="*/ 2758262 h 4714030"/>
                <a:gd name="connsiteX24" fmla="*/ 2608775 w 4779369"/>
                <a:gd name="connsiteY24" fmla="*/ 2758435 h 4714030"/>
                <a:gd name="connsiteX25" fmla="*/ 2598603 w 4779369"/>
                <a:gd name="connsiteY25" fmla="*/ 2768115 h 4714030"/>
                <a:gd name="connsiteX26" fmla="*/ 2138389 w 4779369"/>
                <a:gd name="connsiteY26" fmla="*/ 3042691 h 4714030"/>
                <a:gd name="connsiteX27" fmla="*/ 2080005 w 4779369"/>
                <a:gd name="connsiteY27" fmla="*/ 3062295 h 4714030"/>
                <a:gd name="connsiteX28" fmla="*/ 2075740 w 4779369"/>
                <a:gd name="connsiteY28" fmla="*/ 3101544 h 4714030"/>
                <a:gd name="connsiteX29" fmla="*/ 2091557 w 4779369"/>
                <a:gd name="connsiteY29" fmla="*/ 3245802 h 4714030"/>
                <a:gd name="connsiteX30" fmla="*/ 2235869 w 4779369"/>
                <a:gd name="connsiteY30" fmla="*/ 3487372 h 4714030"/>
                <a:gd name="connsiteX31" fmla="*/ 2246040 w 4779369"/>
                <a:gd name="connsiteY31" fmla="*/ 3495068 h 4714030"/>
                <a:gd name="connsiteX32" fmla="*/ 2353186 w 4779369"/>
                <a:gd name="connsiteY32" fmla="*/ 3535124 h 4714030"/>
                <a:gd name="connsiteX33" fmla="*/ 2459892 w 4779369"/>
                <a:gd name="connsiteY33" fmla="*/ 3601767 h 4714030"/>
                <a:gd name="connsiteX34" fmla="*/ 2570842 w 4779369"/>
                <a:gd name="connsiteY34" fmla="*/ 4473093 h 4714030"/>
                <a:gd name="connsiteX35" fmla="*/ 1699516 w 4779369"/>
                <a:gd name="connsiteY35" fmla="*/ 4584044 h 4714030"/>
                <a:gd name="connsiteX36" fmla="*/ 1588565 w 4779369"/>
                <a:gd name="connsiteY36" fmla="*/ 3712718 h 4714030"/>
                <a:gd name="connsiteX37" fmla="*/ 1634920 w 4779369"/>
                <a:gd name="connsiteY37" fmla="*/ 3663870 h 4714030"/>
                <a:gd name="connsiteX38" fmla="*/ 1645376 w 4779369"/>
                <a:gd name="connsiteY38" fmla="*/ 3640232 h 4714030"/>
                <a:gd name="connsiteX39" fmla="*/ 1654346 w 4779369"/>
                <a:gd name="connsiteY39" fmla="*/ 3358982 h 4714030"/>
                <a:gd name="connsiteX40" fmla="*/ 1557620 w 4779369"/>
                <a:gd name="connsiteY40" fmla="*/ 3167736 h 4714030"/>
                <a:gd name="connsiteX41" fmla="*/ 1536748 w 4779369"/>
                <a:gd name="connsiteY41" fmla="*/ 3145662 h 4714030"/>
                <a:gd name="connsiteX42" fmla="*/ 1489568 w 4779369"/>
                <a:gd name="connsiteY42" fmla="*/ 3145159 h 4714030"/>
                <a:gd name="connsiteX43" fmla="*/ 610434 w 4779369"/>
                <a:gd name="connsiteY43" fmla="*/ 2818009 h 4714030"/>
                <a:gd name="connsiteX44" fmla="*/ 329331 w 4779369"/>
                <a:gd name="connsiteY44" fmla="*/ 610434 h 4714030"/>
                <a:gd name="connsiteX45" fmla="*/ 2536907 w 4779369"/>
                <a:gd name="connsiteY45" fmla="*/ 329331 h 4714030"/>
                <a:gd name="connsiteX46" fmla="*/ 3068123 w 4779369"/>
                <a:gd name="connsiteY46" fmla="*/ 1080399 h 4714030"/>
                <a:gd name="connsiteX47" fmla="*/ 3127186 w 4779369"/>
                <a:gd name="connsiteY47" fmla="*/ 1193698 h 4714030"/>
                <a:gd name="connsiteX48" fmla="*/ 3336570 w 4779369"/>
                <a:gd name="connsiteY48" fmla="*/ 1239409 h 4714030"/>
                <a:gd name="connsiteX49" fmla="*/ 3545953 w 4779369"/>
                <a:gd name="connsiteY49" fmla="*/ 1193698 h 4714030"/>
                <a:gd name="connsiteX50" fmla="*/ 3604045 w 4779369"/>
                <a:gd name="connsiteY50" fmla="*/ 1161650 h 4714030"/>
                <a:gd name="connsiteX51" fmla="*/ 3667106 w 4779369"/>
                <a:gd name="connsiteY51" fmla="*/ 1060681 h 4714030"/>
                <a:gd name="connsiteX52" fmla="*/ 4538432 w 4779369"/>
                <a:gd name="connsiteY5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04045 w 4779369"/>
                <a:gd name="connsiteY49" fmla="*/ 1161650 h 4714030"/>
                <a:gd name="connsiteX50" fmla="*/ 3667106 w 4779369"/>
                <a:gd name="connsiteY50" fmla="*/ 1060681 h 4714030"/>
                <a:gd name="connsiteX51" fmla="*/ 4538432 w 4779369"/>
                <a:gd name="connsiteY5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67106 w 4779369"/>
                <a:gd name="connsiteY49" fmla="*/ 1060681 h 4714030"/>
                <a:gd name="connsiteX50" fmla="*/ 4538432 w 4779369"/>
                <a:gd name="connsiteY5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24015 w 4779369"/>
                <a:gd name="connsiteY19" fmla="*/ 3025265 h 4714030"/>
                <a:gd name="connsiteX20" fmla="*/ 2886424 w 4779369"/>
                <a:gd name="connsiteY20" fmla="*/ 2860950 h 4714030"/>
                <a:gd name="connsiteX21" fmla="*/ 2624436 w 4779369"/>
                <a:gd name="connsiteY21" fmla="*/ 2758262 h 4714030"/>
                <a:gd name="connsiteX22" fmla="*/ 2608775 w 4779369"/>
                <a:gd name="connsiteY22" fmla="*/ 2758435 h 4714030"/>
                <a:gd name="connsiteX23" fmla="*/ 2598603 w 4779369"/>
                <a:gd name="connsiteY23" fmla="*/ 2768115 h 4714030"/>
                <a:gd name="connsiteX24" fmla="*/ 2138389 w 4779369"/>
                <a:gd name="connsiteY24" fmla="*/ 3042691 h 4714030"/>
                <a:gd name="connsiteX25" fmla="*/ 2080005 w 4779369"/>
                <a:gd name="connsiteY25" fmla="*/ 3062295 h 4714030"/>
                <a:gd name="connsiteX26" fmla="*/ 2075740 w 4779369"/>
                <a:gd name="connsiteY26" fmla="*/ 3101544 h 4714030"/>
                <a:gd name="connsiteX27" fmla="*/ 2091557 w 4779369"/>
                <a:gd name="connsiteY27" fmla="*/ 3245802 h 4714030"/>
                <a:gd name="connsiteX28" fmla="*/ 2235869 w 4779369"/>
                <a:gd name="connsiteY28" fmla="*/ 3487372 h 4714030"/>
                <a:gd name="connsiteX29" fmla="*/ 2246040 w 4779369"/>
                <a:gd name="connsiteY29" fmla="*/ 3495068 h 4714030"/>
                <a:gd name="connsiteX30" fmla="*/ 2353186 w 4779369"/>
                <a:gd name="connsiteY30" fmla="*/ 3535124 h 4714030"/>
                <a:gd name="connsiteX31" fmla="*/ 2459892 w 4779369"/>
                <a:gd name="connsiteY31" fmla="*/ 3601767 h 4714030"/>
                <a:gd name="connsiteX32" fmla="*/ 2570842 w 4779369"/>
                <a:gd name="connsiteY32" fmla="*/ 4473093 h 4714030"/>
                <a:gd name="connsiteX33" fmla="*/ 1699516 w 4779369"/>
                <a:gd name="connsiteY33" fmla="*/ 4584044 h 4714030"/>
                <a:gd name="connsiteX34" fmla="*/ 1588565 w 4779369"/>
                <a:gd name="connsiteY34" fmla="*/ 3712718 h 4714030"/>
                <a:gd name="connsiteX35" fmla="*/ 1634920 w 4779369"/>
                <a:gd name="connsiteY35" fmla="*/ 3663870 h 4714030"/>
                <a:gd name="connsiteX36" fmla="*/ 1645376 w 4779369"/>
                <a:gd name="connsiteY36" fmla="*/ 3640232 h 4714030"/>
                <a:gd name="connsiteX37" fmla="*/ 1654346 w 4779369"/>
                <a:gd name="connsiteY37" fmla="*/ 3358982 h 4714030"/>
                <a:gd name="connsiteX38" fmla="*/ 1557620 w 4779369"/>
                <a:gd name="connsiteY38" fmla="*/ 3167736 h 4714030"/>
                <a:gd name="connsiteX39" fmla="*/ 1536748 w 4779369"/>
                <a:gd name="connsiteY39" fmla="*/ 3145662 h 4714030"/>
                <a:gd name="connsiteX40" fmla="*/ 1489568 w 4779369"/>
                <a:gd name="connsiteY40" fmla="*/ 3145159 h 4714030"/>
                <a:gd name="connsiteX41" fmla="*/ 610434 w 4779369"/>
                <a:gd name="connsiteY41" fmla="*/ 2818009 h 4714030"/>
                <a:gd name="connsiteX42" fmla="*/ 329331 w 4779369"/>
                <a:gd name="connsiteY42" fmla="*/ 610434 h 4714030"/>
                <a:gd name="connsiteX43" fmla="*/ 2536907 w 4779369"/>
                <a:gd name="connsiteY43" fmla="*/ 329331 h 4714030"/>
                <a:gd name="connsiteX44" fmla="*/ 3068123 w 4779369"/>
                <a:gd name="connsiteY44" fmla="*/ 1080399 h 4714030"/>
                <a:gd name="connsiteX45" fmla="*/ 3127186 w 4779369"/>
                <a:gd name="connsiteY45" fmla="*/ 1193698 h 4714030"/>
                <a:gd name="connsiteX46" fmla="*/ 3336570 w 4779369"/>
                <a:gd name="connsiteY46" fmla="*/ 1239409 h 4714030"/>
                <a:gd name="connsiteX47" fmla="*/ 3545953 w 4779369"/>
                <a:gd name="connsiteY47" fmla="*/ 1193698 h 4714030"/>
                <a:gd name="connsiteX48" fmla="*/ 3667106 w 4779369"/>
                <a:gd name="connsiteY48" fmla="*/ 1060681 h 4714030"/>
                <a:gd name="connsiteX49" fmla="*/ 4538432 w 4779369"/>
                <a:gd name="connsiteY49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54240 w 4779369"/>
                <a:gd name="connsiteY13" fmla="*/ 2587267 h 4714030"/>
                <a:gd name="connsiteX14" fmla="*/ 4029121 w 4779369"/>
                <a:gd name="connsiteY14" fmla="*/ 2685987 h 4714030"/>
                <a:gd name="connsiteX15" fmla="*/ 4140072 w 4779369"/>
                <a:gd name="connsiteY15" fmla="*/ 3557314 h 4714030"/>
                <a:gd name="connsiteX16" fmla="*/ 3268745 w 4779369"/>
                <a:gd name="connsiteY16" fmla="*/ 3668264 h 4714030"/>
                <a:gd name="connsiteX17" fmla="*/ 3029106 w 4779369"/>
                <a:gd name="connsiteY17" fmla="*/ 3136468 h 4714030"/>
                <a:gd name="connsiteX18" fmla="*/ 3024015 w 4779369"/>
                <a:gd name="connsiteY18" fmla="*/ 3025265 h 4714030"/>
                <a:gd name="connsiteX19" fmla="*/ 2886424 w 4779369"/>
                <a:gd name="connsiteY19" fmla="*/ 2860950 h 4714030"/>
                <a:gd name="connsiteX20" fmla="*/ 2624436 w 4779369"/>
                <a:gd name="connsiteY20" fmla="*/ 2758262 h 4714030"/>
                <a:gd name="connsiteX21" fmla="*/ 2608775 w 4779369"/>
                <a:gd name="connsiteY21" fmla="*/ 2758435 h 4714030"/>
                <a:gd name="connsiteX22" fmla="*/ 2598603 w 4779369"/>
                <a:gd name="connsiteY22" fmla="*/ 2768115 h 4714030"/>
                <a:gd name="connsiteX23" fmla="*/ 2138389 w 4779369"/>
                <a:gd name="connsiteY23" fmla="*/ 3042691 h 4714030"/>
                <a:gd name="connsiteX24" fmla="*/ 2080005 w 4779369"/>
                <a:gd name="connsiteY24" fmla="*/ 3062295 h 4714030"/>
                <a:gd name="connsiteX25" fmla="*/ 2075740 w 4779369"/>
                <a:gd name="connsiteY25" fmla="*/ 3101544 h 4714030"/>
                <a:gd name="connsiteX26" fmla="*/ 2091557 w 4779369"/>
                <a:gd name="connsiteY26" fmla="*/ 3245802 h 4714030"/>
                <a:gd name="connsiteX27" fmla="*/ 2235869 w 4779369"/>
                <a:gd name="connsiteY27" fmla="*/ 3487372 h 4714030"/>
                <a:gd name="connsiteX28" fmla="*/ 2246040 w 4779369"/>
                <a:gd name="connsiteY28" fmla="*/ 3495068 h 4714030"/>
                <a:gd name="connsiteX29" fmla="*/ 2353186 w 4779369"/>
                <a:gd name="connsiteY29" fmla="*/ 3535124 h 4714030"/>
                <a:gd name="connsiteX30" fmla="*/ 2459892 w 4779369"/>
                <a:gd name="connsiteY30" fmla="*/ 3601767 h 4714030"/>
                <a:gd name="connsiteX31" fmla="*/ 2570842 w 4779369"/>
                <a:gd name="connsiteY31" fmla="*/ 4473093 h 4714030"/>
                <a:gd name="connsiteX32" fmla="*/ 1699516 w 4779369"/>
                <a:gd name="connsiteY32" fmla="*/ 4584044 h 4714030"/>
                <a:gd name="connsiteX33" fmla="*/ 1588565 w 4779369"/>
                <a:gd name="connsiteY33" fmla="*/ 3712718 h 4714030"/>
                <a:gd name="connsiteX34" fmla="*/ 1634920 w 4779369"/>
                <a:gd name="connsiteY34" fmla="*/ 3663870 h 4714030"/>
                <a:gd name="connsiteX35" fmla="*/ 1645376 w 4779369"/>
                <a:gd name="connsiteY35" fmla="*/ 3640232 h 4714030"/>
                <a:gd name="connsiteX36" fmla="*/ 1654346 w 4779369"/>
                <a:gd name="connsiteY36" fmla="*/ 3358982 h 4714030"/>
                <a:gd name="connsiteX37" fmla="*/ 1557620 w 4779369"/>
                <a:gd name="connsiteY37" fmla="*/ 3167736 h 4714030"/>
                <a:gd name="connsiteX38" fmla="*/ 1536748 w 4779369"/>
                <a:gd name="connsiteY38" fmla="*/ 3145662 h 4714030"/>
                <a:gd name="connsiteX39" fmla="*/ 1489568 w 4779369"/>
                <a:gd name="connsiteY39" fmla="*/ 3145159 h 4714030"/>
                <a:gd name="connsiteX40" fmla="*/ 610434 w 4779369"/>
                <a:gd name="connsiteY40" fmla="*/ 2818009 h 4714030"/>
                <a:gd name="connsiteX41" fmla="*/ 329331 w 4779369"/>
                <a:gd name="connsiteY41" fmla="*/ 610434 h 4714030"/>
                <a:gd name="connsiteX42" fmla="*/ 2536907 w 4779369"/>
                <a:gd name="connsiteY42" fmla="*/ 329331 h 4714030"/>
                <a:gd name="connsiteX43" fmla="*/ 3068123 w 4779369"/>
                <a:gd name="connsiteY43" fmla="*/ 1080399 h 4714030"/>
                <a:gd name="connsiteX44" fmla="*/ 3127186 w 4779369"/>
                <a:gd name="connsiteY44" fmla="*/ 1193698 h 4714030"/>
                <a:gd name="connsiteX45" fmla="*/ 3336570 w 4779369"/>
                <a:gd name="connsiteY45" fmla="*/ 1239409 h 4714030"/>
                <a:gd name="connsiteX46" fmla="*/ 3545953 w 4779369"/>
                <a:gd name="connsiteY46" fmla="*/ 1193698 h 4714030"/>
                <a:gd name="connsiteX47" fmla="*/ 3667106 w 4779369"/>
                <a:gd name="connsiteY47" fmla="*/ 1060681 h 4714030"/>
                <a:gd name="connsiteX48" fmla="*/ 4538432 w 4779369"/>
                <a:gd name="connsiteY48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608775 w 4779369"/>
                <a:gd name="connsiteY20" fmla="*/ 2758435 h 4714030"/>
                <a:gd name="connsiteX21" fmla="*/ 2598603 w 4779369"/>
                <a:gd name="connsiteY21" fmla="*/ 2768115 h 4714030"/>
                <a:gd name="connsiteX22" fmla="*/ 2138389 w 4779369"/>
                <a:gd name="connsiteY22" fmla="*/ 3042691 h 4714030"/>
                <a:gd name="connsiteX23" fmla="*/ 2080005 w 4779369"/>
                <a:gd name="connsiteY23" fmla="*/ 3062295 h 4714030"/>
                <a:gd name="connsiteX24" fmla="*/ 2075740 w 4779369"/>
                <a:gd name="connsiteY24" fmla="*/ 3101544 h 4714030"/>
                <a:gd name="connsiteX25" fmla="*/ 2091557 w 4779369"/>
                <a:gd name="connsiteY25" fmla="*/ 3245802 h 4714030"/>
                <a:gd name="connsiteX26" fmla="*/ 2235869 w 4779369"/>
                <a:gd name="connsiteY26" fmla="*/ 3487372 h 4714030"/>
                <a:gd name="connsiteX27" fmla="*/ 2246040 w 4779369"/>
                <a:gd name="connsiteY27" fmla="*/ 3495068 h 4714030"/>
                <a:gd name="connsiteX28" fmla="*/ 2353186 w 4779369"/>
                <a:gd name="connsiteY28" fmla="*/ 3535124 h 4714030"/>
                <a:gd name="connsiteX29" fmla="*/ 2459892 w 4779369"/>
                <a:gd name="connsiteY29" fmla="*/ 3601767 h 4714030"/>
                <a:gd name="connsiteX30" fmla="*/ 2570842 w 4779369"/>
                <a:gd name="connsiteY30" fmla="*/ 4473093 h 4714030"/>
                <a:gd name="connsiteX31" fmla="*/ 1699516 w 4779369"/>
                <a:gd name="connsiteY31" fmla="*/ 4584044 h 4714030"/>
                <a:gd name="connsiteX32" fmla="*/ 1588565 w 4779369"/>
                <a:gd name="connsiteY32" fmla="*/ 3712718 h 4714030"/>
                <a:gd name="connsiteX33" fmla="*/ 1634920 w 4779369"/>
                <a:gd name="connsiteY33" fmla="*/ 3663870 h 4714030"/>
                <a:gd name="connsiteX34" fmla="*/ 1645376 w 4779369"/>
                <a:gd name="connsiteY34" fmla="*/ 3640232 h 4714030"/>
                <a:gd name="connsiteX35" fmla="*/ 1654346 w 4779369"/>
                <a:gd name="connsiteY35" fmla="*/ 3358982 h 4714030"/>
                <a:gd name="connsiteX36" fmla="*/ 1557620 w 4779369"/>
                <a:gd name="connsiteY36" fmla="*/ 3167736 h 4714030"/>
                <a:gd name="connsiteX37" fmla="*/ 1536748 w 4779369"/>
                <a:gd name="connsiteY37" fmla="*/ 3145662 h 4714030"/>
                <a:gd name="connsiteX38" fmla="*/ 1489568 w 4779369"/>
                <a:gd name="connsiteY38" fmla="*/ 3145159 h 4714030"/>
                <a:gd name="connsiteX39" fmla="*/ 610434 w 4779369"/>
                <a:gd name="connsiteY39" fmla="*/ 2818009 h 4714030"/>
                <a:gd name="connsiteX40" fmla="*/ 329331 w 4779369"/>
                <a:gd name="connsiteY40" fmla="*/ 610434 h 4714030"/>
                <a:gd name="connsiteX41" fmla="*/ 2536907 w 4779369"/>
                <a:gd name="connsiteY41" fmla="*/ 329331 h 4714030"/>
                <a:gd name="connsiteX42" fmla="*/ 3068123 w 4779369"/>
                <a:gd name="connsiteY42" fmla="*/ 1080399 h 4714030"/>
                <a:gd name="connsiteX43" fmla="*/ 3127186 w 4779369"/>
                <a:gd name="connsiteY43" fmla="*/ 1193698 h 4714030"/>
                <a:gd name="connsiteX44" fmla="*/ 3336570 w 4779369"/>
                <a:gd name="connsiteY44" fmla="*/ 1239409 h 4714030"/>
                <a:gd name="connsiteX45" fmla="*/ 3545953 w 4779369"/>
                <a:gd name="connsiteY45" fmla="*/ 1193698 h 4714030"/>
                <a:gd name="connsiteX46" fmla="*/ 3667106 w 4779369"/>
                <a:gd name="connsiteY46" fmla="*/ 1060681 h 4714030"/>
                <a:gd name="connsiteX47" fmla="*/ 4538432 w 4779369"/>
                <a:gd name="connsiteY47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598603 w 4779369"/>
                <a:gd name="connsiteY20" fmla="*/ 2768115 h 4714030"/>
                <a:gd name="connsiteX21" fmla="*/ 2138389 w 4779369"/>
                <a:gd name="connsiteY21" fmla="*/ 3042691 h 4714030"/>
                <a:gd name="connsiteX22" fmla="*/ 2080005 w 4779369"/>
                <a:gd name="connsiteY22" fmla="*/ 3062295 h 4714030"/>
                <a:gd name="connsiteX23" fmla="*/ 2075740 w 4779369"/>
                <a:gd name="connsiteY23" fmla="*/ 3101544 h 4714030"/>
                <a:gd name="connsiteX24" fmla="*/ 2091557 w 4779369"/>
                <a:gd name="connsiteY24" fmla="*/ 3245802 h 4714030"/>
                <a:gd name="connsiteX25" fmla="*/ 2235869 w 4779369"/>
                <a:gd name="connsiteY25" fmla="*/ 3487372 h 4714030"/>
                <a:gd name="connsiteX26" fmla="*/ 2246040 w 4779369"/>
                <a:gd name="connsiteY26" fmla="*/ 3495068 h 4714030"/>
                <a:gd name="connsiteX27" fmla="*/ 2353186 w 4779369"/>
                <a:gd name="connsiteY27" fmla="*/ 3535124 h 4714030"/>
                <a:gd name="connsiteX28" fmla="*/ 2459892 w 4779369"/>
                <a:gd name="connsiteY28" fmla="*/ 3601767 h 4714030"/>
                <a:gd name="connsiteX29" fmla="*/ 2570842 w 4779369"/>
                <a:gd name="connsiteY29" fmla="*/ 4473093 h 4714030"/>
                <a:gd name="connsiteX30" fmla="*/ 1699516 w 4779369"/>
                <a:gd name="connsiteY30" fmla="*/ 4584044 h 4714030"/>
                <a:gd name="connsiteX31" fmla="*/ 1588565 w 4779369"/>
                <a:gd name="connsiteY31" fmla="*/ 3712718 h 4714030"/>
                <a:gd name="connsiteX32" fmla="*/ 1634920 w 4779369"/>
                <a:gd name="connsiteY32" fmla="*/ 3663870 h 4714030"/>
                <a:gd name="connsiteX33" fmla="*/ 1645376 w 4779369"/>
                <a:gd name="connsiteY33" fmla="*/ 3640232 h 4714030"/>
                <a:gd name="connsiteX34" fmla="*/ 1654346 w 4779369"/>
                <a:gd name="connsiteY34" fmla="*/ 3358982 h 4714030"/>
                <a:gd name="connsiteX35" fmla="*/ 1557620 w 4779369"/>
                <a:gd name="connsiteY35" fmla="*/ 3167736 h 4714030"/>
                <a:gd name="connsiteX36" fmla="*/ 1536748 w 4779369"/>
                <a:gd name="connsiteY36" fmla="*/ 3145662 h 4714030"/>
                <a:gd name="connsiteX37" fmla="*/ 1489568 w 4779369"/>
                <a:gd name="connsiteY37" fmla="*/ 3145159 h 4714030"/>
                <a:gd name="connsiteX38" fmla="*/ 610434 w 4779369"/>
                <a:gd name="connsiteY38" fmla="*/ 2818009 h 4714030"/>
                <a:gd name="connsiteX39" fmla="*/ 329331 w 4779369"/>
                <a:gd name="connsiteY39" fmla="*/ 610434 h 4714030"/>
                <a:gd name="connsiteX40" fmla="*/ 2536907 w 4779369"/>
                <a:gd name="connsiteY40" fmla="*/ 329331 h 4714030"/>
                <a:gd name="connsiteX41" fmla="*/ 3068123 w 4779369"/>
                <a:gd name="connsiteY41" fmla="*/ 1080399 h 4714030"/>
                <a:gd name="connsiteX42" fmla="*/ 3127186 w 4779369"/>
                <a:gd name="connsiteY42" fmla="*/ 1193698 h 4714030"/>
                <a:gd name="connsiteX43" fmla="*/ 3336570 w 4779369"/>
                <a:gd name="connsiteY43" fmla="*/ 1239409 h 4714030"/>
                <a:gd name="connsiteX44" fmla="*/ 3545953 w 4779369"/>
                <a:gd name="connsiteY44" fmla="*/ 1193698 h 4714030"/>
                <a:gd name="connsiteX45" fmla="*/ 3667106 w 4779369"/>
                <a:gd name="connsiteY45" fmla="*/ 1060681 h 4714030"/>
                <a:gd name="connsiteX46" fmla="*/ 4538432 w 4779369"/>
                <a:gd name="connsiteY46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80005 w 4779369"/>
                <a:gd name="connsiteY21" fmla="*/ 3062295 h 4714030"/>
                <a:gd name="connsiteX22" fmla="*/ 2075740 w 4779369"/>
                <a:gd name="connsiteY22" fmla="*/ 3101544 h 4714030"/>
                <a:gd name="connsiteX23" fmla="*/ 2091557 w 4779369"/>
                <a:gd name="connsiteY23" fmla="*/ 3245802 h 4714030"/>
                <a:gd name="connsiteX24" fmla="*/ 2235869 w 4779369"/>
                <a:gd name="connsiteY24" fmla="*/ 3487372 h 4714030"/>
                <a:gd name="connsiteX25" fmla="*/ 2246040 w 4779369"/>
                <a:gd name="connsiteY25" fmla="*/ 3495068 h 4714030"/>
                <a:gd name="connsiteX26" fmla="*/ 2353186 w 4779369"/>
                <a:gd name="connsiteY26" fmla="*/ 3535124 h 4714030"/>
                <a:gd name="connsiteX27" fmla="*/ 2459892 w 4779369"/>
                <a:gd name="connsiteY27" fmla="*/ 3601767 h 4714030"/>
                <a:gd name="connsiteX28" fmla="*/ 2570842 w 4779369"/>
                <a:gd name="connsiteY28" fmla="*/ 4473093 h 4714030"/>
                <a:gd name="connsiteX29" fmla="*/ 1699516 w 4779369"/>
                <a:gd name="connsiteY29" fmla="*/ 4584044 h 4714030"/>
                <a:gd name="connsiteX30" fmla="*/ 1588565 w 4779369"/>
                <a:gd name="connsiteY30" fmla="*/ 3712718 h 4714030"/>
                <a:gd name="connsiteX31" fmla="*/ 1634920 w 4779369"/>
                <a:gd name="connsiteY31" fmla="*/ 3663870 h 4714030"/>
                <a:gd name="connsiteX32" fmla="*/ 1645376 w 4779369"/>
                <a:gd name="connsiteY32" fmla="*/ 3640232 h 4714030"/>
                <a:gd name="connsiteX33" fmla="*/ 1654346 w 4779369"/>
                <a:gd name="connsiteY33" fmla="*/ 3358982 h 4714030"/>
                <a:gd name="connsiteX34" fmla="*/ 1557620 w 4779369"/>
                <a:gd name="connsiteY34" fmla="*/ 3167736 h 4714030"/>
                <a:gd name="connsiteX35" fmla="*/ 1536748 w 4779369"/>
                <a:gd name="connsiteY35" fmla="*/ 3145662 h 4714030"/>
                <a:gd name="connsiteX36" fmla="*/ 1489568 w 4779369"/>
                <a:gd name="connsiteY36" fmla="*/ 3145159 h 4714030"/>
                <a:gd name="connsiteX37" fmla="*/ 610434 w 4779369"/>
                <a:gd name="connsiteY37" fmla="*/ 2818009 h 4714030"/>
                <a:gd name="connsiteX38" fmla="*/ 329331 w 4779369"/>
                <a:gd name="connsiteY38" fmla="*/ 610434 h 4714030"/>
                <a:gd name="connsiteX39" fmla="*/ 2536907 w 4779369"/>
                <a:gd name="connsiteY39" fmla="*/ 329331 h 4714030"/>
                <a:gd name="connsiteX40" fmla="*/ 3068123 w 4779369"/>
                <a:gd name="connsiteY40" fmla="*/ 1080399 h 4714030"/>
                <a:gd name="connsiteX41" fmla="*/ 3127186 w 4779369"/>
                <a:gd name="connsiteY41" fmla="*/ 1193698 h 4714030"/>
                <a:gd name="connsiteX42" fmla="*/ 3336570 w 4779369"/>
                <a:gd name="connsiteY42" fmla="*/ 1239409 h 4714030"/>
                <a:gd name="connsiteX43" fmla="*/ 3545953 w 4779369"/>
                <a:gd name="connsiteY43" fmla="*/ 1193698 h 4714030"/>
                <a:gd name="connsiteX44" fmla="*/ 3667106 w 4779369"/>
                <a:gd name="connsiteY44" fmla="*/ 1060681 h 4714030"/>
                <a:gd name="connsiteX45" fmla="*/ 4538432 w 4779369"/>
                <a:gd name="connsiteY4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536748 w 4779369"/>
                <a:gd name="connsiteY34" fmla="*/ 3145662 h 4714030"/>
                <a:gd name="connsiteX35" fmla="*/ 1489568 w 4779369"/>
                <a:gd name="connsiteY35" fmla="*/ 3145159 h 4714030"/>
                <a:gd name="connsiteX36" fmla="*/ 610434 w 4779369"/>
                <a:gd name="connsiteY36" fmla="*/ 2818009 h 4714030"/>
                <a:gd name="connsiteX37" fmla="*/ 329331 w 4779369"/>
                <a:gd name="connsiteY37" fmla="*/ 610434 h 4714030"/>
                <a:gd name="connsiteX38" fmla="*/ 2536907 w 4779369"/>
                <a:gd name="connsiteY38" fmla="*/ 329331 h 4714030"/>
                <a:gd name="connsiteX39" fmla="*/ 3068123 w 4779369"/>
                <a:gd name="connsiteY39" fmla="*/ 1080399 h 4714030"/>
                <a:gd name="connsiteX40" fmla="*/ 3127186 w 4779369"/>
                <a:gd name="connsiteY40" fmla="*/ 1193698 h 4714030"/>
                <a:gd name="connsiteX41" fmla="*/ 3336570 w 4779369"/>
                <a:gd name="connsiteY41" fmla="*/ 1239409 h 4714030"/>
                <a:gd name="connsiteX42" fmla="*/ 3545953 w 4779369"/>
                <a:gd name="connsiteY42" fmla="*/ 1193698 h 4714030"/>
                <a:gd name="connsiteX43" fmla="*/ 3667106 w 4779369"/>
                <a:gd name="connsiteY43" fmla="*/ 1060681 h 4714030"/>
                <a:gd name="connsiteX44" fmla="*/ 4538432 w 4779369"/>
                <a:gd name="connsiteY4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489568 w 4779369"/>
                <a:gd name="connsiteY34" fmla="*/ 3145159 h 4714030"/>
                <a:gd name="connsiteX35" fmla="*/ 610434 w 4779369"/>
                <a:gd name="connsiteY35" fmla="*/ 2818009 h 4714030"/>
                <a:gd name="connsiteX36" fmla="*/ 329331 w 4779369"/>
                <a:gd name="connsiteY36" fmla="*/ 610434 h 4714030"/>
                <a:gd name="connsiteX37" fmla="*/ 2536907 w 4779369"/>
                <a:gd name="connsiteY37" fmla="*/ 329331 h 4714030"/>
                <a:gd name="connsiteX38" fmla="*/ 3068123 w 4779369"/>
                <a:gd name="connsiteY38" fmla="*/ 1080399 h 4714030"/>
                <a:gd name="connsiteX39" fmla="*/ 3127186 w 4779369"/>
                <a:gd name="connsiteY39" fmla="*/ 1193698 h 4714030"/>
                <a:gd name="connsiteX40" fmla="*/ 3336570 w 4779369"/>
                <a:gd name="connsiteY40" fmla="*/ 1239409 h 4714030"/>
                <a:gd name="connsiteX41" fmla="*/ 3545953 w 4779369"/>
                <a:gd name="connsiteY41" fmla="*/ 1193698 h 4714030"/>
                <a:gd name="connsiteX42" fmla="*/ 3667106 w 4779369"/>
                <a:gd name="connsiteY42" fmla="*/ 1060681 h 4714030"/>
                <a:gd name="connsiteX43" fmla="*/ 4538432 w 4779369"/>
                <a:gd name="connsiteY4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45376 w 4779369"/>
                <a:gd name="connsiteY30" fmla="*/ 3640232 h 4714030"/>
                <a:gd name="connsiteX31" fmla="*/ 1654346 w 4779369"/>
                <a:gd name="connsiteY31" fmla="*/ 3358982 h 4714030"/>
                <a:gd name="connsiteX32" fmla="*/ 1557620 w 4779369"/>
                <a:gd name="connsiteY32" fmla="*/ 3167736 h 4714030"/>
                <a:gd name="connsiteX33" fmla="*/ 1489568 w 4779369"/>
                <a:gd name="connsiteY33" fmla="*/ 3145159 h 4714030"/>
                <a:gd name="connsiteX34" fmla="*/ 610434 w 4779369"/>
                <a:gd name="connsiteY34" fmla="*/ 2818009 h 4714030"/>
                <a:gd name="connsiteX35" fmla="*/ 329331 w 4779369"/>
                <a:gd name="connsiteY35" fmla="*/ 610434 h 4714030"/>
                <a:gd name="connsiteX36" fmla="*/ 2536907 w 4779369"/>
                <a:gd name="connsiteY36" fmla="*/ 329331 h 4714030"/>
                <a:gd name="connsiteX37" fmla="*/ 3068123 w 4779369"/>
                <a:gd name="connsiteY37" fmla="*/ 1080399 h 4714030"/>
                <a:gd name="connsiteX38" fmla="*/ 3127186 w 4779369"/>
                <a:gd name="connsiteY38" fmla="*/ 1193698 h 4714030"/>
                <a:gd name="connsiteX39" fmla="*/ 3336570 w 4779369"/>
                <a:gd name="connsiteY39" fmla="*/ 1239409 h 4714030"/>
                <a:gd name="connsiteX40" fmla="*/ 3545953 w 4779369"/>
                <a:gd name="connsiteY40" fmla="*/ 1193698 h 4714030"/>
                <a:gd name="connsiteX41" fmla="*/ 3667106 w 4779369"/>
                <a:gd name="connsiteY41" fmla="*/ 1060681 h 4714030"/>
                <a:gd name="connsiteX42" fmla="*/ 4538432 w 4779369"/>
                <a:gd name="connsiteY4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353186 w 4779369"/>
                <a:gd name="connsiteY24" fmla="*/ 3535124 h 4714030"/>
                <a:gd name="connsiteX25" fmla="*/ 2459892 w 4779369"/>
                <a:gd name="connsiteY25" fmla="*/ 3601767 h 4714030"/>
                <a:gd name="connsiteX26" fmla="*/ 2570842 w 4779369"/>
                <a:gd name="connsiteY26" fmla="*/ 4473093 h 4714030"/>
                <a:gd name="connsiteX27" fmla="*/ 1699516 w 4779369"/>
                <a:gd name="connsiteY27" fmla="*/ 4584044 h 4714030"/>
                <a:gd name="connsiteX28" fmla="*/ 1588565 w 4779369"/>
                <a:gd name="connsiteY28" fmla="*/ 3712718 h 4714030"/>
                <a:gd name="connsiteX29" fmla="*/ 1645376 w 4779369"/>
                <a:gd name="connsiteY29" fmla="*/ 3640232 h 4714030"/>
                <a:gd name="connsiteX30" fmla="*/ 1654346 w 4779369"/>
                <a:gd name="connsiteY30" fmla="*/ 3358982 h 4714030"/>
                <a:gd name="connsiteX31" fmla="*/ 1557620 w 4779369"/>
                <a:gd name="connsiteY31" fmla="*/ 3167736 h 4714030"/>
                <a:gd name="connsiteX32" fmla="*/ 1489568 w 4779369"/>
                <a:gd name="connsiteY32" fmla="*/ 3145159 h 4714030"/>
                <a:gd name="connsiteX33" fmla="*/ 610434 w 4779369"/>
                <a:gd name="connsiteY33" fmla="*/ 2818009 h 4714030"/>
                <a:gd name="connsiteX34" fmla="*/ 329331 w 4779369"/>
                <a:gd name="connsiteY34" fmla="*/ 610434 h 4714030"/>
                <a:gd name="connsiteX35" fmla="*/ 2536907 w 4779369"/>
                <a:gd name="connsiteY35" fmla="*/ 329331 h 4714030"/>
                <a:gd name="connsiteX36" fmla="*/ 3068123 w 4779369"/>
                <a:gd name="connsiteY36" fmla="*/ 1080399 h 4714030"/>
                <a:gd name="connsiteX37" fmla="*/ 3127186 w 4779369"/>
                <a:gd name="connsiteY37" fmla="*/ 1193698 h 4714030"/>
                <a:gd name="connsiteX38" fmla="*/ 3336570 w 4779369"/>
                <a:gd name="connsiteY38" fmla="*/ 1239409 h 4714030"/>
                <a:gd name="connsiteX39" fmla="*/ 3545953 w 4779369"/>
                <a:gd name="connsiteY39" fmla="*/ 1193698 h 4714030"/>
                <a:gd name="connsiteX40" fmla="*/ 3667106 w 4779369"/>
                <a:gd name="connsiteY40" fmla="*/ 1060681 h 4714030"/>
                <a:gd name="connsiteX41" fmla="*/ 4538432 w 4779369"/>
                <a:gd name="connsiteY4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79369" h="4714030">
                  <a:moveTo>
                    <a:pt x="4538432" y="949730"/>
                  </a:moveTo>
                  <a:cubicBezTo>
                    <a:pt x="4809681" y="1159702"/>
                    <a:pt x="4859355" y="1549808"/>
                    <a:pt x="4649383" y="1821057"/>
                  </a:cubicBezTo>
                  <a:cubicBezTo>
                    <a:pt x="4439411" y="2092305"/>
                    <a:pt x="4049305" y="2141980"/>
                    <a:pt x="3778057" y="1932008"/>
                  </a:cubicBezTo>
                  <a:cubicBezTo>
                    <a:pt x="3744150" y="1905761"/>
                    <a:pt x="3713707" y="1876700"/>
                    <a:pt x="3686799" y="1845408"/>
                  </a:cubicBezTo>
                  <a:lnTo>
                    <a:pt x="3606598" y="1770199"/>
                  </a:lnTo>
                  <a:cubicBezTo>
                    <a:pt x="3529516" y="1720217"/>
                    <a:pt x="3436594" y="1691032"/>
                    <a:pt x="3336570" y="1691032"/>
                  </a:cubicBezTo>
                  <a:cubicBezTo>
                    <a:pt x="3286557" y="1691032"/>
                    <a:pt x="3238321" y="1698329"/>
                    <a:pt x="3192952" y="1711872"/>
                  </a:cubicBezTo>
                  <a:lnTo>
                    <a:pt x="3126960" y="1827523"/>
                  </a:lnTo>
                  <a:cubicBezTo>
                    <a:pt x="3110678" y="1927706"/>
                    <a:pt x="3084589" y="2026882"/>
                    <a:pt x="3048503" y="2123573"/>
                  </a:cubicBezTo>
                  <a:lnTo>
                    <a:pt x="2997806" y="2275931"/>
                  </a:lnTo>
                  <a:cubicBezTo>
                    <a:pt x="3028163" y="2362638"/>
                    <a:pt x="3083778" y="2442597"/>
                    <a:pt x="3162873" y="2503824"/>
                  </a:cubicBezTo>
                  <a:cubicBezTo>
                    <a:pt x="3222195" y="2549745"/>
                    <a:pt x="3288407" y="2580238"/>
                    <a:pt x="3356427" y="2595846"/>
                  </a:cubicBezTo>
                  <a:lnTo>
                    <a:pt x="3454240" y="2587267"/>
                  </a:lnTo>
                  <a:cubicBezTo>
                    <a:pt x="3643632" y="2524946"/>
                    <a:pt x="3859590" y="2554754"/>
                    <a:pt x="4029121" y="2685987"/>
                  </a:cubicBezTo>
                  <a:cubicBezTo>
                    <a:pt x="4300370" y="2895959"/>
                    <a:pt x="4350044" y="3286065"/>
                    <a:pt x="4140072" y="3557314"/>
                  </a:cubicBezTo>
                  <a:cubicBezTo>
                    <a:pt x="3930100" y="3828562"/>
                    <a:pt x="3539994" y="3878237"/>
                    <a:pt x="3268745" y="3668264"/>
                  </a:cubicBezTo>
                  <a:cubicBezTo>
                    <a:pt x="3099214" y="3537032"/>
                    <a:pt x="3016237" y="3335435"/>
                    <a:pt x="3029106" y="3136468"/>
                  </a:cubicBezTo>
                  <a:lnTo>
                    <a:pt x="3024015" y="3025265"/>
                  </a:lnTo>
                  <a:cubicBezTo>
                    <a:pt x="2991859" y="2963328"/>
                    <a:pt x="2957326" y="2903808"/>
                    <a:pt x="2886424" y="2860950"/>
                  </a:cubicBezTo>
                  <a:cubicBezTo>
                    <a:pt x="2815522" y="2818092"/>
                    <a:pt x="2723276" y="2737825"/>
                    <a:pt x="2598603" y="2768115"/>
                  </a:cubicBezTo>
                  <a:cubicBezTo>
                    <a:pt x="2459863" y="2887416"/>
                    <a:pt x="2303815" y="2979278"/>
                    <a:pt x="2138389" y="3042691"/>
                  </a:cubicBezTo>
                  <a:cubicBezTo>
                    <a:pt x="2028027" y="3139434"/>
                    <a:pt x="2074124" y="3158542"/>
                    <a:pt x="2091557" y="3245802"/>
                  </a:cubicBezTo>
                  <a:cubicBezTo>
                    <a:pt x="2111153" y="3343888"/>
                    <a:pt x="2168165" y="3425277"/>
                    <a:pt x="2235869" y="3487372"/>
                  </a:cubicBezTo>
                  <a:lnTo>
                    <a:pt x="2353186" y="3535124"/>
                  </a:lnTo>
                  <a:cubicBezTo>
                    <a:pt x="2390222" y="3553331"/>
                    <a:pt x="2425986" y="3575521"/>
                    <a:pt x="2459892" y="3601767"/>
                  </a:cubicBezTo>
                  <a:cubicBezTo>
                    <a:pt x="2731140" y="3811739"/>
                    <a:pt x="2780815" y="4201845"/>
                    <a:pt x="2570842" y="4473093"/>
                  </a:cubicBezTo>
                  <a:cubicBezTo>
                    <a:pt x="2360870" y="4744342"/>
                    <a:pt x="1970764" y="4794016"/>
                    <a:pt x="1699516" y="4584044"/>
                  </a:cubicBezTo>
                  <a:cubicBezTo>
                    <a:pt x="1428267" y="4374072"/>
                    <a:pt x="1378593" y="3983966"/>
                    <a:pt x="1588565" y="3712718"/>
                  </a:cubicBezTo>
                  <a:lnTo>
                    <a:pt x="1645376" y="3640232"/>
                  </a:lnTo>
                  <a:cubicBezTo>
                    <a:pt x="1674446" y="3553085"/>
                    <a:pt x="1679412" y="3455814"/>
                    <a:pt x="1654346" y="3358982"/>
                  </a:cubicBezTo>
                  <a:cubicBezTo>
                    <a:pt x="1635545" y="3286357"/>
                    <a:pt x="1601854" y="3221714"/>
                    <a:pt x="1557620" y="3167736"/>
                  </a:cubicBezTo>
                  <a:lnTo>
                    <a:pt x="1489568" y="3145159"/>
                  </a:lnTo>
                  <a:cubicBezTo>
                    <a:pt x="1180724" y="3128904"/>
                    <a:pt x="873514" y="3021658"/>
                    <a:pt x="610434" y="2818009"/>
                  </a:cubicBezTo>
                  <a:cubicBezTo>
                    <a:pt x="-76796" y="2286029"/>
                    <a:pt x="-202649" y="1297663"/>
                    <a:pt x="329331" y="610434"/>
                  </a:cubicBezTo>
                  <a:cubicBezTo>
                    <a:pt x="861312" y="-76796"/>
                    <a:pt x="1849677" y="-202650"/>
                    <a:pt x="2536907" y="329331"/>
                  </a:cubicBezTo>
                  <a:cubicBezTo>
                    <a:pt x="2794618" y="528824"/>
                    <a:pt x="2973385" y="792496"/>
                    <a:pt x="3068123" y="1080399"/>
                  </a:cubicBezTo>
                  <a:lnTo>
                    <a:pt x="3127186" y="1193698"/>
                  </a:lnTo>
                  <a:cubicBezTo>
                    <a:pt x="3190528" y="1222992"/>
                    <a:pt x="3261551" y="1239409"/>
                    <a:pt x="3336570" y="1239409"/>
                  </a:cubicBezTo>
                  <a:cubicBezTo>
                    <a:pt x="3411588" y="1239409"/>
                    <a:pt x="3482611" y="1222992"/>
                    <a:pt x="3545953" y="1193698"/>
                  </a:cubicBezTo>
                  <a:lnTo>
                    <a:pt x="3667106" y="1060681"/>
                  </a:lnTo>
                  <a:cubicBezTo>
                    <a:pt x="3877078" y="789432"/>
                    <a:pt x="4267184" y="739758"/>
                    <a:pt x="4538432" y="949730"/>
                  </a:cubicBezTo>
                  <a:close/>
                </a:path>
              </a:pathLst>
            </a:cu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0800000" scaled="0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876957" y="1846909"/>
            <a:ext cx="869211" cy="869211"/>
            <a:chOff x="4116949" y="1605269"/>
            <a:chExt cx="965576" cy="965576"/>
          </a:xfrm>
        </p:grpSpPr>
        <p:sp>
          <p:nvSpPr>
            <p:cNvPr id="31" name="椭圆 30"/>
            <p:cNvSpPr/>
            <p:nvPr/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3282465" y="3378691"/>
            <a:ext cx="869211" cy="869211"/>
            <a:chOff x="4777349" y="3344972"/>
            <a:chExt cx="965576" cy="965576"/>
          </a:xfrm>
        </p:grpSpPr>
        <p:sp>
          <p:nvSpPr>
            <p:cNvPr id="34" name="椭圆 33"/>
            <p:cNvSpPr/>
            <p:nvPr/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4974429" y="3534853"/>
              <a:ext cx="546016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3894106" y="4884750"/>
            <a:ext cx="869211" cy="869211"/>
            <a:chOff x="4097899" y="4979900"/>
            <a:chExt cx="965576" cy="965576"/>
          </a:xfrm>
        </p:grpSpPr>
        <p:sp>
          <p:nvSpPr>
            <p:cNvPr id="37" name="椭圆 36"/>
            <p:cNvSpPr/>
            <p:nvPr/>
          </p:nvSpPr>
          <p:spPr>
            <a:xfrm>
              <a:off x="4097899" y="4979900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4349773" y="5169775"/>
              <a:ext cx="461828" cy="58582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45832" y="1846909"/>
            <a:ext cx="869211" cy="869211"/>
            <a:chOff x="4116949" y="1605269"/>
            <a:chExt cx="965576" cy="965576"/>
          </a:xfrm>
        </p:grpSpPr>
        <p:sp>
          <p:nvSpPr>
            <p:cNvPr id="19" name="椭圆 18"/>
            <p:cNvSpPr/>
            <p:nvPr/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40324" y="3378691"/>
            <a:ext cx="869211" cy="869211"/>
            <a:chOff x="4777349" y="3344972"/>
            <a:chExt cx="965576" cy="965576"/>
          </a:xfrm>
        </p:grpSpPr>
        <p:sp>
          <p:nvSpPr>
            <p:cNvPr id="22" name="椭圆 21"/>
            <p:cNvSpPr/>
            <p:nvPr/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>
              <a:off x="4974427" y="3534853"/>
              <a:ext cx="546015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28683" y="4884750"/>
            <a:ext cx="869211" cy="869211"/>
            <a:chOff x="4097899" y="4979900"/>
            <a:chExt cx="965576" cy="965576"/>
          </a:xfrm>
        </p:grpSpPr>
        <p:sp>
          <p:nvSpPr>
            <p:cNvPr id="25" name="椭圆 24"/>
            <p:cNvSpPr/>
            <p:nvPr/>
          </p:nvSpPr>
          <p:spPr>
            <a:xfrm>
              <a:off x="4097899" y="4979900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4349773" y="5169775"/>
              <a:ext cx="461828" cy="58582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879149" y="2559721"/>
            <a:ext cx="2485885" cy="2485885"/>
            <a:chOff x="4879149" y="2176945"/>
            <a:chExt cx="2485885" cy="2485885"/>
          </a:xfrm>
        </p:grpSpPr>
        <p:sp>
          <p:nvSpPr>
            <p:cNvPr id="16" name="椭圆 15"/>
            <p:cNvSpPr/>
            <p:nvPr/>
          </p:nvSpPr>
          <p:spPr>
            <a:xfrm>
              <a:off x="4879149" y="2176945"/>
              <a:ext cx="2485885" cy="2485885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5400000" scaled="1"/>
              <a:tileRect/>
            </a:gradFill>
            <a:ln w="444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152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45936" y="2324993"/>
              <a:ext cx="2176981" cy="2176981"/>
            </a:xfrm>
            <a:prstGeom prst="ellipse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Rectangle 164"/>
          <p:cNvSpPr/>
          <p:nvPr/>
        </p:nvSpPr>
        <p:spPr>
          <a:xfrm>
            <a:off x="8791479" y="1498579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Rectangle 164"/>
          <p:cNvSpPr/>
          <p:nvPr/>
        </p:nvSpPr>
        <p:spPr>
          <a:xfrm>
            <a:off x="9131225" y="3224673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Rectangle 164"/>
          <p:cNvSpPr/>
          <p:nvPr/>
        </p:nvSpPr>
        <p:spPr>
          <a:xfrm>
            <a:off x="8696231" y="4875326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Rectangle 164"/>
          <p:cNvSpPr/>
          <p:nvPr/>
        </p:nvSpPr>
        <p:spPr>
          <a:xfrm>
            <a:off x="818180" y="1519845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Rectangle 164"/>
          <p:cNvSpPr/>
          <p:nvPr/>
        </p:nvSpPr>
        <p:spPr>
          <a:xfrm>
            <a:off x="302831" y="3224673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Rectangle 164"/>
          <p:cNvSpPr/>
          <p:nvPr/>
        </p:nvSpPr>
        <p:spPr>
          <a:xfrm>
            <a:off x="722932" y="4875326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1" name="组合 4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6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7862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388285" y="1750762"/>
            <a:ext cx="3536515" cy="2133600"/>
            <a:chOff x="4388285" y="1750762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4388285" y="1750762"/>
              <a:ext cx="3536515" cy="213360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4921757" y="2011115"/>
              <a:ext cx="2450592" cy="1523999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9088" y="1750762"/>
            <a:ext cx="3536515" cy="2133600"/>
            <a:chOff x="629088" y="1750762"/>
            <a:chExt cx="3536515" cy="21336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629088" y="1750762"/>
              <a:ext cx="3536515" cy="213360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1172049" y="2011115"/>
              <a:ext cx="2450592" cy="1523999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33332" y="1750762"/>
            <a:ext cx="3536515" cy="2133600"/>
            <a:chOff x="8233332" y="1750762"/>
            <a:chExt cx="3536515" cy="21336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8233332" y="1750762"/>
              <a:ext cx="3536515" cy="213360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8737600" y="2011113"/>
              <a:ext cx="2450592" cy="1523999"/>
            </a:xfrm>
            <a:prstGeom prst="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30" name="Rectangle 164"/>
          <p:cNvSpPr/>
          <p:nvPr/>
        </p:nvSpPr>
        <p:spPr>
          <a:xfrm>
            <a:off x="812497" y="4893981"/>
            <a:ext cx="3169697" cy="13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此处添加详细文本描述，建议与标题相关并符合整体语言风格，语言描述尽量简洁生动，此处添加详细文本描述，建议与标题相关并符合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52905" y="4084127"/>
            <a:ext cx="2688881" cy="659226"/>
            <a:chOff x="1052905" y="4084127"/>
            <a:chExt cx="2688881" cy="659226"/>
          </a:xfrm>
        </p:grpSpPr>
        <p:sp>
          <p:nvSpPr>
            <p:cNvPr id="27" name="圆角矩形 26"/>
            <p:cNvSpPr/>
            <p:nvPr/>
          </p:nvSpPr>
          <p:spPr>
            <a:xfrm>
              <a:off x="1052905" y="4145160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164"/>
            <p:cNvSpPr/>
            <p:nvPr/>
          </p:nvSpPr>
          <p:spPr>
            <a:xfrm>
              <a:off x="1199574" y="4084127"/>
              <a:ext cx="2395543" cy="5834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2" name="Rectangle 164"/>
          <p:cNvSpPr/>
          <p:nvPr/>
        </p:nvSpPr>
        <p:spPr>
          <a:xfrm>
            <a:off x="8416740" y="4893977"/>
            <a:ext cx="3169697" cy="13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此处添加详细文本描述，建议与标题相关并符合整体语言风格，语言描述尽量简洁生动，此处添加详细文本描述，建议与标题相关并符合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Rectangle 164"/>
          <p:cNvSpPr/>
          <p:nvPr/>
        </p:nvSpPr>
        <p:spPr>
          <a:xfrm>
            <a:off x="4448175" y="4893979"/>
            <a:ext cx="3169697" cy="13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此处添加详细文本描述，建议与标题相关并符合整体语言风格，语言描述尽量简洁生动，此处添加详细文本描述，建议与标题相关并符合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68532" y="4116875"/>
            <a:ext cx="2688881" cy="626477"/>
            <a:chOff x="4768532" y="4116875"/>
            <a:chExt cx="2688881" cy="626477"/>
          </a:xfrm>
        </p:grpSpPr>
        <p:sp>
          <p:nvSpPr>
            <p:cNvPr id="28" name="圆角矩形 27"/>
            <p:cNvSpPr/>
            <p:nvPr/>
          </p:nvSpPr>
          <p:spPr>
            <a:xfrm>
              <a:off x="4768532" y="4145159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164"/>
            <p:cNvSpPr/>
            <p:nvPr/>
          </p:nvSpPr>
          <p:spPr>
            <a:xfrm>
              <a:off x="4835175" y="4116875"/>
              <a:ext cx="2395543" cy="5834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565130" y="4084127"/>
            <a:ext cx="2688881" cy="659224"/>
            <a:chOff x="8565130" y="4084127"/>
            <a:chExt cx="2688881" cy="659224"/>
          </a:xfrm>
        </p:grpSpPr>
        <p:sp>
          <p:nvSpPr>
            <p:cNvPr id="29" name="圆角矩形 28"/>
            <p:cNvSpPr/>
            <p:nvPr/>
          </p:nvSpPr>
          <p:spPr>
            <a:xfrm>
              <a:off x="8565130" y="4145158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164"/>
            <p:cNvSpPr/>
            <p:nvPr/>
          </p:nvSpPr>
          <p:spPr>
            <a:xfrm>
              <a:off x="8711798" y="4084127"/>
              <a:ext cx="2395543" cy="5834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en-US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4" name="组合 43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7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24639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31843" y="3291941"/>
            <a:ext cx="1833705" cy="2114079"/>
            <a:chOff x="7331843" y="2909162"/>
            <a:chExt cx="1833705" cy="2114079"/>
          </a:xfrm>
        </p:grpSpPr>
        <p:sp>
          <p:nvSpPr>
            <p:cNvPr id="52" name="Flowchart: Decision 64"/>
            <p:cNvSpPr/>
            <p:nvPr/>
          </p:nvSpPr>
          <p:spPr>
            <a:xfrm flipV="1">
              <a:off x="7331843" y="318953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lowchart: Decision 65"/>
            <p:cNvSpPr/>
            <p:nvPr/>
          </p:nvSpPr>
          <p:spPr>
            <a:xfrm flipV="1">
              <a:off x="7331843" y="2909162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grpSp>
          <p:nvGrpSpPr>
            <p:cNvPr id="42" name="Group 52"/>
            <p:cNvGrpSpPr/>
            <p:nvPr/>
          </p:nvGrpSpPr>
          <p:grpSpPr>
            <a:xfrm>
              <a:off x="8003937" y="3580825"/>
              <a:ext cx="489533" cy="490371"/>
              <a:chOff x="9145656" y="4435453"/>
              <a:chExt cx="464347" cy="465136"/>
            </a:xfrm>
            <a:solidFill>
              <a:schemeClr val="bg1"/>
            </a:solidFill>
          </p:grpSpPr>
          <p:sp>
            <p:nvSpPr>
              <p:cNvPr id="43" name="AutoShape 7"/>
              <p:cNvSpPr>
                <a:spLocks/>
              </p:cNvSpPr>
              <p:nvPr/>
            </p:nvSpPr>
            <p:spPr bwMode="auto">
              <a:xfrm>
                <a:off x="9145656" y="4435453"/>
                <a:ext cx="464347" cy="46513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4" name="AutoShape 8"/>
              <p:cNvSpPr>
                <a:spLocks/>
              </p:cNvSpPr>
              <p:nvPr/>
            </p:nvSpPr>
            <p:spPr bwMode="auto">
              <a:xfrm>
                <a:off x="9348857" y="4638651"/>
                <a:ext cx="57944" cy="57943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5" name="AutoShape 9"/>
              <p:cNvSpPr>
                <a:spLocks/>
              </p:cNvSpPr>
              <p:nvPr/>
            </p:nvSpPr>
            <p:spPr bwMode="auto">
              <a:xfrm>
                <a:off x="9290119" y="4580709"/>
                <a:ext cx="174626" cy="174624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6" name="AutoShape 10"/>
              <p:cNvSpPr>
                <a:spLocks/>
              </p:cNvSpPr>
              <p:nvPr/>
            </p:nvSpPr>
            <p:spPr bwMode="auto">
              <a:xfrm>
                <a:off x="9406801" y="4696596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7" name="AutoShape 11"/>
              <p:cNvSpPr>
                <a:spLocks/>
              </p:cNvSpPr>
              <p:nvPr/>
            </p:nvSpPr>
            <p:spPr bwMode="auto">
              <a:xfrm>
                <a:off x="9435390" y="4725959"/>
                <a:ext cx="103982" cy="106362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8" name="AutoShape 12"/>
              <p:cNvSpPr>
                <a:spLocks/>
              </p:cNvSpPr>
              <p:nvPr/>
            </p:nvSpPr>
            <p:spPr bwMode="auto">
              <a:xfrm>
                <a:off x="9421111" y="4711674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9" name="AutoShape 13"/>
              <p:cNvSpPr>
                <a:spLocks/>
              </p:cNvSpPr>
              <p:nvPr/>
            </p:nvSpPr>
            <p:spPr bwMode="auto">
              <a:xfrm>
                <a:off x="9275843" y="4566423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0" name="AutoShape 14"/>
              <p:cNvSpPr>
                <a:spLocks/>
              </p:cNvSpPr>
              <p:nvPr/>
            </p:nvSpPr>
            <p:spPr bwMode="auto">
              <a:xfrm>
                <a:off x="9217867" y="4508492"/>
                <a:ext cx="103982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1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220647" y="3286780"/>
            <a:ext cx="1833705" cy="2114078"/>
            <a:chOff x="3220647" y="2904001"/>
            <a:chExt cx="1833705" cy="2114078"/>
          </a:xfrm>
        </p:grpSpPr>
        <p:sp>
          <p:nvSpPr>
            <p:cNvPr id="59" name="Flowchart: Decision 71"/>
            <p:cNvSpPr/>
            <p:nvPr/>
          </p:nvSpPr>
          <p:spPr>
            <a:xfrm flipV="1">
              <a:off x="3220647" y="3184374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lowchart: Decision 72"/>
            <p:cNvSpPr/>
            <p:nvPr/>
          </p:nvSpPr>
          <p:spPr>
            <a:xfrm flipV="1">
              <a:off x="3220647" y="2904001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grpSp>
          <p:nvGrpSpPr>
            <p:cNvPr id="56" name="Group 68"/>
            <p:cNvGrpSpPr/>
            <p:nvPr/>
          </p:nvGrpSpPr>
          <p:grpSpPr>
            <a:xfrm>
              <a:off x="3952484" y="3574833"/>
              <a:ext cx="370039" cy="490371"/>
              <a:chOff x="3583003" y="3510760"/>
              <a:chExt cx="319089" cy="465138"/>
            </a:xfrm>
            <a:solidFill>
              <a:schemeClr val="bg1"/>
            </a:solidFill>
          </p:grpSpPr>
          <p:sp>
            <p:nvSpPr>
              <p:cNvPr id="57" name="AutoShape 113"/>
              <p:cNvSpPr>
                <a:spLocks/>
              </p:cNvSpPr>
              <p:nvPr/>
            </p:nvSpPr>
            <p:spPr bwMode="auto">
              <a:xfrm>
                <a:off x="3583003" y="3510760"/>
                <a:ext cx="319089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8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165049" y="2935985"/>
            <a:ext cx="1833705" cy="2114079"/>
            <a:chOff x="1165049" y="2553206"/>
            <a:chExt cx="1833705" cy="2114079"/>
          </a:xfrm>
        </p:grpSpPr>
        <p:sp>
          <p:nvSpPr>
            <p:cNvPr id="66" name="Flowchart: Decision 78"/>
            <p:cNvSpPr/>
            <p:nvPr/>
          </p:nvSpPr>
          <p:spPr>
            <a:xfrm>
              <a:off x="1165049" y="255320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lowchart: Decision 79"/>
            <p:cNvSpPr/>
            <p:nvPr/>
          </p:nvSpPr>
          <p:spPr>
            <a:xfrm>
              <a:off x="1165049" y="2833580"/>
              <a:ext cx="1833705" cy="1833705"/>
            </a:xfrm>
            <a:prstGeom prst="flowChartDecision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AABC"/>
                </a:solidFill>
                <a:latin typeface="+mj-ea"/>
                <a:ea typeface="+mj-ea"/>
              </a:endParaRPr>
            </a:p>
          </p:txBody>
        </p:sp>
        <p:grpSp>
          <p:nvGrpSpPr>
            <p:cNvPr id="63" name="Group 75"/>
            <p:cNvGrpSpPr/>
            <p:nvPr/>
          </p:nvGrpSpPr>
          <p:grpSpPr>
            <a:xfrm>
              <a:off x="1896881" y="3504408"/>
              <a:ext cx="367359" cy="490371"/>
              <a:chOff x="2639233" y="3510742"/>
              <a:chExt cx="348458" cy="465136"/>
            </a:xfrm>
            <a:solidFill>
              <a:schemeClr val="bg1"/>
            </a:solidFill>
          </p:grpSpPr>
          <p:sp>
            <p:nvSpPr>
              <p:cNvPr id="64" name="AutoShape 115"/>
              <p:cNvSpPr>
                <a:spLocks/>
              </p:cNvSpPr>
              <p:nvPr/>
            </p:nvSpPr>
            <p:spPr bwMode="auto">
              <a:xfrm>
                <a:off x="2639233" y="3510742"/>
                <a:ext cx="348458" cy="46513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5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276245" y="2932805"/>
            <a:ext cx="1833705" cy="2114079"/>
            <a:chOff x="5276245" y="2550026"/>
            <a:chExt cx="1833705" cy="2114079"/>
          </a:xfrm>
        </p:grpSpPr>
        <p:sp>
          <p:nvSpPr>
            <p:cNvPr id="74" name="Flowchart: Decision 86"/>
            <p:cNvSpPr/>
            <p:nvPr/>
          </p:nvSpPr>
          <p:spPr>
            <a:xfrm>
              <a:off x="5276245" y="255002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lowchart: Decision 87"/>
            <p:cNvSpPr/>
            <p:nvPr/>
          </p:nvSpPr>
          <p:spPr>
            <a:xfrm>
              <a:off x="5276245" y="2830400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grpSp>
          <p:nvGrpSpPr>
            <p:cNvPr id="70" name="Group 82"/>
            <p:cNvGrpSpPr/>
            <p:nvPr/>
          </p:nvGrpSpPr>
          <p:grpSpPr>
            <a:xfrm>
              <a:off x="5948335" y="3502070"/>
              <a:ext cx="489533" cy="489533"/>
              <a:chOff x="4439420" y="2582055"/>
              <a:chExt cx="464341" cy="464341"/>
            </a:xfrm>
            <a:solidFill>
              <a:schemeClr val="bg1"/>
            </a:solidFill>
          </p:grpSpPr>
          <p:sp>
            <p:nvSpPr>
              <p:cNvPr id="71" name="AutoShape 123"/>
              <p:cNvSpPr>
                <a:spLocks/>
              </p:cNvSpPr>
              <p:nvPr/>
            </p:nvSpPr>
            <p:spPr bwMode="auto">
              <a:xfrm>
                <a:off x="4439420" y="2582055"/>
                <a:ext cx="464341" cy="4643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2" name="AutoShape 124"/>
              <p:cNvSpPr>
                <a:spLocks/>
              </p:cNvSpPr>
              <p:nvPr/>
            </p:nvSpPr>
            <p:spPr bwMode="auto">
              <a:xfrm>
                <a:off x="4570398" y="2712235"/>
                <a:ext cx="203199" cy="2031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3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387440" y="2926521"/>
            <a:ext cx="1833705" cy="2114079"/>
            <a:chOff x="9387440" y="2543742"/>
            <a:chExt cx="1833705" cy="2114079"/>
          </a:xfrm>
        </p:grpSpPr>
        <p:sp>
          <p:nvSpPr>
            <p:cNvPr id="109" name="Flowchart: Decision 106"/>
            <p:cNvSpPr/>
            <p:nvPr/>
          </p:nvSpPr>
          <p:spPr>
            <a:xfrm>
              <a:off x="9387440" y="2543742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Flowchart: Decision 107"/>
            <p:cNvSpPr/>
            <p:nvPr/>
          </p:nvSpPr>
          <p:spPr>
            <a:xfrm>
              <a:off x="9387440" y="2824116"/>
              <a:ext cx="1833705" cy="1833705"/>
            </a:xfrm>
            <a:prstGeom prst="flowChartDecision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AABC"/>
                </a:solidFill>
                <a:latin typeface="+mj-ea"/>
                <a:ea typeface="+mj-ea"/>
              </a:endParaRPr>
            </a:p>
          </p:txBody>
        </p:sp>
        <p:grpSp>
          <p:nvGrpSpPr>
            <p:cNvPr id="105" name="Group 102"/>
            <p:cNvGrpSpPr/>
            <p:nvPr/>
          </p:nvGrpSpPr>
          <p:grpSpPr>
            <a:xfrm>
              <a:off x="10098892" y="3474133"/>
              <a:ext cx="404572" cy="445031"/>
              <a:chOff x="4439448" y="1652588"/>
              <a:chExt cx="464344" cy="464347"/>
            </a:xfrm>
            <a:solidFill>
              <a:schemeClr val="bg1"/>
            </a:solidFill>
          </p:grpSpPr>
          <p:sp>
            <p:nvSpPr>
              <p:cNvPr id="106" name="AutoShape 136"/>
              <p:cNvSpPr>
                <a:spLocks/>
              </p:cNvSpPr>
              <p:nvPr/>
            </p:nvSpPr>
            <p:spPr bwMode="auto">
              <a:xfrm>
                <a:off x="4686301" y="1710536"/>
                <a:ext cx="152401" cy="152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7" name="AutoShape 137"/>
              <p:cNvSpPr>
                <a:spLocks/>
              </p:cNvSpPr>
              <p:nvPr/>
            </p:nvSpPr>
            <p:spPr bwMode="auto">
              <a:xfrm>
                <a:off x="4439448" y="1652590"/>
                <a:ext cx="464344" cy="464345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8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85976" y="1535198"/>
            <a:ext cx="2589135" cy="1264620"/>
            <a:chOff x="657222" y="1530774"/>
            <a:chExt cx="2589135" cy="1264620"/>
          </a:xfrm>
        </p:grpSpPr>
        <p:sp>
          <p:nvSpPr>
            <p:cNvPr id="62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68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842931" y="5525445"/>
            <a:ext cx="2589135" cy="1264620"/>
            <a:chOff x="657222" y="1530774"/>
            <a:chExt cx="2589135" cy="1264620"/>
          </a:xfrm>
        </p:grpSpPr>
        <p:sp>
          <p:nvSpPr>
            <p:cNvPr id="84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85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837054" y="1535198"/>
            <a:ext cx="2589135" cy="1264620"/>
            <a:chOff x="657222" y="1530774"/>
            <a:chExt cx="2589135" cy="1264620"/>
          </a:xfrm>
        </p:grpSpPr>
        <p:sp>
          <p:nvSpPr>
            <p:cNvPr id="87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88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953717" y="5525445"/>
            <a:ext cx="2589135" cy="1264620"/>
            <a:chOff x="657222" y="1530774"/>
            <a:chExt cx="2589135" cy="1264620"/>
          </a:xfrm>
        </p:grpSpPr>
        <p:sp>
          <p:nvSpPr>
            <p:cNvPr id="90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91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006610" y="1535198"/>
            <a:ext cx="2589135" cy="1264620"/>
            <a:chOff x="657222" y="1530774"/>
            <a:chExt cx="2589135" cy="1264620"/>
          </a:xfrm>
        </p:grpSpPr>
        <p:sp>
          <p:nvSpPr>
            <p:cNvPr id="93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94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1" name="组合 8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96" name="圆角矩形 9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7" name="圆角矩形 9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9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077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Freeform 154"/>
          <p:cNvSpPr>
            <a:spLocks/>
          </p:cNvSpPr>
          <p:nvPr/>
        </p:nvSpPr>
        <p:spPr bwMode="auto">
          <a:xfrm>
            <a:off x="2382800" y="3353182"/>
            <a:ext cx="765416" cy="1122538"/>
          </a:xfrm>
          <a:custGeom>
            <a:avLst/>
            <a:gdLst>
              <a:gd name="T0" fmla="*/ 293 w 433"/>
              <a:gd name="T1" fmla="*/ 94 h 635"/>
              <a:gd name="T2" fmla="*/ 334 w 433"/>
              <a:gd name="T3" fmla="*/ 80 h 635"/>
              <a:gd name="T4" fmla="*/ 401 w 433"/>
              <a:gd name="T5" fmla="*/ 118 h 635"/>
              <a:gd name="T6" fmla="*/ 433 w 433"/>
              <a:gd name="T7" fmla="*/ 118 h 635"/>
              <a:gd name="T8" fmla="*/ 433 w 433"/>
              <a:gd name="T9" fmla="*/ 0 h 635"/>
              <a:gd name="T10" fmla="*/ 0 w 433"/>
              <a:gd name="T11" fmla="*/ 0 h 635"/>
              <a:gd name="T12" fmla="*/ 0 w 433"/>
              <a:gd name="T13" fmla="*/ 463 h 635"/>
              <a:gd name="T14" fmla="*/ 158 w 433"/>
              <a:gd name="T15" fmla="*/ 463 h 635"/>
              <a:gd name="T16" fmla="*/ 169 w 433"/>
              <a:gd name="T17" fmla="*/ 474 h 635"/>
              <a:gd name="T18" fmla="*/ 169 w 433"/>
              <a:gd name="T19" fmla="*/ 528 h 635"/>
              <a:gd name="T20" fmla="*/ 165 w 433"/>
              <a:gd name="T21" fmla="*/ 537 h 635"/>
              <a:gd name="T22" fmla="*/ 129 w 433"/>
              <a:gd name="T23" fmla="*/ 586 h 635"/>
              <a:gd name="T24" fmla="*/ 141 w 433"/>
              <a:gd name="T25" fmla="*/ 619 h 635"/>
              <a:gd name="T26" fmla="*/ 183 w 433"/>
              <a:gd name="T27" fmla="*/ 635 h 635"/>
              <a:gd name="T28" fmla="*/ 250 w 433"/>
              <a:gd name="T29" fmla="*/ 594 h 635"/>
              <a:gd name="T30" fmla="*/ 210 w 433"/>
              <a:gd name="T31" fmla="*/ 533 h 635"/>
              <a:gd name="T32" fmla="*/ 204 w 433"/>
              <a:gd name="T33" fmla="*/ 524 h 635"/>
              <a:gd name="T34" fmla="*/ 204 w 433"/>
              <a:gd name="T35" fmla="*/ 471 h 635"/>
              <a:gd name="T36" fmla="*/ 215 w 433"/>
              <a:gd name="T37" fmla="*/ 460 h 635"/>
              <a:gd name="T38" fmla="*/ 433 w 433"/>
              <a:gd name="T39" fmla="*/ 460 h 635"/>
              <a:gd name="T40" fmla="*/ 433 w 433"/>
              <a:gd name="T41" fmla="*/ 199 h 635"/>
              <a:gd name="T42" fmla="*/ 410 w 433"/>
              <a:gd name="T43" fmla="*/ 199 h 635"/>
              <a:gd name="T44" fmla="*/ 338 w 433"/>
              <a:gd name="T45" fmla="*/ 243 h 635"/>
              <a:gd name="T46" fmla="*/ 270 w 433"/>
              <a:gd name="T47" fmla="*/ 161 h 635"/>
              <a:gd name="T48" fmla="*/ 293 w 433"/>
              <a:gd name="T49" fmla="*/ 94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3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0"/>
                  <a:pt x="433" y="0"/>
                  <a:pt x="43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3" y="635"/>
                </a:cubicBezTo>
                <a:cubicBezTo>
                  <a:pt x="207" y="635"/>
                  <a:pt x="248" y="630"/>
                  <a:pt x="250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3" y="460"/>
                  <a:pt x="433" y="460"/>
                  <a:pt x="433" y="460"/>
                </a:cubicBezTo>
                <a:cubicBezTo>
                  <a:pt x="433" y="199"/>
                  <a:pt x="433" y="199"/>
                  <a:pt x="433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6" name="Freeform 155"/>
          <p:cNvSpPr>
            <a:spLocks/>
          </p:cNvSpPr>
          <p:nvPr/>
        </p:nvSpPr>
        <p:spPr bwMode="auto">
          <a:xfrm>
            <a:off x="1573832" y="3353182"/>
            <a:ext cx="769772" cy="817678"/>
          </a:xfrm>
          <a:custGeom>
            <a:avLst/>
            <a:gdLst>
              <a:gd name="T0" fmla="*/ 435 w 435"/>
              <a:gd name="T1" fmla="*/ 0 h 463"/>
              <a:gd name="T2" fmla="*/ 2 w 435"/>
              <a:gd name="T3" fmla="*/ 0 h 463"/>
              <a:gd name="T4" fmla="*/ 2 w 435"/>
              <a:gd name="T5" fmla="*/ 113 h 463"/>
              <a:gd name="T6" fmla="*/ 32 w 435"/>
              <a:gd name="T7" fmla="*/ 113 h 463"/>
              <a:gd name="T8" fmla="*/ 104 w 435"/>
              <a:gd name="T9" fmla="*/ 70 h 463"/>
              <a:gd name="T10" fmla="*/ 166 w 435"/>
              <a:gd name="T11" fmla="*/ 154 h 463"/>
              <a:gd name="T12" fmla="*/ 145 w 435"/>
              <a:gd name="T13" fmla="*/ 219 h 463"/>
              <a:gd name="T14" fmla="*/ 100 w 435"/>
              <a:gd name="T15" fmla="*/ 234 h 463"/>
              <a:gd name="T16" fmla="*/ 34 w 435"/>
              <a:gd name="T17" fmla="*/ 192 h 463"/>
              <a:gd name="T18" fmla="*/ 0 w 435"/>
              <a:gd name="T19" fmla="*/ 192 h 463"/>
              <a:gd name="T20" fmla="*/ 0 w 435"/>
              <a:gd name="T21" fmla="*/ 442 h 463"/>
              <a:gd name="T22" fmla="*/ 9 w 435"/>
              <a:gd name="T23" fmla="*/ 463 h 463"/>
              <a:gd name="T24" fmla="*/ 435 w 435"/>
              <a:gd name="T25" fmla="*/ 463 h 463"/>
              <a:gd name="T26" fmla="*/ 435 w 435"/>
              <a:gd name="T2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5" h="463">
                <a:moveTo>
                  <a:pt x="435" y="0"/>
                </a:moveTo>
                <a:cubicBezTo>
                  <a:pt x="2" y="0"/>
                  <a:pt x="2" y="0"/>
                  <a:pt x="2" y="0"/>
                </a:cubicBezTo>
                <a:cubicBezTo>
                  <a:pt x="2" y="113"/>
                  <a:pt x="2" y="113"/>
                  <a:pt x="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40" y="99"/>
                  <a:pt x="61" y="69"/>
                  <a:pt x="104" y="70"/>
                </a:cubicBezTo>
                <a:cubicBezTo>
                  <a:pt x="166" y="72"/>
                  <a:pt x="166" y="134"/>
                  <a:pt x="166" y="154"/>
                </a:cubicBezTo>
                <a:cubicBezTo>
                  <a:pt x="166" y="184"/>
                  <a:pt x="159" y="205"/>
                  <a:pt x="145" y="219"/>
                </a:cubicBezTo>
                <a:cubicBezTo>
                  <a:pt x="134" y="229"/>
                  <a:pt x="119" y="234"/>
                  <a:pt x="100" y="234"/>
                </a:cubicBezTo>
                <a:cubicBezTo>
                  <a:pt x="63" y="233"/>
                  <a:pt x="42" y="209"/>
                  <a:pt x="34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4" y="449"/>
                  <a:pt x="7" y="456"/>
                  <a:pt x="9" y="463"/>
                </a:cubicBezTo>
                <a:cubicBezTo>
                  <a:pt x="435" y="463"/>
                  <a:pt x="435" y="463"/>
                  <a:pt x="435" y="463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7" name="Freeform 156"/>
          <p:cNvSpPr>
            <a:spLocks/>
          </p:cNvSpPr>
          <p:nvPr/>
        </p:nvSpPr>
        <p:spPr bwMode="auto">
          <a:xfrm>
            <a:off x="1577099" y="1666653"/>
            <a:ext cx="1970702" cy="1088786"/>
          </a:xfrm>
          <a:custGeom>
            <a:avLst/>
            <a:gdLst>
              <a:gd name="T0" fmla="*/ 0 w 1114"/>
              <a:gd name="T1" fmla="*/ 445 h 616"/>
              <a:gd name="T2" fmla="*/ 186 w 1114"/>
              <a:gd name="T3" fmla="*/ 445 h 616"/>
              <a:gd name="T4" fmla="*/ 197 w 1114"/>
              <a:gd name="T5" fmla="*/ 456 h 616"/>
              <a:gd name="T6" fmla="*/ 197 w 1114"/>
              <a:gd name="T7" fmla="*/ 511 h 616"/>
              <a:gd name="T8" fmla="*/ 192 w 1114"/>
              <a:gd name="T9" fmla="*/ 521 h 616"/>
              <a:gd name="T10" fmla="*/ 161 w 1114"/>
              <a:gd name="T11" fmla="*/ 565 h 616"/>
              <a:gd name="T12" fmla="*/ 213 w 1114"/>
              <a:gd name="T13" fmla="*/ 616 h 616"/>
              <a:gd name="T14" fmla="*/ 279 w 1114"/>
              <a:gd name="T15" fmla="*/ 571 h 616"/>
              <a:gd name="T16" fmla="*/ 240 w 1114"/>
              <a:gd name="T17" fmla="*/ 519 h 616"/>
              <a:gd name="T18" fmla="*/ 233 w 1114"/>
              <a:gd name="T19" fmla="*/ 508 h 616"/>
              <a:gd name="T20" fmla="*/ 234 w 1114"/>
              <a:gd name="T21" fmla="*/ 458 h 616"/>
              <a:gd name="T22" fmla="*/ 245 w 1114"/>
              <a:gd name="T23" fmla="*/ 448 h 616"/>
              <a:gd name="T24" fmla="*/ 647 w 1114"/>
              <a:gd name="T25" fmla="*/ 448 h 616"/>
              <a:gd name="T26" fmla="*/ 647 w 1114"/>
              <a:gd name="T27" fmla="*/ 412 h 616"/>
              <a:gd name="T28" fmla="*/ 605 w 1114"/>
              <a:gd name="T29" fmla="*/ 339 h 616"/>
              <a:gd name="T30" fmla="*/ 683 w 1114"/>
              <a:gd name="T31" fmla="*/ 279 h 616"/>
              <a:gd name="T32" fmla="*/ 767 w 1114"/>
              <a:gd name="T33" fmla="*/ 338 h 616"/>
              <a:gd name="T34" fmla="*/ 728 w 1114"/>
              <a:gd name="T35" fmla="*/ 413 h 616"/>
              <a:gd name="T36" fmla="*/ 728 w 1114"/>
              <a:gd name="T37" fmla="*/ 446 h 616"/>
              <a:gd name="T38" fmla="*/ 1114 w 1114"/>
              <a:gd name="T39" fmla="*/ 446 h 616"/>
              <a:gd name="T40" fmla="*/ 952 w 1114"/>
              <a:gd name="T41" fmla="*/ 204 h 616"/>
              <a:gd name="T42" fmla="*/ 460 w 1114"/>
              <a:gd name="T43" fmla="*/ 2 h 616"/>
              <a:gd name="T44" fmla="*/ 0 w 1114"/>
              <a:gd name="T45" fmla="*/ 148 h 616"/>
              <a:gd name="T46" fmla="*/ 0 w 1114"/>
              <a:gd name="T47" fmla="*/ 445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2" y="445"/>
                  <a:pt x="197" y="449"/>
                  <a:pt x="197" y="456"/>
                </a:cubicBezTo>
                <a:cubicBezTo>
                  <a:pt x="197" y="511"/>
                  <a:pt x="197" y="511"/>
                  <a:pt x="197" y="511"/>
                </a:cubicBezTo>
                <a:cubicBezTo>
                  <a:pt x="197" y="515"/>
                  <a:pt x="196" y="519"/>
                  <a:pt x="192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3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5" y="517"/>
                  <a:pt x="232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4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8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8" name="Freeform 157"/>
          <p:cNvSpPr>
            <a:spLocks/>
          </p:cNvSpPr>
          <p:nvPr/>
        </p:nvSpPr>
        <p:spPr bwMode="auto">
          <a:xfrm>
            <a:off x="2382800" y="2197980"/>
            <a:ext cx="1056122" cy="1116005"/>
          </a:xfrm>
          <a:custGeom>
            <a:avLst/>
            <a:gdLst>
              <a:gd name="T0" fmla="*/ 433 w 597"/>
              <a:gd name="T1" fmla="*/ 422 h 631"/>
              <a:gd name="T2" fmla="*/ 445 w 597"/>
              <a:gd name="T3" fmla="*/ 411 h 631"/>
              <a:gd name="T4" fmla="*/ 492 w 597"/>
              <a:gd name="T5" fmla="*/ 411 h 631"/>
              <a:gd name="T6" fmla="*/ 501 w 597"/>
              <a:gd name="T7" fmla="*/ 415 h 631"/>
              <a:gd name="T8" fmla="*/ 556 w 597"/>
              <a:gd name="T9" fmla="*/ 451 h 631"/>
              <a:gd name="T10" fmla="*/ 597 w 597"/>
              <a:gd name="T11" fmla="*/ 389 h 631"/>
              <a:gd name="T12" fmla="*/ 557 w 597"/>
              <a:gd name="T13" fmla="*/ 334 h 631"/>
              <a:gd name="T14" fmla="*/ 499 w 597"/>
              <a:gd name="T15" fmla="*/ 374 h 631"/>
              <a:gd name="T16" fmla="*/ 491 w 597"/>
              <a:gd name="T17" fmla="*/ 377 h 631"/>
              <a:gd name="T18" fmla="*/ 441 w 597"/>
              <a:gd name="T19" fmla="*/ 377 h 631"/>
              <a:gd name="T20" fmla="*/ 430 w 597"/>
              <a:gd name="T21" fmla="*/ 366 h 631"/>
              <a:gd name="T22" fmla="*/ 430 w 597"/>
              <a:gd name="T23" fmla="*/ 167 h 631"/>
              <a:gd name="T24" fmla="*/ 261 w 597"/>
              <a:gd name="T25" fmla="*/ 167 h 631"/>
              <a:gd name="T26" fmla="*/ 250 w 597"/>
              <a:gd name="T27" fmla="*/ 156 h 631"/>
              <a:gd name="T28" fmla="*/ 250 w 597"/>
              <a:gd name="T29" fmla="*/ 107 h 631"/>
              <a:gd name="T30" fmla="*/ 256 w 597"/>
              <a:gd name="T31" fmla="*/ 98 h 631"/>
              <a:gd name="T32" fmla="*/ 290 w 597"/>
              <a:gd name="T33" fmla="*/ 37 h 631"/>
              <a:gd name="T34" fmla="*/ 228 w 597"/>
              <a:gd name="T35" fmla="*/ 0 h 631"/>
              <a:gd name="T36" fmla="*/ 172 w 597"/>
              <a:gd name="T37" fmla="*/ 38 h 631"/>
              <a:gd name="T38" fmla="*/ 208 w 597"/>
              <a:gd name="T39" fmla="*/ 96 h 631"/>
              <a:gd name="T40" fmla="*/ 214 w 597"/>
              <a:gd name="T41" fmla="*/ 105 h 631"/>
              <a:gd name="T42" fmla="*/ 214 w 597"/>
              <a:gd name="T43" fmla="*/ 158 h 631"/>
              <a:gd name="T44" fmla="*/ 203 w 597"/>
              <a:gd name="T45" fmla="*/ 169 h 631"/>
              <a:gd name="T46" fmla="*/ 0 w 597"/>
              <a:gd name="T47" fmla="*/ 169 h 631"/>
              <a:gd name="T48" fmla="*/ 0 w 597"/>
              <a:gd name="T49" fmla="*/ 631 h 631"/>
              <a:gd name="T50" fmla="*/ 433 w 597"/>
              <a:gd name="T51" fmla="*/ 631 h 631"/>
              <a:gd name="T52" fmla="*/ 433 w 597"/>
              <a:gd name="T53" fmla="*/ 42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7" h="631">
                <a:moveTo>
                  <a:pt x="433" y="422"/>
                </a:moveTo>
                <a:cubicBezTo>
                  <a:pt x="433" y="416"/>
                  <a:pt x="438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7" y="419"/>
                  <a:pt x="597" y="389"/>
                </a:cubicBezTo>
                <a:cubicBezTo>
                  <a:pt x="597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1" y="167"/>
                  <a:pt x="261" y="167"/>
                  <a:pt x="261" y="167"/>
                </a:cubicBezTo>
                <a:cubicBezTo>
                  <a:pt x="255" y="167"/>
                  <a:pt x="250" y="162"/>
                  <a:pt x="250" y="156"/>
                </a:cubicBezTo>
                <a:cubicBezTo>
                  <a:pt x="250" y="107"/>
                  <a:pt x="250" y="107"/>
                  <a:pt x="250" y="107"/>
                </a:cubicBezTo>
                <a:cubicBezTo>
                  <a:pt x="250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8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6" y="95"/>
                  <a:pt x="208" y="96"/>
                </a:cubicBezTo>
                <a:cubicBezTo>
                  <a:pt x="211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3" y="631"/>
                  <a:pt x="433" y="631"/>
                  <a:pt x="433" y="631"/>
                </a:cubicBezTo>
                <a:lnTo>
                  <a:pt x="433" y="42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9" name="Freeform 158"/>
          <p:cNvSpPr>
            <a:spLocks/>
          </p:cNvSpPr>
          <p:nvPr/>
        </p:nvSpPr>
        <p:spPr bwMode="auto">
          <a:xfrm>
            <a:off x="2898884" y="2497396"/>
            <a:ext cx="739286" cy="1601604"/>
          </a:xfrm>
          <a:custGeom>
            <a:avLst/>
            <a:gdLst>
              <a:gd name="T0" fmla="*/ 160 w 418"/>
              <a:gd name="T1" fmla="*/ 0 h 906"/>
              <a:gd name="T2" fmla="*/ 160 w 418"/>
              <a:gd name="T3" fmla="*/ 186 h 906"/>
              <a:gd name="T4" fmla="*/ 194 w 418"/>
              <a:gd name="T5" fmla="*/ 186 h 906"/>
              <a:gd name="T6" fmla="*/ 266 w 418"/>
              <a:gd name="T7" fmla="*/ 143 h 906"/>
              <a:gd name="T8" fmla="*/ 328 w 418"/>
              <a:gd name="T9" fmla="*/ 220 h 906"/>
              <a:gd name="T10" fmla="*/ 264 w 418"/>
              <a:gd name="T11" fmla="*/ 304 h 906"/>
              <a:gd name="T12" fmla="*/ 195 w 418"/>
              <a:gd name="T13" fmla="*/ 264 h 906"/>
              <a:gd name="T14" fmla="*/ 164 w 418"/>
              <a:gd name="T15" fmla="*/ 264 h 906"/>
              <a:gd name="T16" fmla="*/ 164 w 418"/>
              <a:gd name="T17" fmla="*/ 613 h 906"/>
              <a:gd name="T18" fmla="*/ 153 w 418"/>
              <a:gd name="T19" fmla="*/ 624 h 906"/>
              <a:gd name="T20" fmla="*/ 105 w 418"/>
              <a:gd name="T21" fmla="*/ 624 h 906"/>
              <a:gd name="T22" fmla="*/ 97 w 418"/>
              <a:gd name="T23" fmla="*/ 621 h 906"/>
              <a:gd name="T24" fmla="*/ 40 w 418"/>
              <a:gd name="T25" fmla="*/ 586 h 906"/>
              <a:gd name="T26" fmla="*/ 16 w 418"/>
              <a:gd name="T27" fmla="*/ 594 h 906"/>
              <a:gd name="T28" fmla="*/ 0 w 418"/>
              <a:gd name="T29" fmla="*/ 645 h 906"/>
              <a:gd name="T30" fmla="*/ 46 w 418"/>
              <a:gd name="T31" fmla="*/ 705 h 906"/>
              <a:gd name="T32" fmla="*/ 104 w 418"/>
              <a:gd name="T33" fmla="*/ 665 h 906"/>
              <a:gd name="T34" fmla="*/ 113 w 418"/>
              <a:gd name="T35" fmla="*/ 661 h 906"/>
              <a:gd name="T36" fmla="*/ 153 w 418"/>
              <a:gd name="T37" fmla="*/ 661 h 906"/>
              <a:gd name="T38" fmla="*/ 164 w 418"/>
              <a:gd name="T39" fmla="*/ 672 h 906"/>
              <a:gd name="T40" fmla="*/ 164 w 418"/>
              <a:gd name="T41" fmla="*/ 906 h 906"/>
              <a:gd name="T42" fmla="*/ 318 w 418"/>
              <a:gd name="T43" fmla="*/ 573 h 906"/>
              <a:gd name="T44" fmla="*/ 418 w 418"/>
              <a:gd name="T45" fmla="*/ 210 h 906"/>
              <a:gd name="T46" fmla="*/ 376 w 418"/>
              <a:gd name="T47" fmla="*/ 0 h 906"/>
              <a:gd name="T48" fmla="*/ 160 w 418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8" h="906">
                <a:moveTo>
                  <a:pt x="160" y="0"/>
                </a:moveTo>
                <a:cubicBezTo>
                  <a:pt x="160" y="186"/>
                  <a:pt x="160" y="186"/>
                  <a:pt x="160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0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6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09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0" y="669"/>
                  <a:pt x="318" y="573"/>
                </a:cubicBezTo>
                <a:cubicBezTo>
                  <a:pt x="393" y="422"/>
                  <a:pt x="418" y="329"/>
                  <a:pt x="418" y="210"/>
                </a:cubicBezTo>
                <a:cubicBezTo>
                  <a:pt x="418" y="156"/>
                  <a:pt x="404" y="79"/>
                  <a:pt x="376" y="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0" name="Freeform 159"/>
          <p:cNvSpPr>
            <a:spLocks/>
          </p:cNvSpPr>
          <p:nvPr/>
        </p:nvSpPr>
        <p:spPr bwMode="auto">
          <a:xfrm>
            <a:off x="1605407" y="4204612"/>
            <a:ext cx="1536277" cy="632584"/>
          </a:xfrm>
          <a:custGeom>
            <a:avLst/>
            <a:gdLst>
              <a:gd name="T0" fmla="*/ 665 w 868"/>
              <a:gd name="T1" fmla="*/ 0 h 358"/>
              <a:gd name="T2" fmla="*/ 665 w 868"/>
              <a:gd name="T3" fmla="*/ 36 h 358"/>
              <a:gd name="T4" fmla="*/ 712 w 868"/>
              <a:gd name="T5" fmla="*/ 114 h 358"/>
              <a:gd name="T6" fmla="*/ 622 w 868"/>
              <a:gd name="T7" fmla="*/ 175 h 358"/>
              <a:gd name="T8" fmla="*/ 564 w 868"/>
              <a:gd name="T9" fmla="*/ 153 h 358"/>
              <a:gd name="T10" fmla="*/ 546 w 868"/>
              <a:gd name="T11" fmla="*/ 103 h 358"/>
              <a:gd name="T12" fmla="*/ 586 w 868"/>
              <a:gd name="T13" fmla="*/ 41 h 358"/>
              <a:gd name="T14" fmla="*/ 586 w 868"/>
              <a:gd name="T15" fmla="*/ 3 h 358"/>
              <a:gd name="T16" fmla="*/ 0 w 868"/>
              <a:gd name="T17" fmla="*/ 3 h 358"/>
              <a:gd name="T18" fmla="*/ 26 w 868"/>
              <a:gd name="T19" fmla="*/ 104 h 358"/>
              <a:gd name="T20" fmla="*/ 167 w 868"/>
              <a:gd name="T21" fmla="*/ 358 h 358"/>
              <a:gd name="T22" fmla="*/ 700 w 868"/>
              <a:gd name="T23" fmla="*/ 358 h 358"/>
              <a:gd name="T24" fmla="*/ 821 w 868"/>
              <a:gd name="T25" fmla="*/ 241 h 358"/>
              <a:gd name="T26" fmla="*/ 845 w 868"/>
              <a:gd name="T27" fmla="*/ 51 h 358"/>
              <a:gd name="T28" fmla="*/ 868 w 868"/>
              <a:gd name="T29" fmla="*/ 0 h 358"/>
              <a:gd name="T30" fmla="*/ 665 w 868"/>
              <a:gd name="T31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2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6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0" y="358"/>
                </a:cubicBezTo>
                <a:cubicBezTo>
                  <a:pt x="750" y="358"/>
                  <a:pt x="799" y="291"/>
                  <a:pt x="821" y="241"/>
                </a:cubicBezTo>
                <a:cubicBezTo>
                  <a:pt x="844" y="190"/>
                  <a:pt x="829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1" name="Freeform 160"/>
          <p:cNvSpPr>
            <a:spLocks/>
          </p:cNvSpPr>
          <p:nvPr/>
        </p:nvSpPr>
        <p:spPr bwMode="auto">
          <a:xfrm>
            <a:off x="944514" y="1958448"/>
            <a:ext cx="884094" cy="2089380"/>
          </a:xfrm>
          <a:custGeom>
            <a:avLst/>
            <a:gdLst>
              <a:gd name="T0" fmla="*/ 334 w 500"/>
              <a:gd name="T1" fmla="*/ 970 h 1182"/>
              <a:gd name="T2" fmla="*/ 345 w 500"/>
              <a:gd name="T3" fmla="*/ 959 h 1182"/>
              <a:gd name="T4" fmla="*/ 398 w 500"/>
              <a:gd name="T5" fmla="*/ 959 h 1182"/>
              <a:gd name="T6" fmla="*/ 409 w 500"/>
              <a:gd name="T7" fmla="*/ 967 h 1182"/>
              <a:gd name="T8" fmla="*/ 457 w 500"/>
              <a:gd name="T9" fmla="*/ 1001 h 1182"/>
              <a:gd name="T10" fmla="*/ 486 w 500"/>
              <a:gd name="T11" fmla="*/ 992 h 1182"/>
              <a:gd name="T12" fmla="*/ 500 w 500"/>
              <a:gd name="T13" fmla="*/ 943 h 1182"/>
              <a:gd name="T14" fmla="*/ 460 w 500"/>
              <a:gd name="T15" fmla="*/ 881 h 1182"/>
              <a:gd name="T16" fmla="*/ 405 w 500"/>
              <a:gd name="T17" fmla="*/ 917 h 1182"/>
              <a:gd name="T18" fmla="*/ 395 w 500"/>
              <a:gd name="T19" fmla="*/ 924 h 1182"/>
              <a:gd name="T20" fmla="*/ 347 w 500"/>
              <a:gd name="T21" fmla="*/ 924 h 1182"/>
              <a:gd name="T22" fmla="*/ 336 w 500"/>
              <a:gd name="T23" fmla="*/ 913 h 1182"/>
              <a:gd name="T24" fmla="*/ 336 w 500"/>
              <a:gd name="T25" fmla="*/ 783 h 1182"/>
              <a:gd name="T26" fmla="*/ 334 w 500"/>
              <a:gd name="T27" fmla="*/ 778 h 1182"/>
              <a:gd name="T28" fmla="*/ 336 w 500"/>
              <a:gd name="T29" fmla="*/ 772 h 1182"/>
              <a:gd name="T30" fmla="*/ 336 w 500"/>
              <a:gd name="T31" fmla="*/ 0 h 1182"/>
              <a:gd name="T32" fmla="*/ 134 w 500"/>
              <a:gd name="T33" fmla="*/ 281 h 1182"/>
              <a:gd name="T34" fmla="*/ 221 w 500"/>
              <a:gd name="T35" fmla="*/ 959 h 1182"/>
              <a:gd name="T36" fmla="*/ 334 w 500"/>
              <a:gd name="T37" fmla="*/ 1182 h 1182"/>
              <a:gd name="T38" fmla="*/ 334 w 500"/>
              <a:gd name="T39" fmla="*/ 970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5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8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0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0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2" name="Freeform 161"/>
          <p:cNvSpPr>
            <a:spLocks/>
          </p:cNvSpPr>
          <p:nvPr/>
        </p:nvSpPr>
        <p:spPr bwMode="auto">
          <a:xfrm>
            <a:off x="1577099" y="2491953"/>
            <a:ext cx="766505" cy="822033"/>
          </a:xfrm>
          <a:custGeom>
            <a:avLst/>
            <a:gdLst>
              <a:gd name="T0" fmla="*/ 433 w 433"/>
              <a:gd name="T1" fmla="*/ 3 h 465"/>
              <a:gd name="T2" fmla="*/ 256 w 433"/>
              <a:gd name="T3" fmla="*/ 3 h 465"/>
              <a:gd name="T4" fmla="*/ 255 w 433"/>
              <a:gd name="T5" fmla="*/ 34 h 465"/>
              <a:gd name="T6" fmla="*/ 301 w 433"/>
              <a:gd name="T7" fmla="*/ 105 h 465"/>
              <a:gd name="T8" fmla="*/ 213 w 433"/>
              <a:gd name="T9" fmla="*/ 172 h 465"/>
              <a:gd name="T10" fmla="*/ 139 w 433"/>
              <a:gd name="T11" fmla="*/ 98 h 465"/>
              <a:gd name="T12" fmla="*/ 175 w 433"/>
              <a:gd name="T13" fmla="*/ 39 h 465"/>
              <a:gd name="T14" fmla="*/ 175 w 433"/>
              <a:gd name="T15" fmla="*/ 0 h 465"/>
              <a:gd name="T16" fmla="*/ 0 w 433"/>
              <a:gd name="T17" fmla="*/ 0 h 465"/>
              <a:gd name="T18" fmla="*/ 0 w 433"/>
              <a:gd name="T19" fmla="*/ 465 h 465"/>
              <a:gd name="T20" fmla="*/ 433 w 433"/>
              <a:gd name="T21" fmla="*/ 465 h 465"/>
              <a:gd name="T22" fmla="*/ 433 w 433"/>
              <a:gd name="T23" fmla="*/ 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3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7033" y="4837197"/>
            <a:ext cx="1135604" cy="1136692"/>
            <a:chOff x="1797033" y="4837197"/>
            <a:chExt cx="1135604" cy="1136692"/>
          </a:xfrm>
          <a:solidFill>
            <a:schemeClr val="accent1"/>
          </a:solidFill>
        </p:grpSpPr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1797033" y="4837197"/>
              <a:ext cx="1135604" cy="1041968"/>
            </a:xfrm>
            <a:custGeom>
              <a:avLst/>
              <a:gdLst>
                <a:gd name="T0" fmla="*/ 7 w 642"/>
                <a:gd name="T1" fmla="*/ 0 h 589"/>
                <a:gd name="T2" fmla="*/ 627 w 642"/>
                <a:gd name="T3" fmla="*/ 0 h 589"/>
                <a:gd name="T4" fmla="*/ 627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5 w 642"/>
                <a:gd name="T15" fmla="*/ 261 h 589"/>
                <a:gd name="T16" fmla="*/ 612 w 642"/>
                <a:gd name="T17" fmla="*/ 306 h 589"/>
                <a:gd name="T18" fmla="*/ 635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27" y="51"/>
                    <a:pt x="627" y="51"/>
                    <a:pt x="627" y="51"/>
                  </a:cubicBezTo>
                  <a:cubicBezTo>
                    <a:pt x="627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5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5" y="331"/>
                    <a:pt x="635" y="347"/>
                  </a:cubicBezTo>
                  <a:cubicBezTo>
                    <a:pt x="635" y="363"/>
                    <a:pt x="612" y="378"/>
                    <a:pt x="610" y="394"/>
                  </a:cubicBezTo>
                  <a:cubicBezTo>
                    <a:pt x="608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3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3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  <a:ex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2114959" y="5910739"/>
              <a:ext cx="470355" cy="63150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  <a:ex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65" name="Rectangle 164"/>
          <p:cNvSpPr/>
          <p:nvPr/>
        </p:nvSpPr>
        <p:spPr>
          <a:xfrm>
            <a:off x="4469219" y="2197980"/>
            <a:ext cx="65071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此处添加详细文本描述，建议与标题相关并符合整体语言风格，语言描述尽量简洁生动，此处添加详细文本描述，建议与标题相关并符合整体语言风格，语言描述尽量简洁生动，</a:t>
            </a:r>
            <a:endParaRPr lang="en-US" sz="13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02185" y="4828052"/>
            <a:ext cx="2014567" cy="1085321"/>
            <a:chOff x="771063" y="1549062"/>
            <a:chExt cx="2014567" cy="1085321"/>
          </a:xfrm>
        </p:grpSpPr>
        <p:sp>
          <p:nvSpPr>
            <p:cNvPr id="25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TextBox 148"/>
            <p:cNvSpPr txBox="1"/>
            <p:nvPr/>
          </p:nvSpPr>
          <p:spPr>
            <a:xfrm>
              <a:off x="995031" y="1549062"/>
              <a:ext cx="1685835" cy="245580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90324" y="4826000"/>
            <a:ext cx="2014567" cy="1085321"/>
            <a:chOff x="771063" y="1549062"/>
            <a:chExt cx="2014567" cy="1085321"/>
          </a:xfrm>
        </p:grpSpPr>
        <p:sp>
          <p:nvSpPr>
            <p:cNvPr id="43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44" name="TextBox 148"/>
            <p:cNvSpPr txBox="1"/>
            <p:nvPr/>
          </p:nvSpPr>
          <p:spPr>
            <a:xfrm>
              <a:off x="995031" y="1549062"/>
              <a:ext cx="1685835" cy="245580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80148" y="4826000"/>
            <a:ext cx="2014567" cy="1085321"/>
            <a:chOff x="771063" y="1549062"/>
            <a:chExt cx="2014567" cy="1085321"/>
          </a:xfrm>
        </p:grpSpPr>
        <p:sp>
          <p:nvSpPr>
            <p:cNvPr id="46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47" name="TextBox 148"/>
            <p:cNvSpPr txBox="1"/>
            <p:nvPr/>
          </p:nvSpPr>
          <p:spPr>
            <a:xfrm>
              <a:off x="995031" y="1549062"/>
              <a:ext cx="1685835" cy="245580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369972" y="4826000"/>
            <a:ext cx="2014567" cy="1085321"/>
            <a:chOff x="771063" y="1549062"/>
            <a:chExt cx="2014567" cy="1085321"/>
          </a:xfrm>
        </p:grpSpPr>
        <p:sp>
          <p:nvSpPr>
            <p:cNvPr id="49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50" name="TextBox 148"/>
            <p:cNvSpPr txBox="1"/>
            <p:nvPr/>
          </p:nvSpPr>
          <p:spPr>
            <a:xfrm>
              <a:off x="995031" y="1549062"/>
              <a:ext cx="1685835" cy="245580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2299" y="3519521"/>
            <a:ext cx="1180643" cy="1180643"/>
            <a:chOff x="4402299" y="3519521"/>
            <a:chExt cx="1180643" cy="1180643"/>
          </a:xfrm>
        </p:grpSpPr>
        <p:grpSp>
          <p:nvGrpSpPr>
            <p:cNvPr id="38" name="组合 37"/>
            <p:cNvGrpSpPr/>
            <p:nvPr/>
          </p:nvGrpSpPr>
          <p:grpSpPr>
            <a:xfrm>
              <a:off x="4402299" y="3519521"/>
              <a:ext cx="1180643" cy="1180643"/>
              <a:chOff x="2445968" y="2192281"/>
              <a:chExt cx="1330337" cy="1330337"/>
            </a:xfrm>
          </p:grpSpPr>
          <p:sp>
            <p:nvSpPr>
              <p:cNvPr id="39" name="椭圆 78"/>
              <p:cNvSpPr/>
              <p:nvPr/>
            </p:nvSpPr>
            <p:spPr>
              <a:xfrm>
                <a:off x="2445968" y="2192281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椭圆 77"/>
              <p:cNvSpPr>
                <a:spLocks noChangeAspect="1"/>
              </p:cNvSpPr>
              <p:nvPr/>
            </p:nvSpPr>
            <p:spPr>
              <a:xfrm>
                <a:off x="2574442" y="2320755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altLang="zh-CN" sz="2400" dirty="0">
                  <a:solidFill>
                    <a:prstClr val="black"/>
                  </a:solidFill>
                </a:endParaRP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0" name="AutoShape 115"/>
            <p:cNvSpPr>
              <a:spLocks noChangeAspect="1"/>
            </p:cNvSpPr>
            <p:nvPr/>
          </p:nvSpPr>
          <p:spPr bwMode="auto">
            <a:xfrm>
              <a:off x="4829304" y="3881247"/>
              <a:ext cx="328486" cy="4384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2332" y="3519521"/>
            <a:ext cx="1180643" cy="1180643"/>
            <a:chOff x="8042332" y="3519521"/>
            <a:chExt cx="1180643" cy="1180643"/>
          </a:xfrm>
        </p:grpSpPr>
        <p:grpSp>
          <p:nvGrpSpPr>
            <p:cNvPr id="53" name="组合 52"/>
            <p:cNvGrpSpPr/>
            <p:nvPr/>
          </p:nvGrpSpPr>
          <p:grpSpPr>
            <a:xfrm>
              <a:off x="8042332" y="3519521"/>
              <a:ext cx="1180643" cy="1180643"/>
              <a:chOff x="6086001" y="2324280"/>
              <a:chExt cx="1330337" cy="1330337"/>
            </a:xfrm>
          </p:grpSpPr>
          <p:sp>
            <p:nvSpPr>
              <p:cNvPr id="54" name="椭圆 78"/>
              <p:cNvSpPr/>
              <p:nvPr/>
            </p:nvSpPr>
            <p:spPr>
              <a:xfrm>
                <a:off x="6086001" y="2324280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4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椭圆 77"/>
              <p:cNvSpPr>
                <a:spLocks noChangeAspect="1"/>
              </p:cNvSpPr>
              <p:nvPr/>
            </p:nvSpPr>
            <p:spPr>
              <a:xfrm>
                <a:off x="6214475" y="2452754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2400" dirty="0">
                    <a:solidFill>
                      <a:prstClr val="black"/>
                    </a:solidFill>
                  </a:rPr>
                  <a:t> </a:t>
                </a: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" name="Group 52"/>
            <p:cNvGrpSpPr>
              <a:grpSpLocks noChangeAspect="1"/>
            </p:cNvGrpSpPr>
            <p:nvPr/>
          </p:nvGrpSpPr>
          <p:grpSpPr>
            <a:xfrm>
              <a:off x="8402093" y="3895950"/>
              <a:ext cx="437732" cy="438482"/>
              <a:chOff x="9145656" y="4435453"/>
              <a:chExt cx="464347" cy="465136"/>
            </a:xfrm>
            <a:solidFill>
              <a:schemeClr val="bg1"/>
            </a:solidFill>
          </p:grpSpPr>
          <p:sp>
            <p:nvSpPr>
              <p:cNvPr id="64" name="AutoShape 7"/>
              <p:cNvSpPr>
                <a:spLocks/>
              </p:cNvSpPr>
              <p:nvPr/>
            </p:nvSpPr>
            <p:spPr bwMode="auto">
              <a:xfrm>
                <a:off x="9145656" y="4435453"/>
                <a:ext cx="464347" cy="46513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5" name="AutoShape 8"/>
              <p:cNvSpPr>
                <a:spLocks/>
              </p:cNvSpPr>
              <p:nvPr/>
            </p:nvSpPr>
            <p:spPr bwMode="auto">
              <a:xfrm>
                <a:off x="9348857" y="4638651"/>
                <a:ext cx="57944" cy="57943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6" name="AutoShape 9"/>
              <p:cNvSpPr>
                <a:spLocks/>
              </p:cNvSpPr>
              <p:nvPr/>
            </p:nvSpPr>
            <p:spPr bwMode="auto">
              <a:xfrm>
                <a:off x="9290119" y="4580709"/>
                <a:ext cx="174626" cy="174624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7" name="AutoShape 10"/>
              <p:cNvSpPr>
                <a:spLocks/>
              </p:cNvSpPr>
              <p:nvPr/>
            </p:nvSpPr>
            <p:spPr bwMode="auto">
              <a:xfrm>
                <a:off x="9406801" y="4696596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8" name="AutoShape 11"/>
              <p:cNvSpPr>
                <a:spLocks/>
              </p:cNvSpPr>
              <p:nvPr/>
            </p:nvSpPr>
            <p:spPr bwMode="auto">
              <a:xfrm>
                <a:off x="9435390" y="4725959"/>
                <a:ext cx="103982" cy="106362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9" name="AutoShape 12"/>
              <p:cNvSpPr>
                <a:spLocks/>
              </p:cNvSpPr>
              <p:nvPr/>
            </p:nvSpPr>
            <p:spPr bwMode="auto">
              <a:xfrm>
                <a:off x="9421111" y="4711674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0" name="AutoShape 13"/>
              <p:cNvSpPr>
                <a:spLocks/>
              </p:cNvSpPr>
              <p:nvPr/>
            </p:nvSpPr>
            <p:spPr bwMode="auto">
              <a:xfrm>
                <a:off x="9275843" y="4566423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1" name="AutoShape 14"/>
              <p:cNvSpPr>
                <a:spLocks/>
              </p:cNvSpPr>
              <p:nvPr/>
            </p:nvSpPr>
            <p:spPr bwMode="auto">
              <a:xfrm>
                <a:off x="9217867" y="4508492"/>
                <a:ext cx="103982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2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302826" y="3519521"/>
            <a:ext cx="1180643" cy="1180643"/>
            <a:chOff x="6302826" y="3519521"/>
            <a:chExt cx="1180643" cy="1180643"/>
          </a:xfrm>
        </p:grpSpPr>
        <p:sp>
          <p:nvSpPr>
            <p:cNvPr id="51" name="椭圆 78"/>
            <p:cNvSpPr/>
            <p:nvPr/>
          </p:nvSpPr>
          <p:spPr>
            <a:xfrm>
              <a:off x="6302826" y="3519521"/>
              <a:ext cx="1180643" cy="1180643"/>
            </a:xfrm>
            <a:prstGeom prst="roundRect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椭圆 77"/>
            <p:cNvSpPr>
              <a:spLocks noChangeAspect="1"/>
            </p:cNvSpPr>
            <p:nvPr/>
          </p:nvSpPr>
          <p:spPr>
            <a:xfrm>
              <a:off x="6416843" y="3633538"/>
              <a:ext cx="952609" cy="952609"/>
            </a:xfrm>
            <a:prstGeom prst="round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sz="2400" dirty="0">
                <a:solidFill>
                  <a:prstClr val="black"/>
                </a:solidFill>
              </a:endParaRPr>
            </a:p>
            <a:p>
              <a:pPr algn="ctr"/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grpSp>
          <p:nvGrpSpPr>
            <p:cNvPr id="73" name="Group 82"/>
            <p:cNvGrpSpPr>
              <a:grpSpLocks noChangeAspect="1"/>
            </p:cNvGrpSpPr>
            <p:nvPr/>
          </p:nvGrpSpPr>
          <p:grpSpPr>
            <a:xfrm>
              <a:off x="6684013" y="3881666"/>
              <a:ext cx="437732" cy="437732"/>
              <a:chOff x="4439420" y="2582055"/>
              <a:chExt cx="464341" cy="464341"/>
            </a:xfrm>
            <a:solidFill>
              <a:schemeClr val="bg1"/>
            </a:solidFill>
          </p:grpSpPr>
          <p:sp>
            <p:nvSpPr>
              <p:cNvPr id="74" name="AutoShape 123"/>
              <p:cNvSpPr>
                <a:spLocks/>
              </p:cNvSpPr>
              <p:nvPr/>
            </p:nvSpPr>
            <p:spPr bwMode="auto">
              <a:xfrm>
                <a:off x="4439420" y="2582055"/>
                <a:ext cx="464341" cy="4643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5" name="AutoShape 124"/>
              <p:cNvSpPr>
                <a:spLocks/>
              </p:cNvSpPr>
              <p:nvPr/>
            </p:nvSpPr>
            <p:spPr bwMode="auto">
              <a:xfrm>
                <a:off x="4570398" y="2712235"/>
                <a:ext cx="203199" cy="2031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6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973688" y="3519521"/>
            <a:ext cx="1180643" cy="1180643"/>
            <a:chOff x="9973688" y="3519521"/>
            <a:chExt cx="1180643" cy="1180643"/>
          </a:xfrm>
        </p:grpSpPr>
        <p:grpSp>
          <p:nvGrpSpPr>
            <p:cNvPr id="56" name="组合 55"/>
            <p:cNvGrpSpPr/>
            <p:nvPr/>
          </p:nvGrpSpPr>
          <p:grpSpPr>
            <a:xfrm>
              <a:off x="9973688" y="3519521"/>
              <a:ext cx="1180643" cy="1180643"/>
              <a:chOff x="8136229" y="2324280"/>
              <a:chExt cx="1330337" cy="1330337"/>
            </a:xfrm>
          </p:grpSpPr>
          <p:sp>
            <p:nvSpPr>
              <p:cNvPr id="57" name="椭圆 78"/>
              <p:cNvSpPr/>
              <p:nvPr/>
            </p:nvSpPr>
            <p:spPr>
              <a:xfrm>
                <a:off x="8136229" y="2324280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4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椭圆 77"/>
              <p:cNvSpPr>
                <a:spLocks noChangeAspect="1"/>
              </p:cNvSpPr>
              <p:nvPr/>
            </p:nvSpPr>
            <p:spPr>
              <a:xfrm>
                <a:off x="8264703" y="2452754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altLang="zh-CN" sz="2400" dirty="0">
                  <a:solidFill>
                    <a:prstClr val="black"/>
                  </a:solidFill>
                </a:endParaRP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" name="Group 102"/>
            <p:cNvGrpSpPr>
              <a:grpSpLocks noChangeAspect="1"/>
            </p:cNvGrpSpPr>
            <p:nvPr/>
          </p:nvGrpSpPr>
          <p:grpSpPr>
            <a:xfrm>
              <a:off x="10389157" y="3948743"/>
              <a:ext cx="361762" cy="397940"/>
              <a:chOff x="4439448" y="1652588"/>
              <a:chExt cx="464344" cy="464347"/>
            </a:xfrm>
            <a:solidFill>
              <a:schemeClr val="bg1"/>
            </a:solidFill>
          </p:grpSpPr>
          <p:sp>
            <p:nvSpPr>
              <p:cNvPr id="78" name="AutoShape 136"/>
              <p:cNvSpPr>
                <a:spLocks/>
              </p:cNvSpPr>
              <p:nvPr/>
            </p:nvSpPr>
            <p:spPr bwMode="auto">
              <a:xfrm>
                <a:off x="4686301" y="1710536"/>
                <a:ext cx="152401" cy="152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9" name="AutoShape 137"/>
              <p:cNvSpPr>
                <a:spLocks/>
              </p:cNvSpPr>
              <p:nvPr/>
            </p:nvSpPr>
            <p:spPr bwMode="auto">
              <a:xfrm>
                <a:off x="4439448" y="1652590"/>
                <a:ext cx="464344" cy="464345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80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2" name="组合 8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86" name="圆角矩形 8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7" name="圆角矩形 8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389326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5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200"/>
                            </p:stCondLst>
                            <p:childTnLst>
                              <p:par>
                                <p:cTn id="8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教学背景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2886401" y="2317125"/>
            <a:ext cx="1890261" cy="1890261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教程地位</a:t>
            </a:r>
          </a:p>
        </p:txBody>
      </p:sp>
      <p:sp>
        <p:nvSpPr>
          <p:cNvPr id="48" name="矩形 47"/>
          <p:cNvSpPr/>
          <p:nvPr/>
        </p:nvSpPr>
        <p:spPr>
          <a:xfrm>
            <a:off x="6569521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教学目标</a:t>
            </a:r>
          </a:p>
        </p:txBody>
      </p:sp>
      <p:sp>
        <p:nvSpPr>
          <p:cNvPr id="49" name="矩形 48"/>
          <p:cNvSpPr/>
          <p:nvPr/>
        </p:nvSpPr>
        <p:spPr>
          <a:xfrm>
            <a:off x="4933412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学情分析</a:t>
            </a:r>
          </a:p>
        </p:txBody>
      </p:sp>
      <p:sp>
        <p:nvSpPr>
          <p:cNvPr id="50" name="矩形 49"/>
          <p:cNvSpPr/>
          <p:nvPr/>
        </p:nvSpPr>
        <p:spPr>
          <a:xfrm>
            <a:off x="6569521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教学重点</a:t>
            </a:r>
          </a:p>
        </p:txBody>
      </p:sp>
    </p:spTree>
    <p:extLst>
      <p:ext uri="{BB962C8B-B14F-4D97-AF65-F5344CB8AC3E}">
        <p14:creationId xmlns:p14="http://schemas.microsoft.com/office/powerpoint/2010/main" val="286350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951011" y="2412503"/>
            <a:ext cx="5989660" cy="2988316"/>
            <a:chOff x="4578925" y="1582650"/>
            <a:chExt cx="4492245" cy="2241237"/>
          </a:xfrm>
        </p:grpSpPr>
        <p:sp>
          <p:nvSpPr>
            <p:cNvPr id="9" name="文本框 8"/>
            <p:cNvSpPr txBox="1"/>
            <p:nvPr/>
          </p:nvSpPr>
          <p:spPr>
            <a:xfrm>
              <a:off x="4578926" y="1582650"/>
              <a:ext cx="34494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地位和作用</a:t>
              </a:r>
              <a:endPara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8926" y="1914257"/>
              <a:ext cx="443345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（多学时）中的第三章第二节截切体和相贯体 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8925" y="2646642"/>
              <a:ext cx="4492245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（多学时）中的第三章第二节截切体和相贯体 。 “ 圆柱的截交线 ”是第二节中的重点内容。培养学生分析解决问题的能力和空间想像能力，在知识的体系上有承上启下的作用。 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7827" y="1862456"/>
            <a:ext cx="5289975" cy="3788198"/>
            <a:chOff x="937979" y="1752909"/>
            <a:chExt cx="2701946" cy="2701946"/>
          </a:xfrm>
        </p:grpSpPr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>
              <a:spLocks noChangeAspect="1"/>
            </p:cNvSpPr>
            <p:nvPr/>
          </p:nvSpPr>
          <p:spPr>
            <a:xfrm>
              <a:off x="1028517" y="1843446"/>
              <a:ext cx="2520870" cy="2520871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153062" y="1967992"/>
              <a:ext cx="2271780" cy="2271780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在教程中的地位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818877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8537553" y="3046348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524665" y="2087752"/>
            <a:ext cx="2938602" cy="787440"/>
            <a:chOff x="9087077" y="1527388"/>
            <a:chExt cx="2303707" cy="2303706"/>
          </a:xfrm>
        </p:grpSpPr>
        <p:sp>
          <p:nvSpPr>
            <p:cNvPr id="28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4631997" y="3046348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19109" y="2087752"/>
            <a:ext cx="2938602" cy="787440"/>
            <a:chOff x="9087077" y="1527388"/>
            <a:chExt cx="2303707" cy="2303706"/>
          </a:xfrm>
        </p:grpSpPr>
        <p:sp>
          <p:nvSpPr>
            <p:cNvPr id="24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687028" y="3064094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4140" y="2105498"/>
            <a:ext cx="2938602" cy="787440"/>
            <a:chOff x="9087077" y="1527388"/>
            <a:chExt cx="2303707" cy="2303706"/>
          </a:xfrm>
        </p:grpSpPr>
        <p:sp>
          <p:nvSpPr>
            <p:cNvPr id="12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106483" y="1779187"/>
            <a:ext cx="10583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006291" y="1779187"/>
            <a:ext cx="8467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45901" y="2283203"/>
            <a:ext cx="259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一、学习状况</a:t>
            </a:r>
          </a:p>
        </p:txBody>
      </p:sp>
      <p:sp>
        <p:nvSpPr>
          <p:cNvPr id="18" name="文本框 92"/>
          <p:cNvSpPr txBox="1">
            <a:spLocks noChangeArrowheads="1"/>
          </p:cNvSpPr>
          <p:nvPr/>
        </p:nvSpPr>
        <p:spPr bwMode="auto">
          <a:xfrm>
            <a:off x="4862005" y="2283203"/>
            <a:ext cx="24528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二、学生情况</a:t>
            </a:r>
          </a:p>
        </p:txBody>
      </p:sp>
      <p:sp>
        <p:nvSpPr>
          <p:cNvPr id="19" name="文本框 94"/>
          <p:cNvSpPr txBox="1">
            <a:spLocks noChangeArrowheads="1"/>
          </p:cNvSpPr>
          <p:nvPr/>
        </p:nvSpPr>
        <p:spPr bwMode="auto">
          <a:xfrm>
            <a:off x="8777302" y="2283203"/>
            <a:ext cx="24333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三、解决对策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60299" y="3122746"/>
            <a:ext cx="2808816" cy="1816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、学生已经学习了截交线的性质</a:t>
            </a:r>
            <a:endParaRPr lang="en-US" altLang="zh-CN" sz="1867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、特点和平面立体截交线的画法。</a:t>
            </a:r>
            <a:endParaRPr lang="en-US" altLang="zh-CN" sz="1867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4744850" y="3088880"/>
            <a:ext cx="279345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、化安班，专业课以管工和冷作工为主。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、学生学习抽象理论知识存在为难的情绪，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、学生思维活跃，尝试欲望强烈。 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8651588" y="3103696"/>
            <a:ext cx="2939949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、营造氛围  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、激发兴趣  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、分层兼顾</a:t>
            </a:r>
            <a:endParaRPr lang="zh-CN" altLang="zh-CN" sz="1867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1" name="组合 3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学情分析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29819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5" grpId="0" animBg="1"/>
      <p:bldP spid="14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885566" y="2266158"/>
            <a:ext cx="0" cy="4032249"/>
          </a:xfrm>
          <a:prstGeom prst="lin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2087615" y="2816490"/>
            <a:ext cx="8928100" cy="23283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2057982" y="4569090"/>
            <a:ext cx="8957733" cy="2540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2085499" y="6393657"/>
            <a:ext cx="8957733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1080" y="3327393"/>
            <a:ext cx="2528972" cy="717590"/>
            <a:chOff x="621080" y="3189168"/>
            <a:chExt cx="2528972" cy="717590"/>
          </a:xfrm>
        </p:grpSpPr>
        <p:grpSp>
          <p:nvGrpSpPr>
            <p:cNvPr id="25" name="组合 24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26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502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ea"/>
                  <a:ea typeface="+mn-ea"/>
                </a:rPr>
                <a:t>能力目标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080" y="4989724"/>
            <a:ext cx="2528972" cy="717590"/>
            <a:chOff x="621080" y="4851499"/>
            <a:chExt cx="2528972" cy="717590"/>
          </a:xfrm>
        </p:grpSpPr>
        <p:grpSp>
          <p:nvGrpSpPr>
            <p:cNvPr id="28" name="组合 27"/>
            <p:cNvGrpSpPr/>
            <p:nvPr/>
          </p:nvGrpSpPr>
          <p:grpSpPr>
            <a:xfrm>
              <a:off x="621080" y="4851499"/>
              <a:ext cx="2528972" cy="717590"/>
              <a:chOff x="9087077" y="1527388"/>
              <a:chExt cx="2303707" cy="2303706"/>
            </a:xfrm>
          </p:grpSpPr>
          <p:sp>
            <p:nvSpPr>
              <p:cNvPr id="29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0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1052853" y="4977199"/>
              <a:ext cx="1665427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ea"/>
                  <a:ea typeface="+mn-ea"/>
                </a:rPr>
                <a:t>情感目标</a:t>
              </a: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3239082" y="1905092"/>
            <a:ext cx="7323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掌握圆柱截交线的画法，了解圆柱展开图的相关知识。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3239082" y="3305279"/>
            <a:ext cx="698608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通过本课题的学习，提高学生分析、解决问题的能力，为以后学习组合体的知识和专业课打下基础。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3239082" y="4890643"/>
            <a:ext cx="708375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通过课堂交流，培养学生的创新精神、合作意识以及严谨踏实的学习习惯和精益求精的工作态度。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21080" y="1714950"/>
            <a:ext cx="2528972" cy="717590"/>
            <a:chOff x="621080" y="1576725"/>
            <a:chExt cx="2528972" cy="717590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080" y="1576725"/>
              <a:ext cx="2528972" cy="717590"/>
              <a:chOff x="9087077" y="1527388"/>
              <a:chExt cx="2303707" cy="2303706"/>
            </a:xfrm>
          </p:grpSpPr>
          <p:sp>
            <p:nvSpPr>
              <p:cNvPr id="23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1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1052853" y="1694251"/>
              <a:ext cx="1665427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ea"/>
                  <a:ea typeface="+mn-ea"/>
                </a:rPr>
                <a:t>知识目标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2" name="组合 3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教学目标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1152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3915306" y="3212551"/>
            <a:ext cx="7558462" cy="898761"/>
            <a:chOff x="9087077" y="1527388"/>
            <a:chExt cx="2303707" cy="2303706"/>
          </a:xfrm>
        </p:grpSpPr>
        <p:sp>
          <p:nvSpPr>
            <p:cNvPr id="56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57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15306" y="4636234"/>
            <a:ext cx="7558462" cy="898761"/>
            <a:chOff x="9087077" y="1527388"/>
            <a:chExt cx="2303707" cy="2303706"/>
          </a:xfrm>
        </p:grpSpPr>
        <p:sp>
          <p:nvSpPr>
            <p:cNvPr id="59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60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44205" y="1802467"/>
            <a:ext cx="7558462" cy="898761"/>
            <a:chOff x="9087077" y="1527388"/>
            <a:chExt cx="2303707" cy="2303706"/>
          </a:xfrm>
        </p:grpSpPr>
        <p:sp>
          <p:nvSpPr>
            <p:cNvPr id="53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54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7" name="文本框 6"/>
          <p:cNvSpPr txBox="1"/>
          <p:nvPr/>
        </p:nvSpPr>
        <p:spPr bwMode="auto">
          <a:xfrm>
            <a:off x="4334151" y="1966516"/>
            <a:ext cx="5805530" cy="584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CC0000"/>
              </a:buClr>
              <a:buSzPct val="85000"/>
            </a:pPr>
            <a:r>
              <a:rPr lang="zh-CN" altLang="en-US" sz="2667" dirty="0">
                <a:solidFill>
                  <a:schemeClr val="bg1"/>
                </a:solidFill>
                <a:latin typeface="+mn-ea"/>
              </a:rPr>
              <a:t>圆柱截交线的分析方法及画法。 </a:t>
            </a:r>
            <a:endParaRPr lang="en-US" altLang="zh-CN" sz="2667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4312482" y="3341404"/>
            <a:ext cx="6760072" cy="584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CC0000"/>
              </a:buClr>
              <a:buSzPct val="85000"/>
            </a:pPr>
            <a:r>
              <a:rPr lang="zh-CN" altLang="en-US" sz="2667" dirty="0">
                <a:solidFill>
                  <a:schemeClr val="bg1"/>
                </a:solidFill>
              </a:rPr>
              <a:t>截平面倾斜于圆柱轴线时截交线的画法。 </a:t>
            </a: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4312482" y="4817850"/>
            <a:ext cx="7086188" cy="5355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通过对模型的观察及动手操作，加深对投影的理解。 </a:t>
            </a: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2890761" y="2268864"/>
            <a:ext cx="1024545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890760" y="3677354"/>
            <a:ext cx="1008000" cy="1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6" idx="3"/>
          </p:cNvCxnSpPr>
          <p:nvPr/>
        </p:nvCxnSpPr>
        <p:spPr>
          <a:xfrm>
            <a:off x="2876800" y="5070535"/>
            <a:ext cx="1015819" cy="15424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237875" y="1802467"/>
            <a:ext cx="1682019" cy="901951"/>
            <a:chOff x="1237875" y="1802467"/>
            <a:chExt cx="1682019" cy="901951"/>
          </a:xfrm>
        </p:grpSpPr>
        <p:grpSp>
          <p:nvGrpSpPr>
            <p:cNvPr id="33" name="组合 32"/>
            <p:cNvGrpSpPr/>
            <p:nvPr/>
          </p:nvGrpSpPr>
          <p:grpSpPr>
            <a:xfrm>
              <a:off x="1237875" y="1802467"/>
              <a:ext cx="1682019" cy="901951"/>
              <a:chOff x="9087077" y="1527388"/>
              <a:chExt cx="2303707" cy="2303706"/>
            </a:xfrm>
          </p:grpSpPr>
          <p:sp>
            <p:nvSpPr>
              <p:cNvPr id="35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6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1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 bwMode="auto">
            <a:xfrm>
              <a:off x="1427602" y="1981606"/>
              <a:ext cx="1302564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latin typeface="+mn-ea"/>
                </a:rPr>
                <a:t>重点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37875" y="3182848"/>
            <a:ext cx="1682019" cy="901951"/>
            <a:chOff x="1237875" y="3182848"/>
            <a:chExt cx="1682019" cy="901951"/>
          </a:xfrm>
        </p:grpSpPr>
        <p:grpSp>
          <p:nvGrpSpPr>
            <p:cNvPr id="37" name="组合 36"/>
            <p:cNvGrpSpPr/>
            <p:nvPr/>
          </p:nvGrpSpPr>
          <p:grpSpPr>
            <a:xfrm>
              <a:off x="1237875" y="3182848"/>
              <a:ext cx="1682019" cy="901951"/>
              <a:chOff x="9087077" y="1527388"/>
              <a:chExt cx="2303707" cy="2303706"/>
            </a:xfrm>
          </p:grpSpPr>
          <p:sp>
            <p:nvSpPr>
              <p:cNvPr id="38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9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 bwMode="auto">
            <a:xfrm>
              <a:off x="1428554" y="3390095"/>
              <a:ext cx="1300660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latin typeface="+mn-ea"/>
                </a:rPr>
                <a:t>难点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37875" y="4604784"/>
            <a:ext cx="1682019" cy="901951"/>
            <a:chOff x="1237875" y="4604784"/>
            <a:chExt cx="1682019" cy="901951"/>
          </a:xfrm>
        </p:grpSpPr>
        <p:grpSp>
          <p:nvGrpSpPr>
            <p:cNvPr id="40" name="组合 39"/>
            <p:cNvGrpSpPr/>
            <p:nvPr/>
          </p:nvGrpSpPr>
          <p:grpSpPr>
            <a:xfrm>
              <a:off x="1237875" y="4604784"/>
              <a:ext cx="1682019" cy="901951"/>
              <a:chOff x="9087077" y="1527388"/>
              <a:chExt cx="2303707" cy="2303706"/>
            </a:xfrm>
          </p:grpSpPr>
          <p:sp>
            <p:nvSpPr>
              <p:cNvPr id="4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2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 bwMode="auto">
            <a:xfrm>
              <a:off x="1280968" y="4798697"/>
              <a:ext cx="1595832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latin typeface="+mn-ea"/>
                </a:rPr>
                <a:t>关键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62" name="组合 6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教学重点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031845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2904662" y="2326255"/>
            <a:ext cx="1872000" cy="1872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教学分析</a:t>
            </a:r>
          </a:p>
        </p:txBody>
      </p:sp>
      <p:sp>
        <p:nvSpPr>
          <p:cNvPr id="47" name="矩形 46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教法分析</a:t>
            </a:r>
          </a:p>
        </p:txBody>
      </p:sp>
      <p:sp>
        <p:nvSpPr>
          <p:cNvPr id="48" name="矩形 47"/>
          <p:cNvSpPr/>
          <p:nvPr/>
        </p:nvSpPr>
        <p:spPr>
          <a:xfrm>
            <a:off x="6569521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学法指导</a:t>
            </a:r>
          </a:p>
        </p:txBody>
      </p:sp>
    </p:spTree>
    <p:extLst>
      <p:ext uri="{BB962C8B-B14F-4D97-AF65-F5344CB8AC3E}">
        <p14:creationId xmlns:p14="http://schemas.microsoft.com/office/powerpoint/2010/main" val="127222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089038" y="3281236"/>
            <a:ext cx="1584000" cy="1584000"/>
            <a:chOff x="1089038" y="3037394"/>
            <a:chExt cx="1584000" cy="1584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89038" y="3037394"/>
              <a:ext cx="1584000" cy="1584000"/>
              <a:chOff x="1120937" y="2943348"/>
              <a:chExt cx="1512000" cy="1512000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 rot="10800000">
                <a:off x="1120937" y="2943348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10800000">
                <a:off x="1282937" y="3105348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1126453" y="3372795"/>
              <a:ext cx="1471084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形势</a:t>
              </a:r>
              <a:endParaRPr lang="en-US" altLang="zh-CN" sz="2667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新颖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90941" y="3281236"/>
            <a:ext cx="1584000" cy="1584000"/>
            <a:chOff x="3790941" y="3037394"/>
            <a:chExt cx="1584000" cy="1584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3790941" y="3037394"/>
              <a:ext cx="1584000" cy="1584000"/>
              <a:chOff x="3783696" y="5598440"/>
              <a:chExt cx="1512000" cy="1512000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0800000">
                <a:off x="3783696" y="5598440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0800000">
                <a:off x="3945696" y="5760440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3878119" y="3372795"/>
              <a:ext cx="1471084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因材</a:t>
              </a:r>
              <a:endParaRPr lang="en-US" altLang="zh-CN" sz="2667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施教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44874" y="3281236"/>
            <a:ext cx="1584000" cy="1584000"/>
            <a:chOff x="6544874" y="3037394"/>
            <a:chExt cx="1584000" cy="1584000"/>
          </a:xfrm>
        </p:grpSpPr>
        <p:grpSp>
          <p:nvGrpSpPr>
            <p:cNvPr id="30" name="组合 29"/>
            <p:cNvGrpSpPr/>
            <p:nvPr/>
          </p:nvGrpSpPr>
          <p:grpSpPr>
            <a:xfrm>
              <a:off x="6544874" y="3037394"/>
              <a:ext cx="1584000" cy="1584000"/>
              <a:chOff x="5586949" y="5661232"/>
              <a:chExt cx="1512000" cy="1512000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0800000">
                <a:off x="5586949" y="5661232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0800000">
                <a:off x="5748949" y="5823232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6631903" y="3372795"/>
              <a:ext cx="1468967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循序</a:t>
              </a:r>
              <a:endParaRPr lang="en-US" altLang="zh-CN" sz="2667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渐进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294276" y="3281236"/>
            <a:ext cx="1584000" cy="1584000"/>
            <a:chOff x="9294276" y="3037394"/>
            <a:chExt cx="1584000" cy="1584000"/>
          </a:xfrm>
        </p:grpSpPr>
        <p:grpSp>
          <p:nvGrpSpPr>
            <p:cNvPr id="33" name="组合 32"/>
            <p:cNvGrpSpPr/>
            <p:nvPr/>
          </p:nvGrpSpPr>
          <p:grpSpPr>
            <a:xfrm>
              <a:off x="9294276" y="3037394"/>
              <a:ext cx="1584000" cy="1584000"/>
              <a:chOff x="7637452" y="5715565"/>
              <a:chExt cx="1512000" cy="1512000"/>
            </a:xfrm>
          </p:grpSpPr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0800000">
                <a:off x="7637452" y="5715565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5"/>
              <p:cNvSpPr>
                <a:spLocks/>
              </p:cNvSpPr>
              <p:nvPr/>
            </p:nvSpPr>
            <p:spPr bwMode="auto">
              <a:xfrm rot="10800000">
                <a:off x="7799452" y="5877565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9383569" y="3372795"/>
              <a:ext cx="1471083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分层</a:t>
              </a:r>
              <a:endParaRPr lang="en-US" altLang="zh-CN" sz="2667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兼顾</a:t>
              </a: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2597536" y="3473072"/>
            <a:ext cx="12170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+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5378836" y="3473072"/>
            <a:ext cx="1219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>
                <a:solidFill>
                  <a:schemeClr val="bg1">
                    <a:lumMod val="50000"/>
                  </a:schemeClr>
                </a:solidFill>
                <a:latin typeface="+mn-ea"/>
              </a:rPr>
              <a:t>+</a:t>
            </a:r>
            <a:endParaRPr lang="zh-CN" altLang="en-US" sz="7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8162253" y="3473072"/>
            <a:ext cx="12170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>
                <a:solidFill>
                  <a:schemeClr val="bg1">
                    <a:lumMod val="50000"/>
                  </a:schemeClr>
                </a:solidFill>
                <a:latin typeface="+mn-ea"/>
              </a:rPr>
              <a:t>+</a:t>
            </a:r>
            <a:endParaRPr lang="zh-CN" altLang="en-US" sz="7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2116183" y="1891452"/>
            <a:ext cx="8176267" cy="63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三段式教学法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尝试法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演示法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任务驱动法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9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教法分析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53154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C3649"/>
      </a:accent1>
      <a:accent2>
        <a:srgbClr val="6A868F"/>
      </a:accent2>
      <a:accent3>
        <a:srgbClr val="31778D"/>
      </a:accent3>
      <a:accent4>
        <a:srgbClr val="D6C88B"/>
      </a:accent4>
      <a:accent5>
        <a:srgbClr val="D66E49"/>
      </a:accent5>
      <a:accent6>
        <a:srgbClr val="649EB2"/>
      </a:accent6>
      <a:hlink>
        <a:srgbClr val="BC3649"/>
      </a:hlink>
      <a:folHlink>
        <a:srgbClr val="BFBFBF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0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1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2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3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4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5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6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7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8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19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20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21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22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23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24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25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26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8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ppt/theme/themeOverride9.xml><?xml version="1.0" encoding="utf-8"?>
<a:themeOverride xmlns:a="http://schemas.openxmlformats.org/drawingml/2006/main">
  <a:clrScheme name="自定义 42-绿色清新">
    <a:dk1>
      <a:srgbClr val="000000"/>
    </a:dk1>
    <a:lt1>
      <a:srgbClr val="FFFFFF"/>
    </a:lt1>
    <a:dk2>
      <a:srgbClr val="768395"/>
    </a:dk2>
    <a:lt2>
      <a:srgbClr val="F0F0F0"/>
    </a:lt2>
    <a:accent1>
      <a:srgbClr val="BC3649"/>
    </a:accent1>
    <a:accent2>
      <a:srgbClr val="6A868F"/>
    </a:accent2>
    <a:accent3>
      <a:srgbClr val="31778D"/>
    </a:accent3>
    <a:accent4>
      <a:srgbClr val="D6C88B"/>
    </a:accent4>
    <a:accent5>
      <a:srgbClr val="D66E49"/>
    </a:accent5>
    <a:accent6>
      <a:srgbClr val="649EB2"/>
    </a:accent6>
    <a:hlink>
      <a:srgbClr val="BC3649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1921</Words>
  <Application>Microsoft Office PowerPoint</Application>
  <PresentationFormat>宽屏</PresentationFormat>
  <Paragraphs>252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6" baseType="lpstr">
      <vt:lpstr>Gill Sans</vt:lpstr>
      <vt:lpstr>微软雅黑</vt:lpstr>
      <vt:lpstr>微软雅黑 Light</vt:lpstr>
      <vt:lpstr>造字工房悦黑（非商用）常规体</vt:lpstr>
      <vt:lpstr>Arial</vt:lpstr>
      <vt:lpstr>Calibri</vt:lpstr>
      <vt:lpstr>Franklin Gothic Book</vt:lpstr>
      <vt:lpstr>Lao UI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Sky123.Org</dc:creator>
  <cp:lastModifiedBy>Administrator</cp:lastModifiedBy>
  <cp:revision>78</cp:revision>
  <dcterms:created xsi:type="dcterms:W3CDTF">2015-10-07T07:18:26Z</dcterms:created>
  <dcterms:modified xsi:type="dcterms:W3CDTF">2019-03-26T05:56:29Z</dcterms:modified>
</cp:coreProperties>
</file>