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6" r:id="rId3"/>
    <p:sldId id="268" r:id="rId4"/>
    <p:sldId id="259" r:id="rId5"/>
    <p:sldId id="261" r:id="rId6"/>
    <p:sldId id="266" r:id="rId7"/>
    <p:sldId id="262" r:id="rId8"/>
    <p:sldId id="265" r:id="rId9"/>
    <p:sldId id="263" r:id="rId10"/>
    <p:sldId id="264" r:id="rId11"/>
  </p:sldIdLst>
  <p:sldSz cx="1016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160"/>
    <a:srgbClr val="413742"/>
    <a:srgbClr val="C2BE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64" y="-9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0C352-02B2-43DB-82DA-1B6D5F9878BE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4A6A5-11F1-4112-B77D-75F615989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946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4A6A5-11F1-4112-B77D-75F6159899E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55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11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37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64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15990" rtl="0" eaLnBrk="1" latinLnBrk="0" hangingPunct="1">
        <a:spcBef>
          <a:spcPct val="0"/>
        </a:spcBef>
        <a:buNone/>
        <a:defRPr sz="48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96" indent="-380996" algn="l" defTabSz="1015990" rtl="0" eaLnBrk="1" latinLnBrk="0" hangingPunct="1">
        <a:spcBef>
          <a:spcPct val="20000"/>
        </a:spcBef>
        <a:buFont typeface="Arial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1pPr>
      <a:lvl2pPr marL="825492" indent="-317497" algn="l" defTabSz="1015990" rtl="0" eaLnBrk="1" latinLnBrk="0" hangingPunct="1">
        <a:spcBef>
          <a:spcPct val="20000"/>
        </a:spcBef>
        <a:buFont typeface="Arial" pitchFamily="34" charset="0"/>
        <a:buChar char="–"/>
        <a:defRPr sz="3111" kern="1200">
          <a:solidFill>
            <a:schemeClr val="tx1"/>
          </a:solidFill>
          <a:latin typeface="+mn-lt"/>
          <a:ea typeface="+mn-ea"/>
          <a:cs typeface="+mn-cs"/>
        </a:defRPr>
      </a:lvl2pPr>
      <a:lvl3pPr marL="126998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777982" indent="-253997" algn="l" defTabSz="1015990" rtl="0" eaLnBrk="1" latinLnBrk="0" hangingPunct="1">
        <a:spcBef>
          <a:spcPct val="20000"/>
        </a:spcBef>
        <a:buFont typeface="Arial" pitchFamily="34" charset="0"/>
        <a:buChar char="–"/>
        <a:defRPr sz="2222" kern="1200">
          <a:solidFill>
            <a:schemeClr val="tx1"/>
          </a:solidFill>
          <a:latin typeface="+mn-lt"/>
          <a:ea typeface="+mn-ea"/>
          <a:cs typeface="+mn-cs"/>
        </a:defRPr>
      </a:lvl4pPr>
      <a:lvl5pPr marL="2285977" indent="-253997" algn="l" defTabSz="1015990" rtl="0" eaLnBrk="1" latinLnBrk="0" hangingPunct="1">
        <a:spcBef>
          <a:spcPct val="20000"/>
        </a:spcBef>
        <a:buFont typeface="Arial" pitchFamily="34" charset="0"/>
        <a:buChar char="»"/>
        <a:defRPr sz="2222" kern="1200">
          <a:solidFill>
            <a:schemeClr val="tx1"/>
          </a:solidFill>
          <a:latin typeface="+mn-lt"/>
          <a:ea typeface="+mn-ea"/>
          <a:cs typeface="+mn-cs"/>
        </a:defRPr>
      </a:lvl5pPr>
      <a:lvl6pPr marL="279397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6pPr>
      <a:lvl7pPr marL="330196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7pPr>
      <a:lvl8pPr marL="380996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8pPr>
      <a:lvl9pPr marL="431795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48994" y="1424765"/>
            <a:ext cx="2845153" cy="2853973"/>
            <a:chOff x="3288506" y="1573212"/>
            <a:chExt cx="2560638" cy="25685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291681" y="1576387"/>
              <a:ext cx="2554288" cy="2565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3288506" y="1573212"/>
              <a:ext cx="2560638" cy="2565401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3647281" y="1931987"/>
              <a:ext cx="1841500" cy="1846263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836194" y="2420937"/>
              <a:ext cx="682625" cy="873125"/>
            </a:xfrm>
            <a:custGeom>
              <a:avLst/>
              <a:gdLst>
                <a:gd name="T0" fmla="*/ 5 w 182"/>
                <a:gd name="T1" fmla="*/ 62 h 233"/>
                <a:gd name="T2" fmla="*/ 24 w 182"/>
                <a:gd name="T3" fmla="*/ 104 h 233"/>
                <a:gd name="T4" fmla="*/ 0 w 182"/>
                <a:gd name="T5" fmla="*/ 156 h 233"/>
                <a:gd name="T6" fmla="*/ 91 w 182"/>
                <a:gd name="T7" fmla="*/ 233 h 233"/>
                <a:gd name="T8" fmla="*/ 182 w 182"/>
                <a:gd name="T9" fmla="*/ 157 h 233"/>
                <a:gd name="T10" fmla="*/ 159 w 182"/>
                <a:gd name="T11" fmla="*/ 105 h 233"/>
                <a:gd name="T12" fmla="*/ 177 w 182"/>
                <a:gd name="T13" fmla="*/ 63 h 233"/>
                <a:gd name="T14" fmla="*/ 91 w 182"/>
                <a:gd name="T15" fmla="*/ 0 h 233"/>
                <a:gd name="T16" fmla="*/ 5 w 182"/>
                <a:gd name="T17" fmla="*/ 6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33">
                  <a:moveTo>
                    <a:pt x="5" y="62"/>
                  </a:moveTo>
                  <a:cubicBezTo>
                    <a:pt x="5" y="79"/>
                    <a:pt x="11" y="91"/>
                    <a:pt x="24" y="104"/>
                  </a:cubicBezTo>
                  <a:cubicBezTo>
                    <a:pt x="7" y="121"/>
                    <a:pt x="0" y="136"/>
                    <a:pt x="0" y="156"/>
                  </a:cubicBezTo>
                  <a:cubicBezTo>
                    <a:pt x="0" y="200"/>
                    <a:pt x="39" y="233"/>
                    <a:pt x="91" y="233"/>
                  </a:cubicBezTo>
                  <a:cubicBezTo>
                    <a:pt x="144" y="233"/>
                    <a:pt x="182" y="201"/>
                    <a:pt x="182" y="157"/>
                  </a:cubicBezTo>
                  <a:cubicBezTo>
                    <a:pt x="182" y="137"/>
                    <a:pt x="175" y="119"/>
                    <a:pt x="159" y="105"/>
                  </a:cubicBezTo>
                  <a:cubicBezTo>
                    <a:pt x="173" y="90"/>
                    <a:pt x="177" y="79"/>
                    <a:pt x="177" y="63"/>
                  </a:cubicBezTo>
                  <a:cubicBezTo>
                    <a:pt x="177" y="24"/>
                    <a:pt x="144" y="0"/>
                    <a:pt x="91" y="0"/>
                  </a:cubicBezTo>
                  <a:cubicBezTo>
                    <a:pt x="39" y="0"/>
                    <a:pt x="5" y="25"/>
                    <a:pt x="5" y="62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026694" y="2589212"/>
              <a:ext cx="303213" cy="134938"/>
            </a:xfrm>
            <a:custGeom>
              <a:avLst/>
              <a:gdLst>
                <a:gd name="T0" fmla="*/ 81 w 81"/>
                <a:gd name="T1" fmla="*/ 18 h 36"/>
                <a:gd name="T2" fmla="*/ 41 w 81"/>
                <a:gd name="T3" fmla="*/ 0 h 36"/>
                <a:gd name="T4" fmla="*/ 0 w 81"/>
                <a:gd name="T5" fmla="*/ 17 h 36"/>
                <a:gd name="T6" fmla="*/ 41 w 81"/>
                <a:gd name="T7" fmla="*/ 36 h 36"/>
                <a:gd name="T8" fmla="*/ 81 w 81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6">
                  <a:moveTo>
                    <a:pt x="81" y="18"/>
                  </a:moveTo>
                  <a:cubicBezTo>
                    <a:pt x="81" y="7"/>
                    <a:pt x="65" y="0"/>
                    <a:pt x="41" y="0"/>
                  </a:cubicBezTo>
                  <a:cubicBezTo>
                    <a:pt x="16" y="0"/>
                    <a:pt x="0" y="7"/>
                    <a:pt x="0" y="17"/>
                  </a:cubicBezTo>
                  <a:cubicBezTo>
                    <a:pt x="0" y="29"/>
                    <a:pt x="15" y="36"/>
                    <a:pt x="41" y="36"/>
                  </a:cubicBezTo>
                  <a:cubicBezTo>
                    <a:pt x="65" y="36"/>
                    <a:pt x="81" y="28"/>
                    <a:pt x="81" y="18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004469" y="2892425"/>
              <a:ext cx="349250" cy="233363"/>
            </a:xfrm>
            <a:custGeom>
              <a:avLst/>
              <a:gdLst>
                <a:gd name="T0" fmla="*/ 93 w 93"/>
                <a:gd name="T1" fmla="*/ 31 h 62"/>
                <a:gd name="T2" fmla="*/ 46 w 93"/>
                <a:gd name="T3" fmla="*/ 0 h 62"/>
                <a:gd name="T4" fmla="*/ 0 w 93"/>
                <a:gd name="T5" fmla="*/ 32 h 62"/>
                <a:gd name="T6" fmla="*/ 47 w 93"/>
                <a:gd name="T7" fmla="*/ 62 h 62"/>
                <a:gd name="T8" fmla="*/ 93 w 93"/>
                <a:gd name="T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62">
                  <a:moveTo>
                    <a:pt x="93" y="31"/>
                  </a:moveTo>
                  <a:cubicBezTo>
                    <a:pt x="93" y="13"/>
                    <a:pt x="73" y="0"/>
                    <a:pt x="46" y="0"/>
                  </a:cubicBezTo>
                  <a:cubicBezTo>
                    <a:pt x="19" y="0"/>
                    <a:pt x="0" y="13"/>
                    <a:pt x="0" y="32"/>
                  </a:cubicBezTo>
                  <a:cubicBezTo>
                    <a:pt x="0" y="50"/>
                    <a:pt x="20" y="62"/>
                    <a:pt x="47" y="62"/>
                  </a:cubicBezTo>
                  <a:cubicBezTo>
                    <a:pt x="73" y="62"/>
                    <a:pt x="93" y="49"/>
                    <a:pt x="93" y="3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623594" y="2420937"/>
              <a:ext cx="708025" cy="873125"/>
            </a:xfrm>
            <a:custGeom>
              <a:avLst/>
              <a:gdLst>
                <a:gd name="T0" fmla="*/ 0 w 189"/>
                <a:gd name="T1" fmla="*/ 117 h 233"/>
                <a:gd name="T2" fmla="*/ 95 w 189"/>
                <a:gd name="T3" fmla="*/ 233 h 233"/>
                <a:gd name="T4" fmla="*/ 145 w 189"/>
                <a:gd name="T5" fmla="*/ 218 h 233"/>
                <a:gd name="T6" fmla="*/ 189 w 189"/>
                <a:gd name="T7" fmla="*/ 117 h 233"/>
                <a:gd name="T8" fmla="*/ 175 w 189"/>
                <a:gd name="T9" fmla="*/ 49 h 233"/>
                <a:gd name="T10" fmla="*/ 95 w 189"/>
                <a:gd name="T11" fmla="*/ 0 h 233"/>
                <a:gd name="T12" fmla="*/ 49 w 189"/>
                <a:gd name="T13" fmla="*/ 12 h 233"/>
                <a:gd name="T14" fmla="*/ 0 w 189"/>
                <a:gd name="T15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233">
                  <a:moveTo>
                    <a:pt x="0" y="117"/>
                  </a:moveTo>
                  <a:cubicBezTo>
                    <a:pt x="0" y="188"/>
                    <a:pt x="37" y="233"/>
                    <a:pt x="95" y="233"/>
                  </a:cubicBezTo>
                  <a:cubicBezTo>
                    <a:pt x="112" y="233"/>
                    <a:pt x="129" y="228"/>
                    <a:pt x="145" y="218"/>
                  </a:cubicBezTo>
                  <a:cubicBezTo>
                    <a:pt x="174" y="199"/>
                    <a:pt x="189" y="166"/>
                    <a:pt x="189" y="117"/>
                  </a:cubicBezTo>
                  <a:cubicBezTo>
                    <a:pt x="189" y="92"/>
                    <a:pt x="184" y="68"/>
                    <a:pt x="175" y="49"/>
                  </a:cubicBezTo>
                  <a:cubicBezTo>
                    <a:pt x="162" y="20"/>
                    <a:pt x="129" y="0"/>
                    <a:pt x="95" y="0"/>
                  </a:cubicBezTo>
                  <a:cubicBezTo>
                    <a:pt x="79" y="0"/>
                    <a:pt x="63" y="4"/>
                    <a:pt x="49" y="12"/>
                  </a:cubicBezTo>
                  <a:cubicBezTo>
                    <a:pt x="16" y="31"/>
                    <a:pt x="0" y="65"/>
                    <a:pt x="0" y="117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791869" y="2586037"/>
              <a:ext cx="371475" cy="542925"/>
            </a:xfrm>
            <a:custGeom>
              <a:avLst/>
              <a:gdLst>
                <a:gd name="T0" fmla="*/ 99 w 99"/>
                <a:gd name="T1" fmla="*/ 72 h 145"/>
                <a:gd name="T2" fmla="*/ 49 w 99"/>
                <a:gd name="T3" fmla="*/ 0 h 145"/>
                <a:gd name="T4" fmla="*/ 0 w 99"/>
                <a:gd name="T5" fmla="*/ 71 h 145"/>
                <a:gd name="T6" fmla="*/ 6 w 99"/>
                <a:gd name="T7" fmla="*/ 113 h 145"/>
                <a:gd name="T8" fmla="*/ 49 w 99"/>
                <a:gd name="T9" fmla="*/ 145 h 145"/>
                <a:gd name="T10" fmla="*/ 99 w 99"/>
                <a:gd name="T11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45">
                  <a:moveTo>
                    <a:pt x="99" y="72"/>
                  </a:moveTo>
                  <a:cubicBezTo>
                    <a:pt x="99" y="27"/>
                    <a:pt x="81" y="0"/>
                    <a:pt x="49" y="0"/>
                  </a:cubicBezTo>
                  <a:cubicBezTo>
                    <a:pt x="19" y="0"/>
                    <a:pt x="0" y="27"/>
                    <a:pt x="0" y="71"/>
                  </a:cubicBezTo>
                  <a:cubicBezTo>
                    <a:pt x="0" y="85"/>
                    <a:pt x="3" y="102"/>
                    <a:pt x="6" y="113"/>
                  </a:cubicBezTo>
                  <a:cubicBezTo>
                    <a:pt x="13" y="131"/>
                    <a:pt x="30" y="145"/>
                    <a:pt x="49" y="145"/>
                  </a:cubicBezTo>
                  <a:cubicBezTo>
                    <a:pt x="80" y="145"/>
                    <a:pt x="99" y="118"/>
                    <a:pt x="99" y="7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493656" y="2459390"/>
            <a:ext cx="2160240" cy="77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44" b="1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我是个</a:t>
            </a:r>
            <a:endParaRPr lang="en-US" altLang="zh-CN" sz="4444" b="1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0187" y="2459390"/>
            <a:ext cx="1200133" cy="77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44" b="1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后</a:t>
            </a:r>
            <a:endParaRPr lang="en-US" altLang="zh-CN" sz="4444" b="1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48994" y="1424765"/>
            <a:ext cx="2845153" cy="2853973"/>
            <a:chOff x="3288506" y="1573212"/>
            <a:chExt cx="2560638" cy="256857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291681" y="1576387"/>
              <a:ext cx="2554288" cy="2565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3288506" y="1573212"/>
              <a:ext cx="2560638" cy="2565401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3647281" y="1931987"/>
              <a:ext cx="1841500" cy="1846263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3836194" y="2420937"/>
              <a:ext cx="682625" cy="873125"/>
            </a:xfrm>
            <a:custGeom>
              <a:avLst/>
              <a:gdLst>
                <a:gd name="T0" fmla="*/ 5 w 182"/>
                <a:gd name="T1" fmla="*/ 62 h 233"/>
                <a:gd name="T2" fmla="*/ 24 w 182"/>
                <a:gd name="T3" fmla="*/ 104 h 233"/>
                <a:gd name="T4" fmla="*/ 0 w 182"/>
                <a:gd name="T5" fmla="*/ 156 h 233"/>
                <a:gd name="T6" fmla="*/ 91 w 182"/>
                <a:gd name="T7" fmla="*/ 233 h 233"/>
                <a:gd name="T8" fmla="*/ 182 w 182"/>
                <a:gd name="T9" fmla="*/ 157 h 233"/>
                <a:gd name="T10" fmla="*/ 159 w 182"/>
                <a:gd name="T11" fmla="*/ 105 h 233"/>
                <a:gd name="T12" fmla="*/ 177 w 182"/>
                <a:gd name="T13" fmla="*/ 63 h 233"/>
                <a:gd name="T14" fmla="*/ 91 w 182"/>
                <a:gd name="T15" fmla="*/ 0 h 233"/>
                <a:gd name="T16" fmla="*/ 5 w 182"/>
                <a:gd name="T17" fmla="*/ 6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33">
                  <a:moveTo>
                    <a:pt x="5" y="62"/>
                  </a:moveTo>
                  <a:cubicBezTo>
                    <a:pt x="5" y="79"/>
                    <a:pt x="11" y="91"/>
                    <a:pt x="24" y="104"/>
                  </a:cubicBezTo>
                  <a:cubicBezTo>
                    <a:pt x="7" y="121"/>
                    <a:pt x="0" y="136"/>
                    <a:pt x="0" y="156"/>
                  </a:cubicBezTo>
                  <a:cubicBezTo>
                    <a:pt x="0" y="200"/>
                    <a:pt x="39" y="233"/>
                    <a:pt x="91" y="233"/>
                  </a:cubicBezTo>
                  <a:cubicBezTo>
                    <a:pt x="144" y="233"/>
                    <a:pt x="182" y="201"/>
                    <a:pt x="182" y="157"/>
                  </a:cubicBezTo>
                  <a:cubicBezTo>
                    <a:pt x="182" y="137"/>
                    <a:pt x="175" y="119"/>
                    <a:pt x="159" y="105"/>
                  </a:cubicBezTo>
                  <a:cubicBezTo>
                    <a:pt x="173" y="90"/>
                    <a:pt x="177" y="79"/>
                    <a:pt x="177" y="63"/>
                  </a:cubicBezTo>
                  <a:cubicBezTo>
                    <a:pt x="177" y="24"/>
                    <a:pt x="144" y="0"/>
                    <a:pt x="91" y="0"/>
                  </a:cubicBezTo>
                  <a:cubicBezTo>
                    <a:pt x="39" y="0"/>
                    <a:pt x="5" y="25"/>
                    <a:pt x="5" y="62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4026694" y="2589212"/>
              <a:ext cx="303213" cy="134938"/>
            </a:xfrm>
            <a:custGeom>
              <a:avLst/>
              <a:gdLst>
                <a:gd name="T0" fmla="*/ 81 w 81"/>
                <a:gd name="T1" fmla="*/ 18 h 36"/>
                <a:gd name="T2" fmla="*/ 41 w 81"/>
                <a:gd name="T3" fmla="*/ 0 h 36"/>
                <a:gd name="T4" fmla="*/ 0 w 81"/>
                <a:gd name="T5" fmla="*/ 17 h 36"/>
                <a:gd name="T6" fmla="*/ 41 w 81"/>
                <a:gd name="T7" fmla="*/ 36 h 36"/>
                <a:gd name="T8" fmla="*/ 81 w 81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6">
                  <a:moveTo>
                    <a:pt x="81" y="18"/>
                  </a:moveTo>
                  <a:cubicBezTo>
                    <a:pt x="81" y="7"/>
                    <a:pt x="65" y="0"/>
                    <a:pt x="41" y="0"/>
                  </a:cubicBezTo>
                  <a:cubicBezTo>
                    <a:pt x="16" y="0"/>
                    <a:pt x="0" y="7"/>
                    <a:pt x="0" y="17"/>
                  </a:cubicBezTo>
                  <a:cubicBezTo>
                    <a:pt x="0" y="29"/>
                    <a:pt x="15" y="36"/>
                    <a:pt x="41" y="36"/>
                  </a:cubicBezTo>
                  <a:cubicBezTo>
                    <a:pt x="65" y="36"/>
                    <a:pt x="81" y="28"/>
                    <a:pt x="81" y="18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4004469" y="2892425"/>
              <a:ext cx="349250" cy="233363"/>
            </a:xfrm>
            <a:custGeom>
              <a:avLst/>
              <a:gdLst>
                <a:gd name="T0" fmla="*/ 93 w 93"/>
                <a:gd name="T1" fmla="*/ 31 h 62"/>
                <a:gd name="T2" fmla="*/ 46 w 93"/>
                <a:gd name="T3" fmla="*/ 0 h 62"/>
                <a:gd name="T4" fmla="*/ 0 w 93"/>
                <a:gd name="T5" fmla="*/ 32 h 62"/>
                <a:gd name="T6" fmla="*/ 47 w 93"/>
                <a:gd name="T7" fmla="*/ 62 h 62"/>
                <a:gd name="T8" fmla="*/ 93 w 93"/>
                <a:gd name="T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62">
                  <a:moveTo>
                    <a:pt x="93" y="31"/>
                  </a:moveTo>
                  <a:cubicBezTo>
                    <a:pt x="93" y="13"/>
                    <a:pt x="73" y="0"/>
                    <a:pt x="46" y="0"/>
                  </a:cubicBezTo>
                  <a:cubicBezTo>
                    <a:pt x="19" y="0"/>
                    <a:pt x="0" y="13"/>
                    <a:pt x="0" y="32"/>
                  </a:cubicBezTo>
                  <a:cubicBezTo>
                    <a:pt x="0" y="50"/>
                    <a:pt x="20" y="62"/>
                    <a:pt x="47" y="62"/>
                  </a:cubicBezTo>
                  <a:cubicBezTo>
                    <a:pt x="73" y="62"/>
                    <a:pt x="93" y="49"/>
                    <a:pt x="93" y="3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4623594" y="2420937"/>
              <a:ext cx="708025" cy="873125"/>
            </a:xfrm>
            <a:custGeom>
              <a:avLst/>
              <a:gdLst>
                <a:gd name="T0" fmla="*/ 0 w 189"/>
                <a:gd name="T1" fmla="*/ 117 h 233"/>
                <a:gd name="T2" fmla="*/ 95 w 189"/>
                <a:gd name="T3" fmla="*/ 233 h 233"/>
                <a:gd name="T4" fmla="*/ 145 w 189"/>
                <a:gd name="T5" fmla="*/ 218 h 233"/>
                <a:gd name="T6" fmla="*/ 189 w 189"/>
                <a:gd name="T7" fmla="*/ 117 h 233"/>
                <a:gd name="T8" fmla="*/ 175 w 189"/>
                <a:gd name="T9" fmla="*/ 49 h 233"/>
                <a:gd name="T10" fmla="*/ 95 w 189"/>
                <a:gd name="T11" fmla="*/ 0 h 233"/>
                <a:gd name="T12" fmla="*/ 49 w 189"/>
                <a:gd name="T13" fmla="*/ 12 h 233"/>
                <a:gd name="T14" fmla="*/ 0 w 189"/>
                <a:gd name="T15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233">
                  <a:moveTo>
                    <a:pt x="0" y="117"/>
                  </a:moveTo>
                  <a:cubicBezTo>
                    <a:pt x="0" y="188"/>
                    <a:pt x="37" y="233"/>
                    <a:pt x="95" y="233"/>
                  </a:cubicBezTo>
                  <a:cubicBezTo>
                    <a:pt x="112" y="233"/>
                    <a:pt x="129" y="228"/>
                    <a:pt x="145" y="218"/>
                  </a:cubicBezTo>
                  <a:cubicBezTo>
                    <a:pt x="174" y="199"/>
                    <a:pt x="189" y="166"/>
                    <a:pt x="189" y="117"/>
                  </a:cubicBezTo>
                  <a:cubicBezTo>
                    <a:pt x="189" y="92"/>
                    <a:pt x="184" y="68"/>
                    <a:pt x="175" y="49"/>
                  </a:cubicBezTo>
                  <a:cubicBezTo>
                    <a:pt x="162" y="20"/>
                    <a:pt x="129" y="0"/>
                    <a:pt x="95" y="0"/>
                  </a:cubicBezTo>
                  <a:cubicBezTo>
                    <a:pt x="79" y="0"/>
                    <a:pt x="63" y="4"/>
                    <a:pt x="49" y="12"/>
                  </a:cubicBezTo>
                  <a:cubicBezTo>
                    <a:pt x="16" y="31"/>
                    <a:pt x="0" y="65"/>
                    <a:pt x="0" y="117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791869" y="2586037"/>
              <a:ext cx="371475" cy="542925"/>
            </a:xfrm>
            <a:custGeom>
              <a:avLst/>
              <a:gdLst>
                <a:gd name="T0" fmla="*/ 99 w 99"/>
                <a:gd name="T1" fmla="*/ 72 h 145"/>
                <a:gd name="T2" fmla="*/ 49 w 99"/>
                <a:gd name="T3" fmla="*/ 0 h 145"/>
                <a:gd name="T4" fmla="*/ 0 w 99"/>
                <a:gd name="T5" fmla="*/ 71 h 145"/>
                <a:gd name="T6" fmla="*/ 6 w 99"/>
                <a:gd name="T7" fmla="*/ 113 h 145"/>
                <a:gd name="T8" fmla="*/ 49 w 99"/>
                <a:gd name="T9" fmla="*/ 145 h 145"/>
                <a:gd name="T10" fmla="*/ 99 w 99"/>
                <a:gd name="T11" fmla="*/ 7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45">
                  <a:moveTo>
                    <a:pt x="99" y="72"/>
                  </a:moveTo>
                  <a:cubicBezTo>
                    <a:pt x="99" y="27"/>
                    <a:pt x="81" y="0"/>
                    <a:pt x="49" y="0"/>
                  </a:cubicBezTo>
                  <a:cubicBezTo>
                    <a:pt x="19" y="0"/>
                    <a:pt x="0" y="27"/>
                    <a:pt x="0" y="71"/>
                  </a:cubicBezTo>
                  <a:cubicBezTo>
                    <a:pt x="0" y="85"/>
                    <a:pt x="3" y="102"/>
                    <a:pt x="6" y="113"/>
                  </a:cubicBezTo>
                  <a:cubicBezTo>
                    <a:pt x="13" y="131"/>
                    <a:pt x="30" y="145"/>
                    <a:pt x="49" y="145"/>
                  </a:cubicBezTo>
                  <a:cubicBezTo>
                    <a:pt x="80" y="145"/>
                    <a:pt x="99" y="118"/>
                    <a:pt x="99" y="7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828132" y="1777380"/>
              <a:ext cx="614995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23594" y="3244101"/>
              <a:ext cx="614995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719196" y="2908258"/>
              <a:ext cx="614995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6" name="任意多边形 25"/>
            <p:cNvSpPr/>
            <p:nvPr/>
          </p:nvSpPr>
          <p:spPr>
            <a:xfrm rot="12557058">
              <a:off x="3325591" y="2787964"/>
              <a:ext cx="596771" cy="229575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839977" y="3625458"/>
              <a:ext cx="137629" cy="152792"/>
            </a:xfrm>
            <a:custGeom>
              <a:avLst/>
              <a:gdLst>
                <a:gd name="connsiteX0" fmla="*/ 63230 w 252919"/>
                <a:gd name="connsiteY0" fmla="*/ 0 h 233464"/>
                <a:gd name="connsiteX1" fmla="*/ 63230 w 252919"/>
                <a:gd name="connsiteY1" fmla="*/ 0 h 233464"/>
                <a:gd name="connsiteX2" fmla="*/ 252919 w 252919"/>
                <a:gd name="connsiteY2" fmla="*/ 4864 h 233464"/>
                <a:gd name="connsiteX3" fmla="*/ 243192 w 252919"/>
                <a:gd name="connsiteY3" fmla="*/ 111868 h 233464"/>
                <a:gd name="connsiteX4" fmla="*/ 150779 w 252919"/>
                <a:gd name="connsiteY4" fmla="*/ 233464 h 233464"/>
                <a:gd name="connsiteX5" fmla="*/ 0 w 252919"/>
                <a:gd name="connsiteY5" fmla="*/ 121596 h 233464"/>
                <a:gd name="connsiteX6" fmla="*/ 63230 w 252919"/>
                <a:gd name="connsiteY6" fmla="*/ 0 h 233464"/>
                <a:gd name="connsiteX0" fmla="*/ 88362 w 252919"/>
                <a:gd name="connsiteY0" fmla="*/ 35647 h 234840"/>
                <a:gd name="connsiteX1" fmla="*/ 63230 w 252919"/>
                <a:gd name="connsiteY1" fmla="*/ 1376 h 234840"/>
                <a:gd name="connsiteX2" fmla="*/ 252919 w 252919"/>
                <a:gd name="connsiteY2" fmla="*/ 6240 h 234840"/>
                <a:gd name="connsiteX3" fmla="*/ 243192 w 252919"/>
                <a:gd name="connsiteY3" fmla="*/ 113244 h 234840"/>
                <a:gd name="connsiteX4" fmla="*/ 150779 w 252919"/>
                <a:gd name="connsiteY4" fmla="*/ 234840 h 234840"/>
                <a:gd name="connsiteX5" fmla="*/ 0 w 252919"/>
                <a:gd name="connsiteY5" fmla="*/ 122972 h 234840"/>
                <a:gd name="connsiteX6" fmla="*/ 88362 w 252919"/>
                <a:gd name="connsiteY6" fmla="*/ 35647 h 234840"/>
                <a:gd name="connsiteX0" fmla="*/ 44952 w 252919"/>
                <a:gd name="connsiteY0" fmla="*/ 47826 h 235595"/>
                <a:gd name="connsiteX1" fmla="*/ 63230 w 252919"/>
                <a:gd name="connsiteY1" fmla="*/ 2131 h 235595"/>
                <a:gd name="connsiteX2" fmla="*/ 252919 w 252919"/>
                <a:gd name="connsiteY2" fmla="*/ 6995 h 235595"/>
                <a:gd name="connsiteX3" fmla="*/ 243192 w 252919"/>
                <a:gd name="connsiteY3" fmla="*/ 113999 h 235595"/>
                <a:gd name="connsiteX4" fmla="*/ 150779 w 252919"/>
                <a:gd name="connsiteY4" fmla="*/ 235595 h 235595"/>
                <a:gd name="connsiteX5" fmla="*/ 0 w 252919"/>
                <a:gd name="connsiteY5" fmla="*/ 123727 h 235595"/>
                <a:gd name="connsiteX6" fmla="*/ 44952 w 252919"/>
                <a:gd name="connsiteY6" fmla="*/ 47826 h 235595"/>
                <a:gd name="connsiteX0" fmla="*/ 44952 w 243192"/>
                <a:gd name="connsiteY0" fmla="*/ 45971 h 233740"/>
                <a:gd name="connsiteX1" fmla="*/ 63230 w 243192"/>
                <a:gd name="connsiteY1" fmla="*/ 276 h 233740"/>
                <a:gd name="connsiteX2" fmla="*/ 204940 w 243192"/>
                <a:gd name="connsiteY2" fmla="*/ 25703 h 233740"/>
                <a:gd name="connsiteX3" fmla="*/ 243192 w 243192"/>
                <a:gd name="connsiteY3" fmla="*/ 112144 h 233740"/>
                <a:gd name="connsiteX4" fmla="*/ 150779 w 243192"/>
                <a:gd name="connsiteY4" fmla="*/ 233740 h 233740"/>
                <a:gd name="connsiteX5" fmla="*/ 0 w 243192"/>
                <a:gd name="connsiteY5" fmla="*/ 121872 h 233740"/>
                <a:gd name="connsiteX6" fmla="*/ 44952 w 243192"/>
                <a:gd name="connsiteY6" fmla="*/ 45971 h 233740"/>
                <a:gd name="connsiteX0" fmla="*/ 44952 w 213491"/>
                <a:gd name="connsiteY0" fmla="*/ 45971 h 233740"/>
                <a:gd name="connsiteX1" fmla="*/ 63230 w 213491"/>
                <a:gd name="connsiteY1" fmla="*/ 276 h 233740"/>
                <a:gd name="connsiteX2" fmla="*/ 204940 w 213491"/>
                <a:gd name="connsiteY2" fmla="*/ 25703 h 233740"/>
                <a:gd name="connsiteX3" fmla="*/ 213491 w 213491"/>
                <a:gd name="connsiteY3" fmla="*/ 114428 h 233740"/>
                <a:gd name="connsiteX4" fmla="*/ 150779 w 213491"/>
                <a:gd name="connsiteY4" fmla="*/ 233740 h 233740"/>
                <a:gd name="connsiteX5" fmla="*/ 0 w 213491"/>
                <a:gd name="connsiteY5" fmla="*/ 121872 h 233740"/>
                <a:gd name="connsiteX6" fmla="*/ 44952 w 213491"/>
                <a:gd name="connsiteY6" fmla="*/ 45971 h 233740"/>
                <a:gd name="connsiteX0" fmla="*/ 44952 w 213491"/>
                <a:gd name="connsiteY0" fmla="*/ 45971 h 233740"/>
                <a:gd name="connsiteX1" fmla="*/ 63230 w 213491"/>
                <a:gd name="connsiteY1" fmla="*/ 276 h 233740"/>
                <a:gd name="connsiteX2" fmla="*/ 204940 w 213491"/>
                <a:gd name="connsiteY2" fmla="*/ 25703 h 233740"/>
                <a:gd name="connsiteX3" fmla="*/ 213491 w 213491"/>
                <a:gd name="connsiteY3" fmla="*/ 114428 h 233740"/>
                <a:gd name="connsiteX4" fmla="*/ 121236 w 213491"/>
                <a:gd name="connsiteY4" fmla="*/ 189743 h 233740"/>
                <a:gd name="connsiteX5" fmla="*/ 150779 w 213491"/>
                <a:gd name="connsiteY5" fmla="*/ 233740 h 233740"/>
                <a:gd name="connsiteX6" fmla="*/ 0 w 213491"/>
                <a:gd name="connsiteY6" fmla="*/ 121872 h 233740"/>
                <a:gd name="connsiteX7" fmla="*/ 44952 w 213491"/>
                <a:gd name="connsiteY7" fmla="*/ 45971 h 233740"/>
                <a:gd name="connsiteX0" fmla="*/ 44952 w 213491"/>
                <a:gd name="connsiteY0" fmla="*/ 45971 h 204038"/>
                <a:gd name="connsiteX1" fmla="*/ 63230 w 213491"/>
                <a:gd name="connsiteY1" fmla="*/ 276 h 204038"/>
                <a:gd name="connsiteX2" fmla="*/ 204940 w 213491"/>
                <a:gd name="connsiteY2" fmla="*/ 25703 h 204038"/>
                <a:gd name="connsiteX3" fmla="*/ 213491 w 213491"/>
                <a:gd name="connsiteY3" fmla="*/ 114428 h 204038"/>
                <a:gd name="connsiteX4" fmla="*/ 121236 w 213491"/>
                <a:gd name="connsiteY4" fmla="*/ 189743 h 204038"/>
                <a:gd name="connsiteX5" fmla="*/ 77667 w 213491"/>
                <a:gd name="connsiteY5" fmla="*/ 204038 h 204038"/>
                <a:gd name="connsiteX6" fmla="*/ 0 w 213491"/>
                <a:gd name="connsiteY6" fmla="*/ 121872 h 204038"/>
                <a:gd name="connsiteX7" fmla="*/ 44952 w 213491"/>
                <a:gd name="connsiteY7" fmla="*/ 45971 h 204038"/>
                <a:gd name="connsiteX0" fmla="*/ 15250 w 183789"/>
                <a:gd name="connsiteY0" fmla="*/ 45971 h 204038"/>
                <a:gd name="connsiteX1" fmla="*/ 33528 w 183789"/>
                <a:gd name="connsiteY1" fmla="*/ 276 h 204038"/>
                <a:gd name="connsiteX2" fmla="*/ 175238 w 183789"/>
                <a:gd name="connsiteY2" fmla="*/ 25703 h 204038"/>
                <a:gd name="connsiteX3" fmla="*/ 183789 w 183789"/>
                <a:gd name="connsiteY3" fmla="*/ 114428 h 204038"/>
                <a:gd name="connsiteX4" fmla="*/ 91534 w 183789"/>
                <a:gd name="connsiteY4" fmla="*/ 189743 h 204038"/>
                <a:gd name="connsiteX5" fmla="*/ 47965 w 183789"/>
                <a:gd name="connsiteY5" fmla="*/ 204038 h 204038"/>
                <a:gd name="connsiteX6" fmla="*/ 0 w 183789"/>
                <a:gd name="connsiteY6" fmla="*/ 142434 h 204038"/>
                <a:gd name="connsiteX7" fmla="*/ 15250 w 183789"/>
                <a:gd name="connsiteY7" fmla="*/ 45971 h 20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789" h="204038">
                  <a:moveTo>
                    <a:pt x="15250" y="45971"/>
                  </a:moveTo>
                  <a:cubicBezTo>
                    <a:pt x="6873" y="34547"/>
                    <a:pt x="6863" y="3654"/>
                    <a:pt x="33528" y="276"/>
                  </a:cubicBezTo>
                  <a:cubicBezTo>
                    <a:pt x="60193" y="-3102"/>
                    <a:pt x="56848" y="25703"/>
                    <a:pt x="175238" y="25703"/>
                  </a:cubicBezTo>
                  <a:lnTo>
                    <a:pt x="183789" y="114428"/>
                  </a:lnTo>
                  <a:cubicBezTo>
                    <a:pt x="162938" y="150195"/>
                    <a:pt x="112385" y="153976"/>
                    <a:pt x="91534" y="189743"/>
                  </a:cubicBezTo>
                  <a:lnTo>
                    <a:pt x="47965" y="204038"/>
                  </a:lnTo>
                  <a:lnTo>
                    <a:pt x="0" y="142434"/>
                  </a:lnTo>
                  <a:lnTo>
                    <a:pt x="15250" y="45971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144503" y="2066999"/>
              <a:ext cx="455836" cy="1584176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623594" y="3400105"/>
              <a:ext cx="557089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875160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725141" y="3422964"/>
              <a:ext cx="445443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875160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8438840">
              <a:off x="4711024" y="2561376"/>
              <a:ext cx="614995" cy="45719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任意多边形 31"/>
            <p:cNvSpPr/>
            <p:nvPr/>
          </p:nvSpPr>
          <p:spPr>
            <a:xfrm rot="7130377">
              <a:off x="5085813" y="2600083"/>
              <a:ext cx="491607" cy="280040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3" name="任意多边形 32"/>
            <p:cNvSpPr/>
            <p:nvPr/>
          </p:nvSpPr>
          <p:spPr>
            <a:xfrm rot="2261475" flipV="1">
              <a:off x="4351848" y="3720050"/>
              <a:ext cx="596771" cy="106436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57138 w 506660"/>
                <a:gd name="connsiteY15" fmla="*/ 273693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31246 w 506660"/>
                <a:gd name="connsiteY15" fmla="*/ 236467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5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0531" y="236467"/>
                    <a:pt x="131246" y="236467"/>
                  </a:cubicBezTo>
                  <a:cubicBezTo>
                    <a:pt x="120038" y="23646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4" name="任意多边形 33"/>
            <p:cNvSpPr/>
            <p:nvPr/>
          </p:nvSpPr>
          <p:spPr>
            <a:xfrm rot="6101720" flipV="1">
              <a:off x="5302994" y="3125219"/>
              <a:ext cx="596771" cy="106436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57138 w 506660"/>
                <a:gd name="connsiteY15" fmla="*/ 273693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31246 w 506660"/>
                <a:gd name="connsiteY15" fmla="*/ 236467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5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0531" y="236467"/>
                    <a:pt x="131246" y="236467"/>
                  </a:cubicBezTo>
                  <a:cubicBezTo>
                    <a:pt x="120038" y="23646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5" name="任意多边形 34"/>
            <p:cNvSpPr/>
            <p:nvPr/>
          </p:nvSpPr>
          <p:spPr>
            <a:xfrm rot="6101720" flipV="1">
              <a:off x="5389535" y="2649208"/>
              <a:ext cx="596771" cy="53218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57138 w 506660"/>
                <a:gd name="connsiteY15" fmla="*/ 273693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  <a:gd name="connsiteX0" fmla="*/ 127591 w 506660"/>
                <a:gd name="connsiteY0" fmla="*/ 290612 h 430565"/>
                <a:gd name="connsiteX1" fmla="*/ 21265 w 506660"/>
                <a:gd name="connsiteY1" fmla="*/ 386305 h 430565"/>
                <a:gd name="connsiteX2" fmla="*/ 0 w 506660"/>
                <a:gd name="connsiteY2" fmla="*/ 418202 h 430565"/>
                <a:gd name="connsiteX3" fmla="*/ 42530 w 506660"/>
                <a:gd name="connsiteY3" fmla="*/ 428835 h 430565"/>
                <a:gd name="connsiteX4" fmla="*/ 246360 w 506660"/>
                <a:gd name="connsiteY4" fmla="*/ 379292 h 430565"/>
                <a:gd name="connsiteX5" fmla="*/ 297712 w 506660"/>
                <a:gd name="connsiteY5" fmla="*/ 343774 h 430565"/>
                <a:gd name="connsiteX6" fmla="*/ 329609 w 506660"/>
                <a:gd name="connsiteY6" fmla="*/ 269347 h 430565"/>
                <a:gd name="connsiteX7" fmla="*/ 340242 w 506660"/>
                <a:gd name="connsiteY7" fmla="*/ 163021 h 430565"/>
                <a:gd name="connsiteX8" fmla="*/ 361507 w 506660"/>
                <a:gd name="connsiteY8" fmla="*/ 131123 h 430565"/>
                <a:gd name="connsiteX9" fmla="*/ 372140 w 506660"/>
                <a:gd name="connsiteY9" fmla="*/ 99226 h 430565"/>
                <a:gd name="connsiteX10" fmla="*/ 297712 w 506660"/>
                <a:gd name="connsiteY10" fmla="*/ 152388 h 430565"/>
                <a:gd name="connsiteX11" fmla="*/ 265814 w 506660"/>
                <a:gd name="connsiteY11" fmla="*/ 163021 h 430565"/>
                <a:gd name="connsiteX12" fmla="*/ 506290 w 506660"/>
                <a:gd name="connsiteY12" fmla="*/ 368 h 430565"/>
                <a:gd name="connsiteX13" fmla="*/ 202019 w 506660"/>
                <a:gd name="connsiteY13" fmla="*/ 216184 h 430565"/>
                <a:gd name="connsiteX14" fmla="*/ 180754 w 506660"/>
                <a:gd name="connsiteY14" fmla="*/ 258714 h 430565"/>
                <a:gd name="connsiteX15" fmla="*/ 131246 w 506660"/>
                <a:gd name="connsiteY15" fmla="*/ 236467 h 430565"/>
                <a:gd name="connsiteX16" fmla="*/ 127591 w 506660"/>
                <a:gd name="connsiteY16" fmla="*/ 322509 h 430565"/>
                <a:gd name="connsiteX17" fmla="*/ 127591 w 506660"/>
                <a:gd name="connsiteY17" fmla="*/ 290612 h 43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5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0531" y="236467"/>
                    <a:pt x="131246" y="236467"/>
                  </a:cubicBezTo>
                  <a:cubicBezTo>
                    <a:pt x="120038" y="23646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680195" y="2189951"/>
              <a:ext cx="78001" cy="407074"/>
            </a:xfrm>
            <a:custGeom>
              <a:avLst/>
              <a:gdLst>
                <a:gd name="connsiteX0" fmla="*/ 127591 w 374992"/>
                <a:gd name="connsiteY0" fmla="*/ 192398 h 330844"/>
                <a:gd name="connsiteX1" fmla="*/ 21265 w 374992"/>
                <a:gd name="connsiteY1" fmla="*/ 288091 h 330844"/>
                <a:gd name="connsiteX2" fmla="*/ 0 w 374992"/>
                <a:gd name="connsiteY2" fmla="*/ 319988 h 330844"/>
                <a:gd name="connsiteX3" fmla="*/ 42530 w 374992"/>
                <a:gd name="connsiteY3" fmla="*/ 330621 h 330844"/>
                <a:gd name="connsiteX4" fmla="*/ 265814 w 374992"/>
                <a:gd name="connsiteY4" fmla="*/ 319988 h 330844"/>
                <a:gd name="connsiteX5" fmla="*/ 276447 w 374992"/>
                <a:gd name="connsiteY5" fmla="*/ 288091 h 330844"/>
                <a:gd name="connsiteX6" fmla="*/ 297712 w 374992"/>
                <a:gd name="connsiteY6" fmla="*/ 245560 h 330844"/>
                <a:gd name="connsiteX7" fmla="*/ 329609 w 374992"/>
                <a:gd name="connsiteY7" fmla="*/ 171133 h 330844"/>
                <a:gd name="connsiteX8" fmla="*/ 340242 w 374992"/>
                <a:gd name="connsiteY8" fmla="*/ 64807 h 330844"/>
                <a:gd name="connsiteX9" fmla="*/ 361507 w 374992"/>
                <a:gd name="connsiteY9" fmla="*/ 32909 h 330844"/>
                <a:gd name="connsiteX10" fmla="*/ 372140 w 374992"/>
                <a:gd name="connsiteY10" fmla="*/ 1012 h 330844"/>
                <a:gd name="connsiteX11" fmla="*/ 297712 w 374992"/>
                <a:gd name="connsiteY11" fmla="*/ 54174 h 330844"/>
                <a:gd name="connsiteX12" fmla="*/ 265814 w 374992"/>
                <a:gd name="connsiteY12" fmla="*/ 64807 h 330844"/>
                <a:gd name="connsiteX13" fmla="*/ 233916 w 374992"/>
                <a:gd name="connsiteY13" fmla="*/ 96705 h 330844"/>
                <a:gd name="connsiteX14" fmla="*/ 202019 w 374992"/>
                <a:gd name="connsiteY14" fmla="*/ 117970 h 330844"/>
                <a:gd name="connsiteX15" fmla="*/ 180754 w 374992"/>
                <a:gd name="connsiteY15" fmla="*/ 160500 h 330844"/>
                <a:gd name="connsiteX16" fmla="*/ 138223 w 374992"/>
                <a:gd name="connsiteY16" fmla="*/ 256193 h 330844"/>
                <a:gd name="connsiteX17" fmla="*/ 127591 w 374992"/>
                <a:gd name="connsiteY17" fmla="*/ 224295 h 330844"/>
                <a:gd name="connsiteX18" fmla="*/ 127591 w 374992"/>
                <a:gd name="connsiteY18" fmla="*/ 192398 h 330844"/>
                <a:gd name="connsiteX0" fmla="*/ 127591 w 506660"/>
                <a:gd name="connsiteY0" fmla="*/ 290612 h 429058"/>
                <a:gd name="connsiteX1" fmla="*/ 21265 w 506660"/>
                <a:gd name="connsiteY1" fmla="*/ 386305 h 429058"/>
                <a:gd name="connsiteX2" fmla="*/ 0 w 506660"/>
                <a:gd name="connsiteY2" fmla="*/ 418202 h 429058"/>
                <a:gd name="connsiteX3" fmla="*/ 42530 w 506660"/>
                <a:gd name="connsiteY3" fmla="*/ 428835 h 429058"/>
                <a:gd name="connsiteX4" fmla="*/ 265814 w 506660"/>
                <a:gd name="connsiteY4" fmla="*/ 418202 h 429058"/>
                <a:gd name="connsiteX5" fmla="*/ 276447 w 506660"/>
                <a:gd name="connsiteY5" fmla="*/ 386305 h 429058"/>
                <a:gd name="connsiteX6" fmla="*/ 297712 w 506660"/>
                <a:gd name="connsiteY6" fmla="*/ 343774 h 429058"/>
                <a:gd name="connsiteX7" fmla="*/ 329609 w 506660"/>
                <a:gd name="connsiteY7" fmla="*/ 269347 h 429058"/>
                <a:gd name="connsiteX8" fmla="*/ 340242 w 506660"/>
                <a:gd name="connsiteY8" fmla="*/ 163021 h 429058"/>
                <a:gd name="connsiteX9" fmla="*/ 361507 w 506660"/>
                <a:gd name="connsiteY9" fmla="*/ 131123 h 429058"/>
                <a:gd name="connsiteX10" fmla="*/ 372140 w 506660"/>
                <a:gd name="connsiteY10" fmla="*/ 99226 h 429058"/>
                <a:gd name="connsiteX11" fmla="*/ 297712 w 506660"/>
                <a:gd name="connsiteY11" fmla="*/ 152388 h 429058"/>
                <a:gd name="connsiteX12" fmla="*/ 265814 w 506660"/>
                <a:gd name="connsiteY12" fmla="*/ 163021 h 429058"/>
                <a:gd name="connsiteX13" fmla="*/ 506290 w 506660"/>
                <a:gd name="connsiteY13" fmla="*/ 368 h 429058"/>
                <a:gd name="connsiteX14" fmla="*/ 202019 w 506660"/>
                <a:gd name="connsiteY14" fmla="*/ 216184 h 429058"/>
                <a:gd name="connsiteX15" fmla="*/ 180754 w 506660"/>
                <a:gd name="connsiteY15" fmla="*/ 258714 h 429058"/>
                <a:gd name="connsiteX16" fmla="*/ 138223 w 506660"/>
                <a:gd name="connsiteY16" fmla="*/ 354407 h 429058"/>
                <a:gd name="connsiteX17" fmla="*/ 127591 w 506660"/>
                <a:gd name="connsiteY17" fmla="*/ 322509 h 429058"/>
                <a:gd name="connsiteX18" fmla="*/ 127591 w 506660"/>
                <a:gd name="connsiteY18" fmla="*/ 290612 h 429058"/>
                <a:gd name="connsiteX0" fmla="*/ 127591 w 506660"/>
                <a:gd name="connsiteY0" fmla="*/ 290612 h 430476"/>
                <a:gd name="connsiteX1" fmla="*/ 21265 w 506660"/>
                <a:gd name="connsiteY1" fmla="*/ 386305 h 430476"/>
                <a:gd name="connsiteX2" fmla="*/ 0 w 506660"/>
                <a:gd name="connsiteY2" fmla="*/ 418202 h 430476"/>
                <a:gd name="connsiteX3" fmla="*/ 42530 w 506660"/>
                <a:gd name="connsiteY3" fmla="*/ 428835 h 430476"/>
                <a:gd name="connsiteX4" fmla="*/ 265814 w 506660"/>
                <a:gd name="connsiteY4" fmla="*/ 418202 h 430476"/>
                <a:gd name="connsiteX5" fmla="*/ 198626 w 506660"/>
                <a:gd name="connsiteY5" fmla="*/ 318212 h 430476"/>
                <a:gd name="connsiteX6" fmla="*/ 297712 w 506660"/>
                <a:gd name="connsiteY6" fmla="*/ 343774 h 430476"/>
                <a:gd name="connsiteX7" fmla="*/ 329609 w 506660"/>
                <a:gd name="connsiteY7" fmla="*/ 269347 h 430476"/>
                <a:gd name="connsiteX8" fmla="*/ 340242 w 506660"/>
                <a:gd name="connsiteY8" fmla="*/ 163021 h 430476"/>
                <a:gd name="connsiteX9" fmla="*/ 361507 w 506660"/>
                <a:gd name="connsiteY9" fmla="*/ 131123 h 430476"/>
                <a:gd name="connsiteX10" fmla="*/ 372140 w 506660"/>
                <a:gd name="connsiteY10" fmla="*/ 99226 h 430476"/>
                <a:gd name="connsiteX11" fmla="*/ 297712 w 506660"/>
                <a:gd name="connsiteY11" fmla="*/ 152388 h 430476"/>
                <a:gd name="connsiteX12" fmla="*/ 265814 w 506660"/>
                <a:gd name="connsiteY12" fmla="*/ 163021 h 430476"/>
                <a:gd name="connsiteX13" fmla="*/ 506290 w 506660"/>
                <a:gd name="connsiteY13" fmla="*/ 368 h 430476"/>
                <a:gd name="connsiteX14" fmla="*/ 202019 w 506660"/>
                <a:gd name="connsiteY14" fmla="*/ 216184 h 430476"/>
                <a:gd name="connsiteX15" fmla="*/ 180754 w 506660"/>
                <a:gd name="connsiteY15" fmla="*/ 258714 h 430476"/>
                <a:gd name="connsiteX16" fmla="*/ 138223 w 506660"/>
                <a:gd name="connsiteY16" fmla="*/ 354407 h 430476"/>
                <a:gd name="connsiteX17" fmla="*/ 127591 w 506660"/>
                <a:gd name="connsiteY17" fmla="*/ 322509 h 430476"/>
                <a:gd name="connsiteX18" fmla="*/ 127591 w 506660"/>
                <a:gd name="connsiteY18" fmla="*/ 290612 h 430476"/>
                <a:gd name="connsiteX0" fmla="*/ 127591 w 506660"/>
                <a:gd name="connsiteY0" fmla="*/ 290612 h 429228"/>
                <a:gd name="connsiteX1" fmla="*/ 21265 w 506660"/>
                <a:gd name="connsiteY1" fmla="*/ 386305 h 429228"/>
                <a:gd name="connsiteX2" fmla="*/ 0 w 506660"/>
                <a:gd name="connsiteY2" fmla="*/ 418202 h 429228"/>
                <a:gd name="connsiteX3" fmla="*/ 42530 w 506660"/>
                <a:gd name="connsiteY3" fmla="*/ 428835 h 429228"/>
                <a:gd name="connsiteX4" fmla="*/ 265814 w 506660"/>
                <a:gd name="connsiteY4" fmla="*/ 418202 h 429228"/>
                <a:gd name="connsiteX5" fmla="*/ 297712 w 506660"/>
                <a:gd name="connsiteY5" fmla="*/ 343774 h 429228"/>
                <a:gd name="connsiteX6" fmla="*/ 329609 w 506660"/>
                <a:gd name="connsiteY6" fmla="*/ 269347 h 429228"/>
                <a:gd name="connsiteX7" fmla="*/ 340242 w 506660"/>
                <a:gd name="connsiteY7" fmla="*/ 163021 h 429228"/>
                <a:gd name="connsiteX8" fmla="*/ 361507 w 506660"/>
                <a:gd name="connsiteY8" fmla="*/ 131123 h 429228"/>
                <a:gd name="connsiteX9" fmla="*/ 372140 w 506660"/>
                <a:gd name="connsiteY9" fmla="*/ 99226 h 429228"/>
                <a:gd name="connsiteX10" fmla="*/ 297712 w 506660"/>
                <a:gd name="connsiteY10" fmla="*/ 152388 h 429228"/>
                <a:gd name="connsiteX11" fmla="*/ 265814 w 506660"/>
                <a:gd name="connsiteY11" fmla="*/ 163021 h 429228"/>
                <a:gd name="connsiteX12" fmla="*/ 506290 w 506660"/>
                <a:gd name="connsiteY12" fmla="*/ 368 h 429228"/>
                <a:gd name="connsiteX13" fmla="*/ 202019 w 506660"/>
                <a:gd name="connsiteY13" fmla="*/ 216184 h 429228"/>
                <a:gd name="connsiteX14" fmla="*/ 180754 w 506660"/>
                <a:gd name="connsiteY14" fmla="*/ 258714 h 429228"/>
                <a:gd name="connsiteX15" fmla="*/ 138223 w 506660"/>
                <a:gd name="connsiteY15" fmla="*/ 354407 h 429228"/>
                <a:gd name="connsiteX16" fmla="*/ 127591 w 506660"/>
                <a:gd name="connsiteY16" fmla="*/ 322509 h 429228"/>
                <a:gd name="connsiteX17" fmla="*/ 127591 w 506660"/>
                <a:gd name="connsiteY17" fmla="*/ 290612 h 429228"/>
                <a:gd name="connsiteX0" fmla="*/ 127591 w 506660"/>
                <a:gd name="connsiteY0" fmla="*/ 290612 h 430566"/>
                <a:gd name="connsiteX1" fmla="*/ 21265 w 506660"/>
                <a:gd name="connsiteY1" fmla="*/ 386305 h 430566"/>
                <a:gd name="connsiteX2" fmla="*/ 0 w 506660"/>
                <a:gd name="connsiteY2" fmla="*/ 418202 h 430566"/>
                <a:gd name="connsiteX3" fmla="*/ 42530 w 506660"/>
                <a:gd name="connsiteY3" fmla="*/ 428835 h 430566"/>
                <a:gd name="connsiteX4" fmla="*/ 246360 w 506660"/>
                <a:gd name="connsiteY4" fmla="*/ 379292 h 430566"/>
                <a:gd name="connsiteX5" fmla="*/ 297712 w 506660"/>
                <a:gd name="connsiteY5" fmla="*/ 343774 h 430566"/>
                <a:gd name="connsiteX6" fmla="*/ 329609 w 506660"/>
                <a:gd name="connsiteY6" fmla="*/ 269347 h 430566"/>
                <a:gd name="connsiteX7" fmla="*/ 340242 w 506660"/>
                <a:gd name="connsiteY7" fmla="*/ 163021 h 430566"/>
                <a:gd name="connsiteX8" fmla="*/ 361507 w 506660"/>
                <a:gd name="connsiteY8" fmla="*/ 131123 h 430566"/>
                <a:gd name="connsiteX9" fmla="*/ 372140 w 506660"/>
                <a:gd name="connsiteY9" fmla="*/ 99226 h 430566"/>
                <a:gd name="connsiteX10" fmla="*/ 297712 w 506660"/>
                <a:gd name="connsiteY10" fmla="*/ 152388 h 430566"/>
                <a:gd name="connsiteX11" fmla="*/ 265814 w 506660"/>
                <a:gd name="connsiteY11" fmla="*/ 163021 h 430566"/>
                <a:gd name="connsiteX12" fmla="*/ 506290 w 506660"/>
                <a:gd name="connsiteY12" fmla="*/ 368 h 430566"/>
                <a:gd name="connsiteX13" fmla="*/ 202019 w 506660"/>
                <a:gd name="connsiteY13" fmla="*/ 216184 h 430566"/>
                <a:gd name="connsiteX14" fmla="*/ 180754 w 506660"/>
                <a:gd name="connsiteY14" fmla="*/ 258714 h 430566"/>
                <a:gd name="connsiteX15" fmla="*/ 138223 w 506660"/>
                <a:gd name="connsiteY15" fmla="*/ 354407 h 430566"/>
                <a:gd name="connsiteX16" fmla="*/ 127591 w 506660"/>
                <a:gd name="connsiteY16" fmla="*/ 322509 h 430566"/>
                <a:gd name="connsiteX17" fmla="*/ 127591 w 506660"/>
                <a:gd name="connsiteY17" fmla="*/ 290612 h 43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06660" h="430566">
                  <a:moveTo>
                    <a:pt x="127591" y="290612"/>
                  </a:moveTo>
                  <a:cubicBezTo>
                    <a:pt x="109870" y="301245"/>
                    <a:pt x="52322" y="350071"/>
                    <a:pt x="21265" y="386305"/>
                  </a:cubicBezTo>
                  <a:cubicBezTo>
                    <a:pt x="12949" y="396007"/>
                    <a:pt x="7088" y="407570"/>
                    <a:pt x="0" y="418202"/>
                  </a:cubicBezTo>
                  <a:cubicBezTo>
                    <a:pt x="14177" y="421746"/>
                    <a:pt x="1470" y="435320"/>
                    <a:pt x="42530" y="428835"/>
                  </a:cubicBezTo>
                  <a:cubicBezTo>
                    <a:pt x="83590" y="422350"/>
                    <a:pt x="203830" y="393469"/>
                    <a:pt x="246360" y="379292"/>
                  </a:cubicBezTo>
                  <a:cubicBezTo>
                    <a:pt x="288890" y="365115"/>
                    <a:pt x="283837" y="362098"/>
                    <a:pt x="297712" y="343774"/>
                  </a:cubicBezTo>
                  <a:cubicBezTo>
                    <a:pt x="311587" y="325450"/>
                    <a:pt x="259087" y="410391"/>
                    <a:pt x="329609" y="269347"/>
                  </a:cubicBezTo>
                  <a:cubicBezTo>
                    <a:pt x="333153" y="233905"/>
                    <a:pt x="332233" y="197728"/>
                    <a:pt x="340242" y="163021"/>
                  </a:cubicBezTo>
                  <a:cubicBezTo>
                    <a:pt x="343115" y="150569"/>
                    <a:pt x="355792" y="142553"/>
                    <a:pt x="361507" y="131123"/>
                  </a:cubicBezTo>
                  <a:cubicBezTo>
                    <a:pt x="366519" y="121099"/>
                    <a:pt x="381106" y="92502"/>
                    <a:pt x="372140" y="99226"/>
                  </a:cubicBezTo>
                  <a:cubicBezTo>
                    <a:pt x="362514" y="106445"/>
                    <a:pt x="313254" y="144617"/>
                    <a:pt x="297712" y="152388"/>
                  </a:cubicBezTo>
                  <a:cubicBezTo>
                    <a:pt x="287687" y="157400"/>
                    <a:pt x="276447" y="159477"/>
                    <a:pt x="265814" y="163021"/>
                  </a:cubicBezTo>
                  <a:cubicBezTo>
                    <a:pt x="255181" y="173654"/>
                    <a:pt x="517842" y="-9258"/>
                    <a:pt x="506290" y="368"/>
                  </a:cubicBezTo>
                  <a:cubicBezTo>
                    <a:pt x="496473" y="8549"/>
                    <a:pt x="256275" y="173126"/>
                    <a:pt x="202019" y="216184"/>
                  </a:cubicBezTo>
                  <a:cubicBezTo>
                    <a:pt x="147763" y="259242"/>
                    <a:pt x="187842" y="244537"/>
                    <a:pt x="180754" y="258714"/>
                  </a:cubicBezTo>
                  <a:cubicBezTo>
                    <a:pt x="178914" y="269754"/>
                    <a:pt x="177508" y="354407"/>
                    <a:pt x="138223" y="354407"/>
                  </a:cubicBezTo>
                  <a:cubicBezTo>
                    <a:pt x="127015" y="354407"/>
                    <a:pt x="133808" y="331834"/>
                    <a:pt x="127591" y="322509"/>
                  </a:cubicBezTo>
                  <a:cubicBezTo>
                    <a:pt x="125625" y="319560"/>
                    <a:pt x="145312" y="279979"/>
                    <a:pt x="127591" y="29061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7" name="任意多边形 36"/>
            <p:cNvSpPr/>
            <p:nvPr/>
          </p:nvSpPr>
          <p:spPr>
            <a:xfrm rot="1045113" flipV="1">
              <a:off x="3908889" y="3647535"/>
              <a:ext cx="667801" cy="49757"/>
            </a:xfrm>
            <a:custGeom>
              <a:avLst/>
              <a:gdLst>
                <a:gd name="connsiteX0" fmla="*/ 63230 w 252919"/>
                <a:gd name="connsiteY0" fmla="*/ 0 h 233464"/>
                <a:gd name="connsiteX1" fmla="*/ 63230 w 252919"/>
                <a:gd name="connsiteY1" fmla="*/ 0 h 233464"/>
                <a:gd name="connsiteX2" fmla="*/ 252919 w 252919"/>
                <a:gd name="connsiteY2" fmla="*/ 4864 h 233464"/>
                <a:gd name="connsiteX3" fmla="*/ 243192 w 252919"/>
                <a:gd name="connsiteY3" fmla="*/ 111868 h 233464"/>
                <a:gd name="connsiteX4" fmla="*/ 150779 w 252919"/>
                <a:gd name="connsiteY4" fmla="*/ 233464 h 233464"/>
                <a:gd name="connsiteX5" fmla="*/ 0 w 252919"/>
                <a:gd name="connsiteY5" fmla="*/ 121596 h 233464"/>
                <a:gd name="connsiteX6" fmla="*/ 63230 w 252919"/>
                <a:gd name="connsiteY6" fmla="*/ 0 h 233464"/>
                <a:gd name="connsiteX0" fmla="*/ 88362 w 252919"/>
                <a:gd name="connsiteY0" fmla="*/ 35647 h 234840"/>
                <a:gd name="connsiteX1" fmla="*/ 63230 w 252919"/>
                <a:gd name="connsiteY1" fmla="*/ 1376 h 234840"/>
                <a:gd name="connsiteX2" fmla="*/ 252919 w 252919"/>
                <a:gd name="connsiteY2" fmla="*/ 6240 h 234840"/>
                <a:gd name="connsiteX3" fmla="*/ 243192 w 252919"/>
                <a:gd name="connsiteY3" fmla="*/ 113244 h 234840"/>
                <a:gd name="connsiteX4" fmla="*/ 150779 w 252919"/>
                <a:gd name="connsiteY4" fmla="*/ 234840 h 234840"/>
                <a:gd name="connsiteX5" fmla="*/ 0 w 252919"/>
                <a:gd name="connsiteY5" fmla="*/ 122972 h 234840"/>
                <a:gd name="connsiteX6" fmla="*/ 88362 w 252919"/>
                <a:gd name="connsiteY6" fmla="*/ 35647 h 234840"/>
                <a:gd name="connsiteX0" fmla="*/ 44952 w 252919"/>
                <a:gd name="connsiteY0" fmla="*/ 47826 h 235595"/>
                <a:gd name="connsiteX1" fmla="*/ 63230 w 252919"/>
                <a:gd name="connsiteY1" fmla="*/ 2131 h 235595"/>
                <a:gd name="connsiteX2" fmla="*/ 252919 w 252919"/>
                <a:gd name="connsiteY2" fmla="*/ 6995 h 235595"/>
                <a:gd name="connsiteX3" fmla="*/ 243192 w 252919"/>
                <a:gd name="connsiteY3" fmla="*/ 113999 h 235595"/>
                <a:gd name="connsiteX4" fmla="*/ 150779 w 252919"/>
                <a:gd name="connsiteY4" fmla="*/ 235595 h 235595"/>
                <a:gd name="connsiteX5" fmla="*/ 0 w 252919"/>
                <a:gd name="connsiteY5" fmla="*/ 123727 h 235595"/>
                <a:gd name="connsiteX6" fmla="*/ 44952 w 252919"/>
                <a:gd name="connsiteY6" fmla="*/ 47826 h 235595"/>
                <a:gd name="connsiteX0" fmla="*/ 44952 w 243192"/>
                <a:gd name="connsiteY0" fmla="*/ 45971 h 233740"/>
                <a:gd name="connsiteX1" fmla="*/ 63230 w 243192"/>
                <a:gd name="connsiteY1" fmla="*/ 276 h 233740"/>
                <a:gd name="connsiteX2" fmla="*/ 204940 w 243192"/>
                <a:gd name="connsiteY2" fmla="*/ 25703 h 233740"/>
                <a:gd name="connsiteX3" fmla="*/ 243192 w 243192"/>
                <a:gd name="connsiteY3" fmla="*/ 112144 h 233740"/>
                <a:gd name="connsiteX4" fmla="*/ 150779 w 243192"/>
                <a:gd name="connsiteY4" fmla="*/ 233740 h 233740"/>
                <a:gd name="connsiteX5" fmla="*/ 0 w 243192"/>
                <a:gd name="connsiteY5" fmla="*/ 121872 h 233740"/>
                <a:gd name="connsiteX6" fmla="*/ 44952 w 243192"/>
                <a:gd name="connsiteY6" fmla="*/ 45971 h 233740"/>
                <a:gd name="connsiteX0" fmla="*/ 44952 w 213491"/>
                <a:gd name="connsiteY0" fmla="*/ 45971 h 233740"/>
                <a:gd name="connsiteX1" fmla="*/ 63230 w 213491"/>
                <a:gd name="connsiteY1" fmla="*/ 276 h 233740"/>
                <a:gd name="connsiteX2" fmla="*/ 204940 w 213491"/>
                <a:gd name="connsiteY2" fmla="*/ 25703 h 233740"/>
                <a:gd name="connsiteX3" fmla="*/ 213491 w 213491"/>
                <a:gd name="connsiteY3" fmla="*/ 114428 h 233740"/>
                <a:gd name="connsiteX4" fmla="*/ 150779 w 213491"/>
                <a:gd name="connsiteY4" fmla="*/ 233740 h 233740"/>
                <a:gd name="connsiteX5" fmla="*/ 0 w 213491"/>
                <a:gd name="connsiteY5" fmla="*/ 121872 h 233740"/>
                <a:gd name="connsiteX6" fmla="*/ 44952 w 213491"/>
                <a:gd name="connsiteY6" fmla="*/ 45971 h 233740"/>
                <a:gd name="connsiteX0" fmla="*/ 44952 w 213491"/>
                <a:gd name="connsiteY0" fmla="*/ 45971 h 233740"/>
                <a:gd name="connsiteX1" fmla="*/ 63230 w 213491"/>
                <a:gd name="connsiteY1" fmla="*/ 276 h 233740"/>
                <a:gd name="connsiteX2" fmla="*/ 204940 w 213491"/>
                <a:gd name="connsiteY2" fmla="*/ 25703 h 233740"/>
                <a:gd name="connsiteX3" fmla="*/ 213491 w 213491"/>
                <a:gd name="connsiteY3" fmla="*/ 114428 h 233740"/>
                <a:gd name="connsiteX4" fmla="*/ 121236 w 213491"/>
                <a:gd name="connsiteY4" fmla="*/ 189743 h 233740"/>
                <a:gd name="connsiteX5" fmla="*/ 150779 w 213491"/>
                <a:gd name="connsiteY5" fmla="*/ 233740 h 233740"/>
                <a:gd name="connsiteX6" fmla="*/ 0 w 213491"/>
                <a:gd name="connsiteY6" fmla="*/ 121872 h 233740"/>
                <a:gd name="connsiteX7" fmla="*/ 44952 w 213491"/>
                <a:gd name="connsiteY7" fmla="*/ 45971 h 233740"/>
                <a:gd name="connsiteX0" fmla="*/ 44952 w 213491"/>
                <a:gd name="connsiteY0" fmla="*/ 45971 h 204038"/>
                <a:gd name="connsiteX1" fmla="*/ 63230 w 213491"/>
                <a:gd name="connsiteY1" fmla="*/ 276 h 204038"/>
                <a:gd name="connsiteX2" fmla="*/ 204940 w 213491"/>
                <a:gd name="connsiteY2" fmla="*/ 25703 h 204038"/>
                <a:gd name="connsiteX3" fmla="*/ 213491 w 213491"/>
                <a:gd name="connsiteY3" fmla="*/ 114428 h 204038"/>
                <a:gd name="connsiteX4" fmla="*/ 121236 w 213491"/>
                <a:gd name="connsiteY4" fmla="*/ 189743 h 204038"/>
                <a:gd name="connsiteX5" fmla="*/ 77667 w 213491"/>
                <a:gd name="connsiteY5" fmla="*/ 204038 h 204038"/>
                <a:gd name="connsiteX6" fmla="*/ 0 w 213491"/>
                <a:gd name="connsiteY6" fmla="*/ 121872 h 204038"/>
                <a:gd name="connsiteX7" fmla="*/ 44952 w 213491"/>
                <a:gd name="connsiteY7" fmla="*/ 45971 h 204038"/>
                <a:gd name="connsiteX0" fmla="*/ 15250 w 183789"/>
                <a:gd name="connsiteY0" fmla="*/ 45971 h 204038"/>
                <a:gd name="connsiteX1" fmla="*/ 33528 w 183789"/>
                <a:gd name="connsiteY1" fmla="*/ 276 h 204038"/>
                <a:gd name="connsiteX2" fmla="*/ 175238 w 183789"/>
                <a:gd name="connsiteY2" fmla="*/ 25703 h 204038"/>
                <a:gd name="connsiteX3" fmla="*/ 183789 w 183789"/>
                <a:gd name="connsiteY3" fmla="*/ 114428 h 204038"/>
                <a:gd name="connsiteX4" fmla="*/ 91534 w 183789"/>
                <a:gd name="connsiteY4" fmla="*/ 189743 h 204038"/>
                <a:gd name="connsiteX5" fmla="*/ 47965 w 183789"/>
                <a:gd name="connsiteY5" fmla="*/ 204038 h 204038"/>
                <a:gd name="connsiteX6" fmla="*/ 0 w 183789"/>
                <a:gd name="connsiteY6" fmla="*/ 142434 h 204038"/>
                <a:gd name="connsiteX7" fmla="*/ 15250 w 183789"/>
                <a:gd name="connsiteY7" fmla="*/ 45971 h 20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789" h="204038">
                  <a:moveTo>
                    <a:pt x="15250" y="45971"/>
                  </a:moveTo>
                  <a:cubicBezTo>
                    <a:pt x="6873" y="34547"/>
                    <a:pt x="6863" y="3654"/>
                    <a:pt x="33528" y="276"/>
                  </a:cubicBezTo>
                  <a:cubicBezTo>
                    <a:pt x="60193" y="-3102"/>
                    <a:pt x="56848" y="25703"/>
                    <a:pt x="175238" y="25703"/>
                  </a:cubicBezTo>
                  <a:lnTo>
                    <a:pt x="183789" y="114428"/>
                  </a:lnTo>
                  <a:cubicBezTo>
                    <a:pt x="162938" y="150195"/>
                    <a:pt x="112385" y="153976"/>
                    <a:pt x="91534" y="189743"/>
                  </a:cubicBezTo>
                  <a:lnTo>
                    <a:pt x="47965" y="204038"/>
                  </a:lnTo>
                  <a:lnTo>
                    <a:pt x="0" y="142434"/>
                  </a:lnTo>
                  <a:lnTo>
                    <a:pt x="15250" y="45971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91952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0160000" cy="5715000"/>
          </a:xfrm>
          <a:prstGeom prst="rect">
            <a:avLst/>
          </a:prstGeom>
          <a:solidFill>
            <a:srgbClr val="C2B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4071887" cy="575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3"/>
          <p:cNvSpPr txBox="1"/>
          <p:nvPr/>
        </p:nvSpPr>
        <p:spPr>
          <a:xfrm>
            <a:off x="183456" y="409228"/>
            <a:ext cx="4768530" cy="141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启程必备之利器：</a:t>
            </a:r>
            <a:endParaRPr lang="en-US" altLang="zh-CN" sz="3111" dirty="0" smtClean="0">
              <a:solidFill>
                <a:srgbClr val="413742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en-US" altLang="zh-CN" sz="2300" dirty="0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ONE PAGE</a:t>
            </a:r>
          </a:p>
          <a:p>
            <a:r>
              <a:rPr lang="zh-CN" altLang="en-US" sz="3111" dirty="0" smtClean="0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个人简历</a:t>
            </a:r>
            <a:endParaRPr lang="en-US" altLang="zh-CN" sz="3111" dirty="0">
              <a:solidFill>
                <a:srgbClr val="413742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" y="605140"/>
            <a:ext cx="4071887" cy="5109860"/>
            <a:chOff x="-1" y="605140"/>
            <a:chExt cx="4071887" cy="5109860"/>
          </a:xfrm>
        </p:grpSpPr>
        <p:sp>
          <p:nvSpPr>
            <p:cNvPr id="3" name="矩形 2"/>
            <p:cNvSpPr/>
            <p:nvPr/>
          </p:nvSpPr>
          <p:spPr>
            <a:xfrm>
              <a:off x="-1" y="841276"/>
              <a:ext cx="4071887" cy="4873724"/>
            </a:xfrm>
            <a:prstGeom prst="rect">
              <a:avLst/>
            </a:pr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672491" y="605140"/>
              <a:ext cx="334117" cy="288032"/>
            </a:xfrm>
            <a:prstGeom prst="triangle">
              <a:avLst/>
            </a:pr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43496" y="95588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基本信息区</a:t>
            </a:r>
            <a:endParaRPr lang="zh-CN" altLang="en-US" b="1" dirty="0">
              <a:solidFill>
                <a:srgbClr val="C2BE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496" y="1315321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没有多余修饰，</a:t>
            </a:r>
            <a:endParaRPr lang="en-US" altLang="zh-CN" dirty="0" smtClean="0">
              <a:solidFill>
                <a:srgbClr val="C2BE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一行全部显示所有基本信息，</a:t>
            </a:r>
            <a:endParaRPr lang="en-US" altLang="zh-CN" dirty="0" smtClean="0">
              <a:solidFill>
                <a:srgbClr val="C2BE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无缝衔接真爱，百合网。</a:t>
            </a:r>
            <a:endParaRPr lang="zh-CN" altLang="en-US" dirty="0">
              <a:solidFill>
                <a:srgbClr val="C2BEA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专长矩形"/>
          <p:cNvGrpSpPr/>
          <p:nvPr/>
        </p:nvGrpSpPr>
        <p:grpSpPr>
          <a:xfrm>
            <a:off x="0" y="0"/>
            <a:ext cx="4071886" cy="1201316"/>
            <a:chOff x="0" y="0"/>
            <a:chExt cx="4071886" cy="1201316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4071886" cy="913284"/>
            </a:xfrm>
            <a:prstGeom prst="rect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3423816" y="913284"/>
              <a:ext cx="334117" cy="288032"/>
            </a:xfrm>
            <a:prstGeom prst="triangle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爱好矩形"/>
          <p:cNvGrpSpPr/>
          <p:nvPr/>
        </p:nvGrpSpPr>
        <p:grpSpPr>
          <a:xfrm>
            <a:off x="0" y="3459512"/>
            <a:ext cx="4071886" cy="2255488"/>
            <a:chOff x="0" y="3459512"/>
            <a:chExt cx="4071886" cy="2255488"/>
          </a:xfrm>
        </p:grpSpPr>
        <p:sp>
          <p:nvSpPr>
            <p:cNvPr id="14" name="矩形 13"/>
            <p:cNvSpPr/>
            <p:nvPr/>
          </p:nvSpPr>
          <p:spPr>
            <a:xfrm>
              <a:off x="0" y="3721596"/>
              <a:ext cx="4071886" cy="1993404"/>
            </a:xfrm>
            <a:prstGeom prst="rect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255464" y="3459512"/>
              <a:ext cx="334117" cy="288032"/>
            </a:xfrm>
            <a:prstGeom prst="triangle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专长"/>
          <p:cNvGrpSpPr/>
          <p:nvPr/>
        </p:nvGrpSpPr>
        <p:grpSpPr>
          <a:xfrm>
            <a:off x="327472" y="399936"/>
            <a:ext cx="3816424" cy="369332"/>
            <a:chOff x="1150624" y="248569"/>
            <a:chExt cx="3816424" cy="369332"/>
          </a:xfrm>
        </p:grpSpPr>
        <p:sp>
          <p:nvSpPr>
            <p:cNvPr id="17" name="文本框 16"/>
            <p:cNvSpPr txBox="1"/>
            <p:nvPr/>
          </p:nvSpPr>
          <p:spPr>
            <a:xfrm>
              <a:off x="3773976" y="248569"/>
              <a:ext cx="1193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我的专长</a:t>
              </a:r>
              <a:endParaRPr lang="zh-CN" altLang="en-US" b="1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50624" y="248569"/>
              <a:ext cx="2903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进度条形象显示技能水平</a:t>
              </a:r>
              <a:endParaRPr lang="zh-CN" altLang="en-US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爱好"/>
          <p:cNvGrpSpPr/>
          <p:nvPr/>
        </p:nvGrpSpPr>
        <p:grpSpPr>
          <a:xfrm>
            <a:off x="183456" y="4009628"/>
            <a:ext cx="2952329" cy="646331"/>
            <a:chOff x="1006608" y="248569"/>
            <a:chExt cx="2952329" cy="646331"/>
          </a:xfrm>
        </p:grpSpPr>
        <p:sp>
          <p:nvSpPr>
            <p:cNvPr id="22" name="文本框 21"/>
            <p:cNvSpPr txBox="1"/>
            <p:nvPr/>
          </p:nvSpPr>
          <p:spPr>
            <a:xfrm>
              <a:off x="1006608" y="248569"/>
              <a:ext cx="1193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我的爱好</a:t>
              </a:r>
              <a:endParaRPr lang="zh-CN" altLang="en-US" b="1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983657" y="248569"/>
              <a:ext cx="1975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图标直观显示，</a:t>
              </a:r>
              <a:endParaRPr lang="en-US" altLang="zh-CN" dirty="0" smtClean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轻松找到基友。</a:t>
              </a:r>
              <a:endParaRPr lang="zh-CN" altLang="en-US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design矩形"/>
          <p:cNvSpPr/>
          <p:nvPr/>
        </p:nvSpPr>
        <p:spPr>
          <a:xfrm>
            <a:off x="960" y="4801716"/>
            <a:ext cx="4070925" cy="930886"/>
          </a:xfrm>
          <a:prstGeom prst="rect">
            <a:avLst/>
          </a:prstGeom>
          <a:solidFill>
            <a:srgbClr val="C2B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design矩形2"/>
          <p:cNvGrpSpPr/>
          <p:nvPr/>
        </p:nvGrpSpPr>
        <p:grpSpPr>
          <a:xfrm>
            <a:off x="960" y="-17603"/>
            <a:ext cx="4070925" cy="3955222"/>
            <a:chOff x="960" y="-17603"/>
            <a:chExt cx="4070925" cy="3955222"/>
          </a:xfrm>
        </p:grpSpPr>
        <p:sp>
          <p:nvSpPr>
            <p:cNvPr id="25" name="design矩形"/>
            <p:cNvSpPr/>
            <p:nvPr/>
          </p:nvSpPr>
          <p:spPr>
            <a:xfrm>
              <a:off x="960" y="-17603"/>
              <a:ext cx="4070925" cy="3667189"/>
            </a:xfrm>
            <a:prstGeom prst="rect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3413734" y="3649587"/>
              <a:ext cx="334117" cy="288032"/>
            </a:xfrm>
            <a:prstGeom prst="triangle">
              <a:avLst/>
            </a:pr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design"/>
          <p:cNvGrpSpPr/>
          <p:nvPr/>
        </p:nvGrpSpPr>
        <p:grpSpPr>
          <a:xfrm>
            <a:off x="1822224" y="2272144"/>
            <a:ext cx="2232248" cy="1233428"/>
            <a:chOff x="1822224" y="2272144"/>
            <a:chExt cx="2232248" cy="1233428"/>
          </a:xfrm>
        </p:grpSpPr>
        <p:sp>
          <p:nvSpPr>
            <p:cNvPr id="27" name="文本框 26"/>
            <p:cNvSpPr txBox="1"/>
            <p:nvPr/>
          </p:nvSpPr>
          <p:spPr>
            <a:xfrm>
              <a:off x="2686320" y="2272144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我的作品</a:t>
              </a:r>
              <a:endParaRPr lang="zh-CN" altLang="en-US" b="1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2224" y="2582242"/>
              <a:ext cx="22322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射击师放设计</a:t>
              </a:r>
              <a:endParaRPr lang="en-US" altLang="zh-CN" dirty="0" smtClean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学霸摆证书</a:t>
              </a:r>
              <a:endParaRPr lang="en-US" altLang="zh-CN" dirty="0" smtClean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dirty="0" smtClean="0">
                  <a:solidFill>
                    <a:srgbClr val="4137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学渣秀节操</a:t>
              </a:r>
              <a:endParaRPr lang="zh-CN" altLang="en-US" dirty="0">
                <a:solidFill>
                  <a:srgbClr val="4137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9131" y="-25855"/>
            <a:ext cx="4081015" cy="5115602"/>
            <a:chOff x="-9131" y="-25855"/>
            <a:chExt cx="4081015" cy="5115602"/>
          </a:xfrm>
        </p:grpSpPr>
        <p:sp>
          <p:nvSpPr>
            <p:cNvPr id="30" name="矩形 29"/>
            <p:cNvSpPr/>
            <p:nvPr/>
          </p:nvSpPr>
          <p:spPr>
            <a:xfrm>
              <a:off x="-9131" y="-25855"/>
              <a:ext cx="4081015" cy="4827569"/>
            </a:xfrm>
            <a:prstGeom prst="rect">
              <a:avLst/>
            </a:pr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0800000">
              <a:off x="3665763" y="4801715"/>
              <a:ext cx="334117" cy="288032"/>
            </a:xfrm>
            <a:prstGeom prst="triangle">
              <a:avLst/>
            </a:prstGeom>
            <a:solidFill>
              <a:srgbClr val="4137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3496" y="1552471"/>
            <a:ext cx="3312368" cy="1282763"/>
            <a:chOff x="543496" y="1110961"/>
            <a:chExt cx="3312368" cy="1282763"/>
          </a:xfrm>
        </p:grpSpPr>
        <p:sp>
          <p:nvSpPr>
            <p:cNvPr id="34" name="文本框 33"/>
            <p:cNvSpPr txBox="1"/>
            <p:nvPr/>
          </p:nvSpPr>
          <p:spPr>
            <a:xfrm>
              <a:off x="543496" y="1110961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我的经历</a:t>
              </a:r>
              <a:endParaRPr lang="zh-CN" altLang="en-US" b="1" dirty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43496" y="1470394"/>
              <a:ext cx="33123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按时间节点划分，</a:t>
              </a:r>
              <a:endParaRPr lang="en-US" altLang="zh-CN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工作内容简介，</a:t>
              </a:r>
              <a:endParaRPr lang="en-US" altLang="zh-CN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用最少的文字说明。</a:t>
              </a:r>
              <a:endParaRPr lang="zh-CN" altLang="en-US" dirty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3496" y="3075872"/>
            <a:ext cx="3312368" cy="1005764"/>
            <a:chOff x="543496" y="1110961"/>
            <a:chExt cx="3312368" cy="1005764"/>
          </a:xfrm>
        </p:grpSpPr>
        <p:sp>
          <p:nvSpPr>
            <p:cNvPr id="38" name="文本框 37"/>
            <p:cNvSpPr txBox="1"/>
            <p:nvPr/>
          </p:nvSpPr>
          <p:spPr>
            <a:xfrm>
              <a:off x="543496" y="1110961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</a:t>
              </a:r>
              <a:endParaRPr lang="zh-CN" altLang="en-US" b="1" dirty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3496" y="1470394"/>
              <a:ext cx="33123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常用联系方式，</a:t>
              </a:r>
              <a:endParaRPr lang="en-US" altLang="zh-CN" dirty="0" smtClean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rgbClr val="C2BE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要求：高清无码。</a:t>
              </a:r>
              <a:endParaRPr lang="zh-CN" altLang="en-US" dirty="0">
                <a:solidFill>
                  <a:srgbClr val="C2BEA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026" y="45940"/>
            <a:ext cx="407296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20" grpId="0" animBg="1"/>
      <p:bldP spid="2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/>
          <p:cNvSpPr>
            <a:spLocks noChangeAspect="1" noChangeArrowheads="1" noTextEdit="1"/>
          </p:cNvSpPr>
          <p:nvPr/>
        </p:nvSpPr>
        <p:spPr bwMode="auto">
          <a:xfrm>
            <a:off x="4049139" y="-2119170"/>
            <a:ext cx="9711760" cy="848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3950807" y="-2200149"/>
            <a:ext cx="9908424" cy="8578041"/>
          </a:xfrm>
          <a:custGeom>
            <a:avLst/>
            <a:gdLst>
              <a:gd name="T0" fmla="*/ 687 w 725"/>
              <a:gd name="T1" fmla="*/ 628 h 628"/>
              <a:gd name="T2" fmla="*/ 711 w 725"/>
              <a:gd name="T3" fmla="*/ 586 h 628"/>
              <a:gd name="T4" fmla="*/ 387 w 725"/>
              <a:gd name="T5" fmla="*/ 24 h 628"/>
              <a:gd name="T6" fmla="*/ 338 w 725"/>
              <a:gd name="T7" fmla="*/ 24 h 628"/>
              <a:gd name="T8" fmla="*/ 14 w 725"/>
              <a:gd name="T9" fmla="*/ 586 h 628"/>
              <a:gd name="T10" fmla="*/ 38 w 725"/>
              <a:gd name="T11" fmla="*/ 628 h 628"/>
              <a:gd name="T12" fmla="*/ 687 w 725"/>
              <a:gd name="T13" fmla="*/ 628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5" h="628">
                <a:moveTo>
                  <a:pt x="687" y="628"/>
                </a:moveTo>
                <a:cubicBezTo>
                  <a:pt x="714" y="628"/>
                  <a:pt x="725" y="609"/>
                  <a:pt x="711" y="586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73" y="0"/>
                  <a:pt x="352" y="0"/>
                  <a:pt x="338" y="24"/>
                </a:cubicBezTo>
                <a:cubicBezTo>
                  <a:pt x="14" y="586"/>
                  <a:pt x="14" y="586"/>
                  <a:pt x="14" y="586"/>
                </a:cubicBezTo>
                <a:cubicBezTo>
                  <a:pt x="0" y="609"/>
                  <a:pt x="11" y="628"/>
                  <a:pt x="38" y="628"/>
                </a:cubicBezTo>
                <a:lnTo>
                  <a:pt x="687" y="628"/>
                </a:lnTo>
                <a:close/>
              </a:path>
            </a:pathLst>
          </a:custGeom>
          <a:solidFill>
            <a:srgbClr val="87516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5715004" y="-233505"/>
            <a:ext cx="6380030" cy="5518173"/>
          </a:xfrm>
          <a:custGeom>
            <a:avLst/>
            <a:gdLst>
              <a:gd name="T0" fmla="*/ 0 w 1103"/>
              <a:gd name="T1" fmla="*/ 954 h 954"/>
              <a:gd name="T2" fmla="*/ 1103 w 1103"/>
              <a:gd name="T3" fmla="*/ 954 h 954"/>
              <a:gd name="T4" fmla="*/ 553 w 1103"/>
              <a:gd name="T5" fmla="*/ 0 h 954"/>
              <a:gd name="T6" fmla="*/ 0 w 1103"/>
              <a:gd name="T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3" h="954">
                <a:moveTo>
                  <a:pt x="0" y="954"/>
                </a:moveTo>
                <a:lnTo>
                  <a:pt x="1103" y="954"/>
                </a:lnTo>
                <a:lnTo>
                  <a:pt x="553" y="0"/>
                </a:lnTo>
                <a:lnTo>
                  <a:pt x="0" y="954"/>
                </a:lnTo>
                <a:close/>
              </a:path>
            </a:pathLst>
          </a:custGeom>
          <a:solidFill>
            <a:srgbClr val="C2BE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8925264" y="2091762"/>
            <a:ext cx="1434494" cy="2880556"/>
          </a:xfrm>
          <a:custGeom>
            <a:avLst/>
            <a:gdLst>
              <a:gd name="T0" fmla="*/ 66 w 105"/>
              <a:gd name="T1" fmla="*/ 72 h 211"/>
              <a:gd name="T2" fmla="*/ 99 w 105"/>
              <a:gd name="T3" fmla="*/ 79 h 211"/>
              <a:gd name="T4" fmla="*/ 105 w 105"/>
              <a:gd name="T5" fmla="*/ 73 h 211"/>
              <a:gd name="T6" fmla="*/ 104 w 105"/>
              <a:gd name="T7" fmla="*/ 70 h 211"/>
              <a:gd name="T8" fmla="*/ 56 w 105"/>
              <a:gd name="T9" fmla="*/ 2 h 211"/>
              <a:gd name="T10" fmla="*/ 52 w 105"/>
              <a:gd name="T11" fmla="*/ 0 h 211"/>
              <a:gd name="T12" fmla="*/ 48 w 105"/>
              <a:gd name="T13" fmla="*/ 2 h 211"/>
              <a:gd name="T14" fmla="*/ 1 w 105"/>
              <a:gd name="T15" fmla="*/ 70 h 211"/>
              <a:gd name="T16" fmla="*/ 0 w 105"/>
              <a:gd name="T17" fmla="*/ 73 h 211"/>
              <a:gd name="T18" fmla="*/ 5 w 105"/>
              <a:gd name="T19" fmla="*/ 79 h 211"/>
              <a:gd name="T20" fmla="*/ 39 w 105"/>
              <a:gd name="T21" fmla="*/ 72 h 211"/>
              <a:gd name="T22" fmla="*/ 39 w 105"/>
              <a:gd name="T23" fmla="*/ 211 h 211"/>
              <a:gd name="T24" fmla="*/ 66 w 105"/>
              <a:gd name="T25" fmla="*/ 211 h 211"/>
              <a:gd name="T26" fmla="*/ 66 w 105"/>
              <a:gd name="T27" fmla="*/ 72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5" h="211">
                <a:moveTo>
                  <a:pt x="66" y="72"/>
                </a:moveTo>
                <a:cubicBezTo>
                  <a:pt x="66" y="72"/>
                  <a:pt x="99" y="79"/>
                  <a:pt x="99" y="79"/>
                </a:cubicBezTo>
                <a:cubicBezTo>
                  <a:pt x="102" y="79"/>
                  <a:pt x="105" y="76"/>
                  <a:pt x="105" y="73"/>
                </a:cubicBezTo>
                <a:cubicBezTo>
                  <a:pt x="105" y="72"/>
                  <a:pt x="104" y="70"/>
                  <a:pt x="104" y="70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1"/>
                  <a:pt x="54" y="0"/>
                  <a:pt x="52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71"/>
                  <a:pt x="0" y="72"/>
                  <a:pt x="0" y="73"/>
                </a:cubicBezTo>
                <a:cubicBezTo>
                  <a:pt x="0" y="76"/>
                  <a:pt x="2" y="79"/>
                  <a:pt x="5" y="79"/>
                </a:cubicBezTo>
                <a:cubicBezTo>
                  <a:pt x="6" y="79"/>
                  <a:pt x="39" y="72"/>
                  <a:pt x="39" y="72"/>
                </a:cubicBezTo>
                <a:cubicBezTo>
                  <a:pt x="39" y="211"/>
                  <a:pt x="39" y="211"/>
                  <a:pt x="39" y="211"/>
                </a:cubicBezTo>
                <a:cubicBezTo>
                  <a:pt x="66" y="211"/>
                  <a:pt x="66" y="211"/>
                  <a:pt x="66" y="211"/>
                </a:cubicBezTo>
                <a:lnTo>
                  <a:pt x="66" y="72"/>
                </a:lnTo>
                <a:close/>
              </a:path>
            </a:pathLst>
          </a:custGeom>
          <a:solidFill>
            <a:srgbClr val="4137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7461849" y="2091762"/>
            <a:ext cx="1434494" cy="2880556"/>
          </a:xfrm>
          <a:custGeom>
            <a:avLst/>
            <a:gdLst>
              <a:gd name="T0" fmla="*/ 39 w 105"/>
              <a:gd name="T1" fmla="*/ 139 h 211"/>
              <a:gd name="T2" fmla="*/ 5 w 105"/>
              <a:gd name="T3" fmla="*/ 133 h 211"/>
              <a:gd name="T4" fmla="*/ 0 w 105"/>
              <a:gd name="T5" fmla="*/ 138 h 211"/>
              <a:gd name="T6" fmla="*/ 1 w 105"/>
              <a:gd name="T7" fmla="*/ 141 h 211"/>
              <a:gd name="T8" fmla="*/ 48 w 105"/>
              <a:gd name="T9" fmla="*/ 209 h 211"/>
              <a:gd name="T10" fmla="*/ 52 w 105"/>
              <a:gd name="T11" fmla="*/ 211 h 211"/>
              <a:gd name="T12" fmla="*/ 56 w 105"/>
              <a:gd name="T13" fmla="*/ 209 h 211"/>
              <a:gd name="T14" fmla="*/ 104 w 105"/>
              <a:gd name="T15" fmla="*/ 141 h 211"/>
              <a:gd name="T16" fmla="*/ 105 w 105"/>
              <a:gd name="T17" fmla="*/ 138 h 211"/>
              <a:gd name="T18" fmla="*/ 99 w 105"/>
              <a:gd name="T19" fmla="*/ 133 h 211"/>
              <a:gd name="T20" fmla="*/ 65 w 105"/>
              <a:gd name="T21" fmla="*/ 139 h 211"/>
              <a:gd name="T22" fmla="*/ 65 w 105"/>
              <a:gd name="T23" fmla="*/ 0 h 211"/>
              <a:gd name="T24" fmla="*/ 39 w 105"/>
              <a:gd name="T25" fmla="*/ 0 h 211"/>
              <a:gd name="T26" fmla="*/ 39 w 105"/>
              <a:gd name="T27" fmla="*/ 13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5" h="211">
                <a:moveTo>
                  <a:pt x="39" y="139"/>
                </a:moveTo>
                <a:cubicBezTo>
                  <a:pt x="39" y="139"/>
                  <a:pt x="6" y="133"/>
                  <a:pt x="5" y="133"/>
                </a:cubicBezTo>
                <a:cubicBezTo>
                  <a:pt x="2" y="133"/>
                  <a:pt x="0" y="135"/>
                  <a:pt x="0" y="138"/>
                </a:cubicBezTo>
                <a:cubicBezTo>
                  <a:pt x="0" y="139"/>
                  <a:pt x="1" y="141"/>
                  <a:pt x="1" y="141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10"/>
                  <a:pt x="50" y="211"/>
                  <a:pt x="52" y="211"/>
                </a:cubicBezTo>
                <a:cubicBezTo>
                  <a:pt x="54" y="211"/>
                  <a:pt x="55" y="210"/>
                  <a:pt x="56" y="209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4" y="140"/>
                  <a:pt x="105" y="139"/>
                  <a:pt x="105" y="138"/>
                </a:cubicBezTo>
                <a:cubicBezTo>
                  <a:pt x="105" y="135"/>
                  <a:pt x="102" y="133"/>
                  <a:pt x="99" y="133"/>
                </a:cubicBezTo>
                <a:cubicBezTo>
                  <a:pt x="98" y="133"/>
                  <a:pt x="65" y="139"/>
                  <a:pt x="65" y="139"/>
                </a:cubicBezTo>
                <a:cubicBezTo>
                  <a:pt x="65" y="0"/>
                  <a:pt x="65" y="0"/>
                  <a:pt x="65" y="0"/>
                </a:cubicBezTo>
                <a:cubicBezTo>
                  <a:pt x="39" y="0"/>
                  <a:pt x="39" y="0"/>
                  <a:pt x="39" y="0"/>
                </a:cubicBezTo>
                <a:lnTo>
                  <a:pt x="39" y="139"/>
                </a:lnTo>
                <a:close/>
              </a:path>
            </a:pathLst>
          </a:custGeom>
          <a:solidFill>
            <a:srgbClr val="4137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7" name="TextBox 16"/>
          <p:cNvSpPr txBox="1"/>
          <p:nvPr/>
        </p:nvSpPr>
        <p:spPr>
          <a:xfrm>
            <a:off x="519493" y="1916450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人生只有两个方向，</a:t>
            </a:r>
            <a:endParaRPr lang="en-US" altLang="zh-CN" sz="40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494" y="2687803"/>
            <a:ext cx="4800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出门，或者回家。</a:t>
            </a:r>
            <a:endParaRPr lang="en-US" altLang="zh-CN" sz="400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493" y="1099239"/>
            <a:ext cx="6942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毕业那天导师</a:t>
            </a:r>
            <a:r>
              <a:rPr lang="zh-CN" altLang="en-US" sz="4000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告诉</a:t>
            </a:r>
            <a:r>
              <a:rPr lang="zh-CN" altLang="en-US" sz="4000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我说，</a:t>
            </a:r>
            <a:endParaRPr lang="en-US" altLang="zh-CN" sz="40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488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97332E-6 L 1.66667E-6 -0.0936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332E-6 L -4.72222E-6 0.0956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/>
      <p:bldP spid="18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494" y="2540187"/>
            <a:ext cx="2240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我选择了</a:t>
            </a:r>
            <a:endParaRPr lang="en-US" altLang="zh-CN" sz="40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719738" y="1897393"/>
            <a:ext cx="16685362" cy="2003731"/>
            <a:chOff x="2447764" y="194174"/>
            <a:chExt cx="15016826" cy="18033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" name="组合 13"/>
            <p:cNvGrpSpPr/>
            <p:nvPr/>
          </p:nvGrpSpPr>
          <p:grpSpPr>
            <a:xfrm>
              <a:off x="15661232" y="194174"/>
              <a:ext cx="1803358" cy="1803358"/>
              <a:chOff x="3904029" y="194174"/>
              <a:chExt cx="1803358" cy="1803358"/>
            </a:xfrm>
          </p:grpSpPr>
          <p:sp>
            <p:nvSpPr>
              <p:cNvPr id="4" name="Oval 6"/>
              <p:cNvSpPr>
                <a:spLocks noChangeArrowheads="1"/>
              </p:cNvSpPr>
              <p:nvPr/>
            </p:nvSpPr>
            <p:spPr bwMode="auto">
              <a:xfrm>
                <a:off x="3904029" y="194174"/>
                <a:ext cx="1803358" cy="1803358"/>
              </a:xfrm>
              <a:prstGeom prst="ellipse">
                <a:avLst/>
              </a:prstGeom>
              <a:solidFill>
                <a:srgbClr val="8751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1600" tIns="50800" rIns="101600" bIns="5080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5" name="Oval 7"/>
              <p:cNvSpPr>
                <a:spLocks noChangeArrowheads="1"/>
              </p:cNvSpPr>
              <p:nvPr/>
            </p:nvSpPr>
            <p:spPr bwMode="auto">
              <a:xfrm>
                <a:off x="4158133" y="448278"/>
                <a:ext cx="1295149" cy="1295149"/>
              </a:xfrm>
              <a:prstGeom prst="ellipse">
                <a:avLst/>
              </a:prstGeom>
              <a:solidFill>
                <a:srgbClr val="C2BE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1600" tIns="50800" rIns="101600" bIns="5080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4271193" y="627383"/>
                <a:ext cx="826119" cy="922388"/>
              </a:xfrm>
              <a:custGeom>
                <a:avLst/>
                <a:gdLst>
                  <a:gd name="T0" fmla="*/ 128 w 312"/>
                  <a:gd name="T1" fmla="*/ 176 h 349"/>
                  <a:gd name="T2" fmla="*/ 128 w 312"/>
                  <a:gd name="T3" fmla="*/ 117 h 349"/>
                  <a:gd name="T4" fmla="*/ 195 w 312"/>
                  <a:gd name="T5" fmla="*/ 50 h 349"/>
                  <a:gd name="T6" fmla="*/ 262 w 312"/>
                  <a:gd name="T7" fmla="*/ 117 h 349"/>
                  <a:gd name="T8" fmla="*/ 262 w 312"/>
                  <a:gd name="T9" fmla="*/ 349 h 349"/>
                  <a:gd name="T10" fmla="*/ 312 w 312"/>
                  <a:gd name="T11" fmla="*/ 349 h 349"/>
                  <a:gd name="T12" fmla="*/ 312 w 312"/>
                  <a:gd name="T13" fmla="*/ 117 h 349"/>
                  <a:gd name="T14" fmla="*/ 195 w 312"/>
                  <a:gd name="T15" fmla="*/ 0 h 349"/>
                  <a:gd name="T16" fmla="*/ 78 w 312"/>
                  <a:gd name="T17" fmla="*/ 117 h 349"/>
                  <a:gd name="T18" fmla="*/ 78 w 312"/>
                  <a:gd name="T19" fmla="*/ 176 h 349"/>
                  <a:gd name="T20" fmla="*/ 10 w 312"/>
                  <a:gd name="T21" fmla="*/ 163 h 349"/>
                  <a:gd name="T22" fmla="*/ 0 w 312"/>
                  <a:gd name="T23" fmla="*/ 173 h 349"/>
                  <a:gd name="T24" fmla="*/ 1 w 312"/>
                  <a:gd name="T25" fmla="*/ 179 h 349"/>
                  <a:gd name="T26" fmla="*/ 96 w 312"/>
                  <a:gd name="T27" fmla="*/ 312 h 349"/>
                  <a:gd name="T28" fmla="*/ 103 w 312"/>
                  <a:gd name="T29" fmla="*/ 315 h 349"/>
                  <a:gd name="T30" fmla="*/ 111 w 312"/>
                  <a:gd name="T31" fmla="*/ 312 h 349"/>
                  <a:gd name="T32" fmla="*/ 205 w 312"/>
                  <a:gd name="T33" fmla="*/ 179 h 349"/>
                  <a:gd name="T34" fmla="*/ 207 w 312"/>
                  <a:gd name="T35" fmla="*/ 173 h 349"/>
                  <a:gd name="T36" fmla="*/ 196 w 312"/>
                  <a:gd name="T37" fmla="*/ 163 h 349"/>
                  <a:gd name="T38" fmla="*/ 128 w 312"/>
                  <a:gd name="T39" fmla="*/ 176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2" h="349">
                    <a:moveTo>
                      <a:pt x="128" y="176"/>
                    </a:move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28" y="80"/>
                      <a:pt x="158" y="50"/>
                      <a:pt x="195" y="50"/>
                    </a:cubicBezTo>
                    <a:cubicBezTo>
                      <a:pt x="232" y="50"/>
                      <a:pt x="262" y="80"/>
                      <a:pt x="262" y="117"/>
                    </a:cubicBezTo>
                    <a:cubicBezTo>
                      <a:pt x="262" y="349"/>
                      <a:pt x="262" y="349"/>
                      <a:pt x="262" y="349"/>
                    </a:cubicBezTo>
                    <a:cubicBezTo>
                      <a:pt x="312" y="349"/>
                      <a:pt x="312" y="349"/>
                      <a:pt x="312" y="349"/>
                    </a:cubicBezTo>
                    <a:cubicBezTo>
                      <a:pt x="312" y="117"/>
                      <a:pt x="312" y="117"/>
                      <a:pt x="312" y="117"/>
                    </a:cubicBezTo>
                    <a:cubicBezTo>
                      <a:pt x="312" y="53"/>
                      <a:pt x="259" y="0"/>
                      <a:pt x="195" y="0"/>
                    </a:cubicBezTo>
                    <a:cubicBezTo>
                      <a:pt x="130" y="0"/>
                      <a:pt x="78" y="53"/>
                      <a:pt x="78" y="117"/>
                    </a:cubicBezTo>
                    <a:cubicBezTo>
                      <a:pt x="78" y="176"/>
                      <a:pt x="78" y="176"/>
                      <a:pt x="78" y="176"/>
                    </a:cubicBezTo>
                    <a:cubicBezTo>
                      <a:pt x="78" y="176"/>
                      <a:pt x="11" y="163"/>
                      <a:pt x="10" y="163"/>
                    </a:cubicBezTo>
                    <a:cubicBezTo>
                      <a:pt x="4" y="163"/>
                      <a:pt x="0" y="168"/>
                      <a:pt x="0" y="173"/>
                    </a:cubicBezTo>
                    <a:cubicBezTo>
                      <a:pt x="0" y="176"/>
                      <a:pt x="1" y="179"/>
                      <a:pt x="1" y="179"/>
                    </a:cubicBezTo>
                    <a:cubicBezTo>
                      <a:pt x="96" y="312"/>
                      <a:pt x="96" y="312"/>
                      <a:pt x="96" y="312"/>
                    </a:cubicBezTo>
                    <a:cubicBezTo>
                      <a:pt x="97" y="314"/>
                      <a:pt x="100" y="315"/>
                      <a:pt x="103" y="315"/>
                    </a:cubicBezTo>
                    <a:cubicBezTo>
                      <a:pt x="106" y="315"/>
                      <a:pt x="109" y="314"/>
                      <a:pt x="111" y="312"/>
                    </a:cubicBezTo>
                    <a:cubicBezTo>
                      <a:pt x="205" y="179"/>
                      <a:pt x="205" y="179"/>
                      <a:pt x="205" y="179"/>
                    </a:cubicBezTo>
                    <a:cubicBezTo>
                      <a:pt x="206" y="178"/>
                      <a:pt x="207" y="176"/>
                      <a:pt x="207" y="173"/>
                    </a:cubicBezTo>
                    <a:cubicBezTo>
                      <a:pt x="207" y="168"/>
                      <a:pt x="202" y="163"/>
                      <a:pt x="196" y="163"/>
                    </a:cubicBezTo>
                    <a:cubicBezTo>
                      <a:pt x="195" y="163"/>
                      <a:pt x="128" y="176"/>
                      <a:pt x="128" y="176"/>
                    </a:cubicBezTo>
                    <a:close/>
                  </a:path>
                </a:pathLst>
              </a:custGeom>
              <a:solidFill>
                <a:srgbClr val="4137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01600" tIns="50800" rIns="101600" bIns="5080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2447764" y="1041847"/>
              <a:ext cx="108012" cy="10801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64161" y="1041847"/>
              <a:ext cx="108012" cy="10801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3080558" y="1041847"/>
              <a:ext cx="108012" cy="10801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3396955" y="1041847"/>
              <a:ext cx="108012" cy="10801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3713352" y="1005843"/>
              <a:ext cx="180020" cy="18002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4101757" y="1005843"/>
              <a:ext cx="180020" cy="18002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4490162" y="1005843"/>
              <a:ext cx="180020" cy="18002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4878567" y="1005843"/>
              <a:ext cx="180020" cy="18002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5266972" y="969839"/>
              <a:ext cx="252028" cy="25202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5727385" y="969839"/>
              <a:ext cx="252028" cy="25202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87798" y="934329"/>
              <a:ext cx="323048" cy="32304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719231" y="934329"/>
              <a:ext cx="323048" cy="32304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7250664" y="864104"/>
              <a:ext cx="463498" cy="46349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7922547" y="864104"/>
              <a:ext cx="463498" cy="46349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8594430" y="771309"/>
              <a:ext cx="649088" cy="64908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9451903" y="771309"/>
              <a:ext cx="649088" cy="649088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309376" y="717003"/>
              <a:ext cx="757700" cy="75770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275461" y="630942"/>
              <a:ext cx="929822" cy="92982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2413668" y="451837"/>
              <a:ext cx="1288032" cy="1288032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3910085" y="324468"/>
              <a:ext cx="1542770" cy="1542770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556">
                  <a:solidFill>
                    <a:srgbClr val="C2BEA3"/>
                  </a:solidFill>
                  <a:latin typeface="汉仪丫丫体简" pitchFamily="2" charset="-122"/>
                  <a:ea typeface="汉仪丫丫体简" pitchFamily="2" charset="-122"/>
                </a:rPr>
                <a:t>回家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366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562 -3.24061E-6 L -0.92726 -3.2406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9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-3.24061E-6 L -1.01597 -3.2406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5160009" y="1017296"/>
            <a:ext cx="2000000" cy="2000000"/>
            <a:chOff x="2079" y="1004"/>
            <a:chExt cx="1602" cy="159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079" y="1004"/>
              <a:ext cx="1602" cy="1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2081" y="1002"/>
              <a:ext cx="1600" cy="1599"/>
            </a:xfrm>
            <a:custGeom>
              <a:avLst/>
              <a:gdLst>
                <a:gd name="T0" fmla="*/ 338 w 677"/>
                <a:gd name="T1" fmla="*/ 0 h 677"/>
                <a:gd name="T2" fmla="*/ 0 w 677"/>
                <a:gd name="T3" fmla="*/ 339 h 677"/>
                <a:gd name="T4" fmla="*/ 338 w 677"/>
                <a:gd name="T5" fmla="*/ 677 h 677"/>
                <a:gd name="T6" fmla="*/ 677 w 677"/>
                <a:gd name="T7" fmla="*/ 339 h 677"/>
                <a:gd name="T8" fmla="*/ 338 w 677"/>
                <a:gd name="T9" fmla="*/ 0 h 677"/>
                <a:gd name="T10" fmla="*/ 553 w 677"/>
                <a:gd name="T11" fmla="*/ 510 h 677"/>
                <a:gd name="T12" fmla="*/ 519 w 677"/>
                <a:gd name="T13" fmla="*/ 476 h 677"/>
                <a:gd name="T14" fmla="*/ 508 w 677"/>
                <a:gd name="T15" fmla="*/ 500 h 677"/>
                <a:gd name="T16" fmla="*/ 482 w 677"/>
                <a:gd name="T17" fmla="*/ 511 h 677"/>
                <a:gd name="T18" fmla="*/ 458 w 677"/>
                <a:gd name="T19" fmla="*/ 502 h 677"/>
                <a:gd name="T20" fmla="*/ 509 w 677"/>
                <a:gd name="T21" fmla="*/ 553 h 677"/>
                <a:gd name="T22" fmla="*/ 338 w 677"/>
                <a:gd name="T23" fmla="*/ 613 h 677"/>
                <a:gd name="T24" fmla="*/ 64 w 677"/>
                <a:gd name="T25" fmla="*/ 339 h 677"/>
                <a:gd name="T26" fmla="*/ 124 w 677"/>
                <a:gd name="T27" fmla="*/ 168 h 677"/>
                <a:gd name="T28" fmla="*/ 181 w 677"/>
                <a:gd name="T29" fmla="*/ 225 h 677"/>
                <a:gd name="T30" fmla="*/ 198 w 677"/>
                <a:gd name="T31" fmla="*/ 185 h 677"/>
                <a:gd name="T32" fmla="*/ 211 w 677"/>
                <a:gd name="T33" fmla="*/ 168 h 677"/>
                <a:gd name="T34" fmla="*/ 167 w 677"/>
                <a:gd name="T35" fmla="*/ 124 h 677"/>
                <a:gd name="T36" fmla="*/ 338 w 677"/>
                <a:gd name="T37" fmla="*/ 64 h 677"/>
                <a:gd name="T38" fmla="*/ 613 w 677"/>
                <a:gd name="T39" fmla="*/ 339 h 677"/>
                <a:gd name="T40" fmla="*/ 553 w 677"/>
                <a:gd name="T41" fmla="*/ 51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7" h="677">
                  <a:moveTo>
                    <a:pt x="338" y="0"/>
                  </a:moveTo>
                  <a:cubicBezTo>
                    <a:pt x="151" y="0"/>
                    <a:pt x="0" y="152"/>
                    <a:pt x="0" y="339"/>
                  </a:cubicBezTo>
                  <a:cubicBezTo>
                    <a:pt x="0" y="526"/>
                    <a:pt x="151" y="677"/>
                    <a:pt x="338" y="677"/>
                  </a:cubicBezTo>
                  <a:cubicBezTo>
                    <a:pt x="525" y="677"/>
                    <a:pt x="677" y="526"/>
                    <a:pt x="677" y="339"/>
                  </a:cubicBezTo>
                  <a:cubicBezTo>
                    <a:pt x="677" y="152"/>
                    <a:pt x="525" y="0"/>
                    <a:pt x="338" y="0"/>
                  </a:cubicBezTo>
                  <a:close/>
                  <a:moveTo>
                    <a:pt x="553" y="510"/>
                  </a:moveTo>
                  <a:cubicBezTo>
                    <a:pt x="519" y="476"/>
                    <a:pt x="519" y="476"/>
                    <a:pt x="519" y="476"/>
                  </a:cubicBezTo>
                  <a:cubicBezTo>
                    <a:pt x="518" y="485"/>
                    <a:pt x="515" y="493"/>
                    <a:pt x="508" y="500"/>
                  </a:cubicBezTo>
                  <a:cubicBezTo>
                    <a:pt x="501" y="507"/>
                    <a:pt x="492" y="511"/>
                    <a:pt x="482" y="511"/>
                  </a:cubicBezTo>
                  <a:cubicBezTo>
                    <a:pt x="473" y="511"/>
                    <a:pt x="465" y="507"/>
                    <a:pt x="458" y="502"/>
                  </a:cubicBezTo>
                  <a:cubicBezTo>
                    <a:pt x="509" y="553"/>
                    <a:pt x="509" y="553"/>
                    <a:pt x="509" y="553"/>
                  </a:cubicBezTo>
                  <a:cubicBezTo>
                    <a:pt x="462" y="591"/>
                    <a:pt x="403" y="613"/>
                    <a:pt x="338" y="613"/>
                  </a:cubicBezTo>
                  <a:cubicBezTo>
                    <a:pt x="187" y="613"/>
                    <a:pt x="64" y="490"/>
                    <a:pt x="64" y="339"/>
                  </a:cubicBezTo>
                  <a:cubicBezTo>
                    <a:pt x="64" y="274"/>
                    <a:pt x="86" y="215"/>
                    <a:pt x="124" y="168"/>
                  </a:cubicBezTo>
                  <a:cubicBezTo>
                    <a:pt x="181" y="225"/>
                    <a:pt x="181" y="225"/>
                    <a:pt x="181" y="225"/>
                  </a:cubicBezTo>
                  <a:cubicBezTo>
                    <a:pt x="190" y="204"/>
                    <a:pt x="198" y="185"/>
                    <a:pt x="198" y="185"/>
                  </a:cubicBezTo>
                  <a:cubicBezTo>
                    <a:pt x="201" y="178"/>
                    <a:pt x="205" y="172"/>
                    <a:pt x="211" y="168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214" y="87"/>
                    <a:pt x="274" y="64"/>
                    <a:pt x="338" y="64"/>
                  </a:cubicBezTo>
                  <a:cubicBezTo>
                    <a:pt x="490" y="64"/>
                    <a:pt x="613" y="187"/>
                    <a:pt x="613" y="339"/>
                  </a:cubicBezTo>
                  <a:cubicBezTo>
                    <a:pt x="613" y="403"/>
                    <a:pt x="590" y="463"/>
                    <a:pt x="553" y="510"/>
                  </a:cubicBezTo>
                  <a:close/>
                </a:path>
              </a:pathLst>
            </a:custGeom>
            <a:solidFill>
              <a:srgbClr val="875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1" name="Freeform 15"/>
            <p:cNvSpPr>
              <a:spLocks noEditPoints="1"/>
            </p:cNvSpPr>
            <p:nvPr/>
          </p:nvSpPr>
          <p:spPr bwMode="auto">
            <a:xfrm>
              <a:off x="2377" y="1389"/>
              <a:ext cx="1001" cy="811"/>
            </a:xfrm>
            <a:custGeom>
              <a:avLst/>
              <a:gdLst>
                <a:gd name="T0" fmla="*/ 324 w 424"/>
                <a:gd name="T1" fmla="*/ 276 h 343"/>
                <a:gd name="T2" fmla="*/ 324 w 424"/>
                <a:gd name="T3" fmla="*/ 310 h 343"/>
                <a:gd name="T4" fmla="*/ 357 w 424"/>
                <a:gd name="T5" fmla="*/ 343 h 343"/>
                <a:gd name="T6" fmla="*/ 390 w 424"/>
                <a:gd name="T7" fmla="*/ 310 h 343"/>
                <a:gd name="T8" fmla="*/ 390 w 424"/>
                <a:gd name="T9" fmla="*/ 276 h 343"/>
                <a:gd name="T10" fmla="*/ 424 w 424"/>
                <a:gd name="T11" fmla="*/ 276 h 343"/>
                <a:gd name="T12" fmla="*/ 424 w 424"/>
                <a:gd name="T13" fmla="*/ 167 h 343"/>
                <a:gd name="T14" fmla="*/ 424 w 424"/>
                <a:gd name="T15" fmla="*/ 166 h 343"/>
                <a:gd name="T16" fmla="*/ 386 w 424"/>
                <a:gd name="T17" fmla="*/ 116 h 343"/>
                <a:gd name="T18" fmla="*/ 347 w 424"/>
                <a:gd name="T19" fmla="*/ 23 h 343"/>
                <a:gd name="T20" fmla="*/ 312 w 424"/>
                <a:gd name="T21" fmla="*/ 0 h 343"/>
                <a:gd name="T22" fmla="*/ 112 w 424"/>
                <a:gd name="T23" fmla="*/ 0 h 343"/>
                <a:gd name="T24" fmla="*/ 77 w 424"/>
                <a:gd name="T25" fmla="*/ 23 h 343"/>
                <a:gd name="T26" fmla="*/ 38 w 424"/>
                <a:gd name="T27" fmla="*/ 116 h 343"/>
                <a:gd name="T28" fmla="*/ 0 w 424"/>
                <a:gd name="T29" fmla="*/ 166 h 343"/>
                <a:gd name="T30" fmla="*/ 0 w 424"/>
                <a:gd name="T31" fmla="*/ 167 h 343"/>
                <a:gd name="T32" fmla="*/ 0 w 424"/>
                <a:gd name="T33" fmla="*/ 276 h 343"/>
                <a:gd name="T34" fmla="*/ 34 w 424"/>
                <a:gd name="T35" fmla="*/ 276 h 343"/>
                <a:gd name="T36" fmla="*/ 34 w 424"/>
                <a:gd name="T37" fmla="*/ 310 h 343"/>
                <a:gd name="T38" fmla="*/ 67 w 424"/>
                <a:gd name="T39" fmla="*/ 343 h 343"/>
                <a:gd name="T40" fmla="*/ 101 w 424"/>
                <a:gd name="T41" fmla="*/ 310 h 343"/>
                <a:gd name="T42" fmla="*/ 101 w 424"/>
                <a:gd name="T43" fmla="*/ 276 h 343"/>
                <a:gd name="T44" fmla="*/ 324 w 424"/>
                <a:gd name="T45" fmla="*/ 276 h 343"/>
                <a:gd name="T46" fmla="*/ 358 w 424"/>
                <a:gd name="T47" fmla="*/ 207 h 343"/>
                <a:gd name="T48" fmla="*/ 330 w 424"/>
                <a:gd name="T49" fmla="*/ 179 h 343"/>
                <a:gd name="T50" fmla="*/ 358 w 424"/>
                <a:gd name="T51" fmla="*/ 151 h 343"/>
                <a:gd name="T52" fmla="*/ 386 w 424"/>
                <a:gd name="T53" fmla="*/ 179 h 343"/>
                <a:gd name="T54" fmla="*/ 358 w 424"/>
                <a:gd name="T55" fmla="*/ 207 h 343"/>
                <a:gd name="T56" fmla="*/ 353 w 424"/>
                <a:gd name="T57" fmla="*/ 115 h 343"/>
                <a:gd name="T58" fmla="*/ 71 w 424"/>
                <a:gd name="T59" fmla="*/ 115 h 343"/>
                <a:gd name="T60" fmla="*/ 105 w 424"/>
                <a:gd name="T61" fmla="*/ 34 h 343"/>
                <a:gd name="T62" fmla="*/ 115 w 424"/>
                <a:gd name="T63" fmla="*/ 27 h 343"/>
                <a:gd name="T64" fmla="*/ 309 w 424"/>
                <a:gd name="T65" fmla="*/ 27 h 343"/>
                <a:gd name="T66" fmla="*/ 319 w 424"/>
                <a:gd name="T67" fmla="*/ 34 h 343"/>
                <a:gd name="T68" fmla="*/ 353 w 424"/>
                <a:gd name="T69" fmla="*/ 115 h 343"/>
                <a:gd name="T70" fmla="*/ 66 w 424"/>
                <a:gd name="T71" fmla="*/ 207 h 343"/>
                <a:gd name="T72" fmla="*/ 38 w 424"/>
                <a:gd name="T73" fmla="*/ 179 h 343"/>
                <a:gd name="T74" fmla="*/ 66 w 424"/>
                <a:gd name="T75" fmla="*/ 151 h 343"/>
                <a:gd name="T76" fmla="*/ 94 w 424"/>
                <a:gd name="T77" fmla="*/ 179 h 343"/>
                <a:gd name="T78" fmla="*/ 66 w 424"/>
                <a:gd name="T79" fmla="*/ 20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4" h="343">
                  <a:moveTo>
                    <a:pt x="324" y="276"/>
                  </a:moveTo>
                  <a:cubicBezTo>
                    <a:pt x="324" y="310"/>
                    <a:pt x="324" y="310"/>
                    <a:pt x="324" y="310"/>
                  </a:cubicBezTo>
                  <a:cubicBezTo>
                    <a:pt x="324" y="328"/>
                    <a:pt x="339" y="343"/>
                    <a:pt x="357" y="343"/>
                  </a:cubicBezTo>
                  <a:cubicBezTo>
                    <a:pt x="375" y="343"/>
                    <a:pt x="390" y="328"/>
                    <a:pt x="390" y="310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424" y="276"/>
                    <a:pt x="424" y="276"/>
                    <a:pt x="424" y="276"/>
                  </a:cubicBezTo>
                  <a:cubicBezTo>
                    <a:pt x="424" y="167"/>
                    <a:pt x="424" y="167"/>
                    <a:pt x="424" y="167"/>
                  </a:cubicBezTo>
                  <a:cubicBezTo>
                    <a:pt x="424" y="166"/>
                    <a:pt x="424" y="166"/>
                    <a:pt x="424" y="166"/>
                  </a:cubicBezTo>
                  <a:cubicBezTo>
                    <a:pt x="424" y="143"/>
                    <a:pt x="408" y="122"/>
                    <a:pt x="386" y="116"/>
                  </a:cubicBezTo>
                  <a:cubicBezTo>
                    <a:pt x="347" y="23"/>
                    <a:pt x="347" y="23"/>
                    <a:pt x="347" y="23"/>
                  </a:cubicBezTo>
                  <a:cubicBezTo>
                    <a:pt x="342" y="10"/>
                    <a:pt x="328" y="0"/>
                    <a:pt x="3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96" y="0"/>
                    <a:pt x="83" y="10"/>
                    <a:pt x="77" y="23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16" y="122"/>
                    <a:pt x="0" y="143"/>
                    <a:pt x="0" y="16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34" y="276"/>
                    <a:pt x="34" y="276"/>
                    <a:pt x="34" y="276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4" y="328"/>
                    <a:pt x="49" y="343"/>
                    <a:pt x="67" y="343"/>
                  </a:cubicBezTo>
                  <a:cubicBezTo>
                    <a:pt x="86" y="343"/>
                    <a:pt x="101" y="328"/>
                    <a:pt x="101" y="310"/>
                  </a:cubicBezTo>
                  <a:cubicBezTo>
                    <a:pt x="101" y="276"/>
                    <a:pt x="101" y="276"/>
                    <a:pt x="101" y="276"/>
                  </a:cubicBezTo>
                  <a:lnTo>
                    <a:pt x="324" y="276"/>
                  </a:lnTo>
                  <a:close/>
                  <a:moveTo>
                    <a:pt x="358" y="207"/>
                  </a:moveTo>
                  <a:cubicBezTo>
                    <a:pt x="342" y="207"/>
                    <a:pt x="330" y="195"/>
                    <a:pt x="330" y="179"/>
                  </a:cubicBezTo>
                  <a:cubicBezTo>
                    <a:pt x="330" y="164"/>
                    <a:pt x="342" y="151"/>
                    <a:pt x="358" y="151"/>
                  </a:cubicBezTo>
                  <a:cubicBezTo>
                    <a:pt x="373" y="151"/>
                    <a:pt x="386" y="164"/>
                    <a:pt x="386" y="179"/>
                  </a:cubicBezTo>
                  <a:cubicBezTo>
                    <a:pt x="386" y="195"/>
                    <a:pt x="373" y="207"/>
                    <a:pt x="358" y="207"/>
                  </a:cubicBezTo>
                  <a:close/>
                  <a:moveTo>
                    <a:pt x="353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0"/>
                    <a:pt x="110" y="27"/>
                    <a:pt x="115" y="27"/>
                  </a:cubicBezTo>
                  <a:cubicBezTo>
                    <a:pt x="309" y="27"/>
                    <a:pt x="309" y="27"/>
                    <a:pt x="309" y="27"/>
                  </a:cubicBezTo>
                  <a:cubicBezTo>
                    <a:pt x="314" y="27"/>
                    <a:pt x="318" y="30"/>
                    <a:pt x="319" y="34"/>
                  </a:cubicBezTo>
                  <a:lnTo>
                    <a:pt x="353" y="115"/>
                  </a:lnTo>
                  <a:close/>
                  <a:moveTo>
                    <a:pt x="66" y="207"/>
                  </a:moveTo>
                  <a:cubicBezTo>
                    <a:pt x="51" y="207"/>
                    <a:pt x="38" y="195"/>
                    <a:pt x="38" y="179"/>
                  </a:cubicBezTo>
                  <a:cubicBezTo>
                    <a:pt x="38" y="164"/>
                    <a:pt x="51" y="151"/>
                    <a:pt x="66" y="151"/>
                  </a:cubicBezTo>
                  <a:cubicBezTo>
                    <a:pt x="82" y="151"/>
                    <a:pt x="94" y="164"/>
                    <a:pt x="94" y="179"/>
                  </a:cubicBezTo>
                  <a:cubicBezTo>
                    <a:pt x="94" y="195"/>
                    <a:pt x="82" y="207"/>
                    <a:pt x="66" y="207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029" y="2048"/>
              <a:ext cx="125" cy="128"/>
            </a:xfrm>
            <a:custGeom>
              <a:avLst/>
              <a:gdLst>
                <a:gd name="T0" fmla="*/ 45 w 53"/>
                <a:gd name="T1" fmla="*/ 30 h 54"/>
                <a:gd name="T2" fmla="*/ 45 w 53"/>
                <a:gd name="T3" fmla="*/ 0 h 54"/>
                <a:gd name="T4" fmla="*/ 0 w 53"/>
                <a:gd name="T5" fmla="*/ 0 h 54"/>
                <a:gd name="T6" fmla="*/ 53 w 53"/>
                <a:gd name="T7" fmla="*/ 54 h 54"/>
                <a:gd name="T8" fmla="*/ 45 w 53"/>
                <a:gd name="T9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45" y="3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8" y="47"/>
                    <a:pt x="45" y="39"/>
                    <a:pt x="45" y="30"/>
                  </a:cubicBezTo>
                  <a:close/>
                </a:path>
              </a:pathLst>
            </a:custGeom>
            <a:solidFill>
              <a:srgbClr val="875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239573" y="3844059"/>
            <a:ext cx="8000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虽然没有车子，房子</a:t>
            </a:r>
            <a:endParaRPr lang="en-US" altLang="zh-CN" sz="40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zh-CN" altLang="en-US" sz="4000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但过着安安稳稳衣食无忧的日子。</a:t>
            </a:r>
            <a:endParaRPr lang="en-US" altLang="zh-CN" sz="40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430143" y="1017296"/>
            <a:ext cx="2000000" cy="2000000"/>
            <a:chOff x="2046288" y="728663"/>
            <a:chExt cx="2536825" cy="25384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2046288" y="728663"/>
              <a:ext cx="2536825" cy="2538412"/>
            </a:xfrm>
            <a:custGeom>
              <a:avLst/>
              <a:gdLst>
                <a:gd name="T0" fmla="*/ 339 w 677"/>
                <a:gd name="T1" fmla="*/ 0 h 677"/>
                <a:gd name="T2" fmla="*/ 0 w 677"/>
                <a:gd name="T3" fmla="*/ 338 h 677"/>
                <a:gd name="T4" fmla="*/ 339 w 677"/>
                <a:gd name="T5" fmla="*/ 677 h 677"/>
                <a:gd name="T6" fmla="*/ 677 w 677"/>
                <a:gd name="T7" fmla="*/ 338 h 677"/>
                <a:gd name="T8" fmla="*/ 339 w 677"/>
                <a:gd name="T9" fmla="*/ 0 h 677"/>
                <a:gd name="T10" fmla="*/ 553 w 677"/>
                <a:gd name="T11" fmla="*/ 509 h 677"/>
                <a:gd name="T12" fmla="*/ 509 w 677"/>
                <a:gd name="T13" fmla="*/ 465 h 677"/>
                <a:gd name="T14" fmla="*/ 422 w 677"/>
                <a:gd name="T15" fmla="*/ 465 h 677"/>
                <a:gd name="T16" fmla="*/ 509 w 677"/>
                <a:gd name="T17" fmla="*/ 553 h 677"/>
                <a:gd name="T18" fmla="*/ 339 w 677"/>
                <a:gd name="T19" fmla="*/ 613 h 677"/>
                <a:gd name="T20" fmla="*/ 64 w 677"/>
                <a:gd name="T21" fmla="*/ 338 h 677"/>
                <a:gd name="T22" fmla="*/ 124 w 677"/>
                <a:gd name="T23" fmla="*/ 167 h 677"/>
                <a:gd name="T24" fmla="*/ 195 w 677"/>
                <a:gd name="T25" fmla="*/ 239 h 677"/>
                <a:gd name="T26" fmla="*/ 195 w 677"/>
                <a:gd name="T27" fmla="*/ 238 h 677"/>
                <a:gd name="T28" fmla="*/ 252 w 677"/>
                <a:gd name="T29" fmla="*/ 209 h 677"/>
                <a:gd name="T30" fmla="*/ 168 w 677"/>
                <a:gd name="T31" fmla="*/ 124 h 677"/>
                <a:gd name="T32" fmla="*/ 339 w 677"/>
                <a:gd name="T33" fmla="*/ 64 h 677"/>
                <a:gd name="T34" fmla="*/ 613 w 677"/>
                <a:gd name="T35" fmla="*/ 338 h 677"/>
                <a:gd name="T36" fmla="*/ 553 w 677"/>
                <a:gd name="T37" fmla="*/ 509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7" h="677">
                  <a:moveTo>
                    <a:pt x="339" y="0"/>
                  </a:moveTo>
                  <a:cubicBezTo>
                    <a:pt x="151" y="0"/>
                    <a:pt x="0" y="151"/>
                    <a:pt x="0" y="338"/>
                  </a:cubicBezTo>
                  <a:cubicBezTo>
                    <a:pt x="0" y="525"/>
                    <a:pt x="151" y="677"/>
                    <a:pt x="339" y="677"/>
                  </a:cubicBezTo>
                  <a:cubicBezTo>
                    <a:pt x="526" y="677"/>
                    <a:pt x="677" y="525"/>
                    <a:pt x="677" y="338"/>
                  </a:cubicBezTo>
                  <a:cubicBezTo>
                    <a:pt x="677" y="151"/>
                    <a:pt x="526" y="0"/>
                    <a:pt x="339" y="0"/>
                  </a:cubicBezTo>
                  <a:close/>
                  <a:moveTo>
                    <a:pt x="553" y="509"/>
                  </a:moveTo>
                  <a:cubicBezTo>
                    <a:pt x="509" y="465"/>
                    <a:pt x="509" y="465"/>
                    <a:pt x="509" y="465"/>
                  </a:cubicBezTo>
                  <a:cubicBezTo>
                    <a:pt x="422" y="465"/>
                    <a:pt x="422" y="465"/>
                    <a:pt x="422" y="465"/>
                  </a:cubicBezTo>
                  <a:cubicBezTo>
                    <a:pt x="509" y="553"/>
                    <a:pt x="509" y="553"/>
                    <a:pt x="509" y="553"/>
                  </a:cubicBezTo>
                  <a:cubicBezTo>
                    <a:pt x="463" y="590"/>
                    <a:pt x="403" y="613"/>
                    <a:pt x="339" y="613"/>
                  </a:cubicBezTo>
                  <a:cubicBezTo>
                    <a:pt x="187" y="613"/>
                    <a:pt x="64" y="490"/>
                    <a:pt x="64" y="338"/>
                  </a:cubicBezTo>
                  <a:cubicBezTo>
                    <a:pt x="64" y="274"/>
                    <a:pt x="87" y="214"/>
                    <a:pt x="124" y="167"/>
                  </a:cubicBezTo>
                  <a:cubicBezTo>
                    <a:pt x="195" y="239"/>
                    <a:pt x="195" y="239"/>
                    <a:pt x="195" y="239"/>
                  </a:cubicBezTo>
                  <a:cubicBezTo>
                    <a:pt x="195" y="238"/>
                    <a:pt x="195" y="238"/>
                    <a:pt x="195" y="238"/>
                  </a:cubicBezTo>
                  <a:cubicBezTo>
                    <a:pt x="252" y="209"/>
                    <a:pt x="252" y="209"/>
                    <a:pt x="252" y="209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214" y="86"/>
                    <a:pt x="274" y="64"/>
                    <a:pt x="339" y="64"/>
                  </a:cubicBezTo>
                  <a:cubicBezTo>
                    <a:pt x="490" y="64"/>
                    <a:pt x="613" y="187"/>
                    <a:pt x="613" y="338"/>
                  </a:cubicBezTo>
                  <a:cubicBezTo>
                    <a:pt x="613" y="403"/>
                    <a:pt x="590" y="462"/>
                    <a:pt x="553" y="509"/>
                  </a:cubicBezTo>
                  <a:close/>
                </a:path>
              </a:pathLst>
            </a:cu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2465388" y="1358900"/>
              <a:ext cx="1687513" cy="1101725"/>
            </a:xfrm>
            <a:custGeom>
              <a:avLst/>
              <a:gdLst>
                <a:gd name="T0" fmla="*/ 235 w 450"/>
                <a:gd name="T1" fmla="*/ 294 h 294"/>
                <a:gd name="T2" fmla="*/ 450 w 450"/>
                <a:gd name="T3" fmla="*/ 294 h 294"/>
                <a:gd name="T4" fmla="*/ 366 w 450"/>
                <a:gd name="T5" fmla="*/ 74 h 294"/>
                <a:gd name="T6" fmla="*/ 225 w 450"/>
                <a:gd name="T7" fmla="*/ 0 h 294"/>
                <a:gd name="T8" fmla="*/ 85 w 450"/>
                <a:gd name="T9" fmla="*/ 74 h 294"/>
                <a:gd name="T10" fmla="*/ 0 w 450"/>
                <a:gd name="T11" fmla="*/ 294 h 294"/>
                <a:gd name="T12" fmla="*/ 215 w 450"/>
                <a:gd name="T13" fmla="*/ 294 h 294"/>
                <a:gd name="T14" fmla="*/ 235 w 450"/>
                <a:gd name="T15" fmla="*/ 294 h 294"/>
                <a:gd name="T16" fmla="*/ 353 w 450"/>
                <a:gd name="T17" fmla="*/ 178 h 294"/>
                <a:gd name="T18" fmla="*/ 378 w 450"/>
                <a:gd name="T19" fmla="*/ 202 h 294"/>
                <a:gd name="T20" fmla="*/ 378 w 450"/>
                <a:gd name="T21" fmla="*/ 266 h 294"/>
                <a:gd name="T22" fmla="*/ 188 w 450"/>
                <a:gd name="T23" fmla="*/ 266 h 294"/>
                <a:gd name="T24" fmla="*/ 188 w 450"/>
                <a:gd name="T25" fmla="*/ 178 h 294"/>
                <a:gd name="T26" fmla="*/ 353 w 450"/>
                <a:gd name="T27" fmla="*/ 178 h 294"/>
                <a:gd name="T28" fmla="*/ 147 w 450"/>
                <a:gd name="T29" fmla="*/ 236 h 294"/>
                <a:gd name="T30" fmla="*/ 146 w 450"/>
                <a:gd name="T31" fmla="*/ 191 h 294"/>
                <a:gd name="T32" fmla="*/ 161 w 450"/>
                <a:gd name="T33" fmla="*/ 176 h 294"/>
                <a:gd name="T34" fmla="*/ 177 w 450"/>
                <a:gd name="T35" fmla="*/ 191 h 294"/>
                <a:gd name="T36" fmla="*/ 177 w 450"/>
                <a:gd name="T37" fmla="*/ 251 h 294"/>
                <a:gd name="T38" fmla="*/ 161 w 450"/>
                <a:gd name="T39" fmla="*/ 266 h 294"/>
                <a:gd name="T40" fmla="*/ 92 w 450"/>
                <a:gd name="T41" fmla="*/ 266 h 294"/>
                <a:gd name="T42" fmla="*/ 77 w 450"/>
                <a:gd name="T43" fmla="*/ 251 h 294"/>
                <a:gd name="T44" fmla="*/ 92 w 450"/>
                <a:gd name="T45" fmla="*/ 236 h 294"/>
                <a:gd name="T46" fmla="*/ 147 w 450"/>
                <a:gd name="T47" fmla="*/ 23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0" h="294">
                  <a:moveTo>
                    <a:pt x="235" y="294"/>
                  </a:moveTo>
                  <a:cubicBezTo>
                    <a:pt x="450" y="294"/>
                    <a:pt x="450" y="294"/>
                    <a:pt x="450" y="294"/>
                  </a:cubicBezTo>
                  <a:cubicBezTo>
                    <a:pt x="366" y="74"/>
                    <a:pt x="366" y="74"/>
                    <a:pt x="366" y="74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15" y="294"/>
                    <a:pt x="215" y="294"/>
                    <a:pt x="215" y="294"/>
                  </a:cubicBezTo>
                  <a:lnTo>
                    <a:pt x="235" y="294"/>
                  </a:lnTo>
                  <a:close/>
                  <a:moveTo>
                    <a:pt x="353" y="178"/>
                  </a:moveTo>
                  <a:cubicBezTo>
                    <a:pt x="367" y="178"/>
                    <a:pt x="377" y="189"/>
                    <a:pt x="378" y="202"/>
                  </a:cubicBezTo>
                  <a:cubicBezTo>
                    <a:pt x="378" y="266"/>
                    <a:pt x="378" y="266"/>
                    <a:pt x="378" y="266"/>
                  </a:cubicBezTo>
                  <a:cubicBezTo>
                    <a:pt x="188" y="266"/>
                    <a:pt x="188" y="266"/>
                    <a:pt x="188" y="266"/>
                  </a:cubicBezTo>
                  <a:cubicBezTo>
                    <a:pt x="188" y="178"/>
                    <a:pt x="188" y="178"/>
                    <a:pt x="188" y="178"/>
                  </a:cubicBezTo>
                  <a:lnTo>
                    <a:pt x="353" y="178"/>
                  </a:lnTo>
                  <a:close/>
                  <a:moveTo>
                    <a:pt x="147" y="236"/>
                  </a:moveTo>
                  <a:cubicBezTo>
                    <a:pt x="146" y="191"/>
                    <a:pt x="146" y="191"/>
                    <a:pt x="146" y="191"/>
                  </a:cubicBezTo>
                  <a:cubicBezTo>
                    <a:pt x="146" y="182"/>
                    <a:pt x="153" y="176"/>
                    <a:pt x="161" y="176"/>
                  </a:cubicBezTo>
                  <a:cubicBezTo>
                    <a:pt x="170" y="176"/>
                    <a:pt x="177" y="182"/>
                    <a:pt x="177" y="191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60"/>
                    <a:pt x="170" y="266"/>
                    <a:pt x="161" y="266"/>
                  </a:cubicBezTo>
                  <a:cubicBezTo>
                    <a:pt x="92" y="266"/>
                    <a:pt x="92" y="266"/>
                    <a:pt x="92" y="266"/>
                  </a:cubicBezTo>
                  <a:cubicBezTo>
                    <a:pt x="83" y="266"/>
                    <a:pt x="77" y="260"/>
                    <a:pt x="77" y="251"/>
                  </a:cubicBezTo>
                  <a:cubicBezTo>
                    <a:pt x="77" y="243"/>
                    <a:pt x="83" y="236"/>
                    <a:pt x="92" y="236"/>
                  </a:cubicBezTo>
                  <a:lnTo>
                    <a:pt x="147" y="236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2765426" y="1981200"/>
              <a:ext cx="228600" cy="228600"/>
            </a:xfrm>
            <a:prstGeom prst="ellipse">
              <a:avLst/>
            </a:prstGeom>
            <a:solidFill>
              <a:srgbClr val="413742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50" name="Freeform 13"/>
          <p:cNvSpPr>
            <a:spLocks noEditPoints="1"/>
          </p:cNvSpPr>
          <p:nvPr/>
        </p:nvSpPr>
        <p:spPr bwMode="auto">
          <a:xfrm>
            <a:off x="1239574" y="-4837848"/>
            <a:ext cx="7280808" cy="4412448"/>
          </a:xfrm>
          <a:custGeom>
            <a:avLst/>
            <a:gdLst>
              <a:gd name="T0" fmla="*/ 440 w 561"/>
              <a:gd name="T1" fmla="*/ 219 h 340"/>
              <a:gd name="T2" fmla="*/ 440 w 561"/>
              <a:gd name="T3" fmla="*/ 197 h 340"/>
              <a:gd name="T4" fmla="*/ 450 w 561"/>
              <a:gd name="T5" fmla="*/ 197 h 340"/>
              <a:gd name="T6" fmla="*/ 548 w 561"/>
              <a:gd name="T7" fmla="*/ 99 h 340"/>
              <a:gd name="T8" fmla="*/ 450 w 561"/>
              <a:gd name="T9" fmla="*/ 0 h 340"/>
              <a:gd name="T10" fmla="*/ 122 w 561"/>
              <a:gd name="T11" fmla="*/ 0 h 340"/>
              <a:gd name="T12" fmla="*/ 122 w 561"/>
              <a:gd name="T13" fmla="*/ 219 h 340"/>
              <a:gd name="T14" fmla="*/ 170 w 561"/>
              <a:gd name="T15" fmla="*/ 268 h 340"/>
              <a:gd name="T16" fmla="*/ 391 w 561"/>
              <a:gd name="T17" fmla="*/ 268 h 340"/>
              <a:gd name="T18" fmla="*/ 440 w 561"/>
              <a:gd name="T19" fmla="*/ 219 h 340"/>
              <a:gd name="T20" fmla="*/ 450 w 561"/>
              <a:gd name="T21" fmla="*/ 158 h 340"/>
              <a:gd name="T22" fmla="*/ 440 w 561"/>
              <a:gd name="T23" fmla="*/ 158 h 340"/>
              <a:gd name="T24" fmla="*/ 440 w 561"/>
              <a:gd name="T25" fmla="*/ 39 h 340"/>
              <a:gd name="T26" fmla="*/ 450 w 561"/>
              <a:gd name="T27" fmla="*/ 39 h 340"/>
              <a:gd name="T28" fmla="*/ 509 w 561"/>
              <a:gd name="T29" fmla="*/ 99 h 340"/>
              <a:gd name="T30" fmla="*/ 450 w 561"/>
              <a:gd name="T31" fmla="*/ 158 h 340"/>
              <a:gd name="T32" fmla="*/ 0 w 561"/>
              <a:gd name="T33" fmla="*/ 282 h 340"/>
              <a:gd name="T34" fmla="*/ 57 w 561"/>
              <a:gd name="T35" fmla="*/ 340 h 340"/>
              <a:gd name="T36" fmla="*/ 504 w 561"/>
              <a:gd name="T37" fmla="*/ 340 h 340"/>
              <a:gd name="T38" fmla="*/ 561 w 561"/>
              <a:gd name="T39" fmla="*/ 282 h 340"/>
              <a:gd name="T40" fmla="*/ 0 w 561"/>
              <a:gd name="T41" fmla="*/ 28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1" h="340">
                <a:moveTo>
                  <a:pt x="440" y="219"/>
                </a:moveTo>
                <a:cubicBezTo>
                  <a:pt x="440" y="215"/>
                  <a:pt x="440" y="203"/>
                  <a:pt x="440" y="197"/>
                </a:cubicBezTo>
                <a:cubicBezTo>
                  <a:pt x="450" y="197"/>
                  <a:pt x="450" y="197"/>
                  <a:pt x="450" y="197"/>
                </a:cubicBezTo>
                <a:cubicBezTo>
                  <a:pt x="504" y="197"/>
                  <a:pt x="548" y="153"/>
                  <a:pt x="548" y="99"/>
                </a:cubicBezTo>
                <a:cubicBezTo>
                  <a:pt x="548" y="44"/>
                  <a:pt x="504" y="0"/>
                  <a:pt x="450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219"/>
                  <a:pt x="122" y="219"/>
                  <a:pt x="122" y="219"/>
                </a:cubicBezTo>
                <a:cubicBezTo>
                  <a:pt x="122" y="246"/>
                  <a:pt x="143" y="268"/>
                  <a:pt x="170" y="268"/>
                </a:cubicBezTo>
                <a:cubicBezTo>
                  <a:pt x="391" y="268"/>
                  <a:pt x="391" y="268"/>
                  <a:pt x="391" y="268"/>
                </a:cubicBezTo>
                <a:cubicBezTo>
                  <a:pt x="418" y="268"/>
                  <a:pt x="440" y="246"/>
                  <a:pt x="440" y="219"/>
                </a:cubicBezTo>
                <a:close/>
                <a:moveTo>
                  <a:pt x="450" y="158"/>
                </a:moveTo>
                <a:cubicBezTo>
                  <a:pt x="446" y="158"/>
                  <a:pt x="440" y="158"/>
                  <a:pt x="440" y="158"/>
                </a:cubicBezTo>
                <a:cubicBezTo>
                  <a:pt x="440" y="39"/>
                  <a:pt x="440" y="39"/>
                  <a:pt x="440" y="39"/>
                </a:cubicBezTo>
                <a:cubicBezTo>
                  <a:pt x="450" y="39"/>
                  <a:pt x="450" y="39"/>
                  <a:pt x="450" y="39"/>
                </a:cubicBezTo>
                <a:cubicBezTo>
                  <a:pt x="483" y="39"/>
                  <a:pt x="509" y="66"/>
                  <a:pt x="509" y="99"/>
                </a:cubicBezTo>
                <a:cubicBezTo>
                  <a:pt x="509" y="132"/>
                  <a:pt x="483" y="158"/>
                  <a:pt x="450" y="158"/>
                </a:cubicBezTo>
                <a:close/>
                <a:moveTo>
                  <a:pt x="0" y="282"/>
                </a:moveTo>
                <a:cubicBezTo>
                  <a:pt x="0" y="314"/>
                  <a:pt x="26" y="340"/>
                  <a:pt x="57" y="340"/>
                </a:cubicBezTo>
                <a:cubicBezTo>
                  <a:pt x="504" y="340"/>
                  <a:pt x="504" y="340"/>
                  <a:pt x="504" y="340"/>
                </a:cubicBezTo>
                <a:cubicBezTo>
                  <a:pt x="536" y="340"/>
                  <a:pt x="561" y="314"/>
                  <a:pt x="561" y="282"/>
                </a:cubicBezTo>
                <a:lnTo>
                  <a:pt x="0" y="282"/>
                </a:lnTo>
                <a:close/>
              </a:path>
            </a:pathLst>
          </a:custGeom>
          <a:solidFill>
            <a:srgbClr val="C2BEA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50344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7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" decel="100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7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" decel="1000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grpId="0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1.66667E-6 4.81934E-6 L 1.66667E-6 0.63757 " pathEditMode="relative" rAng="0" ptsTypes="AA" p14:bounceEnd="58000">
                                          <p:cBhvr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187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37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" decel="1000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37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" decel="1000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1.66667E-6 4.81934E-6 L 1.66667E-6 0.63757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187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5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/>
          <p:cNvSpPr>
            <a:spLocks noChangeAspect="1" noChangeArrowheads="1" noTextEdit="1"/>
          </p:cNvSpPr>
          <p:nvPr/>
        </p:nvSpPr>
        <p:spPr bwMode="auto">
          <a:xfrm>
            <a:off x="-1562063" y="-5528238"/>
            <a:ext cx="13176246" cy="1156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-1727554" y="-5622805"/>
            <a:ext cx="13475706" cy="11655306"/>
          </a:xfrm>
          <a:custGeom>
            <a:avLst/>
            <a:gdLst>
              <a:gd name="T0" fmla="*/ 686 w 724"/>
              <a:gd name="T1" fmla="*/ 626 h 626"/>
              <a:gd name="T2" fmla="*/ 711 w 724"/>
              <a:gd name="T3" fmla="*/ 584 h 626"/>
              <a:gd name="T4" fmla="*/ 386 w 724"/>
              <a:gd name="T5" fmla="*/ 23 h 626"/>
              <a:gd name="T6" fmla="*/ 338 w 724"/>
              <a:gd name="T7" fmla="*/ 23 h 626"/>
              <a:gd name="T8" fmla="*/ 13 w 724"/>
              <a:gd name="T9" fmla="*/ 584 h 626"/>
              <a:gd name="T10" fmla="*/ 38 w 724"/>
              <a:gd name="T11" fmla="*/ 626 h 626"/>
              <a:gd name="T12" fmla="*/ 686 w 724"/>
              <a:gd name="T13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4" h="626">
                <a:moveTo>
                  <a:pt x="686" y="626"/>
                </a:moveTo>
                <a:cubicBezTo>
                  <a:pt x="713" y="626"/>
                  <a:pt x="724" y="607"/>
                  <a:pt x="711" y="584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73" y="0"/>
                  <a:pt x="351" y="0"/>
                  <a:pt x="338" y="23"/>
                </a:cubicBezTo>
                <a:cubicBezTo>
                  <a:pt x="13" y="584"/>
                  <a:pt x="13" y="584"/>
                  <a:pt x="13" y="584"/>
                </a:cubicBezTo>
                <a:cubicBezTo>
                  <a:pt x="0" y="607"/>
                  <a:pt x="11" y="626"/>
                  <a:pt x="38" y="626"/>
                </a:cubicBezTo>
                <a:lnTo>
                  <a:pt x="686" y="626"/>
                </a:lnTo>
                <a:close/>
              </a:path>
            </a:pathLst>
          </a:custGeom>
          <a:solidFill>
            <a:srgbClr val="87516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668127" y="-2959186"/>
            <a:ext cx="8676463" cy="7518027"/>
          </a:xfrm>
          <a:custGeom>
            <a:avLst/>
            <a:gdLst>
              <a:gd name="T0" fmla="*/ 0 w 1101"/>
              <a:gd name="T1" fmla="*/ 954 h 954"/>
              <a:gd name="T2" fmla="*/ 1101 w 1101"/>
              <a:gd name="T3" fmla="*/ 954 h 954"/>
              <a:gd name="T4" fmla="*/ 551 w 1101"/>
              <a:gd name="T5" fmla="*/ 0 h 954"/>
              <a:gd name="T6" fmla="*/ 0 w 1101"/>
              <a:gd name="T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1" h="954">
                <a:moveTo>
                  <a:pt x="0" y="954"/>
                </a:moveTo>
                <a:lnTo>
                  <a:pt x="1101" y="954"/>
                </a:lnTo>
                <a:lnTo>
                  <a:pt x="551" y="0"/>
                </a:lnTo>
                <a:lnTo>
                  <a:pt x="0" y="954"/>
                </a:lnTo>
                <a:close/>
              </a:path>
            </a:pathLst>
          </a:custGeom>
          <a:solidFill>
            <a:srgbClr val="C2BE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3166255" y="-855085"/>
            <a:ext cx="1544583" cy="5177509"/>
          </a:xfrm>
          <a:custGeom>
            <a:avLst/>
            <a:gdLst>
              <a:gd name="T0" fmla="*/ 196 w 196"/>
              <a:gd name="T1" fmla="*/ 276 h 657"/>
              <a:gd name="T2" fmla="*/ 196 w 196"/>
              <a:gd name="T3" fmla="*/ 0 h 657"/>
              <a:gd name="T4" fmla="*/ 130 w 196"/>
              <a:gd name="T5" fmla="*/ 0 h 657"/>
              <a:gd name="T6" fmla="*/ 130 w 196"/>
              <a:gd name="T7" fmla="*/ 250 h 657"/>
              <a:gd name="T8" fmla="*/ 0 w 196"/>
              <a:gd name="T9" fmla="*/ 378 h 657"/>
              <a:gd name="T10" fmla="*/ 0 w 196"/>
              <a:gd name="T11" fmla="*/ 657 h 657"/>
              <a:gd name="T12" fmla="*/ 68 w 196"/>
              <a:gd name="T13" fmla="*/ 657 h 657"/>
              <a:gd name="T14" fmla="*/ 68 w 196"/>
              <a:gd name="T15" fmla="*/ 406 h 657"/>
              <a:gd name="T16" fmla="*/ 196 w 196"/>
              <a:gd name="T17" fmla="*/ 27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657">
                <a:moveTo>
                  <a:pt x="196" y="276"/>
                </a:moveTo>
                <a:lnTo>
                  <a:pt x="196" y="0"/>
                </a:lnTo>
                <a:lnTo>
                  <a:pt x="130" y="0"/>
                </a:lnTo>
                <a:lnTo>
                  <a:pt x="130" y="250"/>
                </a:lnTo>
                <a:lnTo>
                  <a:pt x="0" y="378"/>
                </a:lnTo>
                <a:lnTo>
                  <a:pt x="0" y="657"/>
                </a:lnTo>
                <a:lnTo>
                  <a:pt x="68" y="657"/>
                </a:lnTo>
                <a:lnTo>
                  <a:pt x="68" y="406"/>
                </a:lnTo>
                <a:lnTo>
                  <a:pt x="196" y="276"/>
                </a:lnTo>
                <a:close/>
              </a:path>
            </a:pathLst>
          </a:custGeom>
          <a:solidFill>
            <a:srgbClr val="4137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5270356" y="-855085"/>
            <a:ext cx="1520942" cy="5177509"/>
          </a:xfrm>
          <a:custGeom>
            <a:avLst/>
            <a:gdLst>
              <a:gd name="T0" fmla="*/ 0 w 193"/>
              <a:gd name="T1" fmla="*/ 276 h 657"/>
              <a:gd name="T2" fmla="*/ 127 w 193"/>
              <a:gd name="T3" fmla="*/ 406 h 657"/>
              <a:gd name="T4" fmla="*/ 127 w 193"/>
              <a:gd name="T5" fmla="*/ 657 h 657"/>
              <a:gd name="T6" fmla="*/ 193 w 193"/>
              <a:gd name="T7" fmla="*/ 657 h 657"/>
              <a:gd name="T8" fmla="*/ 193 w 193"/>
              <a:gd name="T9" fmla="*/ 378 h 657"/>
              <a:gd name="T10" fmla="*/ 66 w 193"/>
              <a:gd name="T11" fmla="*/ 250 h 657"/>
              <a:gd name="T12" fmla="*/ 66 w 193"/>
              <a:gd name="T13" fmla="*/ 0 h 657"/>
              <a:gd name="T14" fmla="*/ 0 w 193"/>
              <a:gd name="T15" fmla="*/ 0 h 657"/>
              <a:gd name="T16" fmla="*/ 0 w 193"/>
              <a:gd name="T17" fmla="*/ 27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657">
                <a:moveTo>
                  <a:pt x="0" y="276"/>
                </a:moveTo>
                <a:lnTo>
                  <a:pt x="127" y="406"/>
                </a:lnTo>
                <a:lnTo>
                  <a:pt x="127" y="657"/>
                </a:lnTo>
                <a:lnTo>
                  <a:pt x="193" y="657"/>
                </a:lnTo>
                <a:lnTo>
                  <a:pt x="193" y="378"/>
                </a:lnTo>
                <a:lnTo>
                  <a:pt x="66" y="250"/>
                </a:lnTo>
                <a:lnTo>
                  <a:pt x="66" y="0"/>
                </a:lnTo>
                <a:lnTo>
                  <a:pt x="0" y="0"/>
                </a:lnTo>
                <a:lnTo>
                  <a:pt x="0" y="276"/>
                </a:lnTo>
                <a:close/>
              </a:path>
            </a:pathLst>
          </a:custGeom>
          <a:solidFill>
            <a:srgbClr val="4137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2166042" y="2457456"/>
            <a:ext cx="5680631" cy="1528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直到有一天</a:t>
            </a:r>
            <a:endParaRPr lang="en-US" altLang="zh-CN" sz="3111" dirty="0">
              <a:solidFill>
                <a:srgbClr val="413742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pPr algn="ctr"/>
            <a:r>
              <a:rPr lang="zh-CN" altLang="en-US" sz="3111" dirty="0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感觉人生的路</a:t>
            </a:r>
            <a:endParaRPr lang="en-US" altLang="zh-CN" sz="3111" dirty="0">
              <a:solidFill>
                <a:srgbClr val="413742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pPr algn="ctr"/>
            <a:r>
              <a:rPr lang="zh-CN" altLang="en-US" sz="3111" dirty="0">
                <a:solidFill>
                  <a:srgbClr val="413742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越走越窄</a:t>
            </a:r>
            <a:endParaRPr lang="en-US" altLang="zh-CN" sz="3111" dirty="0">
              <a:solidFill>
                <a:srgbClr val="413742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2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5"/>
          <p:cNvSpPr>
            <a:spLocks noChangeAspect="1" noChangeArrowheads="1" noTextEdit="1"/>
          </p:cNvSpPr>
          <p:nvPr/>
        </p:nvSpPr>
        <p:spPr bwMode="auto">
          <a:xfrm>
            <a:off x="1172602" y="1028341"/>
            <a:ext cx="7823920" cy="782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46" name="Oval 7"/>
          <p:cNvSpPr>
            <a:spLocks noChangeArrowheads="1"/>
          </p:cNvSpPr>
          <p:nvPr/>
        </p:nvSpPr>
        <p:spPr bwMode="auto">
          <a:xfrm>
            <a:off x="1172602" y="1037465"/>
            <a:ext cx="7814796" cy="7814792"/>
          </a:xfrm>
          <a:prstGeom prst="ellipse">
            <a:avLst/>
          </a:prstGeom>
          <a:solidFill>
            <a:srgbClr val="87516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47" name="Freeform 8"/>
          <p:cNvSpPr>
            <a:spLocks noEditPoints="1"/>
          </p:cNvSpPr>
          <p:nvPr/>
        </p:nvSpPr>
        <p:spPr bwMode="auto">
          <a:xfrm>
            <a:off x="2477349" y="2041116"/>
            <a:ext cx="4794717" cy="6272820"/>
          </a:xfrm>
          <a:custGeom>
            <a:avLst/>
            <a:gdLst>
              <a:gd name="T0" fmla="*/ 357 w 445"/>
              <a:gd name="T1" fmla="*/ 177 h 582"/>
              <a:gd name="T2" fmla="*/ 445 w 445"/>
              <a:gd name="T3" fmla="*/ 89 h 582"/>
              <a:gd name="T4" fmla="*/ 357 w 445"/>
              <a:gd name="T5" fmla="*/ 0 h 582"/>
              <a:gd name="T6" fmla="*/ 268 w 445"/>
              <a:gd name="T7" fmla="*/ 89 h 582"/>
              <a:gd name="T8" fmla="*/ 357 w 445"/>
              <a:gd name="T9" fmla="*/ 177 h 582"/>
              <a:gd name="T10" fmla="*/ 283 w 445"/>
              <a:gd name="T11" fmla="*/ 89 h 582"/>
              <a:gd name="T12" fmla="*/ 357 w 445"/>
              <a:gd name="T13" fmla="*/ 15 h 582"/>
              <a:gd name="T14" fmla="*/ 430 w 445"/>
              <a:gd name="T15" fmla="*/ 89 h 582"/>
              <a:gd name="T16" fmla="*/ 357 w 445"/>
              <a:gd name="T17" fmla="*/ 163 h 582"/>
              <a:gd name="T18" fmla="*/ 283 w 445"/>
              <a:gd name="T19" fmla="*/ 89 h 582"/>
              <a:gd name="T20" fmla="*/ 349 w 445"/>
              <a:gd name="T21" fmla="*/ 41 h 582"/>
              <a:gd name="T22" fmla="*/ 349 w 445"/>
              <a:gd name="T23" fmla="*/ 93 h 582"/>
              <a:gd name="T24" fmla="*/ 359 w 445"/>
              <a:gd name="T25" fmla="*/ 98 h 582"/>
              <a:gd name="T26" fmla="*/ 402 w 445"/>
              <a:gd name="T27" fmla="*/ 78 h 582"/>
              <a:gd name="T28" fmla="*/ 398 w 445"/>
              <a:gd name="T29" fmla="*/ 69 h 582"/>
              <a:gd name="T30" fmla="*/ 359 w 445"/>
              <a:gd name="T31" fmla="*/ 88 h 582"/>
              <a:gd name="T32" fmla="*/ 359 w 445"/>
              <a:gd name="T33" fmla="*/ 42 h 582"/>
              <a:gd name="T34" fmla="*/ 349 w 445"/>
              <a:gd name="T35" fmla="*/ 41 h 582"/>
              <a:gd name="T36" fmla="*/ 79 w 445"/>
              <a:gd name="T37" fmla="*/ 345 h 582"/>
              <a:gd name="T38" fmla="*/ 54 w 445"/>
              <a:gd name="T39" fmla="*/ 218 h 582"/>
              <a:gd name="T40" fmla="*/ 23 w 445"/>
              <a:gd name="T41" fmla="*/ 199 h 582"/>
              <a:gd name="T42" fmla="*/ 5 w 445"/>
              <a:gd name="T43" fmla="*/ 229 h 582"/>
              <a:gd name="T44" fmla="*/ 30 w 445"/>
              <a:gd name="T45" fmla="*/ 356 h 582"/>
              <a:gd name="T46" fmla="*/ 139 w 445"/>
              <a:gd name="T47" fmla="*/ 455 h 582"/>
              <a:gd name="T48" fmla="*/ 231 w 445"/>
              <a:gd name="T49" fmla="*/ 455 h 582"/>
              <a:gd name="T50" fmla="*/ 232 w 445"/>
              <a:gd name="T51" fmla="*/ 404 h 582"/>
              <a:gd name="T52" fmla="*/ 145 w 445"/>
              <a:gd name="T53" fmla="*/ 404 h 582"/>
              <a:gd name="T54" fmla="*/ 79 w 445"/>
              <a:gd name="T55" fmla="*/ 345 h 582"/>
              <a:gd name="T56" fmla="*/ 193 w 445"/>
              <a:gd name="T57" fmla="*/ 307 h 582"/>
              <a:gd name="T58" fmla="*/ 165 w 445"/>
              <a:gd name="T59" fmla="*/ 168 h 582"/>
              <a:gd name="T60" fmla="*/ 104 w 445"/>
              <a:gd name="T61" fmla="*/ 131 h 582"/>
              <a:gd name="T62" fmla="*/ 61 w 445"/>
              <a:gd name="T63" fmla="*/ 193 h 582"/>
              <a:gd name="T64" fmla="*/ 90 w 445"/>
              <a:gd name="T65" fmla="*/ 343 h 582"/>
              <a:gd name="T66" fmla="*/ 158 w 445"/>
              <a:gd name="T67" fmla="*/ 393 h 582"/>
              <a:gd name="T68" fmla="*/ 278 w 445"/>
              <a:gd name="T69" fmla="*/ 393 h 582"/>
              <a:gd name="T70" fmla="*/ 278 w 445"/>
              <a:gd name="T71" fmla="*/ 533 h 582"/>
              <a:gd name="T72" fmla="*/ 343 w 445"/>
              <a:gd name="T73" fmla="*/ 533 h 582"/>
              <a:gd name="T74" fmla="*/ 344 w 445"/>
              <a:gd name="T75" fmla="*/ 357 h 582"/>
              <a:gd name="T76" fmla="*/ 296 w 445"/>
              <a:gd name="T77" fmla="*/ 307 h 582"/>
              <a:gd name="T78" fmla="*/ 193 w 445"/>
              <a:gd name="T79" fmla="*/ 307 h 582"/>
              <a:gd name="T80" fmla="*/ 108 w 445"/>
              <a:gd name="T81" fmla="*/ 121 h 582"/>
              <a:gd name="T82" fmla="*/ 168 w 445"/>
              <a:gd name="T83" fmla="*/ 60 h 582"/>
              <a:gd name="T84" fmla="*/ 108 w 445"/>
              <a:gd name="T85" fmla="*/ 0 h 582"/>
              <a:gd name="T86" fmla="*/ 47 w 445"/>
              <a:gd name="T87" fmla="*/ 60 h 582"/>
              <a:gd name="T88" fmla="*/ 108 w 445"/>
              <a:gd name="T89" fmla="*/ 121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5" h="582">
                <a:moveTo>
                  <a:pt x="357" y="177"/>
                </a:moveTo>
                <a:cubicBezTo>
                  <a:pt x="406" y="177"/>
                  <a:pt x="445" y="138"/>
                  <a:pt x="445" y="89"/>
                </a:cubicBezTo>
                <a:cubicBezTo>
                  <a:pt x="445" y="40"/>
                  <a:pt x="406" y="0"/>
                  <a:pt x="357" y="0"/>
                </a:cubicBezTo>
                <a:cubicBezTo>
                  <a:pt x="308" y="0"/>
                  <a:pt x="268" y="40"/>
                  <a:pt x="268" y="89"/>
                </a:cubicBezTo>
                <a:cubicBezTo>
                  <a:pt x="268" y="138"/>
                  <a:pt x="308" y="177"/>
                  <a:pt x="357" y="177"/>
                </a:cubicBezTo>
                <a:close/>
                <a:moveTo>
                  <a:pt x="283" y="89"/>
                </a:moveTo>
                <a:cubicBezTo>
                  <a:pt x="283" y="48"/>
                  <a:pt x="316" y="15"/>
                  <a:pt x="357" y="15"/>
                </a:cubicBezTo>
                <a:cubicBezTo>
                  <a:pt x="397" y="15"/>
                  <a:pt x="430" y="48"/>
                  <a:pt x="430" y="89"/>
                </a:cubicBezTo>
                <a:cubicBezTo>
                  <a:pt x="430" y="130"/>
                  <a:pt x="397" y="163"/>
                  <a:pt x="357" y="163"/>
                </a:cubicBezTo>
                <a:cubicBezTo>
                  <a:pt x="316" y="163"/>
                  <a:pt x="283" y="130"/>
                  <a:pt x="283" y="89"/>
                </a:cubicBezTo>
                <a:close/>
                <a:moveTo>
                  <a:pt x="349" y="41"/>
                </a:moveTo>
                <a:cubicBezTo>
                  <a:pt x="349" y="93"/>
                  <a:pt x="349" y="93"/>
                  <a:pt x="349" y="93"/>
                </a:cubicBezTo>
                <a:cubicBezTo>
                  <a:pt x="349" y="99"/>
                  <a:pt x="355" y="101"/>
                  <a:pt x="359" y="98"/>
                </a:cubicBezTo>
                <a:cubicBezTo>
                  <a:pt x="359" y="98"/>
                  <a:pt x="393" y="82"/>
                  <a:pt x="402" y="78"/>
                </a:cubicBezTo>
                <a:cubicBezTo>
                  <a:pt x="408" y="75"/>
                  <a:pt x="404" y="66"/>
                  <a:pt x="398" y="69"/>
                </a:cubicBezTo>
                <a:cubicBezTo>
                  <a:pt x="359" y="88"/>
                  <a:pt x="359" y="88"/>
                  <a:pt x="359" y="88"/>
                </a:cubicBezTo>
                <a:cubicBezTo>
                  <a:pt x="359" y="42"/>
                  <a:pt x="359" y="42"/>
                  <a:pt x="359" y="42"/>
                </a:cubicBezTo>
                <a:cubicBezTo>
                  <a:pt x="359" y="34"/>
                  <a:pt x="349" y="35"/>
                  <a:pt x="349" y="41"/>
                </a:cubicBezTo>
                <a:close/>
                <a:moveTo>
                  <a:pt x="79" y="345"/>
                </a:moveTo>
                <a:cubicBezTo>
                  <a:pt x="54" y="218"/>
                  <a:pt x="54" y="218"/>
                  <a:pt x="54" y="218"/>
                </a:cubicBezTo>
                <a:cubicBezTo>
                  <a:pt x="49" y="198"/>
                  <a:pt x="31" y="197"/>
                  <a:pt x="23" y="199"/>
                </a:cubicBezTo>
                <a:cubicBezTo>
                  <a:pt x="18" y="200"/>
                  <a:pt x="0" y="207"/>
                  <a:pt x="5" y="229"/>
                </a:cubicBezTo>
                <a:cubicBezTo>
                  <a:pt x="5" y="229"/>
                  <a:pt x="17" y="289"/>
                  <a:pt x="30" y="356"/>
                </a:cubicBezTo>
                <a:cubicBezTo>
                  <a:pt x="45" y="434"/>
                  <a:pt x="108" y="455"/>
                  <a:pt x="139" y="455"/>
                </a:cubicBezTo>
                <a:cubicBezTo>
                  <a:pt x="184" y="455"/>
                  <a:pt x="182" y="455"/>
                  <a:pt x="231" y="455"/>
                </a:cubicBezTo>
                <a:cubicBezTo>
                  <a:pt x="265" y="455"/>
                  <a:pt x="265" y="404"/>
                  <a:pt x="232" y="404"/>
                </a:cubicBezTo>
                <a:cubicBezTo>
                  <a:pt x="213" y="404"/>
                  <a:pt x="173" y="405"/>
                  <a:pt x="145" y="404"/>
                </a:cubicBezTo>
                <a:cubicBezTo>
                  <a:pt x="118" y="404"/>
                  <a:pt x="87" y="390"/>
                  <a:pt x="79" y="345"/>
                </a:cubicBezTo>
                <a:close/>
                <a:moveTo>
                  <a:pt x="193" y="307"/>
                </a:moveTo>
                <a:cubicBezTo>
                  <a:pt x="165" y="168"/>
                  <a:pt x="165" y="168"/>
                  <a:pt x="165" y="168"/>
                </a:cubicBezTo>
                <a:cubicBezTo>
                  <a:pt x="159" y="140"/>
                  <a:pt x="128" y="127"/>
                  <a:pt x="104" y="131"/>
                </a:cubicBezTo>
                <a:cubicBezTo>
                  <a:pt x="79" y="135"/>
                  <a:pt x="55" y="158"/>
                  <a:pt x="61" y="193"/>
                </a:cubicBezTo>
                <a:cubicBezTo>
                  <a:pt x="68" y="228"/>
                  <a:pt x="90" y="343"/>
                  <a:pt x="90" y="343"/>
                </a:cubicBezTo>
                <a:cubicBezTo>
                  <a:pt x="101" y="395"/>
                  <a:pt x="136" y="392"/>
                  <a:pt x="158" y="393"/>
                </a:cubicBezTo>
                <a:cubicBezTo>
                  <a:pt x="208" y="393"/>
                  <a:pt x="278" y="393"/>
                  <a:pt x="278" y="393"/>
                </a:cubicBezTo>
                <a:cubicBezTo>
                  <a:pt x="278" y="533"/>
                  <a:pt x="278" y="533"/>
                  <a:pt x="278" y="533"/>
                </a:cubicBezTo>
                <a:cubicBezTo>
                  <a:pt x="278" y="581"/>
                  <a:pt x="343" y="582"/>
                  <a:pt x="343" y="533"/>
                </a:cubicBezTo>
                <a:cubicBezTo>
                  <a:pt x="344" y="357"/>
                  <a:pt x="344" y="357"/>
                  <a:pt x="344" y="357"/>
                </a:cubicBezTo>
                <a:cubicBezTo>
                  <a:pt x="344" y="322"/>
                  <a:pt x="323" y="307"/>
                  <a:pt x="296" y="307"/>
                </a:cubicBezTo>
                <a:lnTo>
                  <a:pt x="193" y="307"/>
                </a:lnTo>
                <a:close/>
                <a:moveTo>
                  <a:pt x="108" y="121"/>
                </a:moveTo>
                <a:cubicBezTo>
                  <a:pt x="141" y="121"/>
                  <a:pt x="168" y="94"/>
                  <a:pt x="168" y="60"/>
                </a:cubicBezTo>
                <a:cubicBezTo>
                  <a:pt x="168" y="27"/>
                  <a:pt x="141" y="0"/>
                  <a:pt x="108" y="0"/>
                </a:cubicBezTo>
                <a:cubicBezTo>
                  <a:pt x="74" y="0"/>
                  <a:pt x="47" y="27"/>
                  <a:pt x="47" y="60"/>
                </a:cubicBezTo>
                <a:cubicBezTo>
                  <a:pt x="47" y="94"/>
                  <a:pt x="74" y="121"/>
                  <a:pt x="108" y="121"/>
                </a:cubicBezTo>
                <a:close/>
              </a:path>
            </a:pathLst>
          </a:custGeom>
          <a:solidFill>
            <a:srgbClr val="C2BE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2" name="椭圆 21"/>
          <p:cNvSpPr/>
          <p:nvPr/>
        </p:nvSpPr>
        <p:spPr>
          <a:xfrm>
            <a:off x="5108426" y="1882929"/>
            <a:ext cx="2298430" cy="2298430"/>
          </a:xfrm>
          <a:prstGeom prst="ellipse">
            <a:avLst/>
          </a:prstGeom>
          <a:solidFill>
            <a:srgbClr val="8751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椭圆 33"/>
          <p:cNvSpPr/>
          <p:nvPr/>
        </p:nvSpPr>
        <p:spPr>
          <a:xfrm>
            <a:off x="5389010" y="2064360"/>
            <a:ext cx="1760194" cy="1760194"/>
          </a:xfrm>
          <a:prstGeom prst="ellipse">
            <a:avLst/>
          </a:prstGeom>
          <a:noFill/>
          <a:ln w="139700">
            <a:solidFill>
              <a:srgbClr val="C2BE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26" name="组合 25"/>
          <p:cNvGrpSpPr/>
          <p:nvPr/>
        </p:nvGrpSpPr>
        <p:grpSpPr>
          <a:xfrm>
            <a:off x="5603314" y="2972882"/>
            <a:ext cx="1203466" cy="34689"/>
            <a:chOff x="6536366" y="594032"/>
            <a:chExt cx="1083119" cy="31220"/>
          </a:xfrm>
        </p:grpSpPr>
        <p:cxnSp>
          <p:nvCxnSpPr>
            <p:cNvPr id="37" name="直接连接符 36"/>
            <p:cNvCxnSpPr/>
            <p:nvPr/>
          </p:nvCxnSpPr>
          <p:spPr>
            <a:xfrm flipH="1" flipV="1">
              <a:off x="7043422" y="605607"/>
              <a:ext cx="576063" cy="19645"/>
            </a:xfrm>
            <a:prstGeom prst="line">
              <a:avLst/>
            </a:prstGeom>
            <a:ln w="114300" cap="rnd">
              <a:solidFill>
                <a:srgbClr val="C2BE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6536366" y="594032"/>
              <a:ext cx="576063" cy="19645"/>
            </a:xfrm>
            <a:prstGeom prst="line">
              <a:avLst/>
            </a:prstGeom>
            <a:ln w="1143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rot="16200000">
            <a:off x="5603314" y="2972882"/>
            <a:ext cx="1203466" cy="34689"/>
            <a:chOff x="6536366" y="594032"/>
            <a:chExt cx="1083119" cy="31220"/>
          </a:xfrm>
        </p:grpSpPr>
        <p:cxnSp>
          <p:nvCxnSpPr>
            <p:cNvPr id="49" name="直接连接符 48"/>
            <p:cNvCxnSpPr/>
            <p:nvPr/>
          </p:nvCxnSpPr>
          <p:spPr>
            <a:xfrm flipH="1" flipV="1">
              <a:off x="7043422" y="605607"/>
              <a:ext cx="576063" cy="19645"/>
            </a:xfrm>
            <a:prstGeom prst="line">
              <a:avLst/>
            </a:prstGeom>
            <a:ln w="114300" cap="rnd">
              <a:solidFill>
                <a:srgbClr val="C2BE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6536366" y="594032"/>
              <a:ext cx="576063" cy="19645"/>
            </a:xfrm>
            <a:prstGeom prst="line">
              <a:avLst/>
            </a:prstGeom>
            <a:ln w="1143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13"/>
          <p:cNvSpPr txBox="1"/>
          <p:nvPr/>
        </p:nvSpPr>
        <p:spPr>
          <a:xfrm>
            <a:off x="2239684" y="270222"/>
            <a:ext cx="5680631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我想了整整一个下午</a:t>
            </a:r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…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413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5919932" y="2324947"/>
            <a:ext cx="1048599" cy="1048599"/>
            <a:chOff x="3216275" y="1497013"/>
            <a:chExt cx="2714625" cy="27146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3216275" y="1497013"/>
              <a:ext cx="2714625" cy="2714625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3590925" y="2124076"/>
              <a:ext cx="1935163" cy="1792288"/>
            </a:xfrm>
            <a:custGeom>
              <a:avLst/>
              <a:gdLst>
                <a:gd name="T0" fmla="*/ 516 w 516"/>
                <a:gd name="T1" fmla="*/ 252 h 478"/>
                <a:gd name="T2" fmla="*/ 0 w 516"/>
                <a:gd name="T3" fmla="*/ 252 h 478"/>
                <a:gd name="T4" fmla="*/ 434 w 516"/>
                <a:gd name="T5" fmla="*/ 252 h 478"/>
                <a:gd name="T6" fmla="*/ 468 w 516"/>
                <a:gd name="T7" fmla="*/ 49 h 478"/>
                <a:gd name="T8" fmla="*/ 368 w 516"/>
                <a:gd name="T9" fmla="*/ 173 h 478"/>
                <a:gd name="T10" fmla="*/ 194 w 516"/>
                <a:gd name="T11" fmla="*/ 128 h 478"/>
                <a:gd name="T12" fmla="*/ 262 w 516"/>
                <a:gd name="T13" fmla="*/ 60 h 478"/>
                <a:gd name="T14" fmla="*/ 227 w 516"/>
                <a:gd name="T15" fmla="*/ 109 h 478"/>
                <a:gd name="T16" fmla="*/ 270 w 516"/>
                <a:gd name="T17" fmla="*/ 74 h 478"/>
                <a:gd name="T18" fmla="*/ 281 w 516"/>
                <a:gd name="T19" fmla="*/ 112 h 478"/>
                <a:gd name="T20" fmla="*/ 279 w 516"/>
                <a:gd name="T21" fmla="*/ 122 h 478"/>
                <a:gd name="T22" fmla="*/ 270 w 516"/>
                <a:gd name="T23" fmla="*/ 181 h 478"/>
                <a:gd name="T24" fmla="*/ 226 w 516"/>
                <a:gd name="T25" fmla="*/ 141 h 478"/>
                <a:gd name="T26" fmla="*/ 254 w 516"/>
                <a:gd name="T27" fmla="*/ 134 h 478"/>
                <a:gd name="T28" fmla="*/ 254 w 516"/>
                <a:gd name="T29" fmla="*/ 101 h 478"/>
                <a:gd name="T30" fmla="*/ 270 w 516"/>
                <a:gd name="T31" fmla="*/ 137 h 478"/>
                <a:gd name="T32" fmla="*/ 270 w 516"/>
                <a:gd name="T33" fmla="*/ 137 h 478"/>
                <a:gd name="T34" fmla="*/ 434 w 516"/>
                <a:gd name="T35" fmla="*/ 252 h 478"/>
                <a:gd name="T36" fmla="*/ 434 w 516"/>
                <a:gd name="T37" fmla="*/ 252 h 478"/>
                <a:gd name="T38" fmla="*/ 434 w 516"/>
                <a:gd name="T39" fmla="*/ 252 h 478"/>
                <a:gd name="T40" fmla="*/ 434 w 516"/>
                <a:gd name="T41" fmla="*/ 252 h 478"/>
                <a:gd name="T42" fmla="*/ 434 w 516"/>
                <a:gd name="T43" fmla="*/ 252 h 478"/>
                <a:gd name="T44" fmla="*/ 334 w 516"/>
                <a:gd name="T45" fmla="*/ 230 h 478"/>
                <a:gd name="T46" fmla="*/ 370 w 516"/>
                <a:gd name="T47" fmla="*/ 192 h 478"/>
                <a:gd name="T48" fmla="*/ 383 w 516"/>
                <a:gd name="T49" fmla="*/ 224 h 478"/>
                <a:gd name="T50" fmla="*/ 377 w 516"/>
                <a:gd name="T51" fmla="*/ 230 h 478"/>
                <a:gd name="T52" fmla="*/ 360 w 516"/>
                <a:gd name="T53" fmla="*/ 266 h 478"/>
                <a:gd name="T54" fmla="*/ 339 w 516"/>
                <a:gd name="T55" fmla="*/ 282 h 478"/>
                <a:gd name="T56" fmla="*/ 257 w 516"/>
                <a:gd name="T57" fmla="*/ 410 h 478"/>
                <a:gd name="T58" fmla="*/ 324 w 516"/>
                <a:gd name="T59" fmla="*/ 343 h 478"/>
                <a:gd name="T60" fmla="*/ 315 w 516"/>
                <a:gd name="T61" fmla="*/ 460 h 478"/>
                <a:gd name="T62" fmla="*/ 293 w 516"/>
                <a:gd name="T63" fmla="*/ 421 h 478"/>
                <a:gd name="T64" fmla="*/ 306 w 516"/>
                <a:gd name="T65" fmla="*/ 371 h 478"/>
                <a:gd name="T66" fmla="*/ 362 w 516"/>
                <a:gd name="T67" fmla="*/ 371 h 478"/>
                <a:gd name="T68" fmla="*/ 355 w 516"/>
                <a:gd name="T69" fmla="*/ 438 h 478"/>
                <a:gd name="T70" fmla="*/ 51 w 516"/>
                <a:gd name="T71" fmla="*/ 337 h 478"/>
                <a:gd name="T72" fmla="*/ 119 w 516"/>
                <a:gd name="T73" fmla="*/ 270 h 478"/>
                <a:gd name="T74" fmla="*/ 108 w 516"/>
                <a:gd name="T75" fmla="*/ 325 h 478"/>
                <a:gd name="T76" fmla="*/ 108 w 516"/>
                <a:gd name="T77" fmla="*/ 341 h 478"/>
                <a:gd name="T78" fmla="*/ 91 w 516"/>
                <a:gd name="T79" fmla="*/ 341 h 478"/>
                <a:gd name="T80" fmla="*/ 91 w 516"/>
                <a:gd name="T81" fmla="*/ 325 h 478"/>
                <a:gd name="T82" fmla="*/ 143 w 516"/>
                <a:gd name="T83" fmla="*/ 313 h 478"/>
                <a:gd name="T84" fmla="*/ 125 w 516"/>
                <a:gd name="T85" fmla="*/ 313 h 478"/>
                <a:gd name="T86" fmla="*/ 143 w 516"/>
                <a:gd name="T87" fmla="*/ 325 h 478"/>
                <a:gd name="T88" fmla="*/ 160 w 516"/>
                <a:gd name="T89" fmla="*/ 341 h 478"/>
                <a:gd name="T90" fmla="*/ 125 w 516"/>
                <a:gd name="T91" fmla="*/ 377 h 478"/>
                <a:gd name="T92" fmla="*/ 434 w 516"/>
                <a:gd name="T93" fmla="*/ 252 h 478"/>
                <a:gd name="T94" fmla="*/ 434 w 516"/>
                <a:gd name="T95" fmla="*/ 252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6" h="478">
                  <a:moveTo>
                    <a:pt x="434" y="252"/>
                  </a:moveTo>
                  <a:cubicBezTo>
                    <a:pt x="434" y="252"/>
                    <a:pt x="434" y="252"/>
                    <a:pt x="434" y="252"/>
                  </a:cubicBezTo>
                  <a:cubicBezTo>
                    <a:pt x="516" y="252"/>
                    <a:pt x="516" y="252"/>
                    <a:pt x="516" y="252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302" y="252"/>
                    <a:pt x="302" y="252"/>
                    <a:pt x="302" y="252"/>
                  </a:cubicBezTo>
                  <a:cubicBezTo>
                    <a:pt x="307" y="284"/>
                    <a:pt x="335" y="308"/>
                    <a:pt x="368" y="308"/>
                  </a:cubicBezTo>
                  <a:cubicBezTo>
                    <a:pt x="401" y="308"/>
                    <a:pt x="429" y="284"/>
                    <a:pt x="434" y="252"/>
                  </a:cubicBezTo>
                  <a:close/>
                  <a:moveTo>
                    <a:pt x="49" y="204"/>
                  </a:moveTo>
                  <a:cubicBezTo>
                    <a:pt x="49" y="49"/>
                    <a:pt x="49" y="49"/>
                    <a:pt x="49" y="49"/>
                  </a:cubicBezTo>
                  <a:cubicBezTo>
                    <a:pt x="468" y="49"/>
                    <a:pt x="468" y="49"/>
                    <a:pt x="468" y="49"/>
                  </a:cubicBezTo>
                  <a:cubicBezTo>
                    <a:pt x="468" y="204"/>
                    <a:pt x="468" y="204"/>
                    <a:pt x="468" y="204"/>
                  </a:cubicBezTo>
                  <a:cubicBezTo>
                    <a:pt x="424" y="204"/>
                    <a:pt x="424" y="204"/>
                    <a:pt x="424" y="204"/>
                  </a:cubicBezTo>
                  <a:cubicBezTo>
                    <a:pt x="412" y="185"/>
                    <a:pt x="392" y="173"/>
                    <a:pt x="368" y="173"/>
                  </a:cubicBezTo>
                  <a:cubicBezTo>
                    <a:pt x="345" y="173"/>
                    <a:pt x="324" y="185"/>
                    <a:pt x="312" y="204"/>
                  </a:cubicBezTo>
                  <a:lnTo>
                    <a:pt x="49" y="204"/>
                  </a:lnTo>
                  <a:close/>
                  <a:moveTo>
                    <a:pt x="194" y="128"/>
                  </a:moveTo>
                  <a:cubicBezTo>
                    <a:pt x="194" y="165"/>
                    <a:pt x="225" y="195"/>
                    <a:pt x="262" y="195"/>
                  </a:cubicBezTo>
                  <a:cubicBezTo>
                    <a:pt x="299" y="195"/>
                    <a:pt x="330" y="165"/>
                    <a:pt x="330" y="128"/>
                  </a:cubicBezTo>
                  <a:cubicBezTo>
                    <a:pt x="330" y="90"/>
                    <a:pt x="299" y="60"/>
                    <a:pt x="262" y="60"/>
                  </a:cubicBezTo>
                  <a:cubicBezTo>
                    <a:pt x="225" y="60"/>
                    <a:pt x="194" y="90"/>
                    <a:pt x="194" y="128"/>
                  </a:cubicBezTo>
                  <a:close/>
                  <a:moveTo>
                    <a:pt x="244" y="131"/>
                  </a:moveTo>
                  <a:cubicBezTo>
                    <a:pt x="234" y="129"/>
                    <a:pt x="227" y="120"/>
                    <a:pt x="227" y="109"/>
                  </a:cubicBezTo>
                  <a:cubicBezTo>
                    <a:pt x="227" y="98"/>
                    <a:pt x="238" y="86"/>
                    <a:pt x="254" y="8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70" y="74"/>
                    <a:pt x="270" y="74"/>
                    <a:pt x="270" y="74"/>
                  </a:cubicBezTo>
                  <a:cubicBezTo>
                    <a:pt x="270" y="84"/>
                    <a:pt x="270" y="84"/>
                    <a:pt x="270" y="84"/>
                  </a:cubicBezTo>
                  <a:cubicBezTo>
                    <a:pt x="287" y="86"/>
                    <a:pt x="298" y="99"/>
                    <a:pt x="298" y="112"/>
                  </a:cubicBezTo>
                  <a:cubicBezTo>
                    <a:pt x="281" y="112"/>
                    <a:pt x="281" y="112"/>
                    <a:pt x="281" y="112"/>
                  </a:cubicBezTo>
                  <a:cubicBezTo>
                    <a:pt x="281" y="106"/>
                    <a:pt x="276" y="101"/>
                    <a:pt x="270" y="100"/>
                  </a:cubicBezTo>
                  <a:cubicBezTo>
                    <a:pt x="270" y="119"/>
                    <a:pt x="270" y="119"/>
                    <a:pt x="270" y="119"/>
                  </a:cubicBezTo>
                  <a:cubicBezTo>
                    <a:pt x="275" y="120"/>
                    <a:pt x="275" y="120"/>
                    <a:pt x="279" y="122"/>
                  </a:cubicBezTo>
                  <a:cubicBezTo>
                    <a:pt x="295" y="126"/>
                    <a:pt x="299" y="136"/>
                    <a:pt x="299" y="145"/>
                  </a:cubicBezTo>
                  <a:cubicBezTo>
                    <a:pt x="299" y="159"/>
                    <a:pt x="288" y="168"/>
                    <a:pt x="270" y="170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70"/>
                    <a:pt x="254" y="170"/>
                    <a:pt x="254" y="170"/>
                  </a:cubicBezTo>
                  <a:cubicBezTo>
                    <a:pt x="237" y="168"/>
                    <a:pt x="226" y="152"/>
                    <a:pt x="226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3" y="146"/>
                    <a:pt x="247" y="153"/>
                    <a:pt x="254" y="15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0" y="133"/>
                    <a:pt x="248" y="133"/>
                    <a:pt x="244" y="131"/>
                  </a:cubicBezTo>
                  <a:close/>
                  <a:moveTo>
                    <a:pt x="254" y="116"/>
                  </a:moveTo>
                  <a:cubicBezTo>
                    <a:pt x="254" y="101"/>
                    <a:pt x="254" y="101"/>
                    <a:pt x="254" y="101"/>
                  </a:cubicBezTo>
                  <a:cubicBezTo>
                    <a:pt x="250" y="101"/>
                    <a:pt x="245" y="105"/>
                    <a:pt x="245" y="109"/>
                  </a:cubicBezTo>
                  <a:cubicBezTo>
                    <a:pt x="245" y="112"/>
                    <a:pt x="247" y="115"/>
                    <a:pt x="254" y="116"/>
                  </a:cubicBezTo>
                  <a:close/>
                  <a:moveTo>
                    <a:pt x="270" y="137"/>
                  </a:moveTo>
                  <a:cubicBezTo>
                    <a:pt x="270" y="154"/>
                    <a:pt x="270" y="154"/>
                    <a:pt x="270" y="154"/>
                  </a:cubicBezTo>
                  <a:cubicBezTo>
                    <a:pt x="278" y="154"/>
                    <a:pt x="282" y="149"/>
                    <a:pt x="282" y="145"/>
                  </a:cubicBezTo>
                  <a:cubicBezTo>
                    <a:pt x="282" y="141"/>
                    <a:pt x="277" y="138"/>
                    <a:pt x="270" y="137"/>
                  </a:cubicBezTo>
                  <a:close/>
                  <a:moveTo>
                    <a:pt x="434" y="252"/>
                  </a:move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lose/>
                  <a:moveTo>
                    <a:pt x="434" y="252"/>
                  </a:move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lose/>
                  <a:moveTo>
                    <a:pt x="347" y="246"/>
                  </a:moveTo>
                  <a:cubicBezTo>
                    <a:pt x="334" y="246"/>
                    <a:pt x="334" y="246"/>
                    <a:pt x="334" y="246"/>
                  </a:cubicBezTo>
                  <a:cubicBezTo>
                    <a:pt x="334" y="230"/>
                    <a:pt x="334" y="230"/>
                    <a:pt x="334" y="230"/>
                  </a:cubicBezTo>
                  <a:cubicBezTo>
                    <a:pt x="344" y="230"/>
                    <a:pt x="344" y="230"/>
                    <a:pt x="344" y="230"/>
                  </a:cubicBezTo>
                  <a:cubicBezTo>
                    <a:pt x="342" y="225"/>
                    <a:pt x="341" y="221"/>
                    <a:pt x="341" y="219"/>
                  </a:cubicBezTo>
                  <a:cubicBezTo>
                    <a:pt x="339" y="206"/>
                    <a:pt x="352" y="192"/>
                    <a:pt x="370" y="192"/>
                  </a:cubicBezTo>
                  <a:cubicBezTo>
                    <a:pt x="388" y="192"/>
                    <a:pt x="399" y="205"/>
                    <a:pt x="400" y="217"/>
                  </a:cubicBezTo>
                  <a:cubicBezTo>
                    <a:pt x="401" y="219"/>
                    <a:pt x="401" y="222"/>
                    <a:pt x="401" y="224"/>
                  </a:cubicBezTo>
                  <a:cubicBezTo>
                    <a:pt x="383" y="224"/>
                    <a:pt x="383" y="224"/>
                    <a:pt x="383" y="224"/>
                  </a:cubicBezTo>
                  <a:cubicBezTo>
                    <a:pt x="383" y="215"/>
                    <a:pt x="379" y="208"/>
                    <a:pt x="370" y="208"/>
                  </a:cubicBezTo>
                  <a:cubicBezTo>
                    <a:pt x="361" y="208"/>
                    <a:pt x="356" y="216"/>
                    <a:pt x="362" y="230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7" y="246"/>
                    <a:pt x="377" y="246"/>
                    <a:pt x="377" y="246"/>
                  </a:cubicBezTo>
                  <a:cubicBezTo>
                    <a:pt x="365" y="246"/>
                    <a:pt x="365" y="246"/>
                    <a:pt x="365" y="246"/>
                  </a:cubicBezTo>
                  <a:cubicBezTo>
                    <a:pt x="365" y="254"/>
                    <a:pt x="364" y="260"/>
                    <a:pt x="360" y="266"/>
                  </a:cubicBezTo>
                  <a:cubicBezTo>
                    <a:pt x="399" y="266"/>
                    <a:pt x="399" y="266"/>
                    <a:pt x="399" y="266"/>
                  </a:cubicBezTo>
                  <a:cubicBezTo>
                    <a:pt x="399" y="282"/>
                    <a:pt x="399" y="282"/>
                    <a:pt x="399" y="282"/>
                  </a:cubicBezTo>
                  <a:cubicBezTo>
                    <a:pt x="339" y="282"/>
                    <a:pt x="339" y="282"/>
                    <a:pt x="339" y="282"/>
                  </a:cubicBezTo>
                  <a:cubicBezTo>
                    <a:pt x="339" y="266"/>
                    <a:pt x="339" y="266"/>
                    <a:pt x="339" y="266"/>
                  </a:cubicBezTo>
                  <a:cubicBezTo>
                    <a:pt x="346" y="260"/>
                    <a:pt x="347" y="254"/>
                    <a:pt x="347" y="246"/>
                  </a:cubicBezTo>
                  <a:close/>
                  <a:moveTo>
                    <a:pt x="257" y="410"/>
                  </a:moveTo>
                  <a:cubicBezTo>
                    <a:pt x="257" y="447"/>
                    <a:pt x="287" y="478"/>
                    <a:pt x="324" y="478"/>
                  </a:cubicBezTo>
                  <a:cubicBezTo>
                    <a:pt x="362" y="478"/>
                    <a:pt x="392" y="447"/>
                    <a:pt x="392" y="410"/>
                  </a:cubicBezTo>
                  <a:cubicBezTo>
                    <a:pt x="392" y="373"/>
                    <a:pt x="362" y="343"/>
                    <a:pt x="324" y="343"/>
                  </a:cubicBezTo>
                  <a:cubicBezTo>
                    <a:pt x="287" y="343"/>
                    <a:pt x="257" y="373"/>
                    <a:pt x="257" y="410"/>
                  </a:cubicBezTo>
                  <a:close/>
                  <a:moveTo>
                    <a:pt x="333" y="460"/>
                  </a:moveTo>
                  <a:cubicBezTo>
                    <a:pt x="315" y="460"/>
                    <a:pt x="315" y="460"/>
                    <a:pt x="315" y="460"/>
                  </a:cubicBezTo>
                  <a:cubicBezTo>
                    <a:pt x="315" y="438"/>
                    <a:pt x="315" y="438"/>
                    <a:pt x="315" y="438"/>
                  </a:cubicBezTo>
                  <a:cubicBezTo>
                    <a:pt x="293" y="438"/>
                    <a:pt x="293" y="438"/>
                    <a:pt x="293" y="438"/>
                  </a:cubicBezTo>
                  <a:cubicBezTo>
                    <a:pt x="293" y="421"/>
                    <a:pt x="293" y="421"/>
                    <a:pt x="293" y="421"/>
                  </a:cubicBezTo>
                  <a:cubicBezTo>
                    <a:pt x="314" y="421"/>
                    <a:pt x="314" y="421"/>
                    <a:pt x="314" y="421"/>
                  </a:cubicBezTo>
                  <a:cubicBezTo>
                    <a:pt x="286" y="371"/>
                    <a:pt x="286" y="371"/>
                    <a:pt x="286" y="371"/>
                  </a:cubicBezTo>
                  <a:cubicBezTo>
                    <a:pt x="306" y="371"/>
                    <a:pt x="306" y="371"/>
                    <a:pt x="306" y="371"/>
                  </a:cubicBezTo>
                  <a:cubicBezTo>
                    <a:pt x="324" y="403"/>
                    <a:pt x="324" y="403"/>
                    <a:pt x="324" y="403"/>
                  </a:cubicBezTo>
                  <a:cubicBezTo>
                    <a:pt x="343" y="371"/>
                    <a:pt x="343" y="371"/>
                    <a:pt x="343" y="371"/>
                  </a:cubicBezTo>
                  <a:cubicBezTo>
                    <a:pt x="362" y="371"/>
                    <a:pt x="362" y="371"/>
                    <a:pt x="362" y="371"/>
                  </a:cubicBezTo>
                  <a:cubicBezTo>
                    <a:pt x="334" y="421"/>
                    <a:pt x="334" y="421"/>
                    <a:pt x="334" y="421"/>
                  </a:cubicBezTo>
                  <a:cubicBezTo>
                    <a:pt x="355" y="421"/>
                    <a:pt x="355" y="421"/>
                    <a:pt x="355" y="421"/>
                  </a:cubicBezTo>
                  <a:cubicBezTo>
                    <a:pt x="355" y="438"/>
                    <a:pt x="355" y="438"/>
                    <a:pt x="355" y="438"/>
                  </a:cubicBezTo>
                  <a:cubicBezTo>
                    <a:pt x="333" y="438"/>
                    <a:pt x="333" y="438"/>
                    <a:pt x="333" y="438"/>
                  </a:cubicBezTo>
                  <a:lnTo>
                    <a:pt x="333" y="460"/>
                  </a:lnTo>
                  <a:close/>
                  <a:moveTo>
                    <a:pt x="51" y="337"/>
                  </a:moveTo>
                  <a:cubicBezTo>
                    <a:pt x="51" y="375"/>
                    <a:pt x="81" y="405"/>
                    <a:pt x="119" y="405"/>
                  </a:cubicBezTo>
                  <a:cubicBezTo>
                    <a:pt x="156" y="405"/>
                    <a:pt x="186" y="375"/>
                    <a:pt x="186" y="337"/>
                  </a:cubicBezTo>
                  <a:cubicBezTo>
                    <a:pt x="186" y="300"/>
                    <a:pt x="156" y="270"/>
                    <a:pt x="119" y="270"/>
                  </a:cubicBezTo>
                  <a:cubicBezTo>
                    <a:pt x="81" y="270"/>
                    <a:pt x="51" y="300"/>
                    <a:pt x="51" y="337"/>
                  </a:cubicBezTo>
                  <a:close/>
                  <a:moveTo>
                    <a:pt x="108" y="313"/>
                  </a:moveTo>
                  <a:cubicBezTo>
                    <a:pt x="108" y="318"/>
                    <a:pt x="108" y="325"/>
                    <a:pt x="108" y="325"/>
                  </a:cubicBezTo>
                  <a:cubicBezTo>
                    <a:pt x="123" y="325"/>
                    <a:pt x="123" y="325"/>
                    <a:pt x="123" y="325"/>
                  </a:cubicBezTo>
                  <a:cubicBezTo>
                    <a:pt x="123" y="341"/>
                    <a:pt x="123" y="341"/>
                    <a:pt x="123" y="341"/>
                  </a:cubicBezTo>
                  <a:cubicBezTo>
                    <a:pt x="108" y="341"/>
                    <a:pt x="108" y="341"/>
                    <a:pt x="108" y="341"/>
                  </a:cubicBezTo>
                  <a:cubicBezTo>
                    <a:pt x="108" y="377"/>
                    <a:pt x="108" y="377"/>
                    <a:pt x="108" y="377"/>
                  </a:cubicBezTo>
                  <a:cubicBezTo>
                    <a:pt x="91" y="377"/>
                    <a:pt x="91" y="377"/>
                    <a:pt x="91" y="377"/>
                  </a:cubicBezTo>
                  <a:cubicBezTo>
                    <a:pt x="91" y="341"/>
                    <a:pt x="91" y="341"/>
                    <a:pt x="91" y="341"/>
                  </a:cubicBezTo>
                  <a:cubicBezTo>
                    <a:pt x="81" y="341"/>
                    <a:pt x="81" y="341"/>
                    <a:pt x="81" y="341"/>
                  </a:cubicBezTo>
                  <a:cubicBezTo>
                    <a:pt x="81" y="325"/>
                    <a:pt x="81" y="325"/>
                    <a:pt x="81" y="325"/>
                  </a:cubicBezTo>
                  <a:cubicBezTo>
                    <a:pt x="91" y="325"/>
                    <a:pt x="91" y="325"/>
                    <a:pt x="91" y="325"/>
                  </a:cubicBezTo>
                  <a:cubicBezTo>
                    <a:pt x="91" y="325"/>
                    <a:pt x="91" y="318"/>
                    <a:pt x="91" y="313"/>
                  </a:cubicBezTo>
                  <a:cubicBezTo>
                    <a:pt x="91" y="299"/>
                    <a:pt x="102" y="287"/>
                    <a:pt x="117" y="287"/>
                  </a:cubicBezTo>
                  <a:cubicBezTo>
                    <a:pt x="131" y="287"/>
                    <a:pt x="143" y="299"/>
                    <a:pt x="143" y="313"/>
                  </a:cubicBezTo>
                  <a:cubicBezTo>
                    <a:pt x="143" y="316"/>
                    <a:pt x="143" y="319"/>
                    <a:pt x="143" y="319"/>
                  </a:cubicBezTo>
                  <a:cubicBezTo>
                    <a:pt x="125" y="319"/>
                    <a:pt x="125" y="319"/>
                    <a:pt x="125" y="319"/>
                  </a:cubicBezTo>
                  <a:cubicBezTo>
                    <a:pt x="125" y="313"/>
                    <a:pt x="125" y="313"/>
                    <a:pt x="125" y="313"/>
                  </a:cubicBezTo>
                  <a:cubicBezTo>
                    <a:pt x="125" y="309"/>
                    <a:pt x="121" y="305"/>
                    <a:pt x="117" y="305"/>
                  </a:cubicBezTo>
                  <a:cubicBezTo>
                    <a:pt x="112" y="305"/>
                    <a:pt x="108" y="309"/>
                    <a:pt x="108" y="313"/>
                  </a:cubicBezTo>
                  <a:close/>
                  <a:moveTo>
                    <a:pt x="143" y="325"/>
                  </a:moveTo>
                  <a:cubicBezTo>
                    <a:pt x="143" y="333"/>
                    <a:pt x="143" y="333"/>
                    <a:pt x="143" y="333"/>
                  </a:cubicBezTo>
                  <a:cubicBezTo>
                    <a:pt x="146" y="328"/>
                    <a:pt x="152" y="324"/>
                    <a:pt x="160" y="324"/>
                  </a:cubicBezTo>
                  <a:cubicBezTo>
                    <a:pt x="160" y="341"/>
                    <a:pt x="160" y="341"/>
                    <a:pt x="160" y="341"/>
                  </a:cubicBezTo>
                  <a:cubicBezTo>
                    <a:pt x="151" y="341"/>
                    <a:pt x="143" y="347"/>
                    <a:pt x="143" y="353"/>
                  </a:cubicBezTo>
                  <a:cubicBezTo>
                    <a:pt x="143" y="377"/>
                    <a:pt x="143" y="377"/>
                    <a:pt x="143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5" y="325"/>
                    <a:pt x="125" y="325"/>
                    <a:pt x="125" y="325"/>
                  </a:cubicBezTo>
                  <a:lnTo>
                    <a:pt x="143" y="325"/>
                  </a:lnTo>
                  <a:close/>
                  <a:moveTo>
                    <a:pt x="434" y="252"/>
                  </a:move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ubicBezTo>
                    <a:pt x="434" y="252"/>
                    <a:pt x="434" y="252"/>
                    <a:pt x="434" y="252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97528" y="2675363"/>
            <a:ext cx="1323800" cy="1323798"/>
            <a:chOff x="3216275" y="1500188"/>
            <a:chExt cx="2714625" cy="27146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1" name="Oval 13"/>
            <p:cNvSpPr>
              <a:spLocks noChangeArrowheads="1"/>
            </p:cNvSpPr>
            <p:nvPr/>
          </p:nvSpPr>
          <p:spPr bwMode="auto">
            <a:xfrm>
              <a:off x="3216275" y="1500188"/>
              <a:ext cx="2714625" cy="2714625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2" name="Oval 14"/>
            <p:cNvSpPr>
              <a:spLocks noChangeArrowheads="1"/>
            </p:cNvSpPr>
            <p:nvPr/>
          </p:nvSpPr>
          <p:spPr bwMode="auto">
            <a:xfrm>
              <a:off x="4383088" y="1676401"/>
              <a:ext cx="382588" cy="377825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4030663" y="2089151"/>
              <a:ext cx="1087438" cy="1893888"/>
            </a:xfrm>
            <a:custGeom>
              <a:avLst/>
              <a:gdLst>
                <a:gd name="T0" fmla="*/ 145 w 290"/>
                <a:gd name="T1" fmla="*/ 2 h 505"/>
                <a:gd name="T2" fmla="*/ 106 w 290"/>
                <a:gd name="T3" fmla="*/ 2 h 505"/>
                <a:gd name="T4" fmla="*/ 44 w 290"/>
                <a:gd name="T5" fmla="*/ 56 h 505"/>
                <a:gd name="T6" fmla="*/ 3 w 290"/>
                <a:gd name="T7" fmla="*/ 196 h 505"/>
                <a:gd name="T8" fmla="*/ 18 w 290"/>
                <a:gd name="T9" fmla="*/ 222 h 505"/>
                <a:gd name="T10" fmla="*/ 44 w 290"/>
                <a:gd name="T11" fmla="*/ 209 h 505"/>
                <a:gd name="T12" fmla="*/ 83 w 290"/>
                <a:gd name="T13" fmla="*/ 73 h 505"/>
                <a:gd name="T14" fmla="*/ 94 w 290"/>
                <a:gd name="T15" fmla="*/ 73 h 505"/>
                <a:gd name="T16" fmla="*/ 26 w 290"/>
                <a:gd name="T17" fmla="*/ 308 h 505"/>
                <a:gd name="T18" fmla="*/ 90 w 290"/>
                <a:gd name="T19" fmla="*/ 308 h 505"/>
                <a:gd name="T20" fmla="*/ 90 w 290"/>
                <a:gd name="T21" fmla="*/ 308 h 505"/>
                <a:gd name="T22" fmla="*/ 90 w 290"/>
                <a:gd name="T23" fmla="*/ 481 h 505"/>
                <a:gd name="T24" fmla="*/ 115 w 290"/>
                <a:gd name="T25" fmla="*/ 505 h 505"/>
                <a:gd name="T26" fmla="*/ 140 w 290"/>
                <a:gd name="T27" fmla="*/ 480 h 505"/>
                <a:gd name="T28" fmla="*/ 140 w 290"/>
                <a:gd name="T29" fmla="*/ 480 h 505"/>
                <a:gd name="T30" fmla="*/ 140 w 290"/>
                <a:gd name="T31" fmla="*/ 308 h 505"/>
                <a:gd name="T32" fmla="*/ 150 w 290"/>
                <a:gd name="T33" fmla="*/ 308 h 505"/>
                <a:gd name="T34" fmla="*/ 150 w 290"/>
                <a:gd name="T35" fmla="*/ 480 h 505"/>
                <a:gd name="T36" fmla="*/ 150 w 290"/>
                <a:gd name="T37" fmla="*/ 480 h 505"/>
                <a:gd name="T38" fmla="*/ 175 w 290"/>
                <a:gd name="T39" fmla="*/ 505 h 505"/>
                <a:gd name="T40" fmla="*/ 200 w 290"/>
                <a:gd name="T41" fmla="*/ 481 h 505"/>
                <a:gd name="T42" fmla="*/ 200 w 290"/>
                <a:gd name="T43" fmla="*/ 308 h 505"/>
                <a:gd name="T44" fmla="*/ 200 w 290"/>
                <a:gd name="T45" fmla="*/ 308 h 505"/>
                <a:gd name="T46" fmla="*/ 263 w 290"/>
                <a:gd name="T47" fmla="*/ 308 h 505"/>
                <a:gd name="T48" fmla="*/ 196 w 290"/>
                <a:gd name="T49" fmla="*/ 73 h 505"/>
                <a:gd name="T50" fmla="*/ 207 w 290"/>
                <a:gd name="T51" fmla="*/ 73 h 505"/>
                <a:gd name="T52" fmla="*/ 245 w 290"/>
                <a:gd name="T53" fmla="*/ 209 h 505"/>
                <a:gd name="T54" fmla="*/ 271 w 290"/>
                <a:gd name="T55" fmla="*/ 222 h 505"/>
                <a:gd name="T56" fmla="*/ 286 w 290"/>
                <a:gd name="T57" fmla="*/ 196 h 505"/>
                <a:gd name="T58" fmla="*/ 246 w 290"/>
                <a:gd name="T59" fmla="*/ 56 h 505"/>
                <a:gd name="T60" fmla="*/ 184 w 290"/>
                <a:gd name="T61" fmla="*/ 2 h 505"/>
                <a:gd name="T62" fmla="*/ 145 w 290"/>
                <a:gd name="T63" fmla="*/ 2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0" h="505">
                  <a:moveTo>
                    <a:pt x="145" y="2"/>
                  </a:move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60" y="0"/>
                    <a:pt x="44" y="56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9"/>
                    <a:pt x="7" y="218"/>
                    <a:pt x="18" y="222"/>
                  </a:cubicBezTo>
                  <a:cubicBezTo>
                    <a:pt x="30" y="225"/>
                    <a:pt x="41" y="219"/>
                    <a:pt x="44" y="209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90" y="308"/>
                    <a:pt x="90" y="308"/>
                    <a:pt x="90" y="308"/>
                  </a:cubicBezTo>
                  <a:cubicBezTo>
                    <a:pt x="90" y="308"/>
                    <a:pt x="90" y="308"/>
                    <a:pt x="90" y="308"/>
                  </a:cubicBezTo>
                  <a:cubicBezTo>
                    <a:pt x="90" y="481"/>
                    <a:pt x="90" y="481"/>
                    <a:pt x="90" y="481"/>
                  </a:cubicBezTo>
                  <a:cubicBezTo>
                    <a:pt x="90" y="494"/>
                    <a:pt x="101" y="505"/>
                    <a:pt x="115" y="505"/>
                  </a:cubicBezTo>
                  <a:cubicBezTo>
                    <a:pt x="127" y="505"/>
                    <a:pt x="140" y="493"/>
                    <a:pt x="140" y="480"/>
                  </a:cubicBezTo>
                  <a:cubicBezTo>
                    <a:pt x="140" y="480"/>
                    <a:pt x="140" y="480"/>
                    <a:pt x="140" y="480"/>
                  </a:cubicBezTo>
                  <a:cubicBezTo>
                    <a:pt x="140" y="308"/>
                    <a:pt x="140" y="308"/>
                    <a:pt x="140" y="308"/>
                  </a:cubicBezTo>
                  <a:cubicBezTo>
                    <a:pt x="150" y="308"/>
                    <a:pt x="150" y="308"/>
                    <a:pt x="150" y="308"/>
                  </a:cubicBezTo>
                  <a:cubicBezTo>
                    <a:pt x="150" y="480"/>
                    <a:pt x="150" y="480"/>
                    <a:pt x="150" y="480"/>
                  </a:cubicBezTo>
                  <a:cubicBezTo>
                    <a:pt x="150" y="480"/>
                    <a:pt x="150" y="480"/>
                    <a:pt x="150" y="480"/>
                  </a:cubicBezTo>
                  <a:cubicBezTo>
                    <a:pt x="150" y="493"/>
                    <a:pt x="163" y="505"/>
                    <a:pt x="175" y="505"/>
                  </a:cubicBezTo>
                  <a:cubicBezTo>
                    <a:pt x="189" y="505"/>
                    <a:pt x="200" y="494"/>
                    <a:pt x="200" y="481"/>
                  </a:cubicBezTo>
                  <a:cubicBezTo>
                    <a:pt x="200" y="308"/>
                    <a:pt x="200" y="308"/>
                    <a:pt x="200" y="308"/>
                  </a:cubicBezTo>
                  <a:cubicBezTo>
                    <a:pt x="200" y="308"/>
                    <a:pt x="200" y="308"/>
                    <a:pt x="200" y="308"/>
                  </a:cubicBezTo>
                  <a:cubicBezTo>
                    <a:pt x="263" y="308"/>
                    <a:pt x="263" y="308"/>
                    <a:pt x="263" y="308"/>
                  </a:cubicBezTo>
                  <a:cubicBezTo>
                    <a:pt x="196" y="73"/>
                    <a:pt x="196" y="73"/>
                    <a:pt x="196" y="73"/>
                  </a:cubicBezTo>
                  <a:cubicBezTo>
                    <a:pt x="207" y="73"/>
                    <a:pt x="207" y="73"/>
                    <a:pt x="207" y="73"/>
                  </a:cubicBezTo>
                  <a:cubicBezTo>
                    <a:pt x="245" y="209"/>
                    <a:pt x="245" y="209"/>
                    <a:pt x="245" y="209"/>
                  </a:cubicBezTo>
                  <a:cubicBezTo>
                    <a:pt x="248" y="219"/>
                    <a:pt x="260" y="225"/>
                    <a:pt x="271" y="222"/>
                  </a:cubicBezTo>
                  <a:cubicBezTo>
                    <a:pt x="283" y="218"/>
                    <a:pt x="290" y="209"/>
                    <a:pt x="286" y="196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30" y="0"/>
                    <a:pt x="184" y="2"/>
                    <a:pt x="184" y="2"/>
                  </a:cubicBezTo>
                  <a:lnTo>
                    <a:pt x="145" y="2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36559" y="1914928"/>
            <a:ext cx="1079684" cy="1079053"/>
            <a:chOff x="3213100" y="1503363"/>
            <a:chExt cx="2716213" cy="27146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Oval 21"/>
            <p:cNvSpPr>
              <a:spLocks noChangeArrowheads="1"/>
            </p:cNvSpPr>
            <p:nvPr/>
          </p:nvSpPr>
          <p:spPr bwMode="auto">
            <a:xfrm>
              <a:off x="3213100" y="1503363"/>
              <a:ext cx="2716213" cy="2714625"/>
            </a:xfrm>
            <a:prstGeom prst="ellipse">
              <a:avLst/>
            </a:pr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3648075" y="2103438"/>
              <a:ext cx="1841500" cy="1662113"/>
            </a:xfrm>
            <a:custGeom>
              <a:avLst/>
              <a:gdLst>
                <a:gd name="T0" fmla="*/ 210 w 491"/>
                <a:gd name="T1" fmla="*/ 0 h 443"/>
                <a:gd name="T2" fmla="*/ 196 w 491"/>
                <a:gd name="T3" fmla="*/ 14 h 443"/>
                <a:gd name="T4" fmla="*/ 196 w 491"/>
                <a:gd name="T5" fmla="*/ 43 h 443"/>
                <a:gd name="T6" fmla="*/ 138 w 491"/>
                <a:gd name="T7" fmla="*/ 43 h 443"/>
                <a:gd name="T8" fmla="*/ 85 w 491"/>
                <a:gd name="T9" fmla="*/ 78 h 443"/>
                <a:gd name="T10" fmla="*/ 41 w 491"/>
                <a:gd name="T11" fmla="*/ 182 h 443"/>
                <a:gd name="T12" fmla="*/ 0 w 491"/>
                <a:gd name="T13" fmla="*/ 234 h 443"/>
                <a:gd name="T14" fmla="*/ 0 w 491"/>
                <a:gd name="T15" fmla="*/ 363 h 443"/>
                <a:gd name="T16" fmla="*/ 43 w 491"/>
                <a:gd name="T17" fmla="*/ 363 h 443"/>
                <a:gd name="T18" fmla="*/ 42 w 491"/>
                <a:gd name="T19" fmla="*/ 407 h 443"/>
                <a:gd name="T20" fmla="*/ 78 w 491"/>
                <a:gd name="T21" fmla="*/ 443 h 443"/>
                <a:gd name="T22" fmla="*/ 114 w 491"/>
                <a:gd name="T23" fmla="*/ 407 h 443"/>
                <a:gd name="T24" fmla="*/ 114 w 491"/>
                <a:gd name="T25" fmla="*/ 363 h 443"/>
                <a:gd name="T26" fmla="*/ 378 w 491"/>
                <a:gd name="T27" fmla="*/ 363 h 443"/>
                <a:gd name="T28" fmla="*/ 378 w 491"/>
                <a:gd name="T29" fmla="*/ 407 h 443"/>
                <a:gd name="T30" fmla="*/ 414 w 491"/>
                <a:gd name="T31" fmla="*/ 443 h 443"/>
                <a:gd name="T32" fmla="*/ 449 w 491"/>
                <a:gd name="T33" fmla="*/ 407 h 443"/>
                <a:gd name="T34" fmla="*/ 449 w 491"/>
                <a:gd name="T35" fmla="*/ 363 h 443"/>
                <a:gd name="T36" fmla="*/ 491 w 491"/>
                <a:gd name="T37" fmla="*/ 363 h 443"/>
                <a:gd name="T38" fmla="*/ 491 w 491"/>
                <a:gd name="T39" fmla="*/ 234 h 443"/>
                <a:gd name="T40" fmla="*/ 451 w 491"/>
                <a:gd name="T41" fmla="*/ 182 h 443"/>
                <a:gd name="T42" fmla="*/ 407 w 491"/>
                <a:gd name="T43" fmla="*/ 78 h 443"/>
                <a:gd name="T44" fmla="*/ 354 w 491"/>
                <a:gd name="T45" fmla="*/ 43 h 443"/>
                <a:gd name="T46" fmla="*/ 296 w 491"/>
                <a:gd name="T47" fmla="*/ 43 h 443"/>
                <a:gd name="T48" fmla="*/ 296 w 491"/>
                <a:gd name="T49" fmla="*/ 14 h 443"/>
                <a:gd name="T50" fmla="*/ 282 w 491"/>
                <a:gd name="T51" fmla="*/ 0 h 443"/>
                <a:gd name="T52" fmla="*/ 210 w 491"/>
                <a:gd name="T53" fmla="*/ 0 h 443"/>
                <a:gd name="T54" fmla="*/ 42 w 491"/>
                <a:gd name="T55" fmla="*/ 253 h 443"/>
                <a:gd name="T56" fmla="*/ 78 w 491"/>
                <a:gd name="T57" fmla="*/ 217 h 443"/>
                <a:gd name="T58" fmla="*/ 114 w 491"/>
                <a:gd name="T59" fmla="*/ 253 h 443"/>
                <a:gd name="T60" fmla="*/ 78 w 491"/>
                <a:gd name="T61" fmla="*/ 288 h 443"/>
                <a:gd name="T62" fmla="*/ 42 w 491"/>
                <a:gd name="T63" fmla="*/ 253 h 443"/>
                <a:gd name="T64" fmla="*/ 378 w 491"/>
                <a:gd name="T65" fmla="*/ 253 h 443"/>
                <a:gd name="T66" fmla="*/ 414 w 491"/>
                <a:gd name="T67" fmla="*/ 217 h 443"/>
                <a:gd name="T68" fmla="*/ 449 w 491"/>
                <a:gd name="T69" fmla="*/ 253 h 443"/>
                <a:gd name="T70" fmla="*/ 414 w 491"/>
                <a:gd name="T71" fmla="*/ 288 h 443"/>
                <a:gd name="T72" fmla="*/ 378 w 491"/>
                <a:gd name="T73" fmla="*/ 253 h 443"/>
                <a:gd name="T74" fmla="*/ 352 w 491"/>
                <a:gd name="T75" fmla="*/ 80 h 443"/>
                <a:gd name="T76" fmla="*/ 376 w 491"/>
                <a:gd name="T77" fmla="*/ 98 h 443"/>
                <a:gd name="T78" fmla="*/ 410 w 491"/>
                <a:gd name="T79" fmla="*/ 179 h 443"/>
                <a:gd name="T80" fmla="*/ 82 w 491"/>
                <a:gd name="T81" fmla="*/ 179 h 443"/>
                <a:gd name="T82" fmla="*/ 116 w 491"/>
                <a:gd name="T83" fmla="*/ 98 h 443"/>
                <a:gd name="T84" fmla="*/ 140 w 491"/>
                <a:gd name="T85" fmla="*/ 80 h 443"/>
                <a:gd name="T86" fmla="*/ 352 w 491"/>
                <a:gd name="T87" fmla="*/ 8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1" h="443">
                  <a:moveTo>
                    <a:pt x="210" y="0"/>
                  </a:moveTo>
                  <a:cubicBezTo>
                    <a:pt x="203" y="0"/>
                    <a:pt x="196" y="8"/>
                    <a:pt x="196" y="14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09" y="43"/>
                    <a:pt x="93" y="57"/>
                    <a:pt x="85" y="78"/>
                  </a:cubicBezTo>
                  <a:cubicBezTo>
                    <a:pt x="79" y="92"/>
                    <a:pt x="41" y="182"/>
                    <a:pt x="41" y="182"/>
                  </a:cubicBezTo>
                  <a:cubicBezTo>
                    <a:pt x="18" y="188"/>
                    <a:pt x="0" y="209"/>
                    <a:pt x="0" y="234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43" y="363"/>
                    <a:pt x="42" y="396"/>
                    <a:pt x="42" y="407"/>
                  </a:cubicBezTo>
                  <a:cubicBezTo>
                    <a:pt x="42" y="427"/>
                    <a:pt x="58" y="443"/>
                    <a:pt x="78" y="443"/>
                  </a:cubicBezTo>
                  <a:cubicBezTo>
                    <a:pt x="98" y="443"/>
                    <a:pt x="114" y="427"/>
                    <a:pt x="114" y="407"/>
                  </a:cubicBezTo>
                  <a:cubicBezTo>
                    <a:pt x="114" y="363"/>
                    <a:pt x="114" y="363"/>
                    <a:pt x="114" y="363"/>
                  </a:cubicBezTo>
                  <a:cubicBezTo>
                    <a:pt x="378" y="363"/>
                    <a:pt x="378" y="363"/>
                    <a:pt x="378" y="363"/>
                  </a:cubicBezTo>
                  <a:cubicBezTo>
                    <a:pt x="378" y="407"/>
                    <a:pt x="378" y="407"/>
                    <a:pt x="378" y="407"/>
                  </a:cubicBezTo>
                  <a:cubicBezTo>
                    <a:pt x="378" y="427"/>
                    <a:pt x="394" y="443"/>
                    <a:pt x="414" y="443"/>
                  </a:cubicBezTo>
                  <a:cubicBezTo>
                    <a:pt x="433" y="443"/>
                    <a:pt x="449" y="427"/>
                    <a:pt x="449" y="407"/>
                  </a:cubicBezTo>
                  <a:cubicBezTo>
                    <a:pt x="449" y="396"/>
                    <a:pt x="449" y="363"/>
                    <a:pt x="449" y="363"/>
                  </a:cubicBezTo>
                  <a:cubicBezTo>
                    <a:pt x="491" y="363"/>
                    <a:pt x="491" y="363"/>
                    <a:pt x="491" y="363"/>
                  </a:cubicBezTo>
                  <a:cubicBezTo>
                    <a:pt x="491" y="234"/>
                    <a:pt x="491" y="234"/>
                    <a:pt x="491" y="234"/>
                  </a:cubicBezTo>
                  <a:cubicBezTo>
                    <a:pt x="491" y="209"/>
                    <a:pt x="474" y="188"/>
                    <a:pt x="451" y="182"/>
                  </a:cubicBezTo>
                  <a:cubicBezTo>
                    <a:pt x="451" y="182"/>
                    <a:pt x="413" y="92"/>
                    <a:pt x="407" y="78"/>
                  </a:cubicBezTo>
                  <a:cubicBezTo>
                    <a:pt x="398" y="57"/>
                    <a:pt x="383" y="43"/>
                    <a:pt x="354" y="43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6" y="14"/>
                    <a:pt x="296" y="14"/>
                    <a:pt x="296" y="14"/>
                  </a:cubicBezTo>
                  <a:cubicBezTo>
                    <a:pt x="296" y="8"/>
                    <a:pt x="289" y="0"/>
                    <a:pt x="282" y="0"/>
                  </a:cubicBezTo>
                  <a:lnTo>
                    <a:pt x="210" y="0"/>
                  </a:lnTo>
                  <a:close/>
                  <a:moveTo>
                    <a:pt x="42" y="253"/>
                  </a:moveTo>
                  <a:cubicBezTo>
                    <a:pt x="42" y="233"/>
                    <a:pt x="58" y="217"/>
                    <a:pt x="78" y="217"/>
                  </a:cubicBezTo>
                  <a:cubicBezTo>
                    <a:pt x="98" y="217"/>
                    <a:pt x="114" y="233"/>
                    <a:pt x="114" y="253"/>
                  </a:cubicBezTo>
                  <a:cubicBezTo>
                    <a:pt x="114" y="272"/>
                    <a:pt x="98" y="288"/>
                    <a:pt x="78" y="288"/>
                  </a:cubicBezTo>
                  <a:cubicBezTo>
                    <a:pt x="58" y="288"/>
                    <a:pt x="42" y="272"/>
                    <a:pt x="42" y="253"/>
                  </a:cubicBezTo>
                  <a:close/>
                  <a:moveTo>
                    <a:pt x="378" y="253"/>
                  </a:moveTo>
                  <a:cubicBezTo>
                    <a:pt x="378" y="233"/>
                    <a:pt x="394" y="217"/>
                    <a:pt x="414" y="217"/>
                  </a:cubicBezTo>
                  <a:cubicBezTo>
                    <a:pt x="433" y="217"/>
                    <a:pt x="449" y="233"/>
                    <a:pt x="449" y="253"/>
                  </a:cubicBezTo>
                  <a:cubicBezTo>
                    <a:pt x="449" y="272"/>
                    <a:pt x="433" y="288"/>
                    <a:pt x="414" y="288"/>
                  </a:cubicBezTo>
                  <a:cubicBezTo>
                    <a:pt x="394" y="288"/>
                    <a:pt x="378" y="272"/>
                    <a:pt x="378" y="253"/>
                  </a:cubicBezTo>
                  <a:close/>
                  <a:moveTo>
                    <a:pt x="352" y="80"/>
                  </a:moveTo>
                  <a:cubicBezTo>
                    <a:pt x="364" y="80"/>
                    <a:pt x="370" y="85"/>
                    <a:pt x="376" y="98"/>
                  </a:cubicBezTo>
                  <a:cubicBezTo>
                    <a:pt x="382" y="112"/>
                    <a:pt x="410" y="179"/>
                    <a:pt x="410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110" y="112"/>
                    <a:pt x="116" y="98"/>
                  </a:cubicBezTo>
                  <a:cubicBezTo>
                    <a:pt x="121" y="85"/>
                    <a:pt x="128" y="80"/>
                    <a:pt x="140" y="80"/>
                  </a:cubicBezTo>
                  <a:lnTo>
                    <a:pt x="352" y="80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58" name="TextBox 13"/>
          <p:cNvSpPr txBox="1"/>
          <p:nvPr/>
        </p:nvSpPr>
        <p:spPr>
          <a:xfrm>
            <a:off x="863970" y="657818"/>
            <a:ext cx="8755658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想起大咖曾经说过，生活不只是眼前的苟且，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845713" y="1233923"/>
            <a:ext cx="2428467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还有</a:t>
            </a:r>
            <a:r>
              <a:rPr lang="en-US" altLang="zh-CN" sz="3111" dirty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…</a:t>
            </a:r>
          </a:p>
        </p:txBody>
      </p:sp>
      <p:sp>
        <p:nvSpPr>
          <p:cNvPr id="61" name="TextBox 13"/>
          <p:cNvSpPr txBox="1"/>
          <p:nvPr/>
        </p:nvSpPr>
        <p:spPr>
          <a:xfrm>
            <a:off x="2595836" y="2498989"/>
            <a:ext cx="1544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湿</a:t>
            </a:r>
            <a:endParaRPr lang="en-US" altLang="zh-CN" sz="88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rot="20046039">
            <a:off x="3128591" y="2655149"/>
            <a:ext cx="210507" cy="1331052"/>
          </a:xfrm>
          <a:custGeom>
            <a:avLst/>
            <a:gdLst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481264 w 882378"/>
              <a:gd name="connsiteY4" fmla="*/ 368968 h 1122947"/>
              <a:gd name="connsiteX5" fmla="*/ 593558 w 882378"/>
              <a:gd name="connsiteY5" fmla="*/ 497305 h 1122947"/>
              <a:gd name="connsiteX6" fmla="*/ 673769 w 882378"/>
              <a:gd name="connsiteY6" fmla="*/ 641684 h 1122947"/>
              <a:gd name="connsiteX7" fmla="*/ 689811 w 882378"/>
              <a:gd name="connsiteY7" fmla="*/ 689810 h 1122947"/>
              <a:gd name="connsiteX8" fmla="*/ 721895 w 882378"/>
              <a:gd name="connsiteY8" fmla="*/ 770021 h 1122947"/>
              <a:gd name="connsiteX9" fmla="*/ 753979 w 882378"/>
              <a:gd name="connsiteY9" fmla="*/ 834189 h 1122947"/>
              <a:gd name="connsiteX10" fmla="*/ 786064 w 882378"/>
              <a:gd name="connsiteY10" fmla="*/ 914400 h 1122947"/>
              <a:gd name="connsiteX11" fmla="*/ 802106 w 882378"/>
              <a:gd name="connsiteY11" fmla="*/ 962526 h 1122947"/>
              <a:gd name="connsiteX12" fmla="*/ 834190 w 882378"/>
              <a:gd name="connsiteY12" fmla="*/ 1010652 h 1122947"/>
              <a:gd name="connsiteX13" fmla="*/ 850232 w 882378"/>
              <a:gd name="connsiteY13" fmla="*/ 1058779 h 1122947"/>
              <a:gd name="connsiteX14" fmla="*/ 882316 w 882378"/>
              <a:gd name="connsiteY14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593558 w 882378"/>
              <a:gd name="connsiteY4" fmla="*/ 497305 h 1122947"/>
              <a:gd name="connsiteX5" fmla="*/ 673769 w 882378"/>
              <a:gd name="connsiteY5" fmla="*/ 641684 h 1122947"/>
              <a:gd name="connsiteX6" fmla="*/ 689811 w 882378"/>
              <a:gd name="connsiteY6" fmla="*/ 689810 h 1122947"/>
              <a:gd name="connsiteX7" fmla="*/ 721895 w 882378"/>
              <a:gd name="connsiteY7" fmla="*/ 770021 h 1122947"/>
              <a:gd name="connsiteX8" fmla="*/ 753979 w 882378"/>
              <a:gd name="connsiteY8" fmla="*/ 834189 h 1122947"/>
              <a:gd name="connsiteX9" fmla="*/ 786064 w 882378"/>
              <a:gd name="connsiteY9" fmla="*/ 914400 h 1122947"/>
              <a:gd name="connsiteX10" fmla="*/ 802106 w 882378"/>
              <a:gd name="connsiteY10" fmla="*/ 962526 h 1122947"/>
              <a:gd name="connsiteX11" fmla="*/ 834190 w 882378"/>
              <a:gd name="connsiteY11" fmla="*/ 1010652 h 1122947"/>
              <a:gd name="connsiteX12" fmla="*/ 850232 w 882378"/>
              <a:gd name="connsiteY12" fmla="*/ 1058779 h 1122947"/>
              <a:gd name="connsiteX13" fmla="*/ 882316 w 882378"/>
              <a:gd name="connsiteY13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21895 w 882378"/>
              <a:gd name="connsiteY6" fmla="*/ 770021 h 1122947"/>
              <a:gd name="connsiteX7" fmla="*/ 753979 w 882378"/>
              <a:gd name="connsiteY7" fmla="*/ 834189 h 1122947"/>
              <a:gd name="connsiteX8" fmla="*/ 786064 w 882378"/>
              <a:gd name="connsiteY8" fmla="*/ 914400 h 1122947"/>
              <a:gd name="connsiteX9" fmla="*/ 802106 w 882378"/>
              <a:gd name="connsiteY9" fmla="*/ 962526 h 1122947"/>
              <a:gd name="connsiteX10" fmla="*/ 834190 w 882378"/>
              <a:gd name="connsiteY10" fmla="*/ 1010652 h 1122947"/>
              <a:gd name="connsiteX11" fmla="*/ 850232 w 882378"/>
              <a:gd name="connsiteY11" fmla="*/ 1058779 h 1122947"/>
              <a:gd name="connsiteX12" fmla="*/ 882316 w 882378"/>
              <a:gd name="connsiteY12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53979 w 882378"/>
              <a:gd name="connsiteY6" fmla="*/ 834189 h 1122947"/>
              <a:gd name="connsiteX7" fmla="*/ 786064 w 882378"/>
              <a:gd name="connsiteY7" fmla="*/ 914400 h 1122947"/>
              <a:gd name="connsiteX8" fmla="*/ 802106 w 882378"/>
              <a:gd name="connsiteY8" fmla="*/ 962526 h 1122947"/>
              <a:gd name="connsiteX9" fmla="*/ 834190 w 882378"/>
              <a:gd name="connsiteY9" fmla="*/ 1010652 h 1122947"/>
              <a:gd name="connsiteX10" fmla="*/ 850232 w 882378"/>
              <a:gd name="connsiteY10" fmla="*/ 1058779 h 1122947"/>
              <a:gd name="connsiteX11" fmla="*/ 882316 w 882378"/>
              <a:gd name="connsiteY11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378" h="1122947">
                <a:moveTo>
                  <a:pt x="0" y="0"/>
                </a:moveTo>
                <a:cubicBezTo>
                  <a:pt x="74863" y="48126"/>
                  <a:pt x="153392" y="90980"/>
                  <a:pt x="224590" y="144379"/>
                </a:cubicBezTo>
                <a:cubicBezTo>
                  <a:pt x="304182" y="204073"/>
                  <a:pt x="266512" y="177674"/>
                  <a:pt x="336885" y="224589"/>
                </a:cubicBezTo>
                <a:cubicBezTo>
                  <a:pt x="374728" y="281355"/>
                  <a:pt x="376990" y="267368"/>
                  <a:pt x="433137" y="336884"/>
                </a:cubicBezTo>
                <a:cubicBezTo>
                  <a:pt x="489284" y="406400"/>
                  <a:pt x="630990" y="582863"/>
                  <a:pt x="673769" y="641684"/>
                </a:cubicBezTo>
                <a:cubicBezTo>
                  <a:pt x="716548" y="700505"/>
                  <a:pt x="676443" y="657726"/>
                  <a:pt x="689811" y="689810"/>
                </a:cubicBezTo>
                <a:cubicBezTo>
                  <a:pt x="703179" y="721894"/>
                  <a:pt x="737937" y="796757"/>
                  <a:pt x="753979" y="834189"/>
                </a:cubicBezTo>
                <a:cubicBezTo>
                  <a:pt x="770021" y="871621"/>
                  <a:pt x="775953" y="887437"/>
                  <a:pt x="786064" y="914400"/>
                </a:cubicBezTo>
                <a:cubicBezTo>
                  <a:pt x="792001" y="930233"/>
                  <a:pt x="794544" y="947401"/>
                  <a:pt x="802106" y="962526"/>
                </a:cubicBezTo>
                <a:cubicBezTo>
                  <a:pt x="810728" y="979771"/>
                  <a:pt x="823495" y="994610"/>
                  <a:pt x="834190" y="1010652"/>
                </a:cubicBezTo>
                <a:cubicBezTo>
                  <a:pt x="839537" y="1026694"/>
                  <a:pt x="842670" y="1043654"/>
                  <a:pt x="850232" y="1058779"/>
                </a:cubicBezTo>
                <a:cubicBezTo>
                  <a:pt x="885282" y="1128880"/>
                  <a:pt x="882316" y="1082764"/>
                  <a:pt x="882316" y="1122947"/>
                </a:cubicBezTo>
              </a:path>
            </a:pathLst>
          </a:custGeom>
          <a:noFill/>
          <a:ln w="190500">
            <a:solidFill>
              <a:srgbClr val="875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20815923">
            <a:off x="2949956" y="2767857"/>
            <a:ext cx="210507" cy="1331052"/>
          </a:xfrm>
          <a:custGeom>
            <a:avLst/>
            <a:gdLst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481264 w 882378"/>
              <a:gd name="connsiteY4" fmla="*/ 368968 h 1122947"/>
              <a:gd name="connsiteX5" fmla="*/ 593558 w 882378"/>
              <a:gd name="connsiteY5" fmla="*/ 497305 h 1122947"/>
              <a:gd name="connsiteX6" fmla="*/ 673769 w 882378"/>
              <a:gd name="connsiteY6" fmla="*/ 641684 h 1122947"/>
              <a:gd name="connsiteX7" fmla="*/ 689811 w 882378"/>
              <a:gd name="connsiteY7" fmla="*/ 689810 h 1122947"/>
              <a:gd name="connsiteX8" fmla="*/ 721895 w 882378"/>
              <a:gd name="connsiteY8" fmla="*/ 770021 h 1122947"/>
              <a:gd name="connsiteX9" fmla="*/ 753979 w 882378"/>
              <a:gd name="connsiteY9" fmla="*/ 834189 h 1122947"/>
              <a:gd name="connsiteX10" fmla="*/ 786064 w 882378"/>
              <a:gd name="connsiteY10" fmla="*/ 914400 h 1122947"/>
              <a:gd name="connsiteX11" fmla="*/ 802106 w 882378"/>
              <a:gd name="connsiteY11" fmla="*/ 962526 h 1122947"/>
              <a:gd name="connsiteX12" fmla="*/ 834190 w 882378"/>
              <a:gd name="connsiteY12" fmla="*/ 1010652 h 1122947"/>
              <a:gd name="connsiteX13" fmla="*/ 850232 w 882378"/>
              <a:gd name="connsiteY13" fmla="*/ 1058779 h 1122947"/>
              <a:gd name="connsiteX14" fmla="*/ 882316 w 882378"/>
              <a:gd name="connsiteY14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593558 w 882378"/>
              <a:gd name="connsiteY4" fmla="*/ 497305 h 1122947"/>
              <a:gd name="connsiteX5" fmla="*/ 673769 w 882378"/>
              <a:gd name="connsiteY5" fmla="*/ 641684 h 1122947"/>
              <a:gd name="connsiteX6" fmla="*/ 689811 w 882378"/>
              <a:gd name="connsiteY6" fmla="*/ 689810 h 1122947"/>
              <a:gd name="connsiteX7" fmla="*/ 721895 w 882378"/>
              <a:gd name="connsiteY7" fmla="*/ 770021 h 1122947"/>
              <a:gd name="connsiteX8" fmla="*/ 753979 w 882378"/>
              <a:gd name="connsiteY8" fmla="*/ 834189 h 1122947"/>
              <a:gd name="connsiteX9" fmla="*/ 786064 w 882378"/>
              <a:gd name="connsiteY9" fmla="*/ 914400 h 1122947"/>
              <a:gd name="connsiteX10" fmla="*/ 802106 w 882378"/>
              <a:gd name="connsiteY10" fmla="*/ 962526 h 1122947"/>
              <a:gd name="connsiteX11" fmla="*/ 834190 w 882378"/>
              <a:gd name="connsiteY11" fmla="*/ 1010652 h 1122947"/>
              <a:gd name="connsiteX12" fmla="*/ 850232 w 882378"/>
              <a:gd name="connsiteY12" fmla="*/ 1058779 h 1122947"/>
              <a:gd name="connsiteX13" fmla="*/ 882316 w 882378"/>
              <a:gd name="connsiteY13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21895 w 882378"/>
              <a:gd name="connsiteY6" fmla="*/ 770021 h 1122947"/>
              <a:gd name="connsiteX7" fmla="*/ 753979 w 882378"/>
              <a:gd name="connsiteY7" fmla="*/ 834189 h 1122947"/>
              <a:gd name="connsiteX8" fmla="*/ 786064 w 882378"/>
              <a:gd name="connsiteY8" fmla="*/ 914400 h 1122947"/>
              <a:gd name="connsiteX9" fmla="*/ 802106 w 882378"/>
              <a:gd name="connsiteY9" fmla="*/ 962526 h 1122947"/>
              <a:gd name="connsiteX10" fmla="*/ 834190 w 882378"/>
              <a:gd name="connsiteY10" fmla="*/ 1010652 h 1122947"/>
              <a:gd name="connsiteX11" fmla="*/ 850232 w 882378"/>
              <a:gd name="connsiteY11" fmla="*/ 1058779 h 1122947"/>
              <a:gd name="connsiteX12" fmla="*/ 882316 w 882378"/>
              <a:gd name="connsiteY12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53979 w 882378"/>
              <a:gd name="connsiteY6" fmla="*/ 834189 h 1122947"/>
              <a:gd name="connsiteX7" fmla="*/ 786064 w 882378"/>
              <a:gd name="connsiteY7" fmla="*/ 914400 h 1122947"/>
              <a:gd name="connsiteX8" fmla="*/ 802106 w 882378"/>
              <a:gd name="connsiteY8" fmla="*/ 962526 h 1122947"/>
              <a:gd name="connsiteX9" fmla="*/ 834190 w 882378"/>
              <a:gd name="connsiteY9" fmla="*/ 1010652 h 1122947"/>
              <a:gd name="connsiteX10" fmla="*/ 850232 w 882378"/>
              <a:gd name="connsiteY10" fmla="*/ 1058779 h 1122947"/>
              <a:gd name="connsiteX11" fmla="*/ 882316 w 882378"/>
              <a:gd name="connsiteY11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378" h="1122947">
                <a:moveTo>
                  <a:pt x="0" y="0"/>
                </a:moveTo>
                <a:cubicBezTo>
                  <a:pt x="74863" y="48126"/>
                  <a:pt x="153392" y="90980"/>
                  <a:pt x="224590" y="144379"/>
                </a:cubicBezTo>
                <a:cubicBezTo>
                  <a:pt x="304182" y="204073"/>
                  <a:pt x="266512" y="177674"/>
                  <a:pt x="336885" y="224589"/>
                </a:cubicBezTo>
                <a:cubicBezTo>
                  <a:pt x="374728" y="281355"/>
                  <a:pt x="376990" y="267368"/>
                  <a:pt x="433137" y="336884"/>
                </a:cubicBezTo>
                <a:cubicBezTo>
                  <a:pt x="489284" y="406400"/>
                  <a:pt x="630990" y="582863"/>
                  <a:pt x="673769" y="641684"/>
                </a:cubicBezTo>
                <a:cubicBezTo>
                  <a:pt x="716548" y="700505"/>
                  <a:pt x="676443" y="657726"/>
                  <a:pt x="689811" y="689810"/>
                </a:cubicBezTo>
                <a:cubicBezTo>
                  <a:pt x="703179" y="721894"/>
                  <a:pt x="737937" y="796757"/>
                  <a:pt x="753979" y="834189"/>
                </a:cubicBezTo>
                <a:cubicBezTo>
                  <a:pt x="770021" y="871621"/>
                  <a:pt x="775953" y="887437"/>
                  <a:pt x="786064" y="914400"/>
                </a:cubicBezTo>
                <a:cubicBezTo>
                  <a:pt x="792001" y="930233"/>
                  <a:pt x="794544" y="947401"/>
                  <a:pt x="802106" y="962526"/>
                </a:cubicBezTo>
                <a:cubicBezTo>
                  <a:pt x="810728" y="979771"/>
                  <a:pt x="823495" y="994610"/>
                  <a:pt x="834190" y="1010652"/>
                </a:cubicBezTo>
                <a:cubicBezTo>
                  <a:pt x="839537" y="1026694"/>
                  <a:pt x="842670" y="1043654"/>
                  <a:pt x="850232" y="1058779"/>
                </a:cubicBezTo>
                <a:cubicBezTo>
                  <a:pt x="885282" y="1128880"/>
                  <a:pt x="882316" y="1082764"/>
                  <a:pt x="882316" y="1122947"/>
                </a:cubicBezTo>
              </a:path>
            </a:pathLst>
          </a:custGeom>
          <a:noFill/>
          <a:ln w="190500">
            <a:solidFill>
              <a:srgbClr val="875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21113855">
            <a:off x="3336582" y="2538134"/>
            <a:ext cx="210507" cy="1331052"/>
          </a:xfrm>
          <a:custGeom>
            <a:avLst/>
            <a:gdLst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481264 w 882378"/>
              <a:gd name="connsiteY4" fmla="*/ 368968 h 1122947"/>
              <a:gd name="connsiteX5" fmla="*/ 593558 w 882378"/>
              <a:gd name="connsiteY5" fmla="*/ 497305 h 1122947"/>
              <a:gd name="connsiteX6" fmla="*/ 673769 w 882378"/>
              <a:gd name="connsiteY6" fmla="*/ 641684 h 1122947"/>
              <a:gd name="connsiteX7" fmla="*/ 689811 w 882378"/>
              <a:gd name="connsiteY7" fmla="*/ 689810 h 1122947"/>
              <a:gd name="connsiteX8" fmla="*/ 721895 w 882378"/>
              <a:gd name="connsiteY8" fmla="*/ 770021 h 1122947"/>
              <a:gd name="connsiteX9" fmla="*/ 753979 w 882378"/>
              <a:gd name="connsiteY9" fmla="*/ 834189 h 1122947"/>
              <a:gd name="connsiteX10" fmla="*/ 786064 w 882378"/>
              <a:gd name="connsiteY10" fmla="*/ 914400 h 1122947"/>
              <a:gd name="connsiteX11" fmla="*/ 802106 w 882378"/>
              <a:gd name="connsiteY11" fmla="*/ 962526 h 1122947"/>
              <a:gd name="connsiteX12" fmla="*/ 834190 w 882378"/>
              <a:gd name="connsiteY12" fmla="*/ 1010652 h 1122947"/>
              <a:gd name="connsiteX13" fmla="*/ 850232 w 882378"/>
              <a:gd name="connsiteY13" fmla="*/ 1058779 h 1122947"/>
              <a:gd name="connsiteX14" fmla="*/ 882316 w 882378"/>
              <a:gd name="connsiteY14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593558 w 882378"/>
              <a:gd name="connsiteY4" fmla="*/ 497305 h 1122947"/>
              <a:gd name="connsiteX5" fmla="*/ 673769 w 882378"/>
              <a:gd name="connsiteY5" fmla="*/ 641684 h 1122947"/>
              <a:gd name="connsiteX6" fmla="*/ 689811 w 882378"/>
              <a:gd name="connsiteY6" fmla="*/ 689810 h 1122947"/>
              <a:gd name="connsiteX7" fmla="*/ 721895 w 882378"/>
              <a:gd name="connsiteY7" fmla="*/ 770021 h 1122947"/>
              <a:gd name="connsiteX8" fmla="*/ 753979 w 882378"/>
              <a:gd name="connsiteY8" fmla="*/ 834189 h 1122947"/>
              <a:gd name="connsiteX9" fmla="*/ 786064 w 882378"/>
              <a:gd name="connsiteY9" fmla="*/ 914400 h 1122947"/>
              <a:gd name="connsiteX10" fmla="*/ 802106 w 882378"/>
              <a:gd name="connsiteY10" fmla="*/ 962526 h 1122947"/>
              <a:gd name="connsiteX11" fmla="*/ 834190 w 882378"/>
              <a:gd name="connsiteY11" fmla="*/ 1010652 h 1122947"/>
              <a:gd name="connsiteX12" fmla="*/ 850232 w 882378"/>
              <a:gd name="connsiteY12" fmla="*/ 1058779 h 1122947"/>
              <a:gd name="connsiteX13" fmla="*/ 882316 w 882378"/>
              <a:gd name="connsiteY13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21895 w 882378"/>
              <a:gd name="connsiteY6" fmla="*/ 770021 h 1122947"/>
              <a:gd name="connsiteX7" fmla="*/ 753979 w 882378"/>
              <a:gd name="connsiteY7" fmla="*/ 834189 h 1122947"/>
              <a:gd name="connsiteX8" fmla="*/ 786064 w 882378"/>
              <a:gd name="connsiteY8" fmla="*/ 914400 h 1122947"/>
              <a:gd name="connsiteX9" fmla="*/ 802106 w 882378"/>
              <a:gd name="connsiteY9" fmla="*/ 962526 h 1122947"/>
              <a:gd name="connsiteX10" fmla="*/ 834190 w 882378"/>
              <a:gd name="connsiteY10" fmla="*/ 1010652 h 1122947"/>
              <a:gd name="connsiteX11" fmla="*/ 850232 w 882378"/>
              <a:gd name="connsiteY11" fmla="*/ 1058779 h 1122947"/>
              <a:gd name="connsiteX12" fmla="*/ 882316 w 882378"/>
              <a:gd name="connsiteY12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53979 w 882378"/>
              <a:gd name="connsiteY6" fmla="*/ 834189 h 1122947"/>
              <a:gd name="connsiteX7" fmla="*/ 786064 w 882378"/>
              <a:gd name="connsiteY7" fmla="*/ 914400 h 1122947"/>
              <a:gd name="connsiteX8" fmla="*/ 802106 w 882378"/>
              <a:gd name="connsiteY8" fmla="*/ 962526 h 1122947"/>
              <a:gd name="connsiteX9" fmla="*/ 834190 w 882378"/>
              <a:gd name="connsiteY9" fmla="*/ 1010652 h 1122947"/>
              <a:gd name="connsiteX10" fmla="*/ 850232 w 882378"/>
              <a:gd name="connsiteY10" fmla="*/ 1058779 h 1122947"/>
              <a:gd name="connsiteX11" fmla="*/ 882316 w 882378"/>
              <a:gd name="connsiteY11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378" h="1122947">
                <a:moveTo>
                  <a:pt x="0" y="0"/>
                </a:moveTo>
                <a:cubicBezTo>
                  <a:pt x="74863" y="48126"/>
                  <a:pt x="153392" y="90980"/>
                  <a:pt x="224590" y="144379"/>
                </a:cubicBezTo>
                <a:cubicBezTo>
                  <a:pt x="304182" y="204073"/>
                  <a:pt x="266512" y="177674"/>
                  <a:pt x="336885" y="224589"/>
                </a:cubicBezTo>
                <a:cubicBezTo>
                  <a:pt x="374728" y="281355"/>
                  <a:pt x="376990" y="267368"/>
                  <a:pt x="433137" y="336884"/>
                </a:cubicBezTo>
                <a:cubicBezTo>
                  <a:pt x="489284" y="406400"/>
                  <a:pt x="630990" y="582863"/>
                  <a:pt x="673769" y="641684"/>
                </a:cubicBezTo>
                <a:cubicBezTo>
                  <a:pt x="716548" y="700505"/>
                  <a:pt x="676443" y="657726"/>
                  <a:pt x="689811" y="689810"/>
                </a:cubicBezTo>
                <a:cubicBezTo>
                  <a:pt x="703179" y="721894"/>
                  <a:pt x="737937" y="796757"/>
                  <a:pt x="753979" y="834189"/>
                </a:cubicBezTo>
                <a:cubicBezTo>
                  <a:pt x="770021" y="871621"/>
                  <a:pt x="775953" y="887437"/>
                  <a:pt x="786064" y="914400"/>
                </a:cubicBezTo>
                <a:cubicBezTo>
                  <a:pt x="792001" y="930233"/>
                  <a:pt x="794544" y="947401"/>
                  <a:pt x="802106" y="962526"/>
                </a:cubicBezTo>
                <a:cubicBezTo>
                  <a:pt x="810728" y="979771"/>
                  <a:pt x="823495" y="994610"/>
                  <a:pt x="834190" y="1010652"/>
                </a:cubicBezTo>
                <a:cubicBezTo>
                  <a:pt x="839537" y="1026694"/>
                  <a:pt x="842670" y="1043654"/>
                  <a:pt x="850232" y="1058779"/>
                </a:cubicBezTo>
                <a:cubicBezTo>
                  <a:pt x="885282" y="1128880"/>
                  <a:pt x="882316" y="1082764"/>
                  <a:pt x="882316" y="1122947"/>
                </a:cubicBezTo>
              </a:path>
            </a:pathLst>
          </a:custGeom>
          <a:noFill/>
          <a:ln w="190500">
            <a:solidFill>
              <a:srgbClr val="875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20046039">
            <a:off x="2831013" y="2828378"/>
            <a:ext cx="210507" cy="1331052"/>
          </a:xfrm>
          <a:custGeom>
            <a:avLst/>
            <a:gdLst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481264 w 882378"/>
              <a:gd name="connsiteY4" fmla="*/ 368968 h 1122947"/>
              <a:gd name="connsiteX5" fmla="*/ 593558 w 882378"/>
              <a:gd name="connsiteY5" fmla="*/ 497305 h 1122947"/>
              <a:gd name="connsiteX6" fmla="*/ 673769 w 882378"/>
              <a:gd name="connsiteY6" fmla="*/ 641684 h 1122947"/>
              <a:gd name="connsiteX7" fmla="*/ 689811 w 882378"/>
              <a:gd name="connsiteY7" fmla="*/ 689810 h 1122947"/>
              <a:gd name="connsiteX8" fmla="*/ 721895 w 882378"/>
              <a:gd name="connsiteY8" fmla="*/ 770021 h 1122947"/>
              <a:gd name="connsiteX9" fmla="*/ 753979 w 882378"/>
              <a:gd name="connsiteY9" fmla="*/ 834189 h 1122947"/>
              <a:gd name="connsiteX10" fmla="*/ 786064 w 882378"/>
              <a:gd name="connsiteY10" fmla="*/ 914400 h 1122947"/>
              <a:gd name="connsiteX11" fmla="*/ 802106 w 882378"/>
              <a:gd name="connsiteY11" fmla="*/ 962526 h 1122947"/>
              <a:gd name="connsiteX12" fmla="*/ 834190 w 882378"/>
              <a:gd name="connsiteY12" fmla="*/ 1010652 h 1122947"/>
              <a:gd name="connsiteX13" fmla="*/ 850232 w 882378"/>
              <a:gd name="connsiteY13" fmla="*/ 1058779 h 1122947"/>
              <a:gd name="connsiteX14" fmla="*/ 882316 w 882378"/>
              <a:gd name="connsiteY14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593558 w 882378"/>
              <a:gd name="connsiteY4" fmla="*/ 497305 h 1122947"/>
              <a:gd name="connsiteX5" fmla="*/ 673769 w 882378"/>
              <a:gd name="connsiteY5" fmla="*/ 641684 h 1122947"/>
              <a:gd name="connsiteX6" fmla="*/ 689811 w 882378"/>
              <a:gd name="connsiteY6" fmla="*/ 689810 h 1122947"/>
              <a:gd name="connsiteX7" fmla="*/ 721895 w 882378"/>
              <a:gd name="connsiteY7" fmla="*/ 770021 h 1122947"/>
              <a:gd name="connsiteX8" fmla="*/ 753979 w 882378"/>
              <a:gd name="connsiteY8" fmla="*/ 834189 h 1122947"/>
              <a:gd name="connsiteX9" fmla="*/ 786064 w 882378"/>
              <a:gd name="connsiteY9" fmla="*/ 914400 h 1122947"/>
              <a:gd name="connsiteX10" fmla="*/ 802106 w 882378"/>
              <a:gd name="connsiteY10" fmla="*/ 962526 h 1122947"/>
              <a:gd name="connsiteX11" fmla="*/ 834190 w 882378"/>
              <a:gd name="connsiteY11" fmla="*/ 1010652 h 1122947"/>
              <a:gd name="connsiteX12" fmla="*/ 850232 w 882378"/>
              <a:gd name="connsiteY12" fmla="*/ 1058779 h 1122947"/>
              <a:gd name="connsiteX13" fmla="*/ 882316 w 882378"/>
              <a:gd name="connsiteY13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21895 w 882378"/>
              <a:gd name="connsiteY6" fmla="*/ 770021 h 1122947"/>
              <a:gd name="connsiteX7" fmla="*/ 753979 w 882378"/>
              <a:gd name="connsiteY7" fmla="*/ 834189 h 1122947"/>
              <a:gd name="connsiteX8" fmla="*/ 786064 w 882378"/>
              <a:gd name="connsiteY8" fmla="*/ 914400 h 1122947"/>
              <a:gd name="connsiteX9" fmla="*/ 802106 w 882378"/>
              <a:gd name="connsiteY9" fmla="*/ 962526 h 1122947"/>
              <a:gd name="connsiteX10" fmla="*/ 834190 w 882378"/>
              <a:gd name="connsiteY10" fmla="*/ 1010652 h 1122947"/>
              <a:gd name="connsiteX11" fmla="*/ 850232 w 882378"/>
              <a:gd name="connsiteY11" fmla="*/ 1058779 h 1122947"/>
              <a:gd name="connsiteX12" fmla="*/ 882316 w 882378"/>
              <a:gd name="connsiteY12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53979 w 882378"/>
              <a:gd name="connsiteY6" fmla="*/ 834189 h 1122947"/>
              <a:gd name="connsiteX7" fmla="*/ 786064 w 882378"/>
              <a:gd name="connsiteY7" fmla="*/ 914400 h 1122947"/>
              <a:gd name="connsiteX8" fmla="*/ 802106 w 882378"/>
              <a:gd name="connsiteY8" fmla="*/ 962526 h 1122947"/>
              <a:gd name="connsiteX9" fmla="*/ 834190 w 882378"/>
              <a:gd name="connsiteY9" fmla="*/ 1010652 h 1122947"/>
              <a:gd name="connsiteX10" fmla="*/ 850232 w 882378"/>
              <a:gd name="connsiteY10" fmla="*/ 1058779 h 1122947"/>
              <a:gd name="connsiteX11" fmla="*/ 882316 w 882378"/>
              <a:gd name="connsiteY11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378" h="1122947">
                <a:moveTo>
                  <a:pt x="0" y="0"/>
                </a:moveTo>
                <a:cubicBezTo>
                  <a:pt x="74863" y="48126"/>
                  <a:pt x="153392" y="90980"/>
                  <a:pt x="224590" y="144379"/>
                </a:cubicBezTo>
                <a:cubicBezTo>
                  <a:pt x="304182" y="204073"/>
                  <a:pt x="266512" y="177674"/>
                  <a:pt x="336885" y="224589"/>
                </a:cubicBezTo>
                <a:cubicBezTo>
                  <a:pt x="374728" y="281355"/>
                  <a:pt x="376990" y="267368"/>
                  <a:pt x="433137" y="336884"/>
                </a:cubicBezTo>
                <a:cubicBezTo>
                  <a:pt x="489284" y="406400"/>
                  <a:pt x="630990" y="582863"/>
                  <a:pt x="673769" y="641684"/>
                </a:cubicBezTo>
                <a:cubicBezTo>
                  <a:pt x="716548" y="700505"/>
                  <a:pt x="676443" y="657726"/>
                  <a:pt x="689811" y="689810"/>
                </a:cubicBezTo>
                <a:cubicBezTo>
                  <a:pt x="703179" y="721894"/>
                  <a:pt x="737937" y="796757"/>
                  <a:pt x="753979" y="834189"/>
                </a:cubicBezTo>
                <a:cubicBezTo>
                  <a:pt x="770021" y="871621"/>
                  <a:pt x="775953" y="887437"/>
                  <a:pt x="786064" y="914400"/>
                </a:cubicBezTo>
                <a:cubicBezTo>
                  <a:pt x="792001" y="930233"/>
                  <a:pt x="794544" y="947401"/>
                  <a:pt x="802106" y="962526"/>
                </a:cubicBezTo>
                <a:cubicBezTo>
                  <a:pt x="810728" y="979771"/>
                  <a:pt x="823495" y="994610"/>
                  <a:pt x="834190" y="1010652"/>
                </a:cubicBezTo>
                <a:cubicBezTo>
                  <a:pt x="839537" y="1026694"/>
                  <a:pt x="842670" y="1043654"/>
                  <a:pt x="850232" y="1058779"/>
                </a:cubicBezTo>
                <a:cubicBezTo>
                  <a:pt x="885282" y="1128880"/>
                  <a:pt x="882316" y="1082764"/>
                  <a:pt x="882316" y="1122947"/>
                </a:cubicBezTo>
              </a:path>
            </a:pathLst>
          </a:custGeom>
          <a:noFill/>
          <a:ln w="190500">
            <a:solidFill>
              <a:srgbClr val="875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20599852">
            <a:off x="2657837" y="2925131"/>
            <a:ext cx="210507" cy="985863"/>
          </a:xfrm>
          <a:custGeom>
            <a:avLst/>
            <a:gdLst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481264 w 882378"/>
              <a:gd name="connsiteY4" fmla="*/ 368968 h 1122947"/>
              <a:gd name="connsiteX5" fmla="*/ 593558 w 882378"/>
              <a:gd name="connsiteY5" fmla="*/ 497305 h 1122947"/>
              <a:gd name="connsiteX6" fmla="*/ 673769 w 882378"/>
              <a:gd name="connsiteY6" fmla="*/ 641684 h 1122947"/>
              <a:gd name="connsiteX7" fmla="*/ 689811 w 882378"/>
              <a:gd name="connsiteY7" fmla="*/ 689810 h 1122947"/>
              <a:gd name="connsiteX8" fmla="*/ 721895 w 882378"/>
              <a:gd name="connsiteY8" fmla="*/ 770021 h 1122947"/>
              <a:gd name="connsiteX9" fmla="*/ 753979 w 882378"/>
              <a:gd name="connsiteY9" fmla="*/ 834189 h 1122947"/>
              <a:gd name="connsiteX10" fmla="*/ 786064 w 882378"/>
              <a:gd name="connsiteY10" fmla="*/ 914400 h 1122947"/>
              <a:gd name="connsiteX11" fmla="*/ 802106 w 882378"/>
              <a:gd name="connsiteY11" fmla="*/ 962526 h 1122947"/>
              <a:gd name="connsiteX12" fmla="*/ 834190 w 882378"/>
              <a:gd name="connsiteY12" fmla="*/ 1010652 h 1122947"/>
              <a:gd name="connsiteX13" fmla="*/ 850232 w 882378"/>
              <a:gd name="connsiteY13" fmla="*/ 1058779 h 1122947"/>
              <a:gd name="connsiteX14" fmla="*/ 882316 w 882378"/>
              <a:gd name="connsiteY14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593558 w 882378"/>
              <a:gd name="connsiteY4" fmla="*/ 497305 h 1122947"/>
              <a:gd name="connsiteX5" fmla="*/ 673769 w 882378"/>
              <a:gd name="connsiteY5" fmla="*/ 641684 h 1122947"/>
              <a:gd name="connsiteX6" fmla="*/ 689811 w 882378"/>
              <a:gd name="connsiteY6" fmla="*/ 689810 h 1122947"/>
              <a:gd name="connsiteX7" fmla="*/ 721895 w 882378"/>
              <a:gd name="connsiteY7" fmla="*/ 770021 h 1122947"/>
              <a:gd name="connsiteX8" fmla="*/ 753979 w 882378"/>
              <a:gd name="connsiteY8" fmla="*/ 834189 h 1122947"/>
              <a:gd name="connsiteX9" fmla="*/ 786064 w 882378"/>
              <a:gd name="connsiteY9" fmla="*/ 914400 h 1122947"/>
              <a:gd name="connsiteX10" fmla="*/ 802106 w 882378"/>
              <a:gd name="connsiteY10" fmla="*/ 962526 h 1122947"/>
              <a:gd name="connsiteX11" fmla="*/ 834190 w 882378"/>
              <a:gd name="connsiteY11" fmla="*/ 1010652 h 1122947"/>
              <a:gd name="connsiteX12" fmla="*/ 850232 w 882378"/>
              <a:gd name="connsiteY12" fmla="*/ 1058779 h 1122947"/>
              <a:gd name="connsiteX13" fmla="*/ 882316 w 882378"/>
              <a:gd name="connsiteY13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21895 w 882378"/>
              <a:gd name="connsiteY6" fmla="*/ 770021 h 1122947"/>
              <a:gd name="connsiteX7" fmla="*/ 753979 w 882378"/>
              <a:gd name="connsiteY7" fmla="*/ 834189 h 1122947"/>
              <a:gd name="connsiteX8" fmla="*/ 786064 w 882378"/>
              <a:gd name="connsiteY8" fmla="*/ 914400 h 1122947"/>
              <a:gd name="connsiteX9" fmla="*/ 802106 w 882378"/>
              <a:gd name="connsiteY9" fmla="*/ 962526 h 1122947"/>
              <a:gd name="connsiteX10" fmla="*/ 834190 w 882378"/>
              <a:gd name="connsiteY10" fmla="*/ 1010652 h 1122947"/>
              <a:gd name="connsiteX11" fmla="*/ 850232 w 882378"/>
              <a:gd name="connsiteY11" fmla="*/ 1058779 h 1122947"/>
              <a:gd name="connsiteX12" fmla="*/ 882316 w 882378"/>
              <a:gd name="connsiteY12" fmla="*/ 1122947 h 1122947"/>
              <a:gd name="connsiteX0" fmla="*/ 0 w 882378"/>
              <a:gd name="connsiteY0" fmla="*/ 0 h 1122947"/>
              <a:gd name="connsiteX1" fmla="*/ 224590 w 882378"/>
              <a:gd name="connsiteY1" fmla="*/ 144379 h 1122947"/>
              <a:gd name="connsiteX2" fmla="*/ 336885 w 882378"/>
              <a:gd name="connsiteY2" fmla="*/ 224589 h 1122947"/>
              <a:gd name="connsiteX3" fmla="*/ 433137 w 882378"/>
              <a:gd name="connsiteY3" fmla="*/ 336884 h 1122947"/>
              <a:gd name="connsiteX4" fmla="*/ 673769 w 882378"/>
              <a:gd name="connsiteY4" fmla="*/ 641684 h 1122947"/>
              <a:gd name="connsiteX5" fmla="*/ 689811 w 882378"/>
              <a:gd name="connsiteY5" fmla="*/ 689810 h 1122947"/>
              <a:gd name="connsiteX6" fmla="*/ 753979 w 882378"/>
              <a:gd name="connsiteY6" fmla="*/ 834189 h 1122947"/>
              <a:gd name="connsiteX7" fmla="*/ 786064 w 882378"/>
              <a:gd name="connsiteY7" fmla="*/ 914400 h 1122947"/>
              <a:gd name="connsiteX8" fmla="*/ 802106 w 882378"/>
              <a:gd name="connsiteY8" fmla="*/ 962526 h 1122947"/>
              <a:gd name="connsiteX9" fmla="*/ 834190 w 882378"/>
              <a:gd name="connsiteY9" fmla="*/ 1010652 h 1122947"/>
              <a:gd name="connsiteX10" fmla="*/ 850232 w 882378"/>
              <a:gd name="connsiteY10" fmla="*/ 1058779 h 1122947"/>
              <a:gd name="connsiteX11" fmla="*/ 882316 w 882378"/>
              <a:gd name="connsiteY11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378" h="1122947">
                <a:moveTo>
                  <a:pt x="0" y="0"/>
                </a:moveTo>
                <a:cubicBezTo>
                  <a:pt x="74863" y="48126"/>
                  <a:pt x="153392" y="90980"/>
                  <a:pt x="224590" y="144379"/>
                </a:cubicBezTo>
                <a:cubicBezTo>
                  <a:pt x="304182" y="204073"/>
                  <a:pt x="266512" y="177674"/>
                  <a:pt x="336885" y="224589"/>
                </a:cubicBezTo>
                <a:cubicBezTo>
                  <a:pt x="374728" y="281355"/>
                  <a:pt x="376990" y="267368"/>
                  <a:pt x="433137" y="336884"/>
                </a:cubicBezTo>
                <a:cubicBezTo>
                  <a:pt x="489284" y="406400"/>
                  <a:pt x="630990" y="582863"/>
                  <a:pt x="673769" y="641684"/>
                </a:cubicBezTo>
                <a:cubicBezTo>
                  <a:pt x="716548" y="700505"/>
                  <a:pt x="676443" y="657726"/>
                  <a:pt x="689811" y="689810"/>
                </a:cubicBezTo>
                <a:cubicBezTo>
                  <a:pt x="703179" y="721894"/>
                  <a:pt x="737937" y="796757"/>
                  <a:pt x="753979" y="834189"/>
                </a:cubicBezTo>
                <a:cubicBezTo>
                  <a:pt x="770021" y="871621"/>
                  <a:pt x="775953" y="887437"/>
                  <a:pt x="786064" y="914400"/>
                </a:cubicBezTo>
                <a:cubicBezTo>
                  <a:pt x="792001" y="930233"/>
                  <a:pt x="794544" y="947401"/>
                  <a:pt x="802106" y="962526"/>
                </a:cubicBezTo>
                <a:cubicBezTo>
                  <a:pt x="810728" y="979771"/>
                  <a:pt x="823495" y="994610"/>
                  <a:pt x="834190" y="1010652"/>
                </a:cubicBezTo>
                <a:cubicBezTo>
                  <a:pt x="839537" y="1026694"/>
                  <a:pt x="842670" y="1043654"/>
                  <a:pt x="850232" y="1058779"/>
                </a:cubicBezTo>
                <a:cubicBezTo>
                  <a:pt x="885282" y="1128880"/>
                  <a:pt x="882316" y="1082764"/>
                  <a:pt x="882316" y="1122947"/>
                </a:cubicBezTo>
              </a:path>
            </a:pathLst>
          </a:custGeom>
          <a:noFill/>
          <a:ln w="190500">
            <a:solidFill>
              <a:srgbClr val="875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13"/>
          <p:cNvSpPr txBox="1"/>
          <p:nvPr/>
        </p:nvSpPr>
        <p:spPr>
          <a:xfrm>
            <a:off x="2624391" y="2470260"/>
            <a:ext cx="1544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诗</a:t>
            </a:r>
            <a:endParaRPr lang="en-US" altLang="zh-CN" sz="88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3855864" y="2470260"/>
            <a:ext cx="1544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和</a:t>
            </a:r>
            <a:endParaRPr lang="en-US" altLang="zh-CN" sz="8800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7535463" y="2955279"/>
            <a:ext cx="1910120" cy="1846437"/>
          </a:xfrm>
          <a:custGeom>
            <a:avLst/>
            <a:gdLst/>
            <a:ahLst/>
            <a:cxnLst/>
            <a:rect l="l" t="t" r="r" b="b"/>
            <a:pathLst>
              <a:path w="810621" h="783595">
                <a:moveTo>
                  <a:pt x="777390" y="46"/>
                </a:moveTo>
                <a:cubicBezTo>
                  <a:pt x="788137" y="-226"/>
                  <a:pt x="795823" y="727"/>
                  <a:pt x="800449" y="2903"/>
                </a:cubicBezTo>
                <a:cubicBezTo>
                  <a:pt x="806616" y="5805"/>
                  <a:pt x="809971" y="12517"/>
                  <a:pt x="810515" y="23037"/>
                </a:cubicBezTo>
                <a:cubicBezTo>
                  <a:pt x="811060" y="33557"/>
                  <a:pt x="809518" y="40359"/>
                  <a:pt x="805890" y="43443"/>
                </a:cubicBezTo>
                <a:cubicBezTo>
                  <a:pt x="802262" y="46526"/>
                  <a:pt x="795370" y="48431"/>
                  <a:pt x="785212" y="49156"/>
                </a:cubicBezTo>
                <a:lnTo>
                  <a:pt x="491914" y="77452"/>
                </a:lnTo>
                <a:lnTo>
                  <a:pt x="276429" y="345720"/>
                </a:lnTo>
                <a:lnTo>
                  <a:pt x="625776" y="379457"/>
                </a:lnTo>
                <a:cubicBezTo>
                  <a:pt x="656611" y="382722"/>
                  <a:pt x="673117" y="385896"/>
                  <a:pt x="675293" y="388980"/>
                </a:cubicBezTo>
                <a:cubicBezTo>
                  <a:pt x="677470" y="392063"/>
                  <a:pt x="678830" y="396235"/>
                  <a:pt x="679375" y="401495"/>
                </a:cubicBezTo>
                <a:cubicBezTo>
                  <a:pt x="679919" y="406755"/>
                  <a:pt x="677289" y="414646"/>
                  <a:pt x="671484" y="425166"/>
                </a:cubicBezTo>
                <a:lnTo>
                  <a:pt x="561021" y="619428"/>
                </a:lnTo>
                <a:cubicBezTo>
                  <a:pt x="511685" y="705405"/>
                  <a:pt x="482301" y="753743"/>
                  <a:pt x="472869" y="764445"/>
                </a:cubicBezTo>
                <a:cubicBezTo>
                  <a:pt x="463437" y="775147"/>
                  <a:pt x="455093" y="781405"/>
                  <a:pt x="447838" y="783218"/>
                </a:cubicBezTo>
                <a:cubicBezTo>
                  <a:pt x="440582" y="785032"/>
                  <a:pt x="431513" y="780316"/>
                  <a:pt x="420630" y="769070"/>
                </a:cubicBezTo>
                <a:lnTo>
                  <a:pt x="306902" y="655342"/>
                </a:lnTo>
                <a:cubicBezTo>
                  <a:pt x="297107" y="645910"/>
                  <a:pt x="294387" y="636841"/>
                  <a:pt x="298740" y="628135"/>
                </a:cubicBezTo>
                <a:cubicBezTo>
                  <a:pt x="303093" y="619428"/>
                  <a:pt x="308897" y="614440"/>
                  <a:pt x="316153" y="613171"/>
                </a:cubicBezTo>
                <a:cubicBezTo>
                  <a:pt x="323408" y="611901"/>
                  <a:pt x="330845" y="614712"/>
                  <a:pt x="338463" y="621605"/>
                </a:cubicBezTo>
                <a:lnTo>
                  <a:pt x="446205" y="723362"/>
                </a:lnTo>
                <a:lnTo>
                  <a:pt x="617069" y="427887"/>
                </a:lnTo>
                <a:lnTo>
                  <a:pt x="233441" y="393605"/>
                </a:lnTo>
                <a:lnTo>
                  <a:pt x="76181" y="578617"/>
                </a:lnTo>
                <a:cubicBezTo>
                  <a:pt x="66749" y="589863"/>
                  <a:pt x="59494" y="597118"/>
                  <a:pt x="54415" y="600383"/>
                </a:cubicBezTo>
                <a:cubicBezTo>
                  <a:pt x="49336" y="603648"/>
                  <a:pt x="42262" y="604918"/>
                  <a:pt x="33193" y="604192"/>
                </a:cubicBezTo>
                <a:cubicBezTo>
                  <a:pt x="24124" y="603467"/>
                  <a:pt x="18229" y="599567"/>
                  <a:pt x="15508" y="592493"/>
                </a:cubicBezTo>
                <a:cubicBezTo>
                  <a:pt x="12787" y="585419"/>
                  <a:pt x="17050" y="575171"/>
                  <a:pt x="28296" y="561748"/>
                </a:cubicBezTo>
                <a:lnTo>
                  <a:pt x="424439" y="86159"/>
                </a:lnTo>
                <a:lnTo>
                  <a:pt x="22310" y="125882"/>
                </a:lnTo>
                <a:cubicBezTo>
                  <a:pt x="15055" y="126607"/>
                  <a:pt x="9523" y="125066"/>
                  <a:pt x="5713" y="121256"/>
                </a:cubicBezTo>
                <a:cubicBezTo>
                  <a:pt x="1904" y="117447"/>
                  <a:pt x="0" y="111280"/>
                  <a:pt x="0" y="102755"/>
                </a:cubicBezTo>
                <a:cubicBezTo>
                  <a:pt x="0" y="94230"/>
                  <a:pt x="1904" y="87791"/>
                  <a:pt x="5713" y="83438"/>
                </a:cubicBezTo>
                <a:cubicBezTo>
                  <a:pt x="9523" y="79085"/>
                  <a:pt x="17050" y="76182"/>
                  <a:pt x="28296" y="74731"/>
                </a:cubicBezTo>
                <a:lnTo>
                  <a:pt x="765623" y="727"/>
                </a:lnTo>
                <a:cubicBezTo>
                  <a:pt x="769885" y="364"/>
                  <a:pt x="773808" y="137"/>
                  <a:pt x="777390" y="46"/>
                </a:cubicBezTo>
                <a:close/>
              </a:path>
            </a:pathLst>
          </a:custGeom>
          <a:solidFill>
            <a:srgbClr val="C2B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5082393" y="2842742"/>
            <a:ext cx="2000808" cy="1829466"/>
            <a:chOff x="5634417" y="4083424"/>
            <a:chExt cx="951933" cy="870413"/>
          </a:xfrm>
        </p:grpSpPr>
        <p:sp>
          <p:nvSpPr>
            <p:cNvPr id="76" name="任意多边形 75"/>
            <p:cNvSpPr/>
            <p:nvPr/>
          </p:nvSpPr>
          <p:spPr>
            <a:xfrm>
              <a:off x="5782385" y="4083424"/>
              <a:ext cx="114469" cy="171142"/>
            </a:xfrm>
            <a:custGeom>
              <a:avLst/>
              <a:gdLst/>
              <a:ahLst/>
              <a:cxnLst/>
              <a:rect l="l" t="t" r="r" b="b"/>
              <a:pathLst>
                <a:path w="114469" h="171142">
                  <a:moveTo>
                    <a:pt x="17999" y="273"/>
                  </a:moveTo>
                  <a:cubicBezTo>
                    <a:pt x="29245" y="-1178"/>
                    <a:pt x="40128" y="3175"/>
                    <a:pt x="50648" y="13332"/>
                  </a:cubicBezTo>
                  <a:lnTo>
                    <a:pt x="88195" y="81352"/>
                  </a:lnTo>
                  <a:cubicBezTo>
                    <a:pt x="107059" y="112187"/>
                    <a:pt x="115765" y="134769"/>
                    <a:pt x="114314" y="149099"/>
                  </a:cubicBezTo>
                  <a:cubicBezTo>
                    <a:pt x="112863" y="163428"/>
                    <a:pt x="105426" y="170774"/>
                    <a:pt x="92004" y="171137"/>
                  </a:cubicBezTo>
                  <a:cubicBezTo>
                    <a:pt x="81846" y="171500"/>
                    <a:pt x="66066" y="152364"/>
                    <a:pt x="44662" y="113729"/>
                  </a:cubicBezTo>
                  <a:cubicBezTo>
                    <a:pt x="23259" y="75094"/>
                    <a:pt x="10381" y="50970"/>
                    <a:pt x="6027" y="41356"/>
                  </a:cubicBezTo>
                  <a:cubicBezTo>
                    <a:pt x="1674" y="31743"/>
                    <a:pt x="-321" y="26755"/>
                    <a:pt x="42" y="26392"/>
                  </a:cubicBezTo>
                  <a:cubicBezTo>
                    <a:pt x="767" y="10430"/>
                    <a:pt x="6753" y="1724"/>
                    <a:pt x="17999" y="273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5634417" y="4256278"/>
              <a:ext cx="951933" cy="697559"/>
            </a:xfrm>
            <a:custGeom>
              <a:avLst/>
              <a:gdLst/>
              <a:ahLst/>
              <a:cxnLst/>
              <a:rect l="l" t="t" r="r" b="b"/>
              <a:pathLst>
                <a:path w="951933" h="697559">
                  <a:moveTo>
                    <a:pt x="97948" y="459"/>
                  </a:moveTo>
                  <a:lnTo>
                    <a:pt x="342817" y="34197"/>
                  </a:lnTo>
                  <a:cubicBezTo>
                    <a:pt x="359867" y="36736"/>
                    <a:pt x="370024" y="44354"/>
                    <a:pt x="373289" y="57051"/>
                  </a:cubicBezTo>
                  <a:cubicBezTo>
                    <a:pt x="376554" y="69748"/>
                    <a:pt x="371294" y="84985"/>
                    <a:pt x="357509" y="102760"/>
                  </a:cubicBezTo>
                  <a:lnTo>
                    <a:pt x="124067" y="401500"/>
                  </a:lnTo>
                  <a:lnTo>
                    <a:pt x="257385" y="407486"/>
                  </a:lnTo>
                  <a:cubicBezTo>
                    <a:pt x="274797" y="408574"/>
                    <a:pt x="286315" y="413653"/>
                    <a:pt x="291938" y="422722"/>
                  </a:cubicBezTo>
                  <a:cubicBezTo>
                    <a:pt x="297561" y="431791"/>
                    <a:pt x="297289" y="440861"/>
                    <a:pt x="291122" y="449930"/>
                  </a:cubicBezTo>
                  <a:lnTo>
                    <a:pt x="157260" y="643648"/>
                  </a:lnTo>
                  <a:lnTo>
                    <a:pt x="898396" y="635486"/>
                  </a:lnTo>
                  <a:cubicBezTo>
                    <a:pt x="914358" y="635486"/>
                    <a:pt x="924697" y="636393"/>
                    <a:pt x="929413" y="638207"/>
                  </a:cubicBezTo>
                  <a:cubicBezTo>
                    <a:pt x="934129" y="640020"/>
                    <a:pt x="940931" y="647729"/>
                    <a:pt x="949819" y="661333"/>
                  </a:cubicBezTo>
                  <a:cubicBezTo>
                    <a:pt x="958707" y="674937"/>
                    <a:pt x="939571" y="682102"/>
                    <a:pt x="892411" y="682827"/>
                  </a:cubicBezTo>
                  <a:lnTo>
                    <a:pt x="50062" y="697519"/>
                  </a:lnTo>
                  <a:cubicBezTo>
                    <a:pt x="30836" y="697882"/>
                    <a:pt x="17685" y="695796"/>
                    <a:pt x="10611" y="691262"/>
                  </a:cubicBezTo>
                  <a:cubicBezTo>
                    <a:pt x="3537" y="686727"/>
                    <a:pt x="0" y="680560"/>
                    <a:pt x="0" y="672760"/>
                  </a:cubicBezTo>
                  <a:cubicBezTo>
                    <a:pt x="0" y="664961"/>
                    <a:pt x="5260" y="657977"/>
                    <a:pt x="15781" y="651810"/>
                  </a:cubicBezTo>
                  <a:cubicBezTo>
                    <a:pt x="22673" y="648183"/>
                    <a:pt x="34100" y="646188"/>
                    <a:pt x="50062" y="645825"/>
                  </a:cubicBezTo>
                  <a:lnTo>
                    <a:pt x="92506" y="645825"/>
                  </a:lnTo>
                  <a:lnTo>
                    <a:pt x="234530" y="452651"/>
                  </a:lnTo>
                  <a:lnTo>
                    <a:pt x="101213" y="447209"/>
                  </a:lnTo>
                  <a:lnTo>
                    <a:pt x="78358" y="447209"/>
                  </a:lnTo>
                  <a:cubicBezTo>
                    <a:pt x="70015" y="446846"/>
                    <a:pt x="62487" y="443491"/>
                    <a:pt x="55776" y="437142"/>
                  </a:cubicBezTo>
                  <a:cubicBezTo>
                    <a:pt x="49065" y="430794"/>
                    <a:pt x="51695" y="420001"/>
                    <a:pt x="63666" y="404765"/>
                  </a:cubicBezTo>
                  <a:lnTo>
                    <a:pt x="314521" y="79906"/>
                  </a:lnTo>
                  <a:lnTo>
                    <a:pt x="102301" y="48889"/>
                  </a:lnTo>
                  <a:lnTo>
                    <a:pt x="70196" y="45080"/>
                  </a:lnTo>
                  <a:cubicBezTo>
                    <a:pt x="59676" y="40727"/>
                    <a:pt x="54325" y="34560"/>
                    <a:pt x="54143" y="26579"/>
                  </a:cubicBezTo>
                  <a:cubicBezTo>
                    <a:pt x="53962" y="18598"/>
                    <a:pt x="58043" y="11887"/>
                    <a:pt x="66387" y="6445"/>
                  </a:cubicBezTo>
                  <a:cubicBezTo>
                    <a:pt x="74731" y="1004"/>
                    <a:pt x="85251" y="-992"/>
                    <a:pt x="97948" y="459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976455" y="4380007"/>
              <a:ext cx="591199" cy="479786"/>
            </a:xfrm>
            <a:custGeom>
              <a:avLst/>
              <a:gdLst/>
              <a:ahLst/>
              <a:cxnLst/>
              <a:rect l="l" t="t" r="r" b="b"/>
              <a:pathLst>
                <a:path w="591199" h="479786">
                  <a:moveTo>
                    <a:pt x="500719" y="48"/>
                  </a:moveTo>
                  <a:cubicBezTo>
                    <a:pt x="505344" y="-88"/>
                    <a:pt x="509017" y="71"/>
                    <a:pt x="511738" y="524"/>
                  </a:cubicBezTo>
                  <a:cubicBezTo>
                    <a:pt x="517180" y="1431"/>
                    <a:pt x="521351" y="4878"/>
                    <a:pt x="524254" y="10863"/>
                  </a:cubicBezTo>
                  <a:cubicBezTo>
                    <a:pt x="527156" y="16849"/>
                    <a:pt x="528607" y="21474"/>
                    <a:pt x="528607" y="24739"/>
                  </a:cubicBezTo>
                  <a:cubicBezTo>
                    <a:pt x="528244" y="32357"/>
                    <a:pt x="525977" y="37889"/>
                    <a:pt x="521805" y="41336"/>
                  </a:cubicBezTo>
                  <a:cubicBezTo>
                    <a:pt x="517633" y="44782"/>
                    <a:pt x="508473" y="47412"/>
                    <a:pt x="494325" y="49226"/>
                  </a:cubicBezTo>
                  <a:lnTo>
                    <a:pt x="378421" y="65006"/>
                  </a:lnTo>
                  <a:lnTo>
                    <a:pt x="386039" y="86228"/>
                  </a:lnTo>
                  <a:lnTo>
                    <a:pt x="287547" y="385512"/>
                  </a:lnTo>
                  <a:lnTo>
                    <a:pt x="532416" y="352863"/>
                  </a:lnTo>
                  <a:cubicBezTo>
                    <a:pt x="519356" y="330734"/>
                    <a:pt x="506841" y="312868"/>
                    <a:pt x="494869" y="299264"/>
                  </a:cubicBezTo>
                  <a:cubicBezTo>
                    <a:pt x="482898" y="285660"/>
                    <a:pt x="475461" y="273326"/>
                    <a:pt x="472559" y="262262"/>
                  </a:cubicBezTo>
                  <a:cubicBezTo>
                    <a:pt x="469657" y="251197"/>
                    <a:pt x="471743" y="242944"/>
                    <a:pt x="478817" y="237503"/>
                  </a:cubicBezTo>
                  <a:cubicBezTo>
                    <a:pt x="485891" y="232061"/>
                    <a:pt x="494144" y="230610"/>
                    <a:pt x="503576" y="233150"/>
                  </a:cubicBezTo>
                  <a:cubicBezTo>
                    <a:pt x="512282" y="236052"/>
                    <a:pt x="522802" y="247479"/>
                    <a:pt x="535137" y="267431"/>
                  </a:cubicBezTo>
                  <a:lnTo>
                    <a:pt x="578125" y="330009"/>
                  </a:lnTo>
                  <a:cubicBezTo>
                    <a:pt x="588645" y="347059"/>
                    <a:pt x="592817" y="360300"/>
                    <a:pt x="590640" y="369732"/>
                  </a:cubicBezTo>
                  <a:cubicBezTo>
                    <a:pt x="588464" y="378438"/>
                    <a:pt x="581208" y="386601"/>
                    <a:pt x="568874" y="394219"/>
                  </a:cubicBezTo>
                  <a:lnTo>
                    <a:pt x="557447" y="399660"/>
                  </a:lnTo>
                  <a:lnTo>
                    <a:pt x="266869" y="438839"/>
                  </a:lnTo>
                  <a:cubicBezTo>
                    <a:pt x="262516" y="439565"/>
                    <a:pt x="255261" y="438205"/>
                    <a:pt x="245103" y="434758"/>
                  </a:cubicBezTo>
                  <a:cubicBezTo>
                    <a:pt x="234946" y="431312"/>
                    <a:pt x="228688" y="427956"/>
                    <a:pt x="226330" y="424691"/>
                  </a:cubicBezTo>
                  <a:cubicBezTo>
                    <a:pt x="223972" y="421427"/>
                    <a:pt x="226421" y="409637"/>
                    <a:pt x="233676" y="389321"/>
                  </a:cubicBezTo>
                  <a:lnTo>
                    <a:pt x="290268" y="227164"/>
                  </a:lnTo>
                  <a:lnTo>
                    <a:pt x="341418" y="70992"/>
                  </a:lnTo>
                  <a:lnTo>
                    <a:pt x="261972" y="81875"/>
                  </a:lnTo>
                  <a:lnTo>
                    <a:pt x="127566" y="314773"/>
                  </a:lnTo>
                  <a:cubicBezTo>
                    <a:pt x="68072" y="417436"/>
                    <a:pt x="34969" y="471216"/>
                    <a:pt x="28258" y="476114"/>
                  </a:cubicBezTo>
                  <a:cubicBezTo>
                    <a:pt x="21547" y="481011"/>
                    <a:pt x="14926" y="481011"/>
                    <a:pt x="8397" y="476114"/>
                  </a:cubicBezTo>
                  <a:cubicBezTo>
                    <a:pt x="1867" y="471216"/>
                    <a:pt x="-854" y="466954"/>
                    <a:pt x="234" y="463326"/>
                  </a:cubicBezTo>
                  <a:lnTo>
                    <a:pt x="7308" y="432854"/>
                  </a:lnTo>
                  <a:lnTo>
                    <a:pt x="130831" y="215737"/>
                  </a:lnTo>
                  <a:lnTo>
                    <a:pt x="204836" y="84596"/>
                  </a:lnTo>
                  <a:lnTo>
                    <a:pt x="91108" y="99288"/>
                  </a:lnTo>
                  <a:cubicBezTo>
                    <a:pt x="67891" y="102553"/>
                    <a:pt x="56463" y="95842"/>
                    <a:pt x="56826" y="79154"/>
                  </a:cubicBezTo>
                  <a:cubicBezTo>
                    <a:pt x="56826" y="67546"/>
                    <a:pt x="67347" y="58114"/>
                    <a:pt x="88387" y="50858"/>
                  </a:cubicBezTo>
                  <a:lnTo>
                    <a:pt x="166201" y="43240"/>
                  </a:lnTo>
                  <a:lnTo>
                    <a:pt x="483986" y="1340"/>
                  </a:lnTo>
                  <a:cubicBezTo>
                    <a:pt x="490516" y="615"/>
                    <a:pt x="496094" y="184"/>
                    <a:pt x="500719" y="48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87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2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2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-21600000">
                                      <p:cBhvr>
                                        <p:cTn id="5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  <p:bldP spid="63" grpId="0" animBg="1"/>
      <p:bldP spid="65" grpId="0" animBg="1"/>
      <p:bldP spid="66" grpId="0" animBg="1"/>
      <p:bldP spid="67" grpId="0" animBg="1"/>
      <p:bldP spid="68" grpId="0" animBg="1"/>
      <p:bldP spid="64" grpId="0"/>
      <p:bldP spid="69" grpId="0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71488" y="2653364"/>
            <a:ext cx="5976664" cy="2144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3333" dirty="0" smtClean="0">
                <a:solidFill>
                  <a:srgbClr val="C2BEA3"/>
                </a:solidFill>
                <a:latin typeface="Impact" pitchFamily="34" charset="0"/>
                <a:ea typeface="汉仪丫丫体简" pitchFamily="2" charset="-122"/>
                <a:cs typeface="俪宋体" pitchFamily="18" charset="-122"/>
              </a:rPr>
              <a:t>CHANGE</a:t>
            </a:r>
            <a:endParaRPr lang="en-US" altLang="zh-CN" sz="13333" dirty="0">
              <a:solidFill>
                <a:srgbClr val="C2BEA3"/>
              </a:solidFill>
              <a:latin typeface="Impact" pitchFamily="34" charset="0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rot="21209436">
            <a:off x="1122635" y="1445886"/>
            <a:ext cx="4480499" cy="2144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3333" dirty="0">
                <a:solidFill>
                  <a:srgbClr val="C2BEA3"/>
                </a:solidFill>
                <a:latin typeface="Impact" pitchFamily="34" charset="0"/>
                <a:ea typeface="汉仪丫丫体简" pitchFamily="2" charset="-122"/>
                <a:cs typeface="俪宋体" pitchFamily="18" charset="-122"/>
              </a:rPr>
              <a:t>FOR</a:t>
            </a:r>
          </a:p>
        </p:txBody>
      </p:sp>
      <p:sp>
        <p:nvSpPr>
          <p:cNvPr id="32" name="TextBox 31"/>
          <p:cNvSpPr txBox="1"/>
          <p:nvPr/>
        </p:nvSpPr>
        <p:spPr>
          <a:xfrm rot="324027">
            <a:off x="1316830" y="334812"/>
            <a:ext cx="4640517" cy="2144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3333" dirty="0">
                <a:solidFill>
                  <a:srgbClr val="C2BEA3"/>
                </a:solidFill>
                <a:latin typeface="Impact" pitchFamily="34" charset="0"/>
                <a:ea typeface="汉仪丫丫体简" pitchFamily="2" charset="-122"/>
                <a:cs typeface="俪宋体" pitchFamily="18" charset="-122"/>
              </a:rPr>
              <a:t>TIME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41794" y="3633241"/>
            <a:ext cx="2432023" cy="1885519"/>
            <a:chOff x="3323790" y="-1761160"/>
            <a:chExt cx="3240360" cy="2512213"/>
          </a:xfrm>
        </p:grpSpPr>
        <p:sp>
          <p:nvSpPr>
            <p:cNvPr id="2" name="爆炸形 1 1"/>
            <p:cNvSpPr/>
            <p:nvPr/>
          </p:nvSpPr>
          <p:spPr>
            <a:xfrm>
              <a:off x="3323790" y="-1761160"/>
              <a:ext cx="3240360" cy="2512213"/>
            </a:xfrm>
            <a:prstGeom prst="irregularSeal1">
              <a:avLst/>
            </a:prstGeom>
            <a:solidFill>
              <a:srgbClr val="875160"/>
            </a:solidFill>
            <a:ln w="101600">
              <a:solidFill>
                <a:srgbClr val="C2BE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2BEA3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 rot="21109555">
              <a:off x="3746137" y="-1284808"/>
              <a:ext cx="2592287" cy="1107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err="1" smtClean="0">
                  <a:solidFill>
                    <a:srgbClr val="C2BEA3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duang</a:t>
              </a:r>
              <a:endParaRPr lang="zh-CN" altLang="en-US" sz="4800" b="1" dirty="0">
                <a:solidFill>
                  <a:srgbClr val="C2BEA3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964907">
            <a:off x="1464945" y="2660163"/>
            <a:ext cx="1825316" cy="1415146"/>
            <a:chOff x="3323790" y="-1761160"/>
            <a:chExt cx="3240360" cy="2512213"/>
          </a:xfrm>
        </p:grpSpPr>
        <p:sp>
          <p:nvSpPr>
            <p:cNvPr id="26" name="爆炸形 1 25"/>
            <p:cNvSpPr/>
            <p:nvPr/>
          </p:nvSpPr>
          <p:spPr>
            <a:xfrm>
              <a:off x="3323790" y="-1761160"/>
              <a:ext cx="3240360" cy="2512213"/>
            </a:xfrm>
            <a:prstGeom prst="irregularSeal1">
              <a:avLst/>
            </a:prstGeom>
            <a:solidFill>
              <a:srgbClr val="875160"/>
            </a:solidFill>
            <a:ln w="101600">
              <a:solidFill>
                <a:srgbClr val="C2BE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2BEA3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21109555">
              <a:off x="3746137" y="-1315467"/>
              <a:ext cx="2592286" cy="1168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err="1" smtClean="0">
                  <a:solidFill>
                    <a:srgbClr val="C2BEA3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duang</a:t>
              </a:r>
              <a:endParaRPr lang="zh-CN" altLang="en-US" sz="3600" b="1" dirty="0">
                <a:solidFill>
                  <a:srgbClr val="C2BEA3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489626">
            <a:off x="2192643" y="1392861"/>
            <a:ext cx="1431068" cy="1109490"/>
            <a:chOff x="3323790" y="-1761160"/>
            <a:chExt cx="3240360" cy="2512213"/>
          </a:xfrm>
        </p:grpSpPr>
        <p:sp>
          <p:nvSpPr>
            <p:cNvPr id="31" name="爆炸形 1 30"/>
            <p:cNvSpPr/>
            <p:nvPr/>
          </p:nvSpPr>
          <p:spPr>
            <a:xfrm>
              <a:off x="3323790" y="-1761160"/>
              <a:ext cx="3240360" cy="2512213"/>
            </a:xfrm>
            <a:prstGeom prst="irregularSeal1">
              <a:avLst/>
            </a:prstGeom>
            <a:solidFill>
              <a:srgbClr val="875160"/>
            </a:solidFill>
            <a:ln w="101600">
              <a:solidFill>
                <a:srgbClr val="C2BE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2BEA3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21109555">
              <a:off x="3746138" y="-1323572"/>
              <a:ext cx="2592287" cy="118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 smtClean="0">
                  <a:solidFill>
                    <a:srgbClr val="C2BEA3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duang</a:t>
              </a:r>
              <a:endParaRPr lang="zh-CN" altLang="en-US" sz="2800" b="1" dirty="0">
                <a:solidFill>
                  <a:srgbClr val="C2BEA3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35" name="TextBox 13"/>
          <p:cNvSpPr txBox="1"/>
          <p:nvPr/>
        </p:nvSpPr>
        <p:spPr>
          <a:xfrm>
            <a:off x="5080000" y="1646554"/>
            <a:ext cx="4719960" cy="1049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这时突然</a:t>
            </a:r>
            <a:endParaRPr lang="en-US" altLang="zh-CN" sz="3111" dirty="0" smtClean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en-US" altLang="zh-CN" sz="3111" dirty="0" err="1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duang</a:t>
            </a:r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 </a:t>
            </a:r>
            <a:r>
              <a:rPr lang="en-US" altLang="zh-CN" sz="3111" dirty="0" err="1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duang</a:t>
            </a:r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 </a:t>
            </a:r>
            <a:r>
              <a:rPr lang="en-US" altLang="zh-CN" sz="3111" dirty="0" err="1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duang</a:t>
            </a:r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…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304136" y="3391901"/>
            <a:ext cx="3495824" cy="1049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难道是未来的我</a:t>
            </a:r>
            <a:endParaRPr lang="en-US" altLang="zh-CN" sz="3111" dirty="0" smtClean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在传递重要信息？！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86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7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7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4" grpId="0"/>
          <p:bldP spid="32" grpId="0"/>
          <p:bldP spid="32" grpId="1"/>
          <p:bldP spid="35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4" grpId="0"/>
          <p:bldP spid="32" grpId="0"/>
          <p:bldP spid="32" grpId="1"/>
          <p:bldP spid="35" grpId="0"/>
          <p:bldP spid="3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13"/>
          <p:cNvSpPr txBox="1"/>
          <p:nvPr/>
        </p:nvSpPr>
        <p:spPr>
          <a:xfrm>
            <a:off x="371413" y="414238"/>
            <a:ext cx="5418557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妈妈敲门说，元芳，不早啦，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1219278" y="2558230"/>
            <a:ext cx="2743570" cy="2475905"/>
          </a:xfrm>
          <a:custGeom>
            <a:avLst/>
            <a:gdLst>
              <a:gd name="T0" fmla="*/ 217 w 260"/>
              <a:gd name="T1" fmla="*/ 8 h 235"/>
              <a:gd name="T2" fmla="*/ 187 w 260"/>
              <a:gd name="T3" fmla="*/ 9 h 235"/>
              <a:gd name="T4" fmla="*/ 188 w 260"/>
              <a:gd name="T5" fmla="*/ 39 h 235"/>
              <a:gd name="T6" fmla="*/ 218 w 260"/>
              <a:gd name="T7" fmla="*/ 105 h 235"/>
              <a:gd name="T8" fmla="*/ 130 w 260"/>
              <a:gd name="T9" fmla="*/ 193 h 235"/>
              <a:gd name="T10" fmla="*/ 42 w 260"/>
              <a:gd name="T11" fmla="*/ 105 h 235"/>
              <a:gd name="T12" fmla="*/ 72 w 260"/>
              <a:gd name="T13" fmla="*/ 39 h 235"/>
              <a:gd name="T14" fmla="*/ 73 w 260"/>
              <a:gd name="T15" fmla="*/ 9 h 235"/>
              <a:gd name="T16" fmla="*/ 44 w 260"/>
              <a:gd name="T17" fmla="*/ 7 h 235"/>
              <a:gd name="T18" fmla="*/ 44 w 260"/>
              <a:gd name="T19" fmla="*/ 7 h 235"/>
              <a:gd name="T20" fmla="*/ 0 w 260"/>
              <a:gd name="T21" fmla="*/ 105 h 235"/>
              <a:gd name="T22" fmla="*/ 130 w 260"/>
              <a:gd name="T23" fmla="*/ 235 h 235"/>
              <a:gd name="T24" fmla="*/ 260 w 260"/>
              <a:gd name="T25" fmla="*/ 105 h 235"/>
              <a:gd name="T26" fmla="*/ 217 w 260"/>
              <a:gd name="T27" fmla="*/ 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35">
                <a:moveTo>
                  <a:pt x="217" y="8"/>
                </a:moveTo>
                <a:cubicBezTo>
                  <a:pt x="208" y="0"/>
                  <a:pt x="194" y="1"/>
                  <a:pt x="187" y="9"/>
                </a:cubicBezTo>
                <a:cubicBezTo>
                  <a:pt x="179" y="18"/>
                  <a:pt x="180" y="31"/>
                  <a:pt x="188" y="39"/>
                </a:cubicBezTo>
                <a:cubicBezTo>
                  <a:pt x="206" y="55"/>
                  <a:pt x="218" y="79"/>
                  <a:pt x="218" y="105"/>
                </a:cubicBezTo>
                <a:cubicBezTo>
                  <a:pt x="218" y="153"/>
                  <a:pt x="178" y="193"/>
                  <a:pt x="130" y="193"/>
                </a:cubicBezTo>
                <a:cubicBezTo>
                  <a:pt x="81" y="193"/>
                  <a:pt x="42" y="153"/>
                  <a:pt x="42" y="105"/>
                </a:cubicBezTo>
                <a:cubicBezTo>
                  <a:pt x="42" y="79"/>
                  <a:pt x="53" y="55"/>
                  <a:pt x="72" y="39"/>
                </a:cubicBezTo>
                <a:cubicBezTo>
                  <a:pt x="80" y="31"/>
                  <a:pt x="81" y="18"/>
                  <a:pt x="73" y="9"/>
                </a:cubicBezTo>
                <a:cubicBezTo>
                  <a:pt x="66" y="0"/>
                  <a:pt x="52" y="0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17" y="31"/>
                  <a:pt x="0" y="66"/>
                  <a:pt x="0" y="105"/>
                </a:cubicBezTo>
                <a:cubicBezTo>
                  <a:pt x="0" y="177"/>
                  <a:pt x="58" y="235"/>
                  <a:pt x="130" y="235"/>
                </a:cubicBezTo>
                <a:cubicBezTo>
                  <a:pt x="202" y="235"/>
                  <a:pt x="260" y="177"/>
                  <a:pt x="260" y="105"/>
                </a:cubicBezTo>
                <a:cubicBezTo>
                  <a:pt x="260" y="66"/>
                  <a:pt x="243" y="31"/>
                  <a:pt x="217" y="8"/>
                </a:cubicBezTo>
                <a:close/>
              </a:path>
            </a:pathLst>
          </a:custGeom>
          <a:solidFill>
            <a:srgbClr val="875160"/>
          </a:solidFill>
          <a:ln>
            <a:noFill/>
          </a:ln>
          <a:effectLst/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370240" y="2000592"/>
            <a:ext cx="441647" cy="1887041"/>
          </a:xfrm>
          <a:custGeom>
            <a:avLst/>
            <a:gdLst>
              <a:gd name="T0" fmla="*/ 21 w 42"/>
              <a:gd name="T1" fmla="*/ 179 h 179"/>
              <a:gd name="T2" fmla="*/ 42 w 42"/>
              <a:gd name="T3" fmla="*/ 158 h 179"/>
              <a:gd name="T4" fmla="*/ 42 w 42"/>
              <a:gd name="T5" fmla="*/ 22 h 179"/>
              <a:gd name="T6" fmla="*/ 21 w 42"/>
              <a:gd name="T7" fmla="*/ 0 h 179"/>
              <a:gd name="T8" fmla="*/ 0 w 42"/>
              <a:gd name="T9" fmla="*/ 22 h 179"/>
              <a:gd name="T10" fmla="*/ 0 w 42"/>
              <a:gd name="T11" fmla="*/ 158 h 179"/>
              <a:gd name="T12" fmla="*/ 21 w 42"/>
              <a:gd name="T13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79">
                <a:moveTo>
                  <a:pt x="21" y="179"/>
                </a:moveTo>
                <a:cubicBezTo>
                  <a:pt x="33" y="179"/>
                  <a:pt x="42" y="170"/>
                  <a:pt x="42" y="158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10"/>
                  <a:pt x="33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70"/>
                  <a:pt x="9" y="179"/>
                  <a:pt x="21" y="179"/>
                </a:cubicBezTo>
                <a:close/>
              </a:path>
            </a:pathLst>
          </a:custGeom>
          <a:solidFill>
            <a:srgbClr val="875160"/>
          </a:solidFill>
          <a:ln>
            <a:noFill/>
          </a:ln>
          <a:effectLst/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370240" y="1993404"/>
            <a:ext cx="441647" cy="1887041"/>
          </a:xfrm>
          <a:custGeom>
            <a:avLst/>
            <a:gdLst>
              <a:gd name="T0" fmla="*/ 21 w 42"/>
              <a:gd name="T1" fmla="*/ 179 h 179"/>
              <a:gd name="T2" fmla="*/ 42 w 42"/>
              <a:gd name="T3" fmla="*/ 158 h 179"/>
              <a:gd name="T4" fmla="*/ 42 w 42"/>
              <a:gd name="T5" fmla="*/ 22 h 179"/>
              <a:gd name="T6" fmla="*/ 21 w 42"/>
              <a:gd name="T7" fmla="*/ 0 h 179"/>
              <a:gd name="T8" fmla="*/ 0 w 42"/>
              <a:gd name="T9" fmla="*/ 22 h 179"/>
              <a:gd name="T10" fmla="*/ 0 w 42"/>
              <a:gd name="T11" fmla="*/ 158 h 179"/>
              <a:gd name="T12" fmla="*/ 21 w 42"/>
              <a:gd name="T13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79">
                <a:moveTo>
                  <a:pt x="21" y="179"/>
                </a:moveTo>
                <a:cubicBezTo>
                  <a:pt x="33" y="179"/>
                  <a:pt x="42" y="170"/>
                  <a:pt x="42" y="158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10"/>
                  <a:pt x="33" y="0"/>
                  <a:pt x="21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70"/>
                  <a:pt x="9" y="179"/>
                  <a:pt x="21" y="179"/>
                </a:cubicBezTo>
                <a:close/>
              </a:path>
            </a:pathLst>
          </a:custGeom>
          <a:solidFill>
            <a:srgbClr val="C2BEA3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square" lIns="101600" tIns="50800" rIns="101600" bIns="5080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9860"/>
          <a:stretch/>
        </p:blipFill>
        <p:spPr>
          <a:xfrm>
            <a:off x="1047552" y="2416284"/>
            <a:ext cx="1535443" cy="2783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l="10008"/>
          <a:stretch/>
        </p:blipFill>
        <p:spPr>
          <a:xfrm>
            <a:off x="2582995" y="2420586"/>
            <a:ext cx="1529059" cy="277879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512048" y="318818"/>
            <a:ext cx="688889" cy="686873"/>
            <a:chOff x="3216275" y="1506538"/>
            <a:chExt cx="2711450" cy="27035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216275" y="1506538"/>
              <a:ext cx="2711450" cy="2700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3219450" y="1509713"/>
              <a:ext cx="2705100" cy="2700337"/>
            </a:xfrm>
            <a:custGeom>
              <a:avLst/>
              <a:gdLst>
                <a:gd name="T0" fmla="*/ 626 w 721"/>
                <a:gd name="T1" fmla="*/ 720 h 720"/>
                <a:gd name="T2" fmla="*/ 693 w 721"/>
                <a:gd name="T3" fmla="*/ 693 h 720"/>
                <a:gd name="T4" fmla="*/ 721 w 721"/>
                <a:gd name="T5" fmla="*/ 626 h 720"/>
                <a:gd name="T6" fmla="*/ 721 w 721"/>
                <a:gd name="T7" fmla="*/ 95 h 720"/>
                <a:gd name="T8" fmla="*/ 693 w 721"/>
                <a:gd name="T9" fmla="*/ 28 h 720"/>
                <a:gd name="T10" fmla="*/ 626 w 721"/>
                <a:gd name="T11" fmla="*/ 0 h 720"/>
                <a:gd name="T12" fmla="*/ 95 w 721"/>
                <a:gd name="T13" fmla="*/ 0 h 720"/>
                <a:gd name="T14" fmla="*/ 0 w 721"/>
                <a:gd name="T15" fmla="*/ 95 h 720"/>
                <a:gd name="T16" fmla="*/ 0 w 721"/>
                <a:gd name="T17" fmla="*/ 626 h 720"/>
                <a:gd name="T18" fmla="*/ 28 w 721"/>
                <a:gd name="T19" fmla="*/ 693 h 720"/>
                <a:gd name="T20" fmla="*/ 95 w 721"/>
                <a:gd name="T21" fmla="*/ 720 h 720"/>
                <a:gd name="T22" fmla="*/ 626 w 721"/>
                <a:gd name="T23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1" h="720">
                  <a:moveTo>
                    <a:pt x="626" y="720"/>
                  </a:moveTo>
                  <a:cubicBezTo>
                    <a:pt x="651" y="720"/>
                    <a:pt x="675" y="711"/>
                    <a:pt x="693" y="693"/>
                  </a:cubicBezTo>
                  <a:cubicBezTo>
                    <a:pt x="711" y="675"/>
                    <a:pt x="721" y="651"/>
                    <a:pt x="721" y="626"/>
                  </a:cubicBezTo>
                  <a:cubicBezTo>
                    <a:pt x="721" y="95"/>
                    <a:pt x="721" y="95"/>
                    <a:pt x="721" y="95"/>
                  </a:cubicBezTo>
                  <a:cubicBezTo>
                    <a:pt x="721" y="69"/>
                    <a:pt x="711" y="46"/>
                    <a:pt x="693" y="28"/>
                  </a:cubicBezTo>
                  <a:cubicBezTo>
                    <a:pt x="675" y="10"/>
                    <a:pt x="651" y="0"/>
                    <a:pt x="62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0" y="651"/>
                    <a:pt x="10" y="675"/>
                    <a:pt x="28" y="693"/>
                  </a:cubicBezTo>
                  <a:cubicBezTo>
                    <a:pt x="46" y="711"/>
                    <a:pt x="70" y="720"/>
                    <a:pt x="95" y="720"/>
                  </a:cubicBezTo>
                  <a:lnTo>
                    <a:pt x="626" y="720"/>
                  </a:lnTo>
                  <a:close/>
                </a:path>
              </a:pathLst>
            </a:custGeom>
            <a:solidFill>
              <a:srgbClr val="875160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3895725" y="2335213"/>
              <a:ext cx="1795463" cy="1579562"/>
            </a:xfrm>
            <a:custGeom>
              <a:avLst/>
              <a:gdLst>
                <a:gd name="T0" fmla="*/ 104 w 479"/>
                <a:gd name="T1" fmla="*/ 181 h 421"/>
                <a:gd name="T2" fmla="*/ 133 w 479"/>
                <a:gd name="T3" fmla="*/ 169 h 421"/>
                <a:gd name="T4" fmla="*/ 271 w 479"/>
                <a:gd name="T5" fmla="*/ 169 h 421"/>
                <a:gd name="T6" fmla="*/ 410 w 479"/>
                <a:gd name="T7" fmla="*/ 30 h 421"/>
                <a:gd name="T8" fmla="*/ 449 w 479"/>
                <a:gd name="T9" fmla="*/ 68 h 421"/>
                <a:gd name="T10" fmla="*/ 297 w 479"/>
                <a:gd name="T11" fmla="*/ 221 h 421"/>
                <a:gd name="T12" fmla="*/ 297 w 479"/>
                <a:gd name="T13" fmla="*/ 421 h 421"/>
                <a:gd name="T14" fmla="*/ 114 w 479"/>
                <a:gd name="T15" fmla="*/ 421 h 421"/>
                <a:gd name="T16" fmla="*/ 114 w 479"/>
                <a:gd name="T17" fmla="*/ 329 h 421"/>
                <a:gd name="T18" fmla="*/ 31 w 479"/>
                <a:gd name="T19" fmla="*/ 329 h 421"/>
                <a:gd name="T20" fmla="*/ 0 w 479"/>
                <a:gd name="T21" fmla="*/ 298 h 421"/>
                <a:gd name="T22" fmla="*/ 7 w 479"/>
                <a:gd name="T23" fmla="*/ 278 h 421"/>
                <a:gd name="T24" fmla="*/ 104 w 479"/>
                <a:gd name="T25" fmla="*/ 18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9" h="421">
                  <a:moveTo>
                    <a:pt x="104" y="181"/>
                  </a:moveTo>
                  <a:cubicBezTo>
                    <a:pt x="112" y="173"/>
                    <a:pt x="122" y="169"/>
                    <a:pt x="133" y="169"/>
                  </a:cubicBezTo>
                  <a:cubicBezTo>
                    <a:pt x="271" y="169"/>
                    <a:pt x="271" y="169"/>
                    <a:pt x="271" y="169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40" y="0"/>
                    <a:pt x="479" y="38"/>
                    <a:pt x="449" y="68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7" y="421"/>
                    <a:pt x="297" y="421"/>
                    <a:pt x="297" y="421"/>
                  </a:cubicBezTo>
                  <a:cubicBezTo>
                    <a:pt x="114" y="421"/>
                    <a:pt x="114" y="421"/>
                    <a:pt x="114" y="421"/>
                  </a:cubicBezTo>
                  <a:cubicBezTo>
                    <a:pt x="114" y="329"/>
                    <a:pt x="114" y="329"/>
                    <a:pt x="114" y="329"/>
                  </a:cubicBezTo>
                  <a:cubicBezTo>
                    <a:pt x="31" y="329"/>
                    <a:pt x="31" y="329"/>
                    <a:pt x="31" y="329"/>
                  </a:cubicBezTo>
                  <a:cubicBezTo>
                    <a:pt x="14" y="329"/>
                    <a:pt x="0" y="315"/>
                    <a:pt x="0" y="298"/>
                  </a:cubicBezTo>
                  <a:cubicBezTo>
                    <a:pt x="0" y="290"/>
                    <a:pt x="2" y="283"/>
                    <a:pt x="7" y="278"/>
                  </a:cubicBezTo>
                  <a:lnTo>
                    <a:pt x="104" y="181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4394200" y="3295650"/>
              <a:ext cx="225425" cy="322262"/>
            </a:xfrm>
            <a:custGeom>
              <a:avLst/>
              <a:gdLst>
                <a:gd name="T0" fmla="*/ 0 w 60"/>
                <a:gd name="T1" fmla="*/ 73 h 86"/>
                <a:gd name="T2" fmla="*/ 14 w 60"/>
                <a:gd name="T3" fmla="*/ 86 h 86"/>
                <a:gd name="T4" fmla="*/ 14 w 60"/>
                <a:gd name="T5" fmla="*/ 86 h 86"/>
                <a:gd name="T6" fmla="*/ 46 w 60"/>
                <a:gd name="T7" fmla="*/ 86 h 86"/>
                <a:gd name="T8" fmla="*/ 46 w 60"/>
                <a:gd name="T9" fmla="*/ 86 h 86"/>
                <a:gd name="T10" fmla="*/ 60 w 60"/>
                <a:gd name="T11" fmla="*/ 73 h 86"/>
                <a:gd name="T12" fmla="*/ 60 w 60"/>
                <a:gd name="T13" fmla="*/ 13 h 86"/>
                <a:gd name="T14" fmla="*/ 46 w 60"/>
                <a:gd name="T15" fmla="*/ 0 h 86"/>
                <a:gd name="T16" fmla="*/ 14 w 60"/>
                <a:gd name="T17" fmla="*/ 0 h 86"/>
                <a:gd name="T18" fmla="*/ 0 w 60"/>
                <a:gd name="T19" fmla="*/ 12 h 86"/>
                <a:gd name="T20" fmla="*/ 0 w 60"/>
                <a:gd name="T21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86">
                  <a:moveTo>
                    <a:pt x="0" y="73"/>
                  </a:moveTo>
                  <a:cubicBezTo>
                    <a:pt x="0" y="80"/>
                    <a:pt x="6" y="86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54" y="86"/>
                    <a:pt x="60" y="80"/>
                    <a:pt x="60" y="7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1" y="5"/>
                    <a:pt x="0" y="12"/>
                  </a:cubicBezTo>
                  <a:cubicBezTo>
                    <a:pt x="47" y="12"/>
                    <a:pt x="47" y="72"/>
                    <a:pt x="0" y="73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3568700" y="1762125"/>
              <a:ext cx="300038" cy="300037"/>
            </a:xfrm>
            <a:custGeom>
              <a:avLst/>
              <a:gdLst>
                <a:gd name="T0" fmla="*/ 24 w 189"/>
                <a:gd name="T1" fmla="*/ 156 h 189"/>
                <a:gd name="T2" fmla="*/ 33 w 189"/>
                <a:gd name="T3" fmla="*/ 99 h 189"/>
                <a:gd name="T4" fmla="*/ 0 w 189"/>
                <a:gd name="T5" fmla="*/ 66 h 189"/>
                <a:gd name="T6" fmla="*/ 69 w 189"/>
                <a:gd name="T7" fmla="*/ 0 h 189"/>
                <a:gd name="T8" fmla="*/ 102 w 189"/>
                <a:gd name="T9" fmla="*/ 33 h 189"/>
                <a:gd name="T10" fmla="*/ 156 w 189"/>
                <a:gd name="T11" fmla="*/ 23 h 189"/>
                <a:gd name="T12" fmla="*/ 189 w 189"/>
                <a:gd name="T13" fmla="*/ 56 h 189"/>
                <a:gd name="T14" fmla="*/ 57 w 189"/>
                <a:gd name="T15" fmla="*/ 189 h 189"/>
                <a:gd name="T16" fmla="*/ 24 w 189"/>
                <a:gd name="T17" fmla="*/ 15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89">
                  <a:moveTo>
                    <a:pt x="24" y="156"/>
                  </a:moveTo>
                  <a:lnTo>
                    <a:pt x="33" y="99"/>
                  </a:lnTo>
                  <a:lnTo>
                    <a:pt x="0" y="66"/>
                  </a:lnTo>
                  <a:lnTo>
                    <a:pt x="69" y="0"/>
                  </a:lnTo>
                  <a:lnTo>
                    <a:pt x="102" y="33"/>
                  </a:lnTo>
                  <a:lnTo>
                    <a:pt x="156" y="23"/>
                  </a:lnTo>
                  <a:lnTo>
                    <a:pt x="189" y="56"/>
                  </a:lnTo>
                  <a:lnTo>
                    <a:pt x="57" y="189"/>
                  </a:lnTo>
                  <a:lnTo>
                    <a:pt x="24" y="156"/>
                  </a:ln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3786188" y="1974850"/>
              <a:ext cx="90488" cy="90487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3711575" y="2046288"/>
              <a:ext cx="93663" cy="93662"/>
            </a:xfrm>
            <a:custGeom>
              <a:avLst/>
              <a:gdLst>
                <a:gd name="T0" fmla="*/ 24 w 25"/>
                <a:gd name="T1" fmla="*/ 14 h 25"/>
                <a:gd name="T2" fmla="*/ 11 w 25"/>
                <a:gd name="T3" fmla="*/ 24 h 25"/>
                <a:gd name="T4" fmla="*/ 1 w 25"/>
                <a:gd name="T5" fmla="*/ 11 h 25"/>
                <a:gd name="T6" fmla="*/ 14 w 25"/>
                <a:gd name="T7" fmla="*/ 1 h 25"/>
                <a:gd name="T8" fmla="*/ 24 w 25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4" y="14"/>
                  </a:moveTo>
                  <a:cubicBezTo>
                    <a:pt x="23" y="20"/>
                    <a:pt x="17" y="25"/>
                    <a:pt x="11" y="24"/>
                  </a:cubicBezTo>
                  <a:cubicBezTo>
                    <a:pt x="5" y="23"/>
                    <a:pt x="0" y="17"/>
                    <a:pt x="1" y="11"/>
                  </a:cubicBezTo>
                  <a:cubicBezTo>
                    <a:pt x="2" y="4"/>
                    <a:pt x="8" y="0"/>
                    <a:pt x="14" y="1"/>
                  </a:cubicBezTo>
                  <a:cubicBezTo>
                    <a:pt x="21" y="2"/>
                    <a:pt x="25" y="8"/>
                    <a:pt x="24" y="14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4060825" y="2890838"/>
              <a:ext cx="93663" cy="93662"/>
            </a:xfrm>
            <a:custGeom>
              <a:avLst/>
              <a:gdLst>
                <a:gd name="T0" fmla="*/ 1 w 25"/>
                <a:gd name="T1" fmla="*/ 11 h 25"/>
                <a:gd name="T2" fmla="*/ 14 w 25"/>
                <a:gd name="T3" fmla="*/ 1 h 25"/>
                <a:gd name="T4" fmla="*/ 24 w 25"/>
                <a:gd name="T5" fmla="*/ 14 h 25"/>
                <a:gd name="T6" fmla="*/ 11 w 25"/>
                <a:gd name="T7" fmla="*/ 24 h 25"/>
                <a:gd name="T8" fmla="*/ 1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1"/>
                  </a:moveTo>
                  <a:cubicBezTo>
                    <a:pt x="2" y="5"/>
                    <a:pt x="8" y="0"/>
                    <a:pt x="14" y="1"/>
                  </a:cubicBezTo>
                  <a:cubicBezTo>
                    <a:pt x="21" y="2"/>
                    <a:pt x="25" y="8"/>
                    <a:pt x="24" y="14"/>
                  </a:cubicBezTo>
                  <a:cubicBezTo>
                    <a:pt x="23" y="21"/>
                    <a:pt x="17" y="25"/>
                    <a:pt x="11" y="24"/>
                  </a:cubicBezTo>
                  <a:cubicBezTo>
                    <a:pt x="5" y="23"/>
                    <a:pt x="0" y="17"/>
                    <a:pt x="1" y="1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3989388" y="2714625"/>
              <a:ext cx="93663" cy="93662"/>
            </a:xfrm>
            <a:custGeom>
              <a:avLst/>
              <a:gdLst>
                <a:gd name="T0" fmla="*/ 1 w 25"/>
                <a:gd name="T1" fmla="*/ 11 h 25"/>
                <a:gd name="T2" fmla="*/ 14 w 25"/>
                <a:gd name="T3" fmla="*/ 1 h 25"/>
                <a:gd name="T4" fmla="*/ 24 w 25"/>
                <a:gd name="T5" fmla="*/ 14 h 25"/>
                <a:gd name="T6" fmla="*/ 11 w 25"/>
                <a:gd name="T7" fmla="*/ 24 h 25"/>
                <a:gd name="T8" fmla="*/ 1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1"/>
                  </a:moveTo>
                  <a:cubicBezTo>
                    <a:pt x="2" y="4"/>
                    <a:pt x="8" y="0"/>
                    <a:pt x="14" y="1"/>
                  </a:cubicBezTo>
                  <a:cubicBezTo>
                    <a:pt x="20" y="2"/>
                    <a:pt x="25" y="8"/>
                    <a:pt x="24" y="14"/>
                  </a:cubicBezTo>
                  <a:cubicBezTo>
                    <a:pt x="23" y="21"/>
                    <a:pt x="17" y="25"/>
                    <a:pt x="11" y="24"/>
                  </a:cubicBezTo>
                  <a:cubicBezTo>
                    <a:pt x="4" y="23"/>
                    <a:pt x="0" y="17"/>
                    <a:pt x="1" y="1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3924300" y="2555875"/>
              <a:ext cx="95250" cy="95250"/>
            </a:xfrm>
            <a:custGeom>
              <a:avLst/>
              <a:gdLst>
                <a:gd name="T0" fmla="*/ 1 w 25"/>
                <a:gd name="T1" fmla="*/ 11 h 25"/>
                <a:gd name="T2" fmla="*/ 14 w 25"/>
                <a:gd name="T3" fmla="*/ 1 h 25"/>
                <a:gd name="T4" fmla="*/ 24 w 25"/>
                <a:gd name="T5" fmla="*/ 14 h 25"/>
                <a:gd name="T6" fmla="*/ 11 w 25"/>
                <a:gd name="T7" fmla="*/ 24 h 25"/>
                <a:gd name="T8" fmla="*/ 1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1"/>
                  </a:moveTo>
                  <a:cubicBezTo>
                    <a:pt x="2" y="5"/>
                    <a:pt x="8" y="0"/>
                    <a:pt x="14" y="1"/>
                  </a:cubicBezTo>
                  <a:cubicBezTo>
                    <a:pt x="20" y="2"/>
                    <a:pt x="25" y="8"/>
                    <a:pt x="24" y="14"/>
                  </a:cubicBezTo>
                  <a:cubicBezTo>
                    <a:pt x="23" y="21"/>
                    <a:pt x="17" y="25"/>
                    <a:pt x="11" y="24"/>
                  </a:cubicBezTo>
                  <a:cubicBezTo>
                    <a:pt x="4" y="23"/>
                    <a:pt x="0" y="17"/>
                    <a:pt x="1" y="1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3865563" y="2409825"/>
              <a:ext cx="93663" cy="93662"/>
            </a:xfrm>
            <a:custGeom>
              <a:avLst/>
              <a:gdLst>
                <a:gd name="T0" fmla="*/ 1 w 25"/>
                <a:gd name="T1" fmla="*/ 11 h 25"/>
                <a:gd name="T2" fmla="*/ 14 w 25"/>
                <a:gd name="T3" fmla="*/ 1 h 25"/>
                <a:gd name="T4" fmla="*/ 24 w 25"/>
                <a:gd name="T5" fmla="*/ 14 h 25"/>
                <a:gd name="T6" fmla="*/ 11 w 25"/>
                <a:gd name="T7" fmla="*/ 24 h 25"/>
                <a:gd name="T8" fmla="*/ 1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1"/>
                  </a:moveTo>
                  <a:cubicBezTo>
                    <a:pt x="2" y="5"/>
                    <a:pt x="8" y="0"/>
                    <a:pt x="14" y="1"/>
                  </a:cubicBezTo>
                  <a:cubicBezTo>
                    <a:pt x="21" y="2"/>
                    <a:pt x="25" y="8"/>
                    <a:pt x="24" y="14"/>
                  </a:cubicBezTo>
                  <a:cubicBezTo>
                    <a:pt x="23" y="21"/>
                    <a:pt x="17" y="25"/>
                    <a:pt x="11" y="24"/>
                  </a:cubicBezTo>
                  <a:cubicBezTo>
                    <a:pt x="4" y="23"/>
                    <a:pt x="0" y="18"/>
                    <a:pt x="1" y="1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808413" y="2274888"/>
              <a:ext cx="93663" cy="93662"/>
            </a:xfrm>
            <a:custGeom>
              <a:avLst/>
              <a:gdLst>
                <a:gd name="T0" fmla="*/ 1 w 25"/>
                <a:gd name="T1" fmla="*/ 11 h 25"/>
                <a:gd name="T2" fmla="*/ 14 w 25"/>
                <a:gd name="T3" fmla="*/ 1 h 25"/>
                <a:gd name="T4" fmla="*/ 24 w 25"/>
                <a:gd name="T5" fmla="*/ 15 h 25"/>
                <a:gd name="T6" fmla="*/ 11 w 25"/>
                <a:gd name="T7" fmla="*/ 25 h 25"/>
                <a:gd name="T8" fmla="*/ 1 w 25"/>
                <a:gd name="T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1"/>
                  </a:moveTo>
                  <a:cubicBezTo>
                    <a:pt x="2" y="5"/>
                    <a:pt x="8" y="0"/>
                    <a:pt x="14" y="1"/>
                  </a:cubicBezTo>
                  <a:cubicBezTo>
                    <a:pt x="21" y="2"/>
                    <a:pt x="25" y="8"/>
                    <a:pt x="24" y="15"/>
                  </a:cubicBezTo>
                  <a:cubicBezTo>
                    <a:pt x="23" y="21"/>
                    <a:pt x="17" y="25"/>
                    <a:pt x="11" y="25"/>
                  </a:cubicBezTo>
                  <a:cubicBezTo>
                    <a:pt x="4" y="24"/>
                    <a:pt x="0" y="18"/>
                    <a:pt x="1" y="1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3756025" y="2155825"/>
              <a:ext cx="93663" cy="93662"/>
            </a:xfrm>
            <a:custGeom>
              <a:avLst/>
              <a:gdLst>
                <a:gd name="T0" fmla="*/ 1 w 25"/>
                <a:gd name="T1" fmla="*/ 10 h 25"/>
                <a:gd name="T2" fmla="*/ 14 w 25"/>
                <a:gd name="T3" fmla="*/ 1 h 25"/>
                <a:gd name="T4" fmla="*/ 24 w 25"/>
                <a:gd name="T5" fmla="*/ 14 h 25"/>
                <a:gd name="T6" fmla="*/ 11 w 25"/>
                <a:gd name="T7" fmla="*/ 24 h 25"/>
                <a:gd name="T8" fmla="*/ 1 w 25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" y="10"/>
                  </a:moveTo>
                  <a:cubicBezTo>
                    <a:pt x="2" y="4"/>
                    <a:pt x="8" y="0"/>
                    <a:pt x="14" y="1"/>
                  </a:cubicBezTo>
                  <a:cubicBezTo>
                    <a:pt x="21" y="2"/>
                    <a:pt x="25" y="7"/>
                    <a:pt x="24" y="14"/>
                  </a:cubicBezTo>
                  <a:cubicBezTo>
                    <a:pt x="23" y="20"/>
                    <a:pt x="17" y="25"/>
                    <a:pt x="11" y="24"/>
                  </a:cubicBezTo>
                  <a:cubicBezTo>
                    <a:pt x="4" y="23"/>
                    <a:pt x="0" y="17"/>
                    <a:pt x="1" y="1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3857625" y="1900238"/>
              <a:ext cx="93663" cy="93662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4 h 25"/>
                <a:gd name="T4" fmla="*/ 11 w 25"/>
                <a:gd name="T5" fmla="*/ 1 h 25"/>
                <a:gd name="T6" fmla="*/ 24 w 25"/>
                <a:gd name="T7" fmla="*/ 11 h 25"/>
                <a:gd name="T8" fmla="*/ 14 w 25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8" y="25"/>
                    <a:pt x="2" y="21"/>
                    <a:pt x="1" y="14"/>
                  </a:cubicBezTo>
                  <a:cubicBezTo>
                    <a:pt x="0" y="8"/>
                    <a:pt x="5" y="2"/>
                    <a:pt x="11" y="1"/>
                  </a:cubicBezTo>
                  <a:cubicBezTo>
                    <a:pt x="17" y="0"/>
                    <a:pt x="23" y="4"/>
                    <a:pt x="24" y="11"/>
                  </a:cubicBezTo>
                  <a:cubicBezTo>
                    <a:pt x="25" y="17"/>
                    <a:pt x="21" y="23"/>
                    <a:pt x="14" y="24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4221163" y="2733675"/>
              <a:ext cx="90488" cy="88900"/>
            </a:xfrm>
            <a:custGeom>
              <a:avLst/>
              <a:gdLst>
                <a:gd name="T0" fmla="*/ 13 w 24"/>
                <a:gd name="T1" fmla="*/ 0 h 24"/>
                <a:gd name="T2" fmla="*/ 24 w 24"/>
                <a:gd name="T3" fmla="*/ 13 h 24"/>
                <a:gd name="T4" fmla="*/ 12 w 24"/>
                <a:gd name="T5" fmla="*/ 23 h 24"/>
                <a:gd name="T6" fmla="*/ 1 w 24"/>
                <a:gd name="T7" fmla="*/ 11 h 24"/>
                <a:gd name="T8" fmla="*/ 13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3" y="0"/>
                  </a:moveTo>
                  <a:cubicBezTo>
                    <a:pt x="20" y="1"/>
                    <a:pt x="24" y="6"/>
                    <a:pt x="24" y="13"/>
                  </a:cubicBezTo>
                  <a:cubicBezTo>
                    <a:pt x="24" y="19"/>
                    <a:pt x="18" y="24"/>
                    <a:pt x="12" y="23"/>
                  </a:cubicBezTo>
                  <a:cubicBezTo>
                    <a:pt x="5" y="23"/>
                    <a:pt x="0" y="17"/>
                    <a:pt x="1" y="11"/>
                  </a:cubicBezTo>
                  <a:cubicBezTo>
                    <a:pt x="1" y="5"/>
                    <a:pt x="7" y="0"/>
                    <a:pt x="13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4700588" y="2249488"/>
              <a:ext cx="95250" cy="93662"/>
            </a:xfrm>
            <a:custGeom>
              <a:avLst/>
              <a:gdLst>
                <a:gd name="T0" fmla="*/ 11 w 25"/>
                <a:gd name="T1" fmla="*/ 1 h 25"/>
                <a:gd name="T2" fmla="*/ 24 w 25"/>
                <a:gd name="T3" fmla="*/ 11 h 25"/>
                <a:gd name="T4" fmla="*/ 15 w 25"/>
                <a:gd name="T5" fmla="*/ 24 h 25"/>
                <a:gd name="T6" fmla="*/ 1 w 25"/>
                <a:gd name="T7" fmla="*/ 14 h 25"/>
                <a:gd name="T8" fmla="*/ 11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1" y="1"/>
                  </a:moveTo>
                  <a:cubicBezTo>
                    <a:pt x="18" y="0"/>
                    <a:pt x="24" y="4"/>
                    <a:pt x="24" y="11"/>
                  </a:cubicBezTo>
                  <a:cubicBezTo>
                    <a:pt x="25" y="17"/>
                    <a:pt x="21" y="23"/>
                    <a:pt x="15" y="24"/>
                  </a:cubicBezTo>
                  <a:cubicBezTo>
                    <a:pt x="8" y="25"/>
                    <a:pt x="2" y="21"/>
                    <a:pt x="1" y="14"/>
                  </a:cubicBezTo>
                  <a:cubicBezTo>
                    <a:pt x="0" y="8"/>
                    <a:pt x="5" y="2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4124325" y="2582863"/>
              <a:ext cx="88900" cy="90487"/>
            </a:xfrm>
            <a:custGeom>
              <a:avLst/>
              <a:gdLst>
                <a:gd name="T0" fmla="*/ 13 w 24"/>
                <a:gd name="T1" fmla="*/ 0 h 24"/>
                <a:gd name="T2" fmla="*/ 24 w 24"/>
                <a:gd name="T3" fmla="*/ 13 h 24"/>
                <a:gd name="T4" fmla="*/ 11 w 24"/>
                <a:gd name="T5" fmla="*/ 23 h 24"/>
                <a:gd name="T6" fmla="*/ 1 w 24"/>
                <a:gd name="T7" fmla="*/ 11 h 24"/>
                <a:gd name="T8" fmla="*/ 13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3" y="0"/>
                  </a:moveTo>
                  <a:cubicBezTo>
                    <a:pt x="19" y="1"/>
                    <a:pt x="24" y="6"/>
                    <a:pt x="24" y="13"/>
                  </a:cubicBezTo>
                  <a:cubicBezTo>
                    <a:pt x="23" y="19"/>
                    <a:pt x="18" y="24"/>
                    <a:pt x="11" y="23"/>
                  </a:cubicBezTo>
                  <a:cubicBezTo>
                    <a:pt x="5" y="23"/>
                    <a:pt x="0" y="17"/>
                    <a:pt x="1" y="11"/>
                  </a:cubicBezTo>
                  <a:cubicBezTo>
                    <a:pt x="1" y="4"/>
                    <a:pt x="7" y="0"/>
                    <a:pt x="13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8" name="Oval 22"/>
            <p:cNvSpPr>
              <a:spLocks noChangeArrowheads="1"/>
            </p:cNvSpPr>
            <p:nvPr/>
          </p:nvSpPr>
          <p:spPr bwMode="auto">
            <a:xfrm>
              <a:off x="4259263" y="2447925"/>
              <a:ext cx="88900" cy="85725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394200" y="2312988"/>
              <a:ext cx="88900" cy="90487"/>
            </a:xfrm>
            <a:custGeom>
              <a:avLst/>
              <a:gdLst>
                <a:gd name="T0" fmla="*/ 11 w 24"/>
                <a:gd name="T1" fmla="*/ 0 h 24"/>
                <a:gd name="T2" fmla="*/ 23 w 24"/>
                <a:gd name="T3" fmla="*/ 11 h 24"/>
                <a:gd name="T4" fmla="*/ 13 w 24"/>
                <a:gd name="T5" fmla="*/ 23 h 24"/>
                <a:gd name="T6" fmla="*/ 0 w 24"/>
                <a:gd name="T7" fmla="*/ 13 h 24"/>
                <a:gd name="T8" fmla="*/ 11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0"/>
                  </a:moveTo>
                  <a:cubicBezTo>
                    <a:pt x="17" y="0"/>
                    <a:pt x="23" y="5"/>
                    <a:pt x="23" y="11"/>
                  </a:cubicBezTo>
                  <a:cubicBezTo>
                    <a:pt x="24" y="17"/>
                    <a:pt x="19" y="23"/>
                    <a:pt x="13" y="23"/>
                  </a:cubicBezTo>
                  <a:cubicBezTo>
                    <a:pt x="6" y="24"/>
                    <a:pt x="1" y="19"/>
                    <a:pt x="0" y="13"/>
                  </a:cubicBezTo>
                  <a:cubicBezTo>
                    <a:pt x="0" y="6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524375" y="2178050"/>
              <a:ext cx="95250" cy="93662"/>
            </a:xfrm>
            <a:custGeom>
              <a:avLst/>
              <a:gdLst>
                <a:gd name="T0" fmla="*/ 11 w 25"/>
                <a:gd name="T1" fmla="*/ 0 h 25"/>
                <a:gd name="T2" fmla="*/ 24 w 25"/>
                <a:gd name="T3" fmla="*/ 10 h 25"/>
                <a:gd name="T4" fmla="*/ 14 w 25"/>
                <a:gd name="T5" fmla="*/ 24 h 25"/>
                <a:gd name="T6" fmla="*/ 1 w 25"/>
                <a:gd name="T7" fmla="*/ 14 h 25"/>
                <a:gd name="T8" fmla="*/ 11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1" y="0"/>
                  </a:moveTo>
                  <a:cubicBezTo>
                    <a:pt x="17" y="0"/>
                    <a:pt x="23" y="4"/>
                    <a:pt x="24" y="10"/>
                  </a:cubicBezTo>
                  <a:cubicBezTo>
                    <a:pt x="25" y="17"/>
                    <a:pt x="21" y="23"/>
                    <a:pt x="14" y="24"/>
                  </a:cubicBezTo>
                  <a:cubicBezTo>
                    <a:pt x="8" y="25"/>
                    <a:pt x="2" y="20"/>
                    <a:pt x="1" y="14"/>
                  </a:cubicBezTo>
                  <a:cubicBezTo>
                    <a:pt x="0" y="7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4037013" y="2447925"/>
              <a:ext cx="90488" cy="90487"/>
            </a:xfrm>
            <a:custGeom>
              <a:avLst/>
              <a:gdLst>
                <a:gd name="T0" fmla="*/ 13 w 24"/>
                <a:gd name="T1" fmla="*/ 0 h 24"/>
                <a:gd name="T2" fmla="*/ 24 w 24"/>
                <a:gd name="T3" fmla="*/ 13 h 24"/>
                <a:gd name="T4" fmla="*/ 11 w 24"/>
                <a:gd name="T5" fmla="*/ 24 h 24"/>
                <a:gd name="T6" fmla="*/ 0 w 24"/>
                <a:gd name="T7" fmla="*/ 11 h 24"/>
                <a:gd name="T8" fmla="*/ 13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3" y="0"/>
                  </a:moveTo>
                  <a:cubicBezTo>
                    <a:pt x="19" y="1"/>
                    <a:pt x="24" y="6"/>
                    <a:pt x="24" y="13"/>
                  </a:cubicBezTo>
                  <a:cubicBezTo>
                    <a:pt x="23" y="19"/>
                    <a:pt x="18" y="24"/>
                    <a:pt x="11" y="24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1" y="5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2" name="Oval 26"/>
            <p:cNvSpPr>
              <a:spLocks noChangeArrowheads="1"/>
            </p:cNvSpPr>
            <p:nvPr/>
          </p:nvSpPr>
          <p:spPr bwMode="auto">
            <a:xfrm>
              <a:off x="4149725" y="2338388"/>
              <a:ext cx="87313" cy="87312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4259263" y="2227263"/>
              <a:ext cx="88900" cy="88900"/>
            </a:xfrm>
            <a:custGeom>
              <a:avLst/>
              <a:gdLst>
                <a:gd name="T0" fmla="*/ 11 w 24"/>
                <a:gd name="T1" fmla="*/ 0 h 24"/>
                <a:gd name="T2" fmla="*/ 24 w 24"/>
                <a:gd name="T3" fmla="*/ 11 h 24"/>
                <a:gd name="T4" fmla="*/ 13 w 24"/>
                <a:gd name="T5" fmla="*/ 23 h 24"/>
                <a:gd name="T6" fmla="*/ 1 w 24"/>
                <a:gd name="T7" fmla="*/ 13 h 24"/>
                <a:gd name="T8" fmla="*/ 11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0"/>
                  </a:moveTo>
                  <a:cubicBezTo>
                    <a:pt x="18" y="0"/>
                    <a:pt x="23" y="5"/>
                    <a:pt x="24" y="11"/>
                  </a:cubicBezTo>
                  <a:cubicBezTo>
                    <a:pt x="24" y="17"/>
                    <a:pt x="19" y="23"/>
                    <a:pt x="13" y="23"/>
                  </a:cubicBezTo>
                  <a:cubicBezTo>
                    <a:pt x="7" y="24"/>
                    <a:pt x="1" y="19"/>
                    <a:pt x="1" y="13"/>
                  </a:cubicBezTo>
                  <a:cubicBezTo>
                    <a:pt x="0" y="6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4367213" y="2114550"/>
              <a:ext cx="93663" cy="93662"/>
            </a:xfrm>
            <a:custGeom>
              <a:avLst/>
              <a:gdLst>
                <a:gd name="T0" fmla="*/ 11 w 25"/>
                <a:gd name="T1" fmla="*/ 1 h 25"/>
                <a:gd name="T2" fmla="*/ 24 w 25"/>
                <a:gd name="T3" fmla="*/ 11 h 25"/>
                <a:gd name="T4" fmla="*/ 15 w 25"/>
                <a:gd name="T5" fmla="*/ 24 h 25"/>
                <a:gd name="T6" fmla="*/ 1 w 25"/>
                <a:gd name="T7" fmla="*/ 14 h 25"/>
                <a:gd name="T8" fmla="*/ 11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1" y="1"/>
                  </a:moveTo>
                  <a:cubicBezTo>
                    <a:pt x="18" y="0"/>
                    <a:pt x="24" y="4"/>
                    <a:pt x="24" y="11"/>
                  </a:cubicBezTo>
                  <a:cubicBezTo>
                    <a:pt x="25" y="17"/>
                    <a:pt x="21" y="23"/>
                    <a:pt x="15" y="24"/>
                  </a:cubicBezTo>
                  <a:cubicBezTo>
                    <a:pt x="8" y="25"/>
                    <a:pt x="2" y="20"/>
                    <a:pt x="1" y="14"/>
                  </a:cubicBezTo>
                  <a:cubicBezTo>
                    <a:pt x="0" y="7"/>
                    <a:pt x="5" y="2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3954463" y="2324100"/>
              <a:ext cx="90488" cy="90487"/>
            </a:xfrm>
            <a:custGeom>
              <a:avLst/>
              <a:gdLst>
                <a:gd name="T0" fmla="*/ 13 w 24"/>
                <a:gd name="T1" fmla="*/ 0 h 24"/>
                <a:gd name="T2" fmla="*/ 24 w 24"/>
                <a:gd name="T3" fmla="*/ 13 h 24"/>
                <a:gd name="T4" fmla="*/ 12 w 24"/>
                <a:gd name="T5" fmla="*/ 24 h 24"/>
                <a:gd name="T6" fmla="*/ 1 w 24"/>
                <a:gd name="T7" fmla="*/ 11 h 24"/>
                <a:gd name="T8" fmla="*/ 13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3" y="0"/>
                  </a:moveTo>
                  <a:cubicBezTo>
                    <a:pt x="20" y="1"/>
                    <a:pt x="24" y="6"/>
                    <a:pt x="24" y="13"/>
                  </a:cubicBezTo>
                  <a:cubicBezTo>
                    <a:pt x="23" y="19"/>
                    <a:pt x="18" y="24"/>
                    <a:pt x="12" y="24"/>
                  </a:cubicBezTo>
                  <a:cubicBezTo>
                    <a:pt x="5" y="23"/>
                    <a:pt x="0" y="17"/>
                    <a:pt x="1" y="11"/>
                  </a:cubicBezTo>
                  <a:cubicBezTo>
                    <a:pt x="1" y="5"/>
                    <a:pt x="7" y="0"/>
                    <a:pt x="13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6" name="Oval 30"/>
            <p:cNvSpPr>
              <a:spLocks noChangeArrowheads="1"/>
            </p:cNvSpPr>
            <p:nvPr/>
          </p:nvSpPr>
          <p:spPr bwMode="auto">
            <a:xfrm>
              <a:off x="4048125" y="2233613"/>
              <a:ext cx="87313" cy="90487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4135438" y="2144713"/>
              <a:ext cx="88900" cy="889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1 h 24"/>
                <a:gd name="T4" fmla="*/ 13 w 24"/>
                <a:gd name="T5" fmla="*/ 24 h 24"/>
                <a:gd name="T6" fmla="*/ 1 w 24"/>
                <a:gd name="T7" fmla="*/ 13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0"/>
                    <a:pt x="23" y="5"/>
                    <a:pt x="24" y="11"/>
                  </a:cubicBezTo>
                  <a:cubicBezTo>
                    <a:pt x="24" y="18"/>
                    <a:pt x="19" y="23"/>
                    <a:pt x="13" y="24"/>
                  </a:cubicBezTo>
                  <a:cubicBezTo>
                    <a:pt x="7" y="24"/>
                    <a:pt x="1" y="19"/>
                    <a:pt x="1" y="13"/>
                  </a:cubicBezTo>
                  <a:cubicBezTo>
                    <a:pt x="0" y="7"/>
                    <a:pt x="5" y="1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224338" y="2054225"/>
              <a:ext cx="95250" cy="93662"/>
            </a:xfrm>
            <a:custGeom>
              <a:avLst/>
              <a:gdLst>
                <a:gd name="T0" fmla="*/ 10 w 25"/>
                <a:gd name="T1" fmla="*/ 1 h 25"/>
                <a:gd name="T2" fmla="*/ 24 w 25"/>
                <a:gd name="T3" fmla="*/ 11 h 25"/>
                <a:gd name="T4" fmla="*/ 14 w 25"/>
                <a:gd name="T5" fmla="*/ 24 h 25"/>
                <a:gd name="T6" fmla="*/ 0 w 25"/>
                <a:gd name="T7" fmla="*/ 14 h 25"/>
                <a:gd name="T8" fmla="*/ 10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0" y="1"/>
                  </a:moveTo>
                  <a:cubicBezTo>
                    <a:pt x="17" y="0"/>
                    <a:pt x="23" y="4"/>
                    <a:pt x="24" y="11"/>
                  </a:cubicBezTo>
                  <a:cubicBezTo>
                    <a:pt x="25" y="17"/>
                    <a:pt x="20" y="23"/>
                    <a:pt x="14" y="24"/>
                  </a:cubicBezTo>
                  <a:cubicBezTo>
                    <a:pt x="7" y="25"/>
                    <a:pt x="1" y="20"/>
                    <a:pt x="0" y="14"/>
                  </a:cubicBezTo>
                  <a:cubicBezTo>
                    <a:pt x="0" y="8"/>
                    <a:pt x="4" y="2"/>
                    <a:pt x="10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79850" y="2208213"/>
              <a:ext cx="90488" cy="88900"/>
            </a:xfrm>
            <a:custGeom>
              <a:avLst/>
              <a:gdLst>
                <a:gd name="T0" fmla="*/ 13 w 24"/>
                <a:gd name="T1" fmla="*/ 1 h 24"/>
                <a:gd name="T2" fmla="*/ 24 w 24"/>
                <a:gd name="T3" fmla="*/ 13 h 24"/>
                <a:gd name="T4" fmla="*/ 11 w 24"/>
                <a:gd name="T5" fmla="*/ 24 h 24"/>
                <a:gd name="T6" fmla="*/ 1 w 24"/>
                <a:gd name="T7" fmla="*/ 11 h 24"/>
                <a:gd name="T8" fmla="*/ 13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3" y="1"/>
                  </a:moveTo>
                  <a:cubicBezTo>
                    <a:pt x="19" y="1"/>
                    <a:pt x="24" y="7"/>
                    <a:pt x="24" y="13"/>
                  </a:cubicBezTo>
                  <a:cubicBezTo>
                    <a:pt x="23" y="20"/>
                    <a:pt x="18" y="24"/>
                    <a:pt x="11" y="24"/>
                  </a:cubicBezTo>
                  <a:cubicBezTo>
                    <a:pt x="5" y="23"/>
                    <a:pt x="0" y="18"/>
                    <a:pt x="1" y="11"/>
                  </a:cubicBezTo>
                  <a:cubicBezTo>
                    <a:pt x="1" y="5"/>
                    <a:pt x="7" y="0"/>
                    <a:pt x="13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0" name="Oval 34"/>
            <p:cNvSpPr>
              <a:spLocks noChangeArrowheads="1"/>
            </p:cNvSpPr>
            <p:nvPr/>
          </p:nvSpPr>
          <p:spPr bwMode="auto">
            <a:xfrm>
              <a:off x="3951288" y="2139950"/>
              <a:ext cx="85725" cy="87312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4019550" y="2068513"/>
              <a:ext cx="93663" cy="90487"/>
            </a:xfrm>
            <a:custGeom>
              <a:avLst/>
              <a:gdLst>
                <a:gd name="T0" fmla="*/ 12 w 25"/>
                <a:gd name="T1" fmla="*/ 0 h 24"/>
                <a:gd name="T2" fmla="*/ 24 w 25"/>
                <a:gd name="T3" fmla="*/ 11 h 24"/>
                <a:gd name="T4" fmla="*/ 13 w 25"/>
                <a:gd name="T5" fmla="*/ 24 h 24"/>
                <a:gd name="T6" fmla="*/ 1 w 25"/>
                <a:gd name="T7" fmla="*/ 13 h 24"/>
                <a:gd name="T8" fmla="*/ 12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2" y="0"/>
                  </a:moveTo>
                  <a:cubicBezTo>
                    <a:pt x="18" y="0"/>
                    <a:pt x="24" y="5"/>
                    <a:pt x="24" y="11"/>
                  </a:cubicBezTo>
                  <a:cubicBezTo>
                    <a:pt x="25" y="18"/>
                    <a:pt x="20" y="23"/>
                    <a:pt x="13" y="24"/>
                  </a:cubicBezTo>
                  <a:cubicBezTo>
                    <a:pt x="7" y="24"/>
                    <a:pt x="1" y="19"/>
                    <a:pt x="1" y="13"/>
                  </a:cubicBezTo>
                  <a:cubicBezTo>
                    <a:pt x="0" y="6"/>
                    <a:pt x="5" y="1"/>
                    <a:pt x="12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4089400" y="1997075"/>
              <a:ext cx="93663" cy="95250"/>
            </a:xfrm>
            <a:custGeom>
              <a:avLst/>
              <a:gdLst>
                <a:gd name="T0" fmla="*/ 11 w 25"/>
                <a:gd name="T1" fmla="*/ 1 h 25"/>
                <a:gd name="T2" fmla="*/ 24 w 25"/>
                <a:gd name="T3" fmla="*/ 11 h 25"/>
                <a:gd name="T4" fmla="*/ 14 w 25"/>
                <a:gd name="T5" fmla="*/ 24 h 25"/>
                <a:gd name="T6" fmla="*/ 1 w 25"/>
                <a:gd name="T7" fmla="*/ 14 h 25"/>
                <a:gd name="T8" fmla="*/ 11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1" y="1"/>
                  </a:moveTo>
                  <a:cubicBezTo>
                    <a:pt x="17" y="0"/>
                    <a:pt x="23" y="4"/>
                    <a:pt x="24" y="11"/>
                  </a:cubicBezTo>
                  <a:cubicBezTo>
                    <a:pt x="25" y="17"/>
                    <a:pt x="20" y="23"/>
                    <a:pt x="14" y="24"/>
                  </a:cubicBezTo>
                  <a:cubicBezTo>
                    <a:pt x="7" y="25"/>
                    <a:pt x="2" y="20"/>
                    <a:pt x="1" y="14"/>
                  </a:cubicBezTo>
                  <a:cubicBezTo>
                    <a:pt x="0" y="8"/>
                    <a:pt x="4" y="2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27463" y="2087563"/>
              <a:ext cx="90488" cy="87312"/>
            </a:xfrm>
            <a:custGeom>
              <a:avLst/>
              <a:gdLst>
                <a:gd name="T0" fmla="*/ 13 w 24"/>
                <a:gd name="T1" fmla="*/ 0 h 23"/>
                <a:gd name="T2" fmla="*/ 24 w 24"/>
                <a:gd name="T3" fmla="*/ 12 h 23"/>
                <a:gd name="T4" fmla="*/ 12 w 24"/>
                <a:gd name="T5" fmla="*/ 23 h 23"/>
                <a:gd name="T6" fmla="*/ 1 w 24"/>
                <a:gd name="T7" fmla="*/ 11 h 23"/>
                <a:gd name="T8" fmla="*/ 13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3" y="0"/>
                  </a:moveTo>
                  <a:cubicBezTo>
                    <a:pt x="19" y="0"/>
                    <a:pt x="24" y="6"/>
                    <a:pt x="24" y="12"/>
                  </a:cubicBezTo>
                  <a:cubicBezTo>
                    <a:pt x="23" y="19"/>
                    <a:pt x="18" y="23"/>
                    <a:pt x="12" y="23"/>
                  </a:cubicBezTo>
                  <a:cubicBezTo>
                    <a:pt x="5" y="23"/>
                    <a:pt x="0" y="17"/>
                    <a:pt x="1" y="11"/>
                  </a:cubicBezTo>
                  <a:cubicBezTo>
                    <a:pt x="1" y="5"/>
                    <a:pt x="6" y="0"/>
                    <a:pt x="13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98900" y="2016125"/>
              <a:ext cx="90488" cy="90487"/>
            </a:xfrm>
            <a:custGeom>
              <a:avLst/>
              <a:gdLst>
                <a:gd name="T0" fmla="*/ 11 w 24"/>
                <a:gd name="T1" fmla="*/ 0 h 24"/>
                <a:gd name="T2" fmla="*/ 23 w 24"/>
                <a:gd name="T3" fmla="*/ 11 h 24"/>
                <a:gd name="T4" fmla="*/ 12 w 24"/>
                <a:gd name="T5" fmla="*/ 24 h 24"/>
                <a:gd name="T6" fmla="*/ 0 w 24"/>
                <a:gd name="T7" fmla="*/ 13 h 24"/>
                <a:gd name="T8" fmla="*/ 11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0"/>
                  </a:moveTo>
                  <a:cubicBezTo>
                    <a:pt x="18" y="0"/>
                    <a:pt x="23" y="5"/>
                    <a:pt x="23" y="11"/>
                  </a:cubicBezTo>
                  <a:cubicBezTo>
                    <a:pt x="24" y="18"/>
                    <a:pt x="19" y="23"/>
                    <a:pt x="12" y="24"/>
                  </a:cubicBezTo>
                  <a:cubicBezTo>
                    <a:pt x="6" y="24"/>
                    <a:pt x="0" y="19"/>
                    <a:pt x="0" y="13"/>
                  </a:cubicBezTo>
                  <a:cubicBezTo>
                    <a:pt x="0" y="6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965575" y="1944688"/>
              <a:ext cx="95250" cy="93662"/>
            </a:xfrm>
            <a:custGeom>
              <a:avLst/>
              <a:gdLst>
                <a:gd name="T0" fmla="*/ 11 w 25"/>
                <a:gd name="T1" fmla="*/ 1 h 25"/>
                <a:gd name="T2" fmla="*/ 24 w 25"/>
                <a:gd name="T3" fmla="*/ 11 h 25"/>
                <a:gd name="T4" fmla="*/ 14 w 25"/>
                <a:gd name="T5" fmla="*/ 24 h 25"/>
                <a:gd name="T6" fmla="*/ 1 w 25"/>
                <a:gd name="T7" fmla="*/ 14 h 25"/>
                <a:gd name="T8" fmla="*/ 11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1" y="1"/>
                  </a:moveTo>
                  <a:cubicBezTo>
                    <a:pt x="17" y="0"/>
                    <a:pt x="23" y="4"/>
                    <a:pt x="24" y="11"/>
                  </a:cubicBezTo>
                  <a:cubicBezTo>
                    <a:pt x="25" y="17"/>
                    <a:pt x="20" y="23"/>
                    <a:pt x="14" y="24"/>
                  </a:cubicBezTo>
                  <a:cubicBezTo>
                    <a:pt x="8" y="25"/>
                    <a:pt x="2" y="20"/>
                    <a:pt x="1" y="14"/>
                  </a:cubicBezTo>
                  <a:cubicBezTo>
                    <a:pt x="0" y="8"/>
                    <a:pt x="4" y="2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4884738" y="2324100"/>
              <a:ext cx="93663" cy="96837"/>
            </a:xfrm>
            <a:custGeom>
              <a:avLst/>
              <a:gdLst>
                <a:gd name="T0" fmla="*/ 11 w 25"/>
                <a:gd name="T1" fmla="*/ 1 h 26"/>
                <a:gd name="T2" fmla="*/ 24 w 25"/>
                <a:gd name="T3" fmla="*/ 11 h 26"/>
                <a:gd name="T4" fmla="*/ 14 w 25"/>
                <a:gd name="T5" fmla="*/ 25 h 26"/>
                <a:gd name="T6" fmla="*/ 1 w 25"/>
                <a:gd name="T7" fmla="*/ 15 h 26"/>
                <a:gd name="T8" fmla="*/ 11 w 2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1" y="1"/>
                  </a:moveTo>
                  <a:cubicBezTo>
                    <a:pt x="17" y="0"/>
                    <a:pt x="23" y="5"/>
                    <a:pt x="24" y="11"/>
                  </a:cubicBezTo>
                  <a:cubicBezTo>
                    <a:pt x="25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lose/>
                </a:path>
              </a:pathLst>
            </a:cu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  <p:sp>
          <p:nvSpPr>
            <p:cNvPr id="57" name="Oval 41"/>
            <p:cNvSpPr>
              <a:spLocks noChangeArrowheads="1"/>
            </p:cNvSpPr>
            <p:nvPr/>
          </p:nvSpPr>
          <p:spPr bwMode="auto">
            <a:xfrm>
              <a:off x="4378325" y="2409825"/>
              <a:ext cx="514350" cy="514350"/>
            </a:xfrm>
            <a:prstGeom prst="ellipse">
              <a:avLst/>
            </a:prstGeom>
            <a:solidFill>
              <a:srgbClr val="C2BEA3"/>
            </a:solidFill>
            <a:ln>
              <a:noFill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/>
            </a:p>
          </p:txBody>
        </p:sp>
      </p:grpSp>
      <p:sp>
        <p:nvSpPr>
          <p:cNvPr id="60" name="TextBox 13"/>
          <p:cNvSpPr txBox="1"/>
          <p:nvPr/>
        </p:nvSpPr>
        <p:spPr>
          <a:xfrm>
            <a:off x="371413" y="1062310"/>
            <a:ext cx="3740641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我去</a:t>
            </a:r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…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4575944" y="2497460"/>
            <a:ext cx="5356659" cy="2007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关上门我拿出我的滑板鞋，</a:t>
            </a:r>
            <a:endParaRPr lang="en-US" altLang="zh-CN" sz="3111" dirty="0" smtClean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哦不是，拿出我的笔记本，</a:t>
            </a:r>
            <a:endParaRPr lang="en-US" altLang="zh-CN" sz="3111" dirty="0" smtClean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en-US" altLang="zh-CN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Push the button</a:t>
            </a:r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，</a:t>
            </a:r>
            <a:endParaRPr lang="en-US" altLang="zh-CN" sz="3111" dirty="0" smtClean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骚年，向新的人生</a:t>
            </a:r>
            <a:r>
              <a:rPr lang="zh-CN" altLang="en-US" sz="3111" b="1" dirty="0" smtClean="0">
                <a:solidFill>
                  <a:srgbClr val="875160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启程</a:t>
            </a:r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吧！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6263454" y="414238"/>
            <a:ext cx="2385756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 smtClean="0">
                <a:solidFill>
                  <a:srgbClr val="C2BEA3"/>
                </a:solidFill>
                <a:latin typeface="汉仪丫丫体简" pitchFamily="2" charset="-122"/>
                <a:ea typeface="汉仪丫丫体简" pitchFamily="2" charset="-122"/>
                <a:cs typeface="俪宋体" pitchFamily="18" charset="-122"/>
              </a:rPr>
              <a:t>睡吧。</a:t>
            </a:r>
            <a:endParaRPr lang="en-US" altLang="zh-CN" sz="3111" dirty="0">
              <a:solidFill>
                <a:srgbClr val="C2BEA3"/>
              </a:solidFill>
              <a:latin typeface="汉仪丫丫体简" pitchFamily="2" charset="-122"/>
              <a:ea typeface="汉仪丫丫体简" pitchFamily="2" charset="-122"/>
              <a:cs typeface="俪宋体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02" b="89701" l="4891" r="94526">
                        <a14:foregroundMark x1="23139" y1="20803" x2="36788" y2="32956"/>
                        <a14:foregroundMark x1="42993" y1="17096" x2="39635" y2="20391"/>
                        <a14:foregroundMark x1="49927" y1="13697" x2="49489" y2="16684"/>
                        <a14:foregroundMark x1="54526" y1="11946" x2="54964" y2="13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264" y="5651720"/>
            <a:ext cx="2441026" cy="17288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征服太平洋 - GALA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19771" y="-14086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9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4297 -0.40056 L 5.55112E-17 2.22045E-16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1" y="2002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300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300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58" grpId="0"/>
      <p:bldP spid="4" grpId="0" animBg="1"/>
      <p:bldP spid="4" grpId="1" animBg="1"/>
      <p:bldP spid="5" grpId="0" animBg="1"/>
      <p:bldP spid="5" grpId="1" animBg="1"/>
      <p:bldP spid="8" grpId="0" animBg="1"/>
      <p:bldP spid="60" grpId="0"/>
      <p:bldP spid="61" grpId="0" uiExpand="1" build="p"/>
      <p:bldP spid="6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246</Words>
  <Application>Microsoft Office PowerPoint</Application>
  <PresentationFormat>自定义</PresentationFormat>
  <Paragraphs>59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莫枫</dc:creator>
  <cp:lastModifiedBy>pc</cp:lastModifiedBy>
  <cp:revision>111</cp:revision>
  <dcterms:created xsi:type="dcterms:W3CDTF">2015-03-30T05:51:12Z</dcterms:created>
  <dcterms:modified xsi:type="dcterms:W3CDTF">2015-07-11T09:46:12Z</dcterms:modified>
</cp:coreProperties>
</file>