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7.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notesSlides/notesSlide8.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notesSlides/notesSlide9.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notesSlides/notesSlide10.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11.xml" ContentType="application/vnd.openxmlformats-officedocument.presentationml.notesSlide+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notesSlides/notesSlide12.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13.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notesSlides/notesSlide16.xml" ContentType="application/vnd.openxmlformats-officedocument.presentationml.notesSlid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notesSlides/notesSlide17.xml" ContentType="application/vnd.openxmlformats-officedocument.presentationml.notesSlide+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18.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19.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notesSlides/notesSlide22.xml" ContentType="application/vnd.openxmlformats-officedocument.presentationml.notesSlide+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8"/>
  </p:notesMasterIdLst>
  <p:sldIdLst>
    <p:sldId id="269" r:id="rId3"/>
    <p:sldId id="300" r:id="rId4"/>
    <p:sldId id="304" r:id="rId5"/>
    <p:sldId id="284" r:id="rId6"/>
    <p:sldId id="290" r:id="rId7"/>
    <p:sldId id="295" r:id="rId8"/>
    <p:sldId id="289" r:id="rId9"/>
    <p:sldId id="302" r:id="rId10"/>
    <p:sldId id="307" r:id="rId11"/>
    <p:sldId id="294" r:id="rId12"/>
    <p:sldId id="291" r:id="rId13"/>
    <p:sldId id="293" r:id="rId14"/>
    <p:sldId id="298" r:id="rId15"/>
    <p:sldId id="306" r:id="rId16"/>
    <p:sldId id="285" r:id="rId17"/>
    <p:sldId id="287" r:id="rId18"/>
    <p:sldId id="297" r:id="rId19"/>
    <p:sldId id="299" r:id="rId20"/>
    <p:sldId id="305" r:id="rId21"/>
    <p:sldId id="303" r:id="rId22"/>
    <p:sldId id="281" r:id="rId23"/>
    <p:sldId id="301" r:id="rId24"/>
    <p:sldId id="296" r:id="rId25"/>
    <p:sldId id="283" r:id="rId26"/>
    <p:sldId id="277"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95"/>
    <a:srgbClr val="E4004E"/>
    <a:srgbClr val="FADC2B"/>
    <a:srgbClr val="900090"/>
    <a:srgbClr val="934671"/>
    <a:srgbClr val="F6AE1A"/>
    <a:srgbClr val="0000A5"/>
    <a:srgbClr val="E15300"/>
    <a:srgbClr val="FF5300"/>
    <a:srgbClr val="9848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4" d="100"/>
          <a:sy n="114" d="100"/>
        </p:scale>
        <p:origin x="834" y="13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rgbClr val="900090"/>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E4004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008-45CC-A9BA-266B02B41DCA}"/>
            </c:ext>
          </c:extLst>
        </c:ser>
        <c:ser>
          <c:idx val="1"/>
          <c:order val="1"/>
          <c:tx>
            <c:strRef>
              <c:f>Sheet1!$C$1</c:f>
              <c:strCache>
                <c:ptCount val="1"/>
                <c:pt idx="0">
                  <c:v>系列 2</c:v>
                </c:pt>
              </c:strCache>
            </c:strRef>
          </c:tx>
          <c:spPr>
            <a:solidFill>
              <a:srgbClr val="E153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008-45CC-A9BA-266B02B41DCA}"/>
            </c:ext>
          </c:extLst>
        </c:ser>
        <c:ser>
          <c:idx val="2"/>
          <c:order val="2"/>
          <c:tx>
            <c:strRef>
              <c:f>Sheet1!$D$1</c:f>
              <c:strCache>
                <c:ptCount val="1"/>
                <c:pt idx="0">
                  <c:v>系列 3</c:v>
                </c:pt>
              </c:strCache>
            </c:strRef>
          </c:tx>
          <c:spPr>
            <a:solidFill>
              <a:srgbClr val="F6AE1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008-45CC-A9BA-266B02B41DCA}"/>
            </c:ext>
          </c:extLst>
        </c:ser>
        <c:dLbls>
          <c:dLblPos val="outEnd"/>
          <c:showLegendKey val="0"/>
          <c:showVal val="1"/>
          <c:showCatName val="0"/>
          <c:showSerName val="0"/>
          <c:showPercent val="0"/>
          <c:showBubbleSize val="0"/>
        </c:dLbls>
        <c:gapWidth val="219"/>
        <c:overlap val="-27"/>
        <c:axId val="1652014304"/>
        <c:axId val="1652020288"/>
      </c:barChart>
      <c:catAx>
        <c:axId val="1652014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crossAx val="1652020288"/>
        <c:crosses val="autoZero"/>
        <c:auto val="1"/>
        <c:lblAlgn val="ctr"/>
        <c:lblOffset val="100"/>
        <c:noMultiLvlLbl val="0"/>
      </c:catAx>
      <c:valAx>
        <c:axId val="16520202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crossAx val="16520143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rgbClr val="900090"/>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solidFill>
            <a:srgbClr val="900090"/>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DDF2C-9764-438B-9DEB-CA79D65ED6A3}"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F6E9FB-B844-48DD-B8F5-EE5BDEDDFA44}" type="slidenum">
              <a:rPr lang="zh-CN" altLang="en-US" smtClean="0"/>
              <a:t>‹#›</a:t>
            </a:fld>
            <a:endParaRPr lang="zh-CN" altLang="en-US"/>
          </a:p>
        </p:txBody>
      </p:sp>
    </p:spTree>
    <p:extLst>
      <p:ext uri="{BB962C8B-B14F-4D97-AF65-F5344CB8AC3E}">
        <p14:creationId xmlns:p14="http://schemas.microsoft.com/office/powerpoint/2010/main" val="1400484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a:t>
            </a:fld>
            <a:endParaRPr lang="zh-CN" altLang="en-US"/>
          </a:p>
        </p:txBody>
      </p:sp>
    </p:spTree>
    <p:extLst>
      <p:ext uri="{BB962C8B-B14F-4D97-AF65-F5344CB8AC3E}">
        <p14:creationId xmlns:p14="http://schemas.microsoft.com/office/powerpoint/2010/main" val="37559012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10</a:t>
            </a:fld>
            <a:endParaRPr lang="zh-CN" altLang="en-US"/>
          </a:p>
        </p:txBody>
      </p:sp>
    </p:spTree>
    <p:extLst>
      <p:ext uri="{BB962C8B-B14F-4D97-AF65-F5344CB8AC3E}">
        <p14:creationId xmlns:p14="http://schemas.microsoft.com/office/powerpoint/2010/main" val="1701313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11</a:t>
            </a:fld>
            <a:endParaRPr lang="zh-CN" altLang="en-US"/>
          </a:p>
        </p:txBody>
      </p:sp>
    </p:spTree>
    <p:extLst>
      <p:ext uri="{BB962C8B-B14F-4D97-AF65-F5344CB8AC3E}">
        <p14:creationId xmlns:p14="http://schemas.microsoft.com/office/powerpoint/2010/main" val="24083461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12</a:t>
            </a:fld>
            <a:endParaRPr lang="zh-CN" altLang="en-US"/>
          </a:p>
        </p:txBody>
      </p:sp>
    </p:spTree>
    <p:extLst>
      <p:ext uri="{BB962C8B-B14F-4D97-AF65-F5344CB8AC3E}">
        <p14:creationId xmlns:p14="http://schemas.microsoft.com/office/powerpoint/2010/main" val="13521344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13</a:t>
            </a:fld>
            <a:endParaRPr lang="zh-CN" altLang="en-US"/>
          </a:p>
        </p:txBody>
      </p:sp>
    </p:spTree>
    <p:extLst>
      <p:ext uri="{BB962C8B-B14F-4D97-AF65-F5344CB8AC3E}">
        <p14:creationId xmlns:p14="http://schemas.microsoft.com/office/powerpoint/2010/main" val="687312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14</a:t>
            </a:fld>
            <a:endParaRPr lang="zh-CN" altLang="en-US"/>
          </a:p>
        </p:txBody>
      </p:sp>
    </p:spTree>
    <p:extLst>
      <p:ext uri="{BB962C8B-B14F-4D97-AF65-F5344CB8AC3E}">
        <p14:creationId xmlns:p14="http://schemas.microsoft.com/office/powerpoint/2010/main" val="2283739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15</a:t>
            </a:fld>
            <a:endParaRPr lang="zh-CN" altLang="en-US"/>
          </a:p>
        </p:txBody>
      </p:sp>
    </p:spTree>
    <p:extLst>
      <p:ext uri="{BB962C8B-B14F-4D97-AF65-F5344CB8AC3E}">
        <p14:creationId xmlns:p14="http://schemas.microsoft.com/office/powerpoint/2010/main" val="4070862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16</a:t>
            </a:fld>
            <a:endParaRPr lang="zh-CN" altLang="en-US"/>
          </a:p>
        </p:txBody>
      </p:sp>
    </p:spTree>
    <p:extLst>
      <p:ext uri="{BB962C8B-B14F-4D97-AF65-F5344CB8AC3E}">
        <p14:creationId xmlns:p14="http://schemas.microsoft.com/office/powerpoint/2010/main" val="1005579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17</a:t>
            </a:fld>
            <a:endParaRPr lang="zh-CN" altLang="en-US"/>
          </a:p>
        </p:txBody>
      </p:sp>
    </p:spTree>
    <p:extLst>
      <p:ext uri="{BB962C8B-B14F-4D97-AF65-F5344CB8AC3E}">
        <p14:creationId xmlns:p14="http://schemas.microsoft.com/office/powerpoint/2010/main" val="40285402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18</a:t>
            </a:fld>
            <a:endParaRPr lang="zh-CN" altLang="en-US"/>
          </a:p>
        </p:txBody>
      </p:sp>
    </p:spTree>
    <p:extLst>
      <p:ext uri="{BB962C8B-B14F-4D97-AF65-F5344CB8AC3E}">
        <p14:creationId xmlns:p14="http://schemas.microsoft.com/office/powerpoint/2010/main" val="2712591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19</a:t>
            </a:fld>
            <a:endParaRPr lang="zh-CN" altLang="en-US"/>
          </a:p>
        </p:txBody>
      </p:sp>
    </p:spTree>
    <p:extLst>
      <p:ext uri="{BB962C8B-B14F-4D97-AF65-F5344CB8AC3E}">
        <p14:creationId xmlns:p14="http://schemas.microsoft.com/office/powerpoint/2010/main" val="2070478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a:t>
            </a:fld>
            <a:endParaRPr lang="zh-CN" altLang="en-US"/>
          </a:p>
        </p:txBody>
      </p:sp>
    </p:spTree>
    <p:extLst>
      <p:ext uri="{BB962C8B-B14F-4D97-AF65-F5344CB8AC3E}">
        <p14:creationId xmlns:p14="http://schemas.microsoft.com/office/powerpoint/2010/main" val="1997626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20</a:t>
            </a:fld>
            <a:endParaRPr lang="zh-CN" altLang="en-US"/>
          </a:p>
        </p:txBody>
      </p:sp>
    </p:spTree>
    <p:extLst>
      <p:ext uri="{BB962C8B-B14F-4D97-AF65-F5344CB8AC3E}">
        <p14:creationId xmlns:p14="http://schemas.microsoft.com/office/powerpoint/2010/main" val="216773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21</a:t>
            </a:fld>
            <a:endParaRPr lang="zh-CN" altLang="en-US"/>
          </a:p>
        </p:txBody>
      </p:sp>
    </p:spTree>
    <p:extLst>
      <p:ext uri="{BB962C8B-B14F-4D97-AF65-F5344CB8AC3E}">
        <p14:creationId xmlns:p14="http://schemas.microsoft.com/office/powerpoint/2010/main" val="13171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22</a:t>
            </a:fld>
            <a:endParaRPr lang="zh-CN" altLang="en-US"/>
          </a:p>
        </p:txBody>
      </p:sp>
    </p:spTree>
    <p:extLst>
      <p:ext uri="{BB962C8B-B14F-4D97-AF65-F5344CB8AC3E}">
        <p14:creationId xmlns:p14="http://schemas.microsoft.com/office/powerpoint/2010/main" val="16228375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23</a:t>
            </a:fld>
            <a:endParaRPr lang="zh-CN" altLang="en-US"/>
          </a:p>
        </p:txBody>
      </p:sp>
    </p:spTree>
    <p:extLst>
      <p:ext uri="{BB962C8B-B14F-4D97-AF65-F5344CB8AC3E}">
        <p14:creationId xmlns:p14="http://schemas.microsoft.com/office/powerpoint/2010/main" val="33197777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24</a:t>
            </a:fld>
            <a:endParaRPr lang="zh-CN" altLang="en-US"/>
          </a:p>
        </p:txBody>
      </p:sp>
    </p:spTree>
    <p:extLst>
      <p:ext uri="{BB962C8B-B14F-4D97-AF65-F5344CB8AC3E}">
        <p14:creationId xmlns:p14="http://schemas.microsoft.com/office/powerpoint/2010/main" val="20024817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25</a:t>
            </a:fld>
            <a:endParaRPr lang="zh-CN" altLang="en-US"/>
          </a:p>
        </p:txBody>
      </p:sp>
    </p:spTree>
    <p:extLst>
      <p:ext uri="{BB962C8B-B14F-4D97-AF65-F5344CB8AC3E}">
        <p14:creationId xmlns:p14="http://schemas.microsoft.com/office/powerpoint/2010/main" val="231540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3</a:t>
            </a:fld>
            <a:endParaRPr lang="zh-CN" altLang="en-US"/>
          </a:p>
        </p:txBody>
      </p:sp>
    </p:spTree>
    <p:extLst>
      <p:ext uri="{BB962C8B-B14F-4D97-AF65-F5344CB8AC3E}">
        <p14:creationId xmlns:p14="http://schemas.microsoft.com/office/powerpoint/2010/main" val="3443657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4</a:t>
            </a:fld>
            <a:endParaRPr lang="zh-CN" altLang="en-US"/>
          </a:p>
        </p:txBody>
      </p:sp>
    </p:spTree>
    <p:extLst>
      <p:ext uri="{BB962C8B-B14F-4D97-AF65-F5344CB8AC3E}">
        <p14:creationId xmlns:p14="http://schemas.microsoft.com/office/powerpoint/2010/main" val="934282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5</a:t>
            </a:fld>
            <a:endParaRPr lang="zh-CN" altLang="en-US"/>
          </a:p>
        </p:txBody>
      </p:sp>
    </p:spTree>
    <p:extLst>
      <p:ext uri="{BB962C8B-B14F-4D97-AF65-F5344CB8AC3E}">
        <p14:creationId xmlns:p14="http://schemas.microsoft.com/office/powerpoint/2010/main" val="20764255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6</a:t>
            </a:fld>
            <a:endParaRPr lang="zh-CN" altLang="en-US"/>
          </a:p>
        </p:txBody>
      </p:sp>
    </p:spTree>
    <p:extLst>
      <p:ext uri="{BB962C8B-B14F-4D97-AF65-F5344CB8AC3E}">
        <p14:creationId xmlns:p14="http://schemas.microsoft.com/office/powerpoint/2010/main" val="13266829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7</a:t>
            </a:fld>
            <a:endParaRPr lang="zh-CN" altLang="en-US"/>
          </a:p>
        </p:txBody>
      </p:sp>
    </p:spTree>
    <p:extLst>
      <p:ext uri="{BB962C8B-B14F-4D97-AF65-F5344CB8AC3E}">
        <p14:creationId xmlns:p14="http://schemas.microsoft.com/office/powerpoint/2010/main" val="29963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8</a:t>
            </a:fld>
            <a:endParaRPr lang="zh-CN" altLang="en-US"/>
          </a:p>
        </p:txBody>
      </p:sp>
    </p:spTree>
    <p:extLst>
      <p:ext uri="{BB962C8B-B14F-4D97-AF65-F5344CB8AC3E}">
        <p14:creationId xmlns:p14="http://schemas.microsoft.com/office/powerpoint/2010/main" val="1583908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F6E9FB-B844-48DD-B8F5-EE5BDEDDFA44}" type="slidenum">
              <a:rPr lang="zh-CN" altLang="en-US" smtClean="0"/>
              <a:t>9</a:t>
            </a:fld>
            <a:endParaRPr lang="zh-CN" altLang="en-US"/>
          </a:p>
        </p:txBody>
      </p:sp>
    </p:spTree>
    <p:extLst>
      <p:ext uri="{BB962C8B-B14F-4D97-AF65-F5344CB8AC3E}">
        <p14:creationId xmlns:p14="http://schemas.microsoft.com/office/powerpoint/2010/main" val="2323252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0482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三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9461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579524"/>
      </p:ext>
    </p:extLst>
  </p:cSld>
  <p:clrMapOvr>
    <a:masterClrMapping/>
  </p:clrMapOvr>
  <p:extLst mod="1">
    <p:ext uri="{DCECCB84-F9BA-43D5-87BE-67443E8EF086}">
      <p15:sldGuideLst xmlns:p15="http://schemas.microsoft.com/office/powerpoint/2012/main">
        <p15:guide id="1"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仅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2460626" y="1638300"/>
            <a:ext cx="2371725" cy="3160261"/>
          </a:xfrm>
          <a:custGeom>
            <a:avLst/>
            <a:gdLst>
              <a:gd name="connsiteX0" fmla="*/ 1185863 w 2371725"/>
              <a:gd name="connsiteY0" fmla="*/ 0 h 3695475"/>
              <a:gd name="connsiteX1" fmla="*/ 2371725 w 2371725"/>
              <a:gd name="connsiteY1" fmla="*/ 366292 h 3695475"/>
              <a:gd name="connsiteX2" fmla="*/ 2371725 w 2371725"/>
              <a:gd name="connsiteY2" fmla="*/ 3329183 h 3695475"/>
              <a:gd name="connsiteX3" fmla="*/ 1185863 w 2371725"/>
              <a:gd name="connsiteY3" fmla="*/ 3695475 h 3695475"/>
              <a:gd name="connsiteX4" fmla="*/ 0 w 2371725"/>
              <a:gd name="connsiteY4" fmla="*/ 3329183 h 3695475"/>
              <a:gd name="connsiteX5" fmla="*/ 0 w 2371725"/>
              <a:gd name="connsiteY5" fmla="*/ 366292 h 36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1725" h="3695475">
                <a:moveTo>
                  <a:pt x="1185863" y="0"/>
                </a:moveTo>
                <a:lnTo>
                  <a:pt x="2371725" y="366292"/>
                </a:lnTo>
                <a:lnTo>
                  <a:pt x="2371725" y="3329183"/>
                </a:lnTo>
                <a:lnTo>
                  <a:pt x="1185863" y="3695475"/>
                </a:lnTo>
                <a:lnTo>
                  <a:pt x="0" y="3329183"/>
                </a:lnTo>
                <a:lnTo>
                  <a:pt x="0" y="366292"/>
                </a:lnTo>
                <a:close/>
              </a:path>
            </a:pathLst>
          </a:custGeom>
          <a:ln w="19050">
            <a:solidFill>
              <a:schemeClr val="bg1">
                <a:lumMod val="95000"/>
              </a:schemeClr>
            </a:solidFill>
          </a:ln>
        </p:spPr>
        <p:txBody>
          <a:bodyPr wrap="square">
            <a:noAutofit/>
          </a:bodyPr>
          <a:lstStyle/>
          <a:p>
            <a:endParaRPr lang="zh-CN" altLang="en-US"/>
          </a:p>
        </p:txBody>
      </p:sp>
      <p:sp>
        <p:nvSpPr>
          <p:cNvPr id="10" name="图片占位符 9"/>
          <p:cNvSpPr>
            <a:spLocks noGrp="1"/>
          </p:cNvSpPr>
          <p:nvPr>
            <p:ph type="pic" sz="quarter" idx="11"/>
          </p:nvPr>
        </p:nvSpPr>
        <p:spPr>
          <a:xfrm>
            <a:off x="4883150" y="1638300"/>
            <a:ext cx="2370138" cy="3160261"/>
          </a:xfrm>
          <a:custGeom>
            <a:avLst/>
            <a:gdLst>
              <a:gd name="connsiteX0" fmla="*/ 1185069 w 2370138"/>
              <a:gd name="connsiteY0" fmla="*/ 0 h 3695475"/>
              <a:gd name="connsiteX1" fmla="*/ 2370138 w 2370138"/>
              <a:gd name="connsiteY1" fmla="*/ 366292 h 3695475"/>
              <a:gd name="connsiteX2" fmla="*/ 2370138 w 2370138"/>
              <a:gd name="connsiteY2" fmla="*/ 3329183 h 3695475"/>
              <a:gd name="connsiteX3" fmla="*/ 1185069 w 2370138"/>
              <a:gd name="connsiteY3" fmla="*/ 3695475 h 3695475"/>
              <a:gd name="connsiteX4" fmla="*/ 0 w 2370138"/>
              <a:gd name="connsiteY4" fmla="*/ 3329183 h 3695475"/>
              <a:gd name="connsiteX5" fmla="*/ 0 w 2370138"/>
              <a:gd name="connsiteY5" fmla="*/ 366292 h 36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0138" h="3695475">
                <a:moveTo>
                  <a:pt x="1185069" y="0"/>
                </a:moveTo>
                <a:lnTo>
                  <a:pt x="2370138" y="366292"/>
                </a:lnTo>
                <a:lnTo>
                  <a:pt x="2370138" y="3329183"/>
                </a:lnTo>
                <a:lnTo>
                  <a:pt x="1185069" y="3695475"/>
                </a:lnTo>
                <a:lnTo>
                  <a:pt x="0" y="3329183"/>
                </a:lnTo>
                <a:lnTo>
                  <a:pt x="0" y="366292"/>
                </a:lnTo>
                <a:close/>
              </a:path>
            </a:pathLst>
          </a:custGeom>
          <a:ln w="19050">
            <a:solidFill>
              <a:schemeClr val="bg1">
                <a:lumMod val="95000"/>
              </a:schemeClr>
            </a:solidFill>
          </a:ln>
        </p:spPr>
        <p:txBody>
          <a:bodyPr wrap="square">
            <a:noAutofit/>
          </a:bodyPr>
          <a:lstStyle/>
          <a:p>
            <a:endParaRPr lang="zh-CN" altLang="en-US"/>
          </a:p>
        </p:txBody>
      </p:sp>
      <p:sp>
        <p:nvSpPr>
          <p:cNvPr id="11" name="图片占位符 10"/>
          <p:cNvSpPr>
            <a:spLocks noGrp="1"/>
          </p:cNvSpPr>
          <p:nvPr>
            <p:ph type="pic" sz="quarter" idx="12"/>
          </p:nvPr>
        </p:nvSpPr>
        <p:spPr>
          <a:xfrm>
            <a:off x="7304089" y="1638300"/>
            <a:ext cx="2371725" cy="3160261"/>
          </a:xfrm>
          <a:custGeom>
            <a:avLst/>
            <a:gdLst>
              <a:gd name="connsiteX0" fmla="*/ 1185863 w 2371725"/>
              <a:gd name="connsiteY0" fmla="*/ 0 h 3695475"/>
              <a:gd name="connsiteX1" fmla="*/ 2371725 w 2371725"/>
              <a:gd name="connsiteY1" fmla="*/ 366292 h 3695475"/>
              <a:gd name="connsiteX2" fmla="*/ 2371725 w 2371725"/>
              <a:gd name="connsiteY2" fmla="*/ 3329183 h 3695475"/>
              <a:gd name="connsiteX3" fmla="*/ 1185863 w 2371725"/>
              <a:gd name="connsiteY3" fmla="*/ 3695475 h 3695475"/>
              <a:gd name="connsiteX4" fmla="*/ 0 w 2371725"/>
              <a:gd name="connsiteY4" fmla="*/ 3329183 h 3695475"/>
              <a:gd name="connsiteX5" fmla="*/ 0 w 2371725"/>
              <a:gd name="connsiteY5" fmla="*/ 366292 h 36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1725" h="3695475">
                <a:moveTo>
                  <a:pt x="1185863" y="0"/>
                </a:moveTo>
                <a:lnTo>
                  <a:pt x="2371725" y="366292"/>
                </a:lnTo>
                <a:lnTo>
                  <a:pt x="2371725" y="3329183"/>
                </a:lnTo>
                <a:lnTo>
                  <a:pt x="1185863" y="3695475"/>
                </a:lnTo>
                <a:lnTo>
                  <a:pt x="0" y="3329183"/>
                </a:lnTo>
                <a:lnTo>
                  <a:pt x="0" y="366292"/>
                </a:lnTo>
                <a:close/>
              </a:path>
            </a:pathLst>
          </a:custGeom>
          <a:ln w="19050">
            <a:solidFill>
              <a:schemeClr val="bg1">
                <a:lumMod val="95000"/>
              </a:schemeClr>
            </a:solidFill>
          </a:ln>
        </p:spPr>
        <p:txBody>
          <a:bodyPr wrap="square">
            <a:noAutofit/>
          </a:bodyPr>
          <a:lstStyle/>
          <a:p>
            <a:endParaRPr lang="zh-CN" altLang="en-US"/>
          </a:p>
        </p:txBody>
      </p:sp>
    </p:spTree>
    <p:extLst>
      <p:ext uri="{BB962C8B-B14F-4D97-AF65-F5344CB8AC3E}">
        <p14:creationId xmlns:p14="http://schemas.microsoft.com/office/powerpoint/2010/main" val="2531378698"/>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结束页">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474867" y="2440769"/>
            <a:ext cx="5260975" cy="1311128"/>
          </a:xfrm>
        </p:spPr>
        <p:txBody>
          <a:bodyPr anchor="ctr">
            <a:spAutoFit/>
          </a:bodyPr>
          <a:lstStyle>
            <a:lvl1pPr marL="0" indent="0" algn="ctr">
              <a:buNone/>
              <a:defRPr sz="8800" b="1">
                <a:solidFill>
                  <a:srgbClr val="984875"/>
                </a:solidFill>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885632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一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093837"/>
      </p:ext>
    </p:extLst>
  </p:cSld>
  <p:clrMapOvr>
    <a:masterClrMapping/>
  </p:clrMapOvr>
  <p:extLst mod="1">
    <p:ext uri="{DCECCB84-F9BA-43D5-87BE-67443E8EF086}">
      <p15:sldGuideLst xmlns:p15="http://schemas.microsoft.com/office/powerpoint/2012/main">
        <p15:guide id="1" pos="3840">
          <p15:clr>
            <a:srgbClr val="FBAE40"/>
          </p15:clr>
        </p15:guide>
        <p15:guide id="2" pos="6793">
          <p15:clr>
            <a:srgbClr val="FBAE40"/>
          </p15:clr>
        </p15:guide>
        <p15:guide id="3" pos="86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859294"/>
      </p:ext>
    </p:extLst>
  </p:cSld>
  <p:clrMapOvr>
    <a:masterClrMapping/>
  </p:clrMapOvr>
  <p:extLst mod="1">
    <p:ext uri="{DCECCB84-F9BA-43D5-87BE-67443E8EF086}">
      <p15:sldGuideLst xmlns:p15="http://schemas.microsoft.com/office/powerpoint/2012/main">
        <p15:guide id="1" pos="6811" userDrawn="1">
          <p15:clr>
            <a:srgbClr val="FBAE40"/>
          </p15:clr>
        </p15:guide>
        <p15:guide id="2" pos="869" userDrawn="1">
          <p15:clr>
            <a:srgbClr val="FBAE40"/>
          </p15:clr>
        </p15:guide>
        <p15:guide id="3"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4579271"/>
      </p:ext>
    </p:extLst>
  </p:cSld>
  <p:clrMapOvr>
    <a:masterClrMapping/>
  </p:clrMapOvr>
  <p:extLst mod="1">
    <p:ext uri="{DCECCB84-F9BA-43D5-87BE-67443E8EF086}">
      <p15:sldGuideLst xmlns:p15="http://schemas.microsoft.com/office/powerpoint/2012/main">
        <p15:guide id="1"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图片占位符 7"/>
          <p:cNvSpPr>
            <a:spLocks noGrp="1"/>
          </p:cNvSpPr>
          <p:nvPr>
            <p:ph type="pic" sz="quarter" idx="10" hasCustomPrompt="1"/>
          </p:nvPr>
        </p:nvSpPr>
        <p:spPr>
          <a:xfrm>
            <a:off x="1379539" y="1988457"/>
            <a:ext cx="4600347" cy="2881993"/>
          </a:xfrm>
          <a:prstGeom prst="roundRect">
            <a:avLst>
              <a:gd name="adj" fmla="val 5430"/>
            </a:avLst>
          </a:prstGeom>
          <a:solidFill>
            <a:schemeClr val="bg1"/>
          </a:solidFill>
          <a:ln w="38100" cap="rnd">
            <a:solidFill>
              <a:srgbClr val="934671"/>
            </a:solidFill>
          </a:ln>
        </p:spPr>
        <p:txBody>
          <a:bodyPr vert="horz" lIns="91440" tIns="45720" rIns="91440" bIns="45720" rtlCol="0" anchor="ctr">
            <a:normAutofit/>
          </a:bodyPr>
          <a:lstStyle>
            <a:lvl1pPr>
              <a:defRPr lang="zh-CN" altLang="en-US" sz="2000" dirty="0">
                <a:latin typeface="微软雅黑" panose="020B0503020204020204" pitchFamily="34" charset="-122"/>
                <a:ea typeface="微软雅黑" panose="020B0503020204020204" pitchFamily="34" charset="-122"/>
              </a:defRPr>
            </a:lvl1pPr>
          </a:lstStyle>
          <a:p>
            <a:pPr lvl="0" algn="ctr"/>
            <a:r>
              <a:rPr lang="zh-CN" altLang="en-US" dirty="0"/>
              <a:t>单击添加图片</a:t>
            </a:r>
          </a:p>
        </p:txBody>
      </p:sp>
    </p:spTree>
    <p:extLst>
      <p:ext uri="{BB962C8B-B14F-4D97-AF65-F5344CB8AC3E}">
        <p14:creationId xmlns:p14="http://schemas.microsoft.com/office/powerpoint/2010/main" val="1547400210"/>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图片占位符 7"/>
          <p:cNvSpPr>
            <a:spLocks noGrp="1"/>
          </p:cNvSpPr>
          <p:nvPr>
            <p:ph type="pic" sz="quarter" idx="15" hasCustomPrompt="1"/>
          </p:nvPr>
        </p:nvSpPr>
        <p:spPr>
          <a:xfrm>
            <a:off x="1379539" y="1712687"/>
            <a:ext cx="4600347" cy="2614383"/>
          </a:xfrm>
          <a:prstGeom prst="roundRect">
            <a:avLst>
              <a:gd name="adj" fmla="val 5737"/>
            </a:avLst>
          </a:prstGeom>
          <a:solidFill>
            <a:schemeClr val="bg1"/>
          </a:solidFill>
          <a:ln w="38100" cap="rnd">
            <a:solidFill>
              <a:srgbClr val="934671"/>
            </a:solidFill>
          </a:ln>
        </p:spPr>
        <p:txBody>
          <a:bodyPr vert="horz" lIns="91440" tIns="45720" rIns="91440" bIns="45720" rtlCol="0" anchor="ctr">
            <a:normAutofit/>
          </a:bodyPr>
          <a:lstStyle>
            <a:lvl1pPr>
              <a:defRPr lang="zh-CN" altLang="en-US" sz="2000" dirty="0">
                <a:latin typeface="微软雅黑" panose="020B0503020204020204" pitchFamily="34" charset="-122"/>
                <a:ea typeface="微软雅黑" panose="020B0503020204020204" pitchFamily="34" charset="-122"/>
              </a:defRPr>
            </a:lvl1pPr>
          </a:lstStyle>
          <a:p>
            <a:pPr lvl="0" algn="ctr"/>
            <a:r>
              <a:rPr lang="zh-CN" altLang="en-US" dirty="0"/>
              <a:t>单击添加图片</a:t>
            </a:r>
          </a:p>
        </p:txBody>
      </p:sp>
      <p:sp>
        <p:nvSpPr>
          <p:cNvPr id="3" name="图片占位符 7"/>
          <p:cNvSpPr>
            <a:spLocks noGrp="1"/>
          </p:cNvSpPr>
          <p:nvPr>
            <p:ph type="pic" sz="quarter" idx="16" hasCustomPrompt="1"/>
          </p:nvPr>
        </p:nvSpPr>
        <p:spPr>
          <a:xfrm>
            <a:off x="6194767" y="1712686"/>
            <a:ext cx="4600346" cy="2614383"/>
          </a:xfrm>
          <a:prstGeom prst="roundRect">
            <a:avLst>
              <a:gd name="adj" fmla="val 6466"/>
            </a:avLst>
          </a:prstGeom>
          <a:solidFill>
            <a:schemeClr val="bg1"/>
          </a:solidFill>
          <a:ln w="38100" cap="rnd">
            <a:solidFill>
              <a:srgbClr val="934671"/>
            </a:solidFill>
          </a:ln>
        </p:spPr>
        <p:txBody>
          <a:bodyPr vert="horz" lIns="91440" tIns="45720" rIns="91440" bIns="45720" rtlCol="0" anchor="ctr">
            <a:normAutofit/>
          </a:bodyPr>
          <a:lstStyle>
            <a:lvl1pPr>
              <a:defRPr lang="zh-CN" altLang="en-US" sz="2000" dirty="0">
                <a:latin typeface="微软雅黑" panose="020B0503020204020204" pitchFamily="34" charset="-122"/>
                <a:ea typeface="微软雅黑" panose="020B0503020204020204" pitchFamily="34" charset="-122"/>
              </a:defRPr>
            </a:lvl1pPr>
          </a:lstStyle>
          <a:p>
            <a:pPr lvl="0" algn="ctr"/>
            <a:r>
              <a:rPr lang="zh-CN" altLang="en-US" dirty="0"/>
              <a:t>单击添加图片</a:t>
            </a:r>
          </a:p>
        </p:txBody>
      </p:sp>
    </p:spTree>
    <p:extLst>
      <p:ext uri="{BB962C8B-B14F-4D97-AF65-F5344CB8AC3E}">
        <p14:creationId xmlns:p14="http://schemas.microsoft.com/office/powerpoint/2010/main" val="2738576711"/>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节标题">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2" name="图片占位符 7"/>
          <p:cNvSpPr>
            <a:spLocks noGrp="1"/>
          </p:cNvSpPr>
          <p:nvPr>
            <p:ph type="pic" sz="quarter" idx="18" hasCustomPrompt="1"/>
          </p:nvPr>
        </p:nvSpPr>
        <p:spPr>
          <a:xfrm>
            <a:off x="1379539" y="1712687"/>
            <a:ext cx="2798761" cy="2917370"/>
          </a:xfrm>
          <a:prstGeom prst="roundRect">
            <a:avLst>
              <a:gd name="adj" fmla="val 6797"/>
            </a:avLst>
          </a:prstGeom>
          <a:solidFill>
            <a:schemeClr val="bg1"/>
          </a:solidFill>
          <a:ln w="38100" cap="rnd">
            <a:solidFill>
              <a:srgbClr val="934671"/>
            </a:solidFill>
          </a:ln>
        </p:spPr>
        <p:txBody>
          <a:bodyPr anchor="ctr">
            <a:normAutofit/>
          </a:bodyPr>
          <a:lstStyle>
            <a:lvl1pPr algn="ctr">
              <a:defRPr sz="2000">
                <a:latin typeface="微软雅黑" panose="020B0503020204020204" pitchFamily="34" charset="-122"/>
                <a:ea typeface="微软雅黑" panose="020B0503020204020204" pitchFamily="34" charset="-122"/>
              </a:defRPr>
            </a:lvl1pPr>
          </a:lstStyle>
          <a:p>
            <a:r>
              <a:rPr lang="zh-CN" altLang="en-US" dirty="0"/>
              <a:t>单击添加图片</a:t>
            </a:r>
          </a:p>
        </p:txBody>
      </p:sp>
      <p:sp>
        <p:nvSpPr>
          <p:cNvPr id="3" name="图片占位符 7"/>
          <p:cNvSpPr>
            <a:spLocks noGrp="1"/>
          </p:cNvSpPr>
          <p:nvPr>
            <p:ph type="pic" sz="quarter" idx="19" hasCustomPrompt="1"/>
          </p:nvPr>
        </p:nvSpPr>
        <p:spPr>
          <a:xfrm>
            <a:off x="4683857" y="1712687"/>
            <a:ext cx="2798761" cy="2917370"/>
          </a:xfrm>
          <a:prstGeom prst="roundRect">
            <a:avLst>
              <a:gd name="adj" fmla="val 6457"/>
            </a:avLst>
          </a:prstGeom>
          <a:solidFill>
            <a:schemeClr val="bg1"/>
          </a:solidFill>
          <a:ln w="38100" cap="rnd">
            <a:solidFill>
              <a:srgbClr val="934671"/>
            </a:solidFill>
          </a:ln>
        </p:spPr>
        <p:txBody>
          <a:bodyPr anchor="ctr">
            <a:normAutofit/>
          </a:bodyPr>
          <a:lstStyle>
            <a:lvl1pPr algn="ctr">
              <a:defRPr sz="2000">
                <a:latin typeface="微软雅黑" panose="020B0503020204020204" pitchFamily="34" charset="-122"/>
                <a:ea typeface="微软雅黑" panose="020B0503020204020204" pitchFamily="34" charset="-122"/>
              </a:defRPr>
            </a:lvl1pPr>
          </a:lstStyle>
          <a:p>
            <a:r>
              <a:rPr lang="zh-CN" altLang="en-US" dirty="0"/>
              <a:t>单击添加图片</a:t>
            </a:r>
          </a:p>
        </p:txBody>
      </p:sp>
      <p:sp>
        <p:nvSpPr>
          <p:cNvPr id="4" name="图片占位符 7"/>
          <p:cNvSpPr>
            <a:spLocks noGrp="1"/>
          </p:cNvSpPr>
          <p:nvPr>
            <p:ph type="pic" sz="quarter" idx="20" hasCustomPrompt="1"/>
          </p:nvPr>
        </p:nvSpPr>
        <p:spPr>
          <a:xfrm>
            <a:off x="7988175" y="1712687"/>
            <a:ext cx="2798761" cy="2917370"/>
          </a:xfrm>
          <a:prstGeom prst="roundRect">
            <a:avLst>
              <a:gd name="adj" fmla="val 6797"/>
            </a:avLst>
          </a:prstGeom>
          <a:solidFill>
            <a:schemeClr val="bg1"/>
          </a:solidFill>
          <a:ln w="38100" cap="rnd">
            <a:solidFill>
              <a:srgbClr val="934671"/>
            </a:solidFill>
          </a:ln>
        </p:spPr>
        <p:txBody>
          <a:bodyPr anchor="ctr">
            <a:normAutofit/>
          </a:bodyPr>
          <a:lstStyle>
            <a:lvl1pPr algn="ctr">
              <a:defRPr sz="2000">
                <a:latin typeface="微软雅黑" panose="020B0503020204020204" pitchFamily="34" charset="-122"/>
                <a:ea typeface="微软雅黑" panose="020B0503020204020204" pitchFamily="34" charset="-122"/>
              </a:defRPr>
            </a:lvl1pPr>
          </a:lstStyle>
          <a:p>
            <a:r>
              <a:rPr lang="zh-CN" altLang="en-US" dirty="0"/>
              <a:t>单击添加图片</a:t>
            </a:r>
          </a:p>
        </p:txBody>
      </p:sp>
    </p:spTree>
    <p:extLst>
      <p:ext uri="{BB962C8B-B14F-4D97-AF65-F5344CB8AC3E}">
        <p14:creationId xmlns:p14="http://schemas.microsoft.com/office/powerpoint/2010/main" val="1837356114"/>
      </p:ext>
    </p:extLst>
  </p:cSld>
  <p:clrMapOvr>
    <a:masterClrMapping/>
  </p:clrMapOvr>
  <p:extLst mod="1">
    <p:ext uri="{DCECCB84-F9BA-43D5-87BE-67443E8EF086}">
      <p15:sldGuideLst xmlns:p15="http://schemas.microsoft.com/office/powerpoint/2012/main">
        <p15:guide id="1"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一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3935331"/>
      </p:ext>
    </p:extLst>
  </p:cSld>
  <p:clrMapOvr>
    <a:masterClrMapping/>
  </p:clrMapOvr>
  <p:extLst mod="1">
    <p:ext uri="{DCECCB84-F9BA-43D5-87BE-67443E8EF086}">
      <p15:sldGuideLst xmlns:p15="http://schemas.microsoft.com/office/powerpoint/2012/main">
        <p15:guide id="1" pos="3840" userDrawn="1">
          <p15:clr>
            <a:srgbClr val="FBAE40"/>
          </p15:clr>
        </p15:guide>
        <p15:guide id="2" pos="6793" userDrawn="1">
          <p15:clr>
            <a:srgbClr val="FBAE40"/>
          </p15:clr>
        </p15:guide>
        <p15:guide id="3" pos="86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两张图片和内容">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982814"/>
      </p:ext>
    </p:extLst>
  </p:cSld>
  <p:clrMapOvr>
    <a:masterClrMapping/>
  </p:clrMapOvr>
  <p:extLst mod="1">
    <p:ext uri="{DCECCB84-F9BA-43D5-87BE-67443E8EF086}">
      <p15:sldGuideLst xmlns:p15="http://schemas.microsoft.com/office/powerpoint/2012/main">
        <p15:guide id="1"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1558A7-513C-47BE-9B6D-29FE45CBE407}" type="datetimeFigureOut">
              <a:rPr lang="zh-CN" altLang="en-US" smtClean="0"/>
              <a:t>2019/3/28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FE8B8F-0AD3-4B91-89A9-EA0C1FE92438}" type="slidenum">
              <a:rPr lang="zh-CN" altLang="en-US" smtClean="0"/>
              <a:t>‹#›</a:t>
            </a:fld>
            <a:endParaRPr lang="zh-CN" altLang="en-US"/>
          </a:p>
        </p:txBody>
      </p:sp>
    </p:spTree>
    <p:extLst>
      <p:ext uri="{BB962C8B-B14F-4D97-AF65-F5344CB8AC3E}">
        <p14:creationId xmlns:p14="http://schemas.microsoft.com/office/powerpoint/2010/main" val="3239495148"/>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50" r:id="rId3"/>
    <p:sldLayoutId id="2147483651" r:id="rId4"/>
    <p:sldLayoutId id="2147483671" r:id="rId5"/>
    <p:sldLayoutId id="2147483670" r:id="rId6"/>
    <p:sldLayoutId id="2147483669" r:id="rId7"/>
    <p:sldLayoutId id="2147483662" r:id="rId8"/>
    <p:sldLayoutId id="2147483663" r:id="rId9"/>
    <p:sldLayoutId id="2147483664" r:id="rId10"/>
    <p:sldLayoutId id="2147483661" r:id="rId11"/>
    <p:sldLayoutId id="2147483667" r:id="rId12"/>
    <p:sldLayoutId id="214748366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7" Type="http://schemas.openxmlformats.org/officeDocument/2006/relationships/image" Target="../media/image5.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audio" Target="../media/media1.mp3"/></Relationships>
</file>

<file path=ppt/slides/_rels/slide10.xml.rels><?xml version="1.0" encoding="UTF-8" standalone="yes"?>
<Relationships xmlns="http://schemas.openxmlformats.org/package/2006/relationships"><Relationship Id="rId8" Type="http://schemas.openxmlformats.org/officeDocument/2006/relationships/tags" Target="../tags/tag135.xml"/><Relationship Id="rId13" Type="http://schemas.openxmlformats.org/officeDocument/2006/relationships/tags" Target="../tags/tag140.xml"/><Relationship Id="rId18" Type="http://schemas.openxmlformats.org/officeDocument/2006/relationships/tags" Target="../tags/tag145.xml"/><Relationship Id="rId26" Type="http://schemas.openxmlformats.org/officeDocument/2006/relationships/slideLayout" Target="../slideLayouts/slideLayout3.xml"/><Relationship Id="rId3" Type="http://schemas.openxmlformats.org/officeDocument/2006/relationships/tags" Target="../tags/tag130.xml"/><Relationship Id="rId21" Type="http://schemas.openxmlformats.org/officeDocument/2006/relationships/tags" Target="../tags/tag148.xml"/><Relationship Id="rId7" Type="http://schemas.openxmlformats.org/officeDocument/2006/relationships/tags" Target="../tags/tag134.xml"/><Relationship Id="rId12" Type="http://schemas.openxmlformats.org/officeDocument/2006/relationships/tags" Target="../tags/tag139.xml"/><Relationship Id="rId17" Type="http://schemas.openxmlformats.org/officeDocument/2006/relationships/tags" Target="../tags/tag144.xml"/><Relationship Id="rId25" Type="http://schemas.openxmlformats.org/officeDocument/2006/relationships/tags" Target="../tags/tag152.xml"/><Relationship Id="rId2" Type="http://schemas.openxmlformats.org/officeDocument/2006/relationships/tags" Target="../tags/tag129.xml"/><Relationship Id="rId16" Type="http://schemas.openxmlformats.org/officeDocument/2006/relationships/tags" Target="../tags/tag143.xml"/><Relationship Id="rId20" Type="http://schemas.openxmlformats.org/officeDocument/2006/relationships/tags" Target="../tags/tag147.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8.xml"/><Relationship Id="rId24" Type="http://schemas.openxmlformats.org/officeDocument/2006/relationships/tags" Target="../tags/tag151.xml"/><Relationship Id="rId5" Type="http://schemas.openxmlformats.org/officeDocument/2006/relationships/tags" Target="../tags/tag132.xml"/><Relationship Id="rId15" Type="http://schemas.openxmlformats.org/officeDocument/2006/relationships/tags" Target="../tags/tag142.xml"/><Relationship Id="rId23" Type="http://schemas.openxmlformats.org/officeDocument/2006/relationships/tags" Target="../tags/tag150.xml"/><Relationship Id="rId28" Type="http://schemas.openxmlformats.org/officeDocument/2006/relationships/image" Target="../media/image8.png"/><Relationship Id="rId10" Type="http://schemas.openxmlformats.org/officeDocument/2006/relationships/tags" Target="../tags/tag137.xml"/><Relationship Id="rId19" Type="http://schemas.openxmlformats.org/officeDocument/2006/relationships/tags" Target="../tags/tag146.xml"/><Relationship Id="rId4" Type="http://schemas.openxmlformats.org/officeDocument/2006/relationships/tags" Target="../tags/tag131.xml"/><Relationship Id="rId9" Type="http://schemas.openxmlformats.org/officeDocument/2006/relationships/tags" Target="../tags/tag136.xml"/><Relationship Id="rId14" Type="http://schemas.openxmlformats.org/officeDocument/2006/relationships/tags" Target="../tags/tag141.xml"/><Relationship Id="rId22" Type="http://schemas.openxmlformats.org/officeDocument/2006/relationships/tags" Target="../tags/tag149.xml"/><Relationship Id="rId27"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60.xml"/><Relationship Id="rId13" Type="http://schemas.openxmlformats.org/officeDocument/2006/relationships/tags" Target="../tags/tag165.xml"/><Relationship Id="rId18" Type="http://schemas.openxmlformats.org/officeDocument/2006/relationships/tags" Target="../tags/tag170.xml"/><Relationship Id="rId3" Type="http://schemas.openxmlformats.org/officeDocument/2006/relationships/tags" Target="../tags/tag155.xml"/><Relationship Id="rId21" Type="http://schemas.openxmlformats.org/officeDocument/2006/relationships/notesSlide" Target="../notesSlides/notesSlide11.xml"/><Relationship Id="rId7" Type="http://schemas.openxmlformats.org/officeDocument/2006/relationships/tags" Target="../tags/tag159.xml"/><Relationship Id="rId12" Type="http://schemas.openxmlformats.org/officeDocument/2006/relationships/tags" Target="../tags/tag164.xml"/><Relationship Id="rId17" Type="http://schemas.openxmlformats.org/officeDocument/2006/relationships/tags" Target="../tags/tag169.xml"/><Relationship Id="rId2" Type="http://schemas.openxmlformats.org/officeDocument/2006/relationships/tags" Target="../tags/tag154.xml"/><Relationship Id="rId16" Type="http://schemas.openxmlformats.org/officeDocument/2006/relationships/tags" Target="../tags/tag168.xml"/><Relationship Id="rId20" Type="http://schemas.openxmlformats.org/officeDocument/2006/relationships/slideLayout" Target="../slideLayouts/slideLayout3.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tags" Target="../tags/tag163.xml"/><Relationship Id="rId5" Type="http://schemas.openxmlformats.org/officeDocument/2006/relationships/tags" Target="../tags/tag157.xml"/><Relationship Id="rId15" Type="http://schemas.openxmlformats.org/officeDocument/2006/relationships/tags" Target="../tags/tag167.xml"/><Relationship Id="rId23" Type="http://schemas.openxmlformats.org/officeDocument/2006/relationships/image" Target="../media/image10.png"/><Relationship Id="rId10" Type="http://schemas.openxmlformats.org/officeDocument/2006/relationships/tags" Target="../tags/tag162.xml"/><Relationship Id="rId19" Type="http://schemas.openxmlformats.org/officeDocument/2006/relationships/tags" Target="../tags/tag171.xml"/><Relationship Id="rId4" Type="http://schemas.openxmlformats.org/officeDocument/2006/relationships/tags" Target="../tags/tag156.xml"/><Relationship Id="rId9" Type="http://schemas.openxmlformats.org/officeDocument/2006/relationships/tags" Target="../tags/tag161.xml"/><Relationship Id="rId14" Type="http://schemas.openxmlformats.org/officeDocument/2006/relationships/tags" Target="../tags/tag166.xml"/><Relationship Id="rId22"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tags" Target="../tags/tag179.xml"/><Relationship Id="rId13" Type="http://schemas.openxmlformats.org/officeDocument/2006/relationships/tags" Target="../tags/tag184.xml"/><Relationship Id="rId18" Type="http://schemas.openxmlformats.org/officeDocument/2006/relationships/tags" Target="../tags/tag189.xml"/><Relationship Id="rId26" Type="http://schemas.openxmlformats.org/officeDocument/2006/relationships/slideLayout" Target="../slideLayouts/slideLayout3.xml"/><Relationship Id="rId3" Type="http://schemas.openxmlformats.org/officeDocument/2006/relationships/tags" Target="../tags/tag174.xml"/><Relationship Id="rId21" Type="http://schemas.openxmlformats.org/officeDocument/2006/relationships/tags" Target="../tags/tag192.xml"/><Relationship Id="rId7" Type="http://schemas.openxmlformats.org/officeDocument/2006/relationships/tags" Target="../tags/tag178.xml"/><Relationship Id="rId12" Type="http://schemas.openxmlformats.org/officeDocument/2006/relationships/tags" Target="../tags/tag183.xml"/><Relationship Id="rId17" Type="http://schemas.openxmlformats.org/officeDocument/2006/relationships/tags" Target="../tags/tag188.xml"/><Relationship Id="rId25" Type="http://schemas.openxmlformats.org/officeDocument/2006/relationships/tags" Target="../tags/tag196.xml"/><Relationship Id="rId2" Type="http://schemas.openxmlformats.org/officeDocument/2006/relationships/tags" Target="../tags/tag173.xml"/><Relationship Id="rId16" Type="http://schemas.openxmlformats.org/officeDocument/2006/relationships/tags" Target="../tags/tag187.xml"/><Relationship Id="rId20" Type="http://schemas.openxmlformats.org/officeDocument/2006/relationships/tags" Target="../tags/tag191.xml"/><Relationship Id="rId1" Type="http://schemas.openxmlformats.org/officeDocument/2006/relationships/tags" Target="../tags/tag172.xml"/><Relationship Id="rId6" Type="http://schemas.openxmlformats.org/officeDocument/2006/relationships/tags" Target="../tags/tag177.xml"/><Relationship Id="rId11" Type="http://schemas.openxmlformats.org/officeDocument/2006/relationships/tags" Target="../tags/tag182.xml"/><Relationship Id="rId24" Type="http://schemas.openxmlformats.org/officeDocument/2006/relationships/tags" Target="../tags/tag195.xml"/><Relationship Id="rId5" Type="http://schemas.openxmlformats.org/officeDocument/2006/relationships/tags" Target="../tags/tag176.xml"/><Relationship Id="rId15" Type="http://schemas.openxmlformats.org/officeDocument/2006/relationships/tags" Target="../tags/tag186.xml"/><Relationship Id="rId23" Type="http://schemas.openxmlformats.org/officeDocument/2006/relationships/tags" Target="../tags/tag194.xml"/><Relationship Id="rId10" Type="http://schemas.openxmlformats.org/officeDocument/2006/relationships/tags" Target="../tags/tag181.xml"/><Relationship Id="rId19" Type="http://schemas.openxmlformats.org/officeDocument/2006/relationships/tags" Target="../tags/tag190.xml"/><Relationship Id="rId4" Type="http://schemas.openxmlformats.org/officeDocument/2006/relationships/tags" Target="../tags/tag175.xml"/><Relationship Id="rId9" Type="http://schemas.openxmlformats.org/officeDocument/2006/relationships/tags" Target="../tags/tag180.xml"/><Relationship Id="rId14" Type="http://schemas.openxmlformats.org/officeDocument/2006/relationships/tags" Target="../tags/tag185.xml"/><Relationship Id="rId22" Type="http://schemas.openxmlformats.org/officeDocument/2006/relationships/tags" Target="../tags/tag193.xml"/><Relationship Id="rId27"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notesSlide" Target="../notesSlides/notesSlide13.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213.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13.jpg"/><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8" Type="http://schemas.openxmlformats.org/officeDocument/2006/relationships/tags" Target="../tags/tag221.xm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notesSlide" Target="../notesSlides/notesSlide16.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slideLayout" Target="../slideLayouts/slideLayout4.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s>
</file>

<file path=ppt/slides/_rels/slide17.xml.rels><?xml version="1.0" encoding="UTF-8" standalone="yes"?>
<Relationships xmlns="http://schemas.openxmlformats.org/package/2006/relationships"><Relationship Id="rId8" Type="http://schemas.openxmlformats.org/officeDocument/2006/relationships/tags" Target="../tags/tag231.xml"/><Relationship Id="rId13" Type="http://schemas.openxmlformats.org/officeDocument/2006/relationships/tags" Target="../tags/tag236.xml"/><Relationship Id="rId3" Type="http://schemas.openxmlformats.org/officeDocument/2006/relationships/tags" Target="../tags/tag226.xml"/><Relationship Id="rId7" Type="http://schemas.openxmlformats.org/officeDocument/2006/relationships/tags" Target="../tags/tag230.xml"/><Relationship Id="rId12" Type="http://schemas.openxmlformats.org/officeDocument/2006/relationships/tags" Target="../tags/tag235.xml"/><Relationship Id="rId2" Type="http://schemas.openxmlformats.org/officeDocument/2006/relationships/tags" Target="../tags/tag225.xml"/><Relationship Id="rId1" Type="http://schemas.openxmlformats.org/officeDocument/2006/relationships/tags" Target="../tags/tag224.xml"/><Relationship Id="rId6" Type="http://schemas.openxmlformats.org/officeDocument/2006/relationships/tags" Target="../tags/tag229.xml"/><Relationship Id="rId11" Type="http://schemas.openxmlformats.org/officeDocument/2006/relationships/tags" Target="../tags/tag234.xml"/><Relationship Id="rId5" Type="http://schemas.openxmlformats.org/officeDocument/2006/relationships/tags" Target="../tags/tag228.xml"/><Relationship Id="rId15" Type="http://schemas.openxmlformats.org/officeDocument/2006/relationships/notesSlide" Target="../notesSlides/notesSlide17.xml"/><Relationship Id="rId10" Type="http://schemas.openxmlformats.org/officeDocument/2006/relationships/tags" Target="../tags/tag233.xml"/><Relationship Id="rId4" Type="http://schemas.openxmlformats.org/officeDocument/2006/relationships/tags" Target="../tags/tag227.xml"/><Relationship Id="rId9" Type="http://schemas.openxmlformats.org/officeDocument/2006/relationships/tags" Target="../tags/tag232.xml"/><Relationship Id="rId1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tags" Target="../tags/tag244.xml"/><Relationship Id="rId13" Type="http://schemas.openxmlformats.org/officeDocument/2006/relationships/tags" Target="../tags/tag249.xml"/><Relationship Id="rId3" Type="http://schemas.openxmlformats.org/officeDocument/2006/relationships/tags" Target="../tags/tag239.xml"/><Relationship Id="rId7" Type="http://schemas.openxmlformats.org/officeDocument/2006/relationships/tags" Target="../tags/tag243.xml"/><Relationship Id="rId12" Type="http://schemas.openxmlformats.org/officeDocument/2006/relationships/tags" Target="../tags/tag248.xml"/><Relationship Id="rId2" Type="http://schemas.openxmlformats.org/officeDocument/2006/relationships/tags" Target="../tags/tag238.xml"/><Relationship Id="rId16" Type="http://schemas.openxmlformats.org/officeDocument/2006/relationships/notesSlide" Target="../notesSlides/notesSlide18.xml"/><Relationship Id="rId1" Type="http://schemas.openxmlformats.org/officeDocument/2006/relationships/tags" Target="../tags/tag237.xml"/><Relationship Id="rId6" Type="http://schemas.openxmlformats.org/officeDocument/2006/relationships/tags" Target="../tags/tag242.xml"/><Relationship Id="rId11" Type="http://schemas.openxmlformats.org/officeDocument/2006/relationships/tags" Target="../tags/tag247.xml"/><Relationship Id="rId5" Type="http://schemas.openxmlformats.org/officeDocument/2006/relationships/tags" Target="../tags/tag241.xml"/><Relationship Id="rId15" Type="http://schemas.openxmlformats.org/officeDocument/2006/relationships/slideLayout" Target="../slideLayouts/slideLayout3.xml"/><Relationship Id="rId10" Type="http://schemas.openxmlformats.org/officeDocument/2006/relationships/tags" Target="../tags/tag246.xml"/><Relationship Id="rId4" Type="http://schemas.openxmlformats.org/officeDocument/2006/relationships/tags" Target="../tags/tag240.xml"/><Relationship Id="rId9" Type="http://schemas.openxmlformats.org/officeDocument/2006/relationships/tags" Target="../tags/tag245.xml"/><Relationship Id="rId14" Type="http://schemas.openxmlformats.org/officeDocument/2006/relationships/tags" Target="../tags/tag250.xml"/></Relationships>
</file>

<file path=ppt/slides/_rels/slide19.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tags" Target="../tags/tag254.xml"/></Relationships>
</file>

<file path=ppt/slides/_rels/slide2.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tags" Target="../tags/tag16.xml"/><Relationship Id="rId18" Type="http://schemas.openxmlformats.org/officeDocument/2006/relationships/tags" Target="../tags/tag21.xml"/><Relationship Id="rId3" Type="http://schemas.openxmlformats.org/officeDocument/2006/relationships/tags" Target="../tags/tag6.xml"/><Relationship Id="rId21" Type="http://schemas.openxmlformats.org/officeDocument/2006/relationships/notesSlide" Target="../notesSlides/notesSlide2.xml"/><Relationship Id="rId7" Type="http://schemas.openxmlformats.org/officeDocument/2006/relationships/tags" Target="../tags/tag10.xml"/><Relationship Id="rId12" Type="http://schemas.openxmlformats.org/officeDocument/2006/relationships/tags" Target="../tags/tag15.xml"/><Relationship Id="rId17" Type="http://schemas.openxmlformats.org/officeDocument/2006/relationships/tags" Target="../tags/tag20.xml"/><Relationship Id="rId2" Type="http://schemas.openxmlformats.org/officeDocument/2006/relationships/tags" Target="../tags/tag5.xml"/><Relationship Id="rId16" Type="http://schemas.openxmlformats.org/officeDocument/2006/relationships/tags" Target="../tags/tag19.xml"/><Relationship Id="rId20"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5" Type="http://schemas.openxmlformats.org/officeDocument/2006/relationships/tags" Target="../tags/tag18.xml"/><Relationship Id="rId10" Type="http://schemas.openxmlformats.org/officeDocument/2006/relationships/tags" Target="../tags/tag13.xml"/><Relationship Id="rId19" Type="http://schemas.openxmlformats.org/officeDocument/2006/relationships/tags" Target="../tags/tag22.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tags" Target="../tags/tag17.xml"/></Relationships>
</file>

<file path=ppt/slides/_rels/slide20.xml.rels><?xml version="1.0" encoding="UTF-8" standalone="yes"?>
<Relationships xmlns="http://schemas.openxmlformats.org/package/2006/relationships"><Relationship Id="rId8" Type="http://schemas.openxmlformats.org/officeDocument/2006/relationships/tags" Target="../tags/tag262.xml"/><Relationship Id="rId3" Type="http://schemas.openxmlformats.org/officeDocument/2006/relationships/tags" Target="../tags/tag257.xml"/><Relationship Id="rId7" Type="http://schemas.openxmlformats.org/officeDocument/2006/relationships/tags" Target="../tags/tag261.xml"/><Relationship Id="rId2" Type="http://schemas.openxmlformats.org/officeDocument/2006/relationships/tags" Target="../tags/tag256.xml"/><Relationship Id="rId1" Type="http://schemas.openxmlformats.org/officeDocument/2006/relationships/tags" Target="../tags/tag255.xml"/><Relationship Id="rId6" Type="http://schemas.openxmlformats.org/officeDocument/2006/relationships/tags" Target="../tags/tag260.xml"/><Relationship Id="rId11" Type="http://schemas.openxmlformats.org/officeDocument/2006/relationships/notesSlide" Target="../notesSlides/notesSlide20.xml"/><Relationship Id="rId5" Type="http://schemas.openxmlformats.org/officeDocument/2006/relationships/tags" Target="../tags/tag259.xml"/><Relationship Id="rId10" Type="http://schemas.openxmlformats.org/officeDocument/2006/relationships/slideLayout" Target="../slideLayouts/slideLayout3.xml"/><Relationship Id="rId4" Type="http://schemas.openxmlformats.org/officeDocument/2006/relationships/tags" Target="../tags/tag258.xml"/><Relationship Id="rId9" Type="http://schemas.openxmlformats.org/officeDocument/2006/relationships/tags" Target="../tags/tag263.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266.xml"/><Relationship Id="rId7" Type="http://schemas.openxmlformats.org/officeDocument/2006/relationships/tags" Target="../tags/tag270.xml"/><Relationship Id="rId12" Type="http://schemas.openxmlformats.org/officeDocument/2006/relationships/image" Target="../media/image13.jpg"/><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image" Target="../media/image6.jpg"/><Relationship Id="rId5" Type="http://schemas.openxmlformats.org/officeDocument/2006/relationships/tags" Target="../tags/tag268.xml"/><Relationship Id="rId10" Type="http://schemas.openxmlformats.org/officeDocument/2006/relationships/image" Target="../media/image7.jpg"/><Relationship Id="rId4" Type="http://schemas.openxmlformats.org/officeDocument/2006/relationships/tags" Target="../tags/tag267.xml"/><Relationship Id="rId9"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tags" Target="../tags/tag278.xml"/><Relationship Id="rId13" Type="http://schemas.openxmlformats.org/officeDocument/2006/relationships/tags" Target="../tags/tag283.xml"/><Relationship Id="rId3" Type="http://schemas.openxmlformats.org/officeDocument/2006/relationships/tags" Target="../tags/tag273.xml"/><Relationship Id="rId7" Type="http://schemas.openxmlformats.org/officeDocument/2006/relationships/tags" Target="../tags/tag277.xml"/><Relationship Id="rId12" Type="http://schemas.openxmlformats.org/officeDocument/2006/relationships/tags" Target="../tags/tag282.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11" Type="http://schemas.openxmlformats.org/officeDocument/2006/relationships/tags" Target="../tags/tag281.xml"/><Relationship Id="rId5" Type="http://schemas.openxmlformats.org/officeDocument/2006/relationships/tags" Target="../tags/tag275.xml"/><Relationship Id="rId15" Type="http://schemas.openxmlformats.org/officeDocument/2006/relationships/notesSlide" Target="../notesSlides/notesSlide23.xml"/><Relationship Id="rId10" Type="http://schemas.openxmlformats.org/officeDocument/2006/relationships/tags" Target="../tags/tag280.xml"/><Relationship Id="rId4" Type="http://schemas.openxmlformats.org/officeDocument/2006/relationships/tags" Target="../tags/tag274.xml"/><Relationship Id="rId9" Type="http://schemas.openxmlformats.org/officeDocument/2006/relationships/tags" Target="../tags/tag279.xml"/><Relationship Id="rId14"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26.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tags" Target="../tags/tag44.xml"/><Relationship Id="rId26" Type="http://schemas.openxmlformats.org/officeDocument/2006/relationships/slideLayout" Target="../slideLayouts/slideLayout4.xml"/><Relationship Id="rId3" Type="http://schemas.openxmlformats.org/officeDocument/2006/relationships/tags" Target="../tags/tag29.xml"/><Relationship Id="rId21" Type="http://schemas.openxmlformats.org/officeDocument/2006/relationships/tags" Target="../tags/tag47.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5" Type="http://schemas.openxmlformats.org/officeDocument/2006/relationships/tags" Target="../tags/tag51.xml"/><Relationship Id="rId2" Type="http://schemas.openxmlformats.org/officeDocument/2006/relationships/tags" Target="../tags/tag28.xml"/><Relationship Id="rId16" Type="http://schemas.openxmlformats.org/officeDocument/2006/relationships/tags" Target="../tags/tag42.xml"/><Relationship Id="rId20" Type="http://schemas.openxmlformats.org/officeDocument/2006/relationships/tags" Target="../tags/tag46.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24" Type="http://schemas.openxmlformats.org/officeDocument/2006/relationships/tags" Target="../tags/tag50.xml"/><Relationship Id="rId5" Type="http://schemas.openxmlformats.org/officeDocument/2006/relationships/tags" Target="../tags/tag31.xml"/><Relationship Id="rId15" Type="http://schemas.openxmlformats.org/officeDocument/2006/relationships/tags" Target="../tags/tag41.xml"/><Relationship Id="rId23" Type="http://schemas.openxmlformats.org/officeDocument/2006/relationships/tags" Target="../tags/tag49.xml"/><Relationship Id="rId10" Type="http://schemas.openxmlformats.org/officeDocument/2006/relationships/tags" Target="../tags/tag36.xml"/><Relationship Id="rId19" Type="http://schemas.openxmlformats.org/officeDocument/2006/relationships/tags" Target="../tags/tag45.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 Id="rId22" Type="http://schemas.openxmlformats.org/officeDocument/2006/relationships/tags" Target="../tags/tag48.xml"/><Relationship Id="rId27"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tags" Target="../tags/tag54.xml"/><Relationship Id="rId21" Type="http://schemas.openxmlformats.org/officeDocument/2006/relationships/tags" Target="../tags/tag72.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 Type="http://schemas.openxmlformats.org/officeDocument/2006/relationships/tags" Target="../tags/tag53.xml"/><Relationship Id="rId16" Type="http://schemas.openxmlformats.org/officeDocument/2006/relationships/tags" Target="../tags/tag67.xml"/><Relationship Id="rId20" Type="http://schemas.openxmlformats.org/officeDocument/2006/relationships/tags" Target="../tags/tag71.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5" Type="http://schemas.openxmlformats.org/officeDocument/2006/relationships/tags" Target="../tags/tag66.xml"/><Relationship Id="rId23" Type="http://schemas.openxmlformats.org/officeDocument/2006/relationships/notesSlide" Target="../notesSlides/notesSlide6.xml"/><Relationship Id="rId10" Type="http://schemas.openxmlformats.org/officeDocument/2006/relationships/tags" Target="../tags/tag61.xml"/><Relationship Id="rId19" Type="http://schemas.openxmlformats.org/officeDocument/2006/relationships/tags" Target="../tags/tag70.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 Id="rId22"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tags" Target="../tags/tag85.xml"/><Relationship Id="rId18" Type="http://schemas.openxmlformats.org/officeDocument/2006/relationships/tags" Target="../tags/tag90.xml"/><Relationship Id="rId26" Type="http://schemas.openxmlformats.org/officeDocument/2006/relationships/tags" Target="../tags/tag98.xml"/><Relationship Id="rId39" Type="http://schemas.openxmlformats.org/officeDocument/2006/relationships/slideLayout" Target="../slideLayouts/slideLayout4.xml"/><Relationship Id="rId3" Type="http://schemas.openxmlformats.org/officeDocument/2006/relationships/tags" Target="../tags/tag75.xml"/><Relationship Id="rId21" Type="http://schemas.openxmlformats.org/officeDocument/2006/relationships/tags" Target="../tags/tag93.xml"/><Relationship Id="rId34" Type="http://schemas.openxmlformats.org/officeDocument/2006/relationships/tags" Target="../tags/tag106.xml"/><Relationship Id="rId7" Type="http://schemas.openxmlformats.org/officeDocument/2006/relationships/tags" Target="../tags/tag79.xml"/><Relationship Id="rId12" Type="http://schemas.openxmlformats.org/officeDocument/2006/relationships/tags" Target="../tags/tag84.xml"/><Relationship Id="rId17" Type="http://schemas.openxmlformats.org/officeDocument/2006/relationships/tags" Target="../tags/tag89.xml"/><Relationship Id="rId25" Type="http://schemas.openxmlformats.org/officeDocument/2006/relationships/tags" Target="../tags/tag97.xml"/><Relationship Id="rId33" Type="http://schemas.openxmlformats.org/officeDocument/2006/relationships/tags" Target="../tags/tag105.xml"/><Relationship Id="rId38" Type="http://schemas.openxmlformats.org/officeDocument/2006/relationships/tags" Target="../tags/tag110.xml"/><Relationship Id="rId2" Type="http://schemas.openxmlformats.org/officeDocument/2006/relationships/tags" Target="../tags/tag74.xml"/><Relationship Id="rId16" Type="http://schemas.openxmlformats.org/officeDocument/2006/relationships/tags" Target="../tags/tag88.xml"/><Relationship Id="rId20" Type="http://schemas.openxmlformats.org/officeDocument/2006/relationships/tags" Target="../tags/tag92.xml"/><Relationship Id="rId29" Type="http://schemas.openxmlformats.org/officeDocument/2006/relationships/tags" Target="../tags/tag101.xml"/><Relationship Id="rId1" Type="http://schemas.openxmlformats.org/officeDocument/2006/relationships/tags" Target="../tags/tag73.xml"/><Relationship Id="rId6" Type="http://schemas.openxmlformats.org/officeDocument/2006/relationships/tags" Target="../tags/tag78.xml"/><Relationship Id="rId11" Type="http://schemas.openxmlformats.org/officeDocument/2006/relationships/tags" Target="../tags/tag83.xml"/><Relationship Id="rId24" Type="http://schemas.openxmlformats.org/officeDocument/2006/relationships/tags" Target="../tags/tag96.xml"/><Relationship Id="rId32" Type="http://schemas.openxmlformats.org/officeDocument/2006/relationships/tags" Target="../tags/tag104.xml"/><Relationship Id="rId37" Type="http://schemas.openxmlformats.org/officeDocument/2006/relationships/tags" Target="../tags/tag109.xml"/><Relationship Id="rId40" Type="http://schemas.openxmlformats.org/officeDocument/2006/relationships/notesSlide" Target="../notesSlides/notesSlide7.xml"/><Relationship Id="rId5" Type="http://schemas.openxmlformats.org/officeDocument/2006/relationships/tags" Target="../tags/tag77.xml"/><Relationship Id="rId15" Type="http://schemas.openxmlformats.org/officeDocument/2006/relationships/tags" Target="../tags/tag87.xml"/><Relationship Id="rId23" Type="http://schemas.openxmlformats.org/officeDocument/2006/relationships/tags" Target="../tags/tag95.xml"/><Relationship Id="rId28" Type="http://schemas.openxmlformats.org/officeDocument/2006/relationships/tags" Target="../tags/tag100.xml"/><Relationship Id="rId36" Type="http://schemas.openxmlformats.org/officeDocument/2006/relationships/tags" Target="../tags/tag108.xml"/><Relationship Id="rId10" Type="http://schemas.openxmlformats.org/officeDocument/2006/relationships/tags" Target="../tags/tag82.xml"/><Relationship Id="rId19" Type="http://schemas.openxmlformats.org/officeDocument/2006/relationships/tags" Target="../tags/tag91.xml"/><Relationship Id="rId31" Type="http://schemas.openxmlformats.org/officeDocument/2006/relationships/tags" Target="../tags/tag103.xml"/><Relationship Id="rId4" Type="http://schemas.openxmlformats.org/officeDocument/2006/relationships/tags" Target="../tags/tag76.xml"/><Relationship Id="rId9" Type="http://schemas.openxmlformats.org/officeDocument/2006/relationships/tags" Target="../tags/tag81.xml"/><Relationship Id="rId14" Type="http://schemas.openxmlformats.org/officeDocument/2006/relationships/tags" Target="../tags/tag86.xml"/><Relationship Id="rId22" Type="http://schemas.openxmlformats.org/officeDocument/2006/relationships/tags" Target="../tags/tag94.xml"/><Relationship Id="rId27" Type="http://schemas.openxmlformats.org/officeDocument/2006/relationships/tags" Target="../tags/tag99.xml"/><Relationship Id="rId30" Type="http://schemas.openxmlformats.org/officeDocument/2006/relationships/tags" Target="../tags/tag102.xml"/><Relationship Id="rId35" Type="http://schemas.openxmlformats.org/officeDocument/2006/relationships/tags" Target="../tags/tag107.xml"/></Relationships>
</file>

<file path=ppt/slides/_rels/slide8.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notesSlide" Target="../notesSlides/notesSlide8.xml"/><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1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76401" y="2387600"/>
            <a:ext cx="8839200" cy="1175658"/>
            <a:chOff x="2244609" y="2057400"/>
            <a:chExt cx="7702783" cy="870858"/>
          </a:xfrm>
        </p:grpSpPr>
        <p:sp>
          <p:nvSpPr>
            <p:cNvPr id="3" name="任意多边形: 形状 2"/>
            <p:cNvSpPr/>
            <p:nvPr/>
          </p:nvSpPr>
          <p:spPr>
            <a:xfrm>
              <a:off x="2244609" y="2057400"/>
              <a:ext cx="7702783" cy="870858"/>
            </a:xfrm>
            <a:custGeom>
              <a:avLst/>
              <a:gdLst>
                <a:gd name="connsiteX0" fmla="*/ 0 w 7702783"/>
                <a:gd name="connsiteY0" fmla="*/ 0 h 870858"/>
                <a:gd name="connsiteX1" fmla="*/ 7702783 w 7702783"/>
                <a:gd name="connsiteY1" fmla="*/ 0 h 870858"/>
                <a:gd name="connsiteX2" fmla="*/ 7298534 w 7702783"/>
                <a:gd name="connsiteY2" fmla="*/ 435430 h 870858"/>
                <a:gd name="connsiteX3" fmla="*/ 7702782 w 7702783"/>
                <a:gd name="connsiteY3" fmla="*/ 870858 h 870858"/>
                <a:gd name="connsiteX4" fmla="*/ 3 w 7702783"/>
                <a:gd name="connsiteY4" fmla="*/ 870858 h 870858"/>
                <a:gd name="connsiteX5" fmla="*/ 404250 w 7702783"/>
                <a:gd name="connsiteY5" fmla="*/ 435431 h 87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02783" h="870858">
                  <a:moveTo>
                    <a:pt x="0" y="0"/>
                  </a:moveTo>
                  <a:lnTo>
                    <a:pt x="7702783" y="0"/>
                  </a:lnTo>
                  <a:lnTo>
                    <a:pt x="7298534" y="435430"/>
                  </a:lnTo>
                  <a:lnTo>
                    <a:pt x="7702782" y="870858"/>
                  </a:lnTo>
                  <a:lnTo>
                    <a:pt x="3" y="870858"/>
                  </a:lnTo>
                  <a:lnTo>
                    <a:pt x="404250" y="435431"/>
                  </a:lnTo>
                  <a:close/>
                </a:path>
              </a:pathLst>
            </a:cu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p:nvSpPr>
          <p:spPr>
            <a:xfrm>
              <a:off x="2409826" y="2133692"/>
              <a:ext cx="7372349" cy="718275"/>
            </a:xfrm>
            <a:custGeom>
              <a:avLst/>
              <a:gdLst>
                <a:gd name="connsiteX0" fmla="*/ 0 w 7702783"/>
                <a:gd name="connsiteY0" fmla="*/ 0 h 870858"/>
                <a:gd name="connsiteX1" fmla="*/ 7702783 w 7702783"/>
                <a:gd name="connsiteY1" fmla="*/ 0 h 870858"/>
                <a:gd name="connsiteX2" fmla="*/ 7298534 w 7702783"/>
                <a:gd name="connsiteY2" fmla="*/ 435430 h 870858"/>
                <a:gd name="connsiteX3" fmla="*/ 7702782 w 7702783"/>
                <a:gd name="connsiteY3" fmla="*/ 870858 h 870858"/>
                <a:gd name="connsiteX4" fmla="*/ 3 w 7702783"/>
                <a:gd name="connsiteY4" fmla="*/ 870858 h 870858"/>
                <a:gd name="connsiteX5" fmla="*/ 404250 w 7702783"/>
                <a:gd name="connsiteY5" fmla="*/ 435431 h 870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02783" h="870858">
                  <a:moveTo>
                    <a:pt x="0" y="0"/>
                  </a:moveTo>
                  <a:lnTo>
                    <a:pt x="7702783" y="0"/>
                  </a:lnTo>
                  <a:lnTo>
                    <a:pt x="7298534" y="435430"/>
                  </a:lnTo>
                  <a:lnTo>
                    <a:pt x="7702782" y="870858"/>
                  </a:lnTo>
                  <a:lnTo>
                    <a:pt x="3" y="870858"/>
                  </a:lnTo>
                  <a:lnTo>
                    <a:pt x="404250" y="435431"/>
                  </a:lnTo>
                  <a:close/>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2612514" y="2599336"/>
            <a:ext cx="6966972" cy="769441"/>
          </a:xfrm>
          <a:prstGeom prst="rect">
            <a:avLst/>
          </a:prstGeom>
          <a:noFill/>
        </p:spPr>
        <p:txBody>
          <a:bodyPr wrap="none" rtlCol="0">
            <a:spAutoFit/>
          </a:bodyPr>
          <a:lstStyle/>
          <a:p>
            <a:r>
              <a:rPr lang="zh-CN" altLang="en-US" sz="4400" dirty="0">
                <a:solidFill>
                  <a:srgbClr val="FADC2B"/>
                </a:solidFill>
                <a:latin typeface="汉仪黑荔枝体简" panose="00020600040101010101" pitchFamily="18" charset="-122"/>
                <a:ea typeface="汉仪黑荔枝体简" panose="00020600040101010101" pitchFamily="18" charset="-122"/>
              </a:rPr>
              <a:t>卡通教师说课教育</a:t>
            </a:r>
            <a:r>
              <a:rPr lang="en-US" altLang="zh-CN" sz="4400" dirty="0">
                <a:solidFill>
                  <a:srgbClr val="FADC2B"/>
                </a:solidFill>
                <a:latin typeface="汉仪黑荔枝体简" panose="00020600040101010101" pitchFamily="18" charset="-122"/>
                <a:ea typeface="汉仪黑荔枝体简" panose="00020600040101010101" pitchFamily="18" charset="-122"/>
              </a:rPr>
              <a:t>PPT</a:t>
            </a:r>
            <a:r>
              <a:rPr lang="zh-CN" altLang="en-US" sz="4400" dirty="0">
                <a:solidFill>
                  <a:srgbClr val="FADC2B"/>
                </a:solidFill>
                <a:latin typeface="汉仪黑荔枝体简" panose="00020600040101010101" pitchFamily="18" charset="-122"/>
                <a:ea typeface="汉仪黑荔枝体简" panose="00020600040101010101" pitchFamily="18" charset="-122"/>
              </a:rPr>
              <a:t>模板</a:t>
            </a:r>
          </a:p>
        </p:txBody>
      </p:sp>
      <p:sp>
        <p:nvSpPr>
          <p:cNvPr id="7" name="矩形 2"/>
          <p:cNvSpPr>
            <a:spLocks noChangeArrowheads="1"/>
          </p:cNvSpPr>
          <p:nvPr>
            <p:custDataLst>
              <p:tags r:id="rId1"/>
            </p:custDataLst>
          </p:nvPr>
        </p:nvSpPr>
        <p:spPr bwMode="auto">
          <a:xfrm>
            <a:off x="3225800" y="1439128"/>
            <a:ext cx="5740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4400" b="1" dirty="0">
                <a:solidFill>
                  <a:srgbClr val="E4004E"/>
                </a:solidFill>
                <a:latin typeface="汉仪黑荔枝体简" panose="00020600040101010101" pitchFamily="18" charset="-122"/>
                <a:ea typeface="汉仪黑荔枝体简" panose="00020600040101010101" pitchFamily="18" charset="-122"/>
              </a:rPr>
              <a:t>POWER POINT</a:t>
            </a:r>
          </a:p>
        </p:txBody>
      </p:sp>
      <p:sp>
        <p:nvSpPr>
          <p:cNvPr id="8" name="矩形 2"/>
          <p:cNvSpPr>
            <a:spLocks noChangeArrowheads="1"/>
          </p:cNvSpPr>
          <p:nvPr>
            <p:custDataLst>
              <p:tags r:id="rId2"/>
            </p:custDataLst>
          </p:nvPr>
        </p:nvSpPr>
        <p:spPr bwMode="auto">
          <a:xfrm>
            <a:off x="3225800" y="4431502"/>
            <a:ext cx="57404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2400" dirty="0">
                <a:solidFill>
                  <a:schemeClr val="tx1">
                    <a:lumMod val="65000"/>
                    <a:lumOff val="35000"/>
                  </a:schemeClr>
                </a:solidFill>
                <a:latin typeface="幼圆" panose="02010509060101010101" pitchFamily="49" charset="-122"/>
                <a:ea typeface="幼圆" panose="02010509060101010101" pitchFamily="49" charset="-122"/>
              </a:rPr>
              <a:t>说课老师：</a:t>
            </a:r>
            <a:r>
              <a:rPr lang="en-US" altLang="zh-CN" sz="2400" dirty="0">
                <a:solidFill>
                  <a:schemeClr val="tx1">
                    <a:lumMod val="65000"/>
                    <a:lumOff val="35000"/>
                  </a:schemeClr>
                </a:solidFill>
                <a:latin typeface="幼圆" panose="02010509060101010101" pitchFamily="49" charset="-122"/>
                <a:ea typeface="幼圆" panose="02010509060101010101" pitchFamily="49" charset="-122"/>
              </a:rPr>
              <a:t>XXXX</a:t>
            </a:r>
          </a:p>
        </p:txBody>
      </p:sp>
      <p:sp>
        <p:nvSpPr>
          <p:cNvPr id="9" name="文本框 8"/>
          <p:cNvSpPr txBox="1"/>
          <p:nvPr/>
        </p:nvSpPr>
        <p:spPr>
          <a:xfrm>
            <a:off x="3098808" y="3805289"/>
            <a:ext cx="5994392" cy="584775"/>
          </a:xfrm>
          <a:prstGeom prst="rect">
            <a:avLst/>
          </a:prstGeom>
          <a:noFill/>
        </p:spPr>
        <p:txBody>
          <a:bodyPr wrap="square" rtlCol="0">
            <a:spAutoFit/>
          </a:bodyPr>
          <a:lstStyle/>
          <a:p>
            <a:pPr algn="ctr"/>
            <a:r>
              <a:rPr lang="en-US" altLang="zh-CN" sz="1600" dirty="0">
                <a:solidFill>
                  <a:schemeClr val="bg1">
                    <a:lumMod val="65000"/>
                  </a:schemeClr>
                </a:solidFill>
                <a:latin typeface="Brush Script MT" panose="03060802040406070304" pitchFamily="66" charset="0"/>
                <a:ea typeface="书体坊安景臣钢笔行书" panose="02010601030101010101" pitchFamily="2" charset="-122"/>
              </a:rPr>
              <a:t>The user can demonstrate on a projector or computer, or print the presentation and make it into a film to be wider field</a:t>
            </a:r>
          </a:p>
        </p:txBody>
      </p:sp>
      <p:pic>
        <p:nvPicPr>
          <p:cNvPr id="10" name="Lenka - Unique">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027801" y="-609600"/>
            <a:ext cx="609600" cy="609600"/>
          </a:xfrm>
          <a:prstGeom prst="rect">
            <a:avLst/>
          </a:prstGeom>
        </p:spPr>
      </p:pic>
    </p:spTree>
    <p:extLst>
      <p:ext uri="{BB962C8B-B14F-4D97-AF65-F5344CB8AC3E}">
        <p14:creationId xmlns:p14="http://schemas.microsoft.com/office/powerpoint/2010/main" val="18285186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fade">
                                      <p:cBhvr>
                                        <p:cTn id="9" dur="1000"/>
                                        <p:tgtEl>
                                          <p:spTgt spid="7"/>
                                        </p:tgtEl>
                                      </p:cBhvr>
                                    </p:animEffect>
                                    <p:anim calcmode="lin" valueType="num">
                                      <p:cBhvr>
                                        <p:cTn id="10" dur="1000" fill="hold"/>
                                        <p:tgtEl>
                                          <p:spTgt spid="7"/>
                                        </p:tgtEl>
                                        <p:attrNameLst>
                                          <p:attrName>ppt_x</p:attrName>
                                        </p:attrNameLst>
                                      </p:cBhvr>
                                      <p:tavLst>
                                        <p:tav tm="0">
                                          <p:val>
                                            <p:strVal val="#ppt_x"/>
                                          </p:val>
                                        </p:tav>
                                        <p:tav tm="100000">
                                          <p:val>
                                            <p:strVal val="#ppt_x"/>
                                          </p:val>
                                        </p:tav>
                                      </p:tavLst>
                                    </p:anim>
                                    <p:anim calcmode="lin" valueType="num">
                                      <p:cBhvr>
                                        <p:cTn id="11" dur="1000" fill="hold"/>
                                        <p:tgtEl>
                                          <p:spTgt spid="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500"/>
                            </p:stCondLst>
                            <p:childTnLst>
                              <p:par>
                                <p:cTn id="19" presetID="5" presetClass="entr" presetSubtype="10" fill="hold" grpId="0" nodeType="after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Effect transition="in" filter="checkerboard(across)">
                                      <p:cBhvr>
                                        <p:cTn id="21" dur="500"/>
                                        <p:tgtEl>
                                          <p:spTgt spid="5"/>
                                        </p:tgtEl>
                                      </p:cBhvr>
                                    </p:animEffect>
                                  </p:childTnLst>
                                </p:cTn>
                              </p:par>
                            </p:childTnLst>
                          </p:cTn>
                        </p:par>
                        <p:par>
                          <p:cTn id="22" fill="hold">
                            <p:stCondLst>
                              <p:cond delay="2600"/>
                            </p:stCondLst>
                            <p:childTnLst>
                              <p:par>
                                <p:cTn id="23" presetID="14" presetClass="entr" presetSubtype="1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Effect transition="in" filter="randombar(horizontal)">
                                      <p:cBhvr>
                                        <p:cTn id="25" dur="250"/>
                                        <p:tgtEl>
                                          <p:spTgt spid="9"/>
                                        </p:tgtEl>
                                      </p:cBhvr>
                                    </p:animEffect>
                                  </p:childTnLst>
                                </p:cTn>
                              </p:par>
                            </p:childTnLst>
                          </p:cTn>
                        </p:par>
                        <p:par>
                          <p:cTn id="26" fill="hold">
                            <p:stCondLst>
                              <p:cond delay="5275"/>
                            </p:stCondLst>
                            <p:childTnLst>
                              <p:par>
                                <p:cTn id="27" presetID="10"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0" repeatCount="indefinite" fill="hold" display="0">
                  <p:stCondLst>
                    <p:cond delay="indefinite"/>
                  </p:stCondLst>
                  <p:endCondLst>
                    <p:cond evt="onStopAudio" delay="0">
                      <p:tgtEl>
                        <p:sldTgt/>
                      </p:tgtEl>
                    </p:cond>
                  </p:endCondLst>
                </p:cTn>
                <p:tgtEl>
                  <p:spTgt spid="10"/>
                </p:tgtEl>
              </p:cMediaNode>
            </p:audio>
          </p:childTnLst>
        </p:cTn>
      </p:par>
    </p:tnLst>
    <p:bldLst>
      <p:bldP spid="5" grpId="0"/>
      <p:bldP spid="7"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25926" y="1536927"/>
            <a:ext cx="4454525" cy="1547812"/>
            <a:chOff x="4225926" y="1536927"/>
            <a:chExt cx="4454525" cy="1547812"/>
          </a:xfrm>
        </p:grpSpPr>
        <p:sp>
          <p:nvSpPr>
            <p:cNvPr id="30" name="MH_Other_4"/>
            <p:cNvSpPr>
              <a:spLocks/>
            </p:cNvSpPr>
            <p:nvPr>
              <p:custDataLst>
                <p:tags r:id="rId20"/>
              </p:custDataLst>
            </p:nvPr>
          </p:nvSpPr>
          <p:spPr bwMode="auto">
            <a:xfrm>
              <a:off x="7842250" y="1843314"/>
              <a:ext cx="838200" cy="776288"/>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1">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5" name="MH_Other_7"/>
            <p:cNvPicPr>
              <a:picLocks noChangeAspect="1"/>
            </p:cNvPicPr>
            <p:nvPr>
              <p:custDataLst>
                <p:tags r:id="rId21"/>
              </p:custDataLst>
            </p:nvPr>
          </p:nvPicPr>
          <p:blipFill>
            <a:blip r:embed="rId28">
              <a:extLst>
                <a:ext uri="{28A0092B-C50C-407E-A947-70E740481C1C}">
                  <a14:useLocalDpi xmlns:a14="http://schemas.microsoft.com/office/drawing/2010/main" val="0"/>
                </a:ext>
              </a:extLst>
            </a:blip>
            <a:srcRect/>
            <a:stretch>
              <a:fillRect/>
            </a:stretch>
          </p:blipFill>
          <p:spPr bwMode="auto">
            <a:xfrm>
              <a:off x="6683376" y="1536927"/>
              <a:ext cx="1539875"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MH_Other_9"/>
            <p:cNvSpPr>
              <a:spLocks/>
            </p:cNvSpPr>
            <p:nvPr>
              <p:custDataLst>
                <p:tags r:id="rId22"/>
              </p:custDataLst>
            </p:nvPr>
          </p:nvSpPr>
          <p:spPr bwMode="auto">
            <a:xfrm>
              <a:off x="4225926" y="1600427"/>
              <a:ext cx="4454525" cy="10541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1"/>
                </a:gs>
                <a:gs pos="55000">
                  <a:schemeClr val="accent1"/>
                </a:gs>
                <a:gs pos="0">
                  <a:schemeClr val="accent1">
                    <a:lumMod val="60000"/>
                    <a:lumOff val="40000"/>
                  </a:schemeClr>
                </a:gs>
                <a:gs pos="100000">
                  <a:schemeClr val="accent1">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39" name="MH_Other_13"/>
            <p:cNvSpPr txBox="1"/>
            <p:nvPr>
              <p:custDataLst>
                <p:tags r:id="rId23"/>
              </p:custDataLst>
            </p:nvPr>
          </p:nvSpPr>
          <p:spPr>
            <a:xfrm>
              <a:off x="4656178" y="1781366"/>
              <a:ext cx="600164" cy="613951"/>
            </a:xfrm>
            <a:prstGeom prst="rect">
              <a:avLst/>
            </a:prstGeom>
            <a:noFill/>
            <a:effectLst/>
          </p:spPr>
          <p:txBody>
            <a:bodyPr wrap="none" lIns="0" tIns="0" rIns="0" bIns="0"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lgn="ctr">
                <a:defRPr/>
              </a:pPr>
              <a:r>
                <a:rPr lang="en-US" altLang="zh-CN" sz="3600" b="1" dirty="0">
                  <a:solidFill>
                    <a:srgbClr val="FFFFFF"/>
                  </a:solidFill>
                  <a:latin typeface="+mn-lt"/>
                  <a:ea typeface="+mn-ea"/>
                </a:rPr>
                <a:t>01</a:t>
              </a:r>
              <a:endParaRPr lang="zh-CN" altLang="en-US" sz="3600" b="1" dirty="0">
                <a:solidFill>
                  <a:srgbClr val="FFFFFF"/>
                </a:solidFill>
                <a:latin typeface="+mn-lt"/>
                <a:ea typeface="+mn-ea"/>
              </a:endParaRPr>
            </a:p>
          </p:txBody>
        </p:sp>
        <p:cxnSp>
          <p:nvCxnSpPr>
            <p:cNvPr id="14355" name="MH_Other_17"/>
            <p:cNvCxnSpPr>
              <a:cxnSpLocks noChangeShapeType="1"/>
            </p:cNvCxnSpPr>
            <p:nvPr>
              <p:custDataLst>
                <p:tags r:id="rId24"/>
              </p:custDataLst>
            </p:nvPr>
          </p:nvCxnSpPr>
          <p:spPr bwMode="auto">
            <a:xfrm>
              <a:off x="5338763" y="1914752"/>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59" name="MH_SubTitle_1"/>
            <p:cNvSpPr txBox="1">
              <a:spLocks noChangeArrowheads="1"/>
            </p:cNvSpPr>
            <p:nvPr>
              <p:custDataLst>
                <p:tags r:id="rId25"/>
              </p:custDataLst>
            </p:nvPr>
          </p:nvSpPr>
          <p:spPr bwMode="auto">
            <a:xfrm>
              <a:off x="5435601" y="1781403"/>
              <a:ext cx="2339975"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dirty="0">
                  <a:solidFill>
                    <a:srgbClr val="FFFFFF"/>
                  </a:solidFill>
                  <a:latin typeface="+mn-lt"/>
                  <a:ea typeface="+mn-ea"/>
                </a:rPr>
                <a:t>点击添加标题内容</a:t>
              </a:r>
            </a:p>
          </p:txBody>
        </p:sp>
      </p:grpSp>
      <p:grpSp>
        <p:nvGrpSpPr>
          <p:cNvPr id="4" name="组合 3"/>
          <p:cNvGrpSpPr/>
          <p:nvPr/>
        </p:nvGrpSpPr>
        <p:grpSpPr>
          <a:xfrm>
            <a:off x="4225926" y="3399065"/>
            <a:ext cx="4454525" cy="1547813"/>
            <a:chOff x="4225926" y="3399065"/>
            <a:chExt cx="4454525" cy="1547813"/>
          </a:xfrm>
        </p:grpSpPr>
        <p:sp>
          <p:nvSpPr>
            <p:cNvPr id="31" name="MH_Other_5"/>
            <p:cNvSpPr>
              <a:spLocks/>
            </p:cNvSpPr>
            <p:nvPr>
              <p:custDataLst>
                <p:tags r:id="rId14"/>
              </p:custDataLst>
            </p:nvPr>
          </p:nvSpPr>
          <p:spPr bwMode="auto">
            <a:xfrm>
              <a:off x="7842250" y="3700689"/>
              <a:ext cx="838200" cy="774700"/>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3">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6" name="MH_Other_8"/>
            <p:cNvPicPr>
              <a:picLocks noChangeAspect="1"/>
            </p:cNvPicPr>
            <p:nvPr>
              <p:custDataLst>
                <p:tags r:id="rId15"/>
              </p:custDataLst>
            </p:nvPr>
          </p:nvPicPr>
          <p:blipFill>
            <a:blip r:embed="rId28">
              <a:extLst>
                <a:ext uri="{28A0092B-C50C-407E-A947-70E740481C1C}">
                  <a14:useLocalDpi xmlns:a14="http://schemas.microsoft.com/office/drawing/2010/main" val="0"/>
                </a:ext>
              </a:extLst>
            </a:blip>
            <a:srcRect/>
            <a:stretch>
              <a:fillRect/>
            </a:stretch>
          </p:blipFill>
          <p:spPr bwMode="auto">
            <a:xfrm>
              <a:off x="6683376" y="3399065"/>
              <a:ext cx="153987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MH_Other_10"/>
            <p:cNvSpPr>
              <a:spLocks/>
            </p:cNvSpPr>
            <p:nvPr>
              <p:custDataLst>
                <p:tags r:id="rId16"/>
              </p:custDataLst>
            </p:nvPr>
          </p:nvSpPr>
          <p:spPr bwMode="auto">
            <a:xfrm>
              <a:off x="4225926" y="3422877"/>
              <a:ext cx="4454525" cy="1052512"/>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3"/>
                </a:gs>
                <a:gs pos="55000">
                  <a:schemeClr val="accent3"/>
                </a:gs>
                <a:gs pos="0">
                  <a:schemeClr val="accent3">
                    <a:lumMod val="60000"/>
                    <a:lumOff val="40000"/>
                  </a:schemeClr>
                </a:gs>
                <a:gs pos="100000">
                  <a:schemeClr val="accent3">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40" name="MH_Other_14"/>
            <p:cNvSpPr txBox="1"/>
            <p:nvPr>
              <p:custDataLst>
                <p:tags r:id="rId17"/>
              </p:custDataLst>
            </p:nvPr>
          </p:nvSpPr>
          <p:spPr>
            <a:xfrm>
              <a:off x="4558209" y="3621063"/>
              <a:ext cx="646331" cy="646331"/>
            </a:xfrm>
            <a:prstGeom prst="rect">
              <a:avLst/>
            </a:prstGeom>
            <a:noFill/>
            <a:effectLst/>
          </p:spPr>
          <p:txBody>
            <a:bodyPr wrap="none" lIns="0" tIns="0" rIns="0" bIns="0" anchor="ctr">
              <a:norm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algn="ctr">
                <a:defRPr/>
              </a:pPr>
              <a:r>
                <a:rPr lang="en-US" altLang="zh-CN" sz="3600" b="1" kern="0" dirty="0">
                  <a:solidFill>
                    <a:srgbClr val="FFFFFF"/>
                  </a:solidFill>
                  <a:latin typeface="+mn-lt"/>
                  <a:ea typeface="+mn-ea"/>
                </a:rPr>
                <a:t>03</a:t>
              </a:r>
              <a:endParaRPr lang="zh-CN" altLang="en-US" sz="3600" b="1" kern="0" dirty="0">
                <a:solidFill>
                  <a:srgbClr val="FFFFFF"/>
                </a:solidFill>
                <a:latin typeface="+mn-lt"/>
                <a:ea typeface="+mn-ea"/>
              </a:endParaRPr>
            </a:p>
          </p:txBody>
        </p:sp>
        <p:cxnSp>
          <p:nvCxnSpPr>
            <p:cNvPr id="14356" name="MH_Other_18"/>
            <p:cNvCxnSpPr>
              <a:cxnSpLocks noChangeShapeType="1"/>
            </p:cNvCxnSpPr>
            <p:nvPr>
              <p:custDataLst>
                <p:tags r:id="rId18"/>
              </p:custDataLst>
            </p:nvPr>
          </p:nvCxnSpPr>
          <p:spPr bwMode="auto">
            <a:xfrm>
              <a:off x="5338763" y="3719739"/>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60" name="MH_SubTitle_3"/>
            <p:cNvSpPr txBox="1">
              <a:spLocks noChangeArrowheads="1"/>
            </p:cNvSpPr>
            <p:nvPr>
              <p:custDataLst>
                <p:tags r:id="rId19"/>
              </p:custDataLst>
            </p:nvPr>
          </p:nvSpPr>
          <p:spPr bwMode="auto">
            <a:xfrm>
              <a:off x="5413375" y="3610202"/>
              <a:ext cx="2338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a:solidFill>
                    <a:srgbClr val="FFFFFF"/>
                  </a:solidFill>
                  <a:latin typeface="+mn-lt"/>
                  <a:ea typeface="+mn-ea"/>
                </a:rPr>
                <a:t>点击添加标题内容</a:t>
              </a:r>
            </a:p>
          </p:txBody>
        </p:sp>
      </p:grpSp>
      <p:grpSp>
        <p:nvGrpSpPr>
          <p:cNvPr id="3" name="组合 2"/>
          <p:cNvGrpSpPr/>
          <p:nvPr/>
        </p:nvGrpSpPr>
        <p:grpSpPr>
          <a:xfrm>
            <a:off x="3432175" y="2440215"/>
            <a:ext cx="4791076" cy="1546225"/>
            <a:chOff x="3432175" y="2440215"/>
            <a:chExt cx="4791076" cy="1546225"/>
          </a:xfrm>
        </p:grpSpPr>
        <p:sp>
          <p:nvSpPr>
            <p:cNvPr id="27" name="MH_Other_1"/>
            <p:cNvSpPr>
              <a:spLocks/>
            </p:cNvSpPr>
            <p:nvPr>
              <p:custDataLst>
                <p:tags r:id="rId8"/>
              </p:custDataLst>
            </p:nvPr>
          </p:nvSpPr>
          <p:spPr bwMode="auto">
            <a:xfrm flipH="1">
              <a:off x="3768725" y="2759303"/>
              <a:ext cx="838200" cy="776287"/>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2">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1" name="MH_Other_3"/>
            <p:cNvPicPr>
              <a:picLocks noChangeAspect="1"/>
            </p:cNvPicPr>
            <p:nvPr>
              <p:custDataLst>
                <p:tags r:id="rId9"/>
              </p:custDataLst>
            </p:nvPr>
          </p:nvPicPr>
          <p:blipFill>
            <a:blip r:embed="rId28">
              <a:extLst>
                <a:ext uri="{28A0092B-C50C-407E-A947-70E740481C1C}">
                  <a14:useLocalDpi xmlns:a14="http://schemas.microsoft.com/office/drawing/2010/main" val="0"/>
                </a:ext>
              </a:extLst>
            </a:blip>
            <a:srcRect/>
            <a:stretch>
              <a:fillRect/>
            </a:stretch>
          </p:blipFill>
          <p:spPr bwMode="auto">
            <a:xfrm>
              <a:off x="3432175" y="2440215"/>
              <a:ext cx="1538288"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MH_Other_11"/>
            <p:cNvSpPr>
              <a:spLocks/>
            </p:cNvSpPr>
            <p:nvPr>
              <p:custDataLst>
                <p:tags r:id="rId10"/>
              </p:custDataLst>
            </p:nvPr>
          </p:nvSpPr>
          <p:spPr bwMode="auto">
            <a:xfrm flipH="1">
              <a:off x="3768726" y="2511652"/>
              <a:ext cx="4454525" cy="1054100"/>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2"/>
                </a:gs>
                <a:gs pos="55000">
                  <a:schemeClr val="accent2"/>
                </a:gs>
                <a:gs pos="0">
                  <a:schemeClr val="accent2">
                    <a:lumMod val="60000"/>
                    <a:lumOff val="40000"/>
                  </a:schemeClr>
                </a:gs>
                <a:gs pos="100000">
                  <a:schemeClr val="accent2">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41" name="MH_Other_15"/>
            <p:cNvSpPr txBox="1"/>
            <p:nvPr>
              <p:custDataLst>
                <p:tags r:id="rId11"/>
              </p:custDataLst>
            </p:nvPr>
          </p:nvSpPr>
          <p:spPr>
            <a:xfrm>
              <a:off x="7215990" y="2707652"/>
              <a:ext cx="646331" cy="646331"/>
            </a:xfrm>
            <a:prstGeom prst="rect">
              <a:avLst/>
            </a:prstGeom>
            <a:noFill/>
            <a:effectLst/>
          </p:spPr>
          <p:txBody>
            <a:bodyPr wrap="none" lIns="0" tIns="0" rIns="0" bIns="0" anchor="ctr">
              <a:norm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algn="ctr">
                <a:defRPr/>
              </a:pPr>
              <a:r>
                <a:rPr lang="en-US" altLang="zh-CN" sz="3600" b="1" kern="0" dirty="0">
                  <a:solidFill>
                    <a:srgbClr val="FFFFFF"/>
                  </a:solidFill>
                  <a:latin typeface="+mn-lt"/>
                  <a:ea typeface="+mn-ea"/>
                </a:rPr>
                <a:t>02</a:t>
              </a:r>
              <a:endParaRPr lang="zh-CN" altLang="en-US" sz="3600" b="1" kern="0" dirty="0">
                <a:solidFill>
                  <a:srgbClr val="FFFFFF"/>
                </a:solidFill>
                <a:latin typeface="+mn-lt"/>
                <a:ea typeface="+mn-ea"/>
              </a:endParaRPr>
            </a:p>
          </p:txBody>
        </p:sp>
        <p:cxnSp>
          <p:nvCxnSpPr>
            <p:cNvPr id="14358" name="MH_Other_20"/>
            <p:cNvCxnSpPr>
              <a:cxnSpLocks noChangeShapeType="1"/>
            </p:cNvCxnSpPr>
            <p:nvPr>
              <p:custDataLst>
                <p:tags r:id="rId12"/>
              </p:custDataLst>
            </p:nvPr>
          </p:nvCxnSpPr>
          <p:spPr bwMode="auto">
            <a:xfrm>
              <a:off x="7129463" y="2806927"/>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61" name="MH_SubTitle_2"/>
            <p:cNvSpPr txBox="1">
              <a:spLocks noChangeArrowheads="1"/>
            </p:cNvSpPr>
            <p:nvPr>
              <p:custDataLst>
                <p:tags r:id="rId13"/>
              </p:custDataLst>
            </p:nvPr>
          </p:nvSpPr>
          <p:spPr bwMode="auto">
            <a:xfrm>
              <a:off x="4487864" y="2695803"/>
              <a:ext cx="2338387"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a:solidFill>
                    <a:srgbClr val="FFFFFF"/>
                  </a:solidFill>
                  <a:latin typeface="+mn-lt"/>
                  <a:ea typeface="+mn-ea"/>
                </a:rPr>
                <a:t>点击添加标题内容</a:t>
              </a:r>
            </a:p>
          </p:txBody>
        </p:sp>
      </p:grpSp>
      <p:grpSp>
        <p:nvGrpSpPr>
          <p:cNvPr id="5" name="组合 4"/>
          <p:cNvGrpSpPr/>
          <p:nvPr/>
        </p:nvGrpSpPr>
        <p:grpSpPr>
          <a:xfrm>
            <a:off x="3432175" y="4259490"/>
            <a:ext cx="4791075" cy="1546225"/>
            <a:chOff x="3432175" y="4259490"/>
            <a:chExt cx="4791075" cy="1546225"/>
          </a:xfrm>
        </p:grpSpPr>
        <p:sp>
          <p:nvSpPr>
            <p:cNvPr id="28" name="MH_Other_2"/>
            <p:cNvSpPr>
              <a:spLocks/>
            </p:cNvSpPr>
            <p:nvPr>
              <p:custDataLst>
                <p:tags r:id="rId2"/>
              </p:custDataLst>
            </p:nvPr>
          </p:nvSpPr>
          <p:spPr bwMode="auto">
            <a:xfrm flipH="1">
              <a:off x="3754439" y="4610328"/>
              <a:ext cx="839787" cy="776287"/>
            </a:xfrm>
            <a:custGeom>
              <a:avLst/>
              <a:gdLst>
                <a:gd name="T0" fmla="*/ 48 w 132"/>
                <a:gd name="T1" fmla="*/ 132 h 132"/>
                <a:gd name="T2" fmla="*/ 54 w 132"/>
                <a:gd name="T3" fmla="*/ 132 h 132"/>
                <a:gd name="T4" fmla="*/ 57 w 132"/>
                <a:gd name="T5" fmla="*/ 132 h 132"/>
                <a:gd name="T6" fmla="*/ 63 w 132"/>
                <a:gd name="T7" fmla="*/ 132 h 132"/>
                <a:gd name="T8" fmla="*/ 67 w 132"/>
                <a:gd name="T9" fmla="*/ 131 h 132"/>
                <a:gd name="T10" fmla="*/ 76 w 132"/>
                <a:gd name="T11" fmla="*/ 131 h 132"/>
                <a:gd name="T12" fmla="*/ 79 w 132"/>
                <a:gd name="T13" fmla="*/ 131 h 132"/>
                <a:gd name="T14" fmla="*/ 85 w 132"/>
                <a:gd name="T15" fmla="*/ 130 h 132"/>
                <a:gd name="T16" fmla="*/ 87 w 132"/>
                <a:gd name="T17" fmla="*/ 130 h 132"/>
                <a:gd name="T18" fmla="*/ 94 w 132"/>
                <a:gd name="T19" fmla="*/ 129 h 132"/>
                <a:gd name="T20" fmla="*/ 100 w 132"/>
                <a:gd name="T21" fmla="*/ 128 h 132"/>
                <a:gd name="T22" fmla="*/ 103 w 132"/>
                <a:gd name="T23" fmla="*/ 128 h 132"/>
                <a:gd name="T24" fmla="*/ 107 w 132"/>
                <a:gd name="T25" fmla="*/ 127 h 132"/>
                <a:gd name="T26" fmla="*/ 110 w 132"/>
                <a:gd name="T27" fmla="*/ 126 h 132"/>
                <a:gd name="T28" fmla="*/ 114 w 132"/>
                <a:gd name="T29" fmla="*/ 125 h 132"/>
                <a:gd name="T30" fmla="*/ 121 w 132"/>
                <a:gd name="T31" fmla="*/ 123 h 132"/>
                <a:gd name="T32" fmla="*/ 126 w 132"/>
                <a:gd name="T33" fmla="*/ 121 h 132"/>
                <a:gd name="T34" fmla="*/ 130 w 132"/>
                <a:gd name="T35" fmla="*/ 118 h 132"/>
                <a:gd name="T36" fmla="*/ 132 w 132"/>
                <a:gd name="T37" fmla="*/ 115 h 132"/>
                <a:gd name="T38" fmla="*/ 130 w 132"/>
                <a:gd name="T39" fmla="*/ 3 h 132"/>
                <a:gd name="T40" fmla="*/ 127 w 132"/>
                <a:gd name="T41" fmla="*/ 6 h 132"/>
                <a:gd name="T42" fmla="*/ 121 w 132"/>
                <a:gd name="T43" fmla="*/ 8 h 132"/>
                <a:gd name="T44" fmla="*/ 115 w 132"/>
                <a:gd name="T45" fmla="*/ 10 h 132"/>
                <a:gd name="T46" fmla="*/ 110 w 132"/>
                <a:gd name="T47" fmla="*/ 12 h 132"/>
                <a:gd name="T48" fmla="*/ 105 w 132"/>
                <a:gd name="T49" fmla="*/ 13 h 132"/>
                <a:gd name="T50" fmla="*/ 99 w 132"/>
                <a:gd name="T51" fmla="*/ 13 h 132"/>
                <a:gd name="T52" fmla="*/ 86 w 132"/>
                <a:gd name="T53" fmla="*/ 15 h 132"/>
                <a:gd name="T54" fmla="*/ 78 w 132"/>
                <a:gd name="T55" fmla="*/ 16 h 132"/>
                <a:gd name="T56" fmla="*/ 62 w 132"/>
                <a:gd name="T57" fmla="*/ 17 h 132"/>
                <a:gd name="T58" fmla="*/ 54 w 132"/>
                <a:gd name="T59" fmla="*/ 17 h 132"/>
                <a:gd name="T60" fmla="*/ 0 w 132"/>
                <a:gd name="T61" fmla="*/ 17 h 132"/>
                <a:gd name="T62" fmla="*/ 45 w 132"/>
                <a:gd name="T63"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32">
                  <a:moveTo>
                    <a:pt x="45" y="132"/>
                  </a:moveTo>
                  <a:cubicBezTo>
                    <a:pt x="46" y="132"/>
                    <a:pt x="48" y="132"/>
                    <a:pt x="48" y="132"/>
                  </a:cubicBezTo>
                  <a:cubicBezTo>
                    <a:pt x="50" y="132"/>
                    <a:pt x="51" y="132"/>
                    <a:pt x="53" y="132"/>
                  </a:cubicBezTo>
                  <a:cubicBezTo>
                    <a:pt x="53" y="132"/>
                    <a:pt x="54" y="132"/>
                    <a:pt x="54" y="132"/>
                  </a:cubicBezTo>
                  <a:cubicBezTo>
                    <a:pt x="54" y="132"/>
                    <a:pt x="54" y="132"/>
                    <a:pt x="55" y="132"/>
                  </a:cubicBezTo>
                  <a:cubicBezTo>
                    <a:pt x="56" y="132"/>
                    <a:pt x="57" y="132"/>
                    <a:pt x="57" y="132"/>
                  </a:cubicBezTo>
                  <a:cubicBezTo>
                    <a:pt x="59" y="132"/>
                    <a:pt x="61" y="132"/>
                    <a:pt x="62" y="132"/>
                  </a:cubicBezTo>
                  <a:cubicBezTo>
                    <a:pt x="62" y="132"/>
                    <a:pt x="62" y="132"/>
                    <a:pt x="63" y="132"/>
                  </a:cubicBezTo>
                  <a:cubicBezTo>
                    <a:pt x="63" y="132"/>
                    <a:pt x="63" y="132"/>
                    <a:pt x="63" y="132"/>
                  </a:cubicBezTo>
                  <a:cubicBezTo>
                    <a:pt x="64" y="132"/>
                    <a:pt x="65" y="132"/>
                    <a:pt x="67" y="131"/>
                  </a:cubicBezTo>
                  <a:cubicBezTo>
                    <a:pt x="68" y="131"/>
                    <a:pt x="70" y="131"/>
                    <a:pt x="71" y="131"/>
                  </a:cubicBezTo>
                  <a:cubicBezTo>
                    <a:pt x="73" y="131"/>
                    <a:pt x="74" y="131"/>
                    <a:pt x="76" y="131"/>
                  </a:cubicBezTo>
                  <a:cubicBezTo>
                    <a:pt x="77" y="131"/>
                    <a:pt x="78" y="131"/>
                    <a:pt x="78" y="131"/>
                  </a:cubicBezTo>
                  <a:cubicBezTo>
                    <a:pt x="79" y="131"/>
                    <a:pt x="79" y="131"/>
                    <a:pt x="79" y="131"/>
                  </a:cubicBezTo>
                  <a:cubicBezTo>
                    <a:pt x="80" y="131"/>
                    <a:pt x="80" y="131"/>
                    <a:pt x="80" y="131"/>
                  </a:cubicBezTo>
                  <a:cubicBezTo>
                    <a:pt x="82" y="130"/>
                    <a:pt x="83" y="130"/>
                    <a:pt x="85" y="130"/>
                  </a:cubicBezTo>
                  <a:cubicBezTo>
                    <a:pt x="85" y="130"/>
                    <a:pt x="86" y="130"/>
                    <a:pt x="86" y="130"/>
                  </a:cubicBezTo>
                  <a:cubicBezTo>
                    <a:pt x="86" y="130"/>
                    <a:pt x="87" y="130"/>
                    <a:pt x="87" y="130"/>
                  </a:cubicBezTo>
                  <a:cubicBezTo>
                    <a:pt x="88" y="130"/>
                    <a:pt x="89" y="130"/>
                    <a:pt x="89" y="130"/>
                  </a:cubicBezTo>
                  <a:cubicBezTo>
                    <a:pt x="91" y="129"/>
                    <a:pt x="92" y="129"/>
                    <a:pt x="94" y="129"/>
                  </a:cubicBezTo>
                  <a:cubicBezTo>
                    <a:pt x="95" y="129"/>
                    <a:pt x="97" y="129"/>
                    <a:pt x="98" y="128"/>
                  </a:cubicBezTo>
                  <a:cubicBezTo>
                    <a:pt x="99" y="128"/>
                    <a:pt x="99" y="128"/>
                    <a:pt x="100" y="128"/>
                  </a:cubicBezTo>
                  <a:cubicBezTo>
                    <a:pt x="100" y="128"/>
                    <a:pt x="101" y="128"/>
                    <a:pt x="101" y="128"/>
                  </a:cubicBezTo>
                  <a:cubicBezTo>
                    <a:pt x="102" y="128"/>
                    <a:pt x="103" y="128"/>
                    <a:pt x="103" y="128"/>
                  </a:cubicBezTo>
                  <a:cubicBezTo>
                    <a:pt x="104" y="127"/>
                    <a:pt x="104" y="127"/>
                    <a:pt x="105" y="127"/>
                  </a:cubicBezTo>
                  <a:cubicBezTo>
                    <a:pt x="106" y="127"/>
                    <a:pt x="107" y="127"/>
                    <a:pt x="107" y="127"/>
                  </a:cubicBezTo>
                  <a:cubicBezTo>
                    <a:pt x="108" y="127"/>
                    <a:pt x="108" y="127"/>
                    <a:pt x="108" y="127"/>
                  </a:cubicBezTo>
                  <a:cubicBezTo>
                    <a:pt x="109" y="126"/>
                    <a:pt x="109" y="126"/>
                    <a:pt x="110" y="126"/>
                  </a:cubicBezTo>
                  <a:cubicBezTo>
                    <a:pt x="111" y="126"/>
                    <a:pt x="112" y="126"/>
                    <a:pt x="113" y="126"/>
                  </a:cubicBezTo>
                  <a:cubicBezTo>
                    <a:pt x="113" y="125"/>
                    <a:pt x="114" y="125"/>
                    <a:pt x="114" y="125"/>
                  </a:cubicBezTo>
                  <a:cubicBezTo>
                    <a:pt x="114" y="125"/>
                    <a:pt x="115" y="125"/>
                    <a:pt x="115" y="125"/>
                  </a:cubicBezTo>
                  <a:cubicBezTo>
                    <a:pt x="117" y="124"/>
                    <a:pt x="119" y="124"/>
                    <a:pt x="121" y="123"/>
                  </a:cubicBezTo>
                  <a:cubicBezTo>
                    <a:pt x="122" y="123"/>
                    <a:pt x="122" y="123"/>
                    <a:pt x="122" y="123"/>
                  </a:cubicBezTo>
                  <a:cubicBezTo>
                    <a:pt x="124" y="122"/>
                    <a:pt x="125" y="122"/>
                    <a:pt x="126" y="121"/>
                  </a:cubicBezTo>
                  <a:cubicBezTo>
                    <a:pt x="127" y="121"/>
                    <a:pt x="127" y="121"/>
                    <a:pt x="127" y="120"/>
                  </a:cubicBezTo>
                  <a:cubicBezTo>
                    <a:pt x="128" y="120"/>
                    <a:pt x="129" y="119"/>
                    <a:pt x="130" y="118"/>
                  </a:cubicBezTo>
                  <a:cubicBezTo>
                    <a:pt x="130" y="118"/>
                    <a:pt x="130" y="118"/>
                    <a:pt x="131" y="118"/>
                  </a:cubicBezTo>
                  <a:cubicBezTo>
                    <a:pt x="131" y="117"/>
                    <a:pt x="132" y="116"/>
                    <a:pt x="132" y="115"/>
                  </a:cubicBezTo>
                  <a:cubicBezTo>
                    <a:pt x="131" y="0"/>
                    <a:pt x="131" y="0"/>
                    <a:pt x="131" y="0"/>
                  </a:cubicBezTo>
                  <a:cubicBezTo>
                    <a:pt x="131" y="1"/>
                    <a:pt x="131" y="2"/>
                    <a:pt x="130" y="3"/>
                  </a:cubicBezTo>
                  <a:cubicBezTo>
                    <a:pt x="130" y="3"/>
                    <a:pt x="130" y="3"/>
                    <a:pt x="130" y="3"/>
                  </a:cubicBezTo>
                  <a:cubicBezTo>
                    <a:pt x="129" y="4"/>
                    <a:pt x="128" y="5"/>
                    <a:pt x="127" y="6"/>
                  </a:cubicBezTo>
                  <a:cubicBezTo>
                    <a:pt x="127" y="6"/>
                    <a:pt x="126" y="6"/>
                    <a:pt x="126" y="6"/>
                  </a:cubicBezTo>
                  <a:cubicBezTo>
                    <a:pt x="125" y="7"/>
                    <a:pt x="123" y="8"/>
                    <a:pt x="121" y="8"/>
                  </a:cubicBezTo>
                  <a:cubicBezTo>
                    <a:pt x="121" y="8"/>
                    <a:pt x="121" y="8"/>
                    <a:pt x="121" y="8"/>
                  </a:cubicBezTo>
                  <a:cubicBezTo>
                    <a:pt x="119" y="9"/>
                    <a:pt x="117" y="10"/>
                    <a:pt x="115" y="10"/>
                  </a:cubicBezTo>
                  <a:cubicBezTo>
                    <a:pt x="114" y="10"/>
                    <a:pt x="113" y="11"/>
                    <a:pt x="113" y="11"/>
                  </a:cubicBezTo>
                  <a:cubicBezTo>
                    <a:pt x="112" y="11"/>
                    <a:pt x="111" y="11"/>
                    <a:pt x="110" y="12"/>
                  </a:cubicBezTo>
                  <a:cubicBezTo>
                    <a:pt x="109" y="12"/>
                    <a:pt x="108" y="12"/>
                    <a:pt x="107" y="12"/>
                  </a:cubicBezTo>
                  <a:cubicBezTo>
                    <a:pt x="106" y="12"/>
                    <a:pt x="105" y="12"/>
                    <a:pt x="105" y="13"/>
                  </a:cubicBezTo>
                  <a:cubicBezTo>
                    <a:pt x="104" y="13"/>
                    <a:pt x="102" y="13"/>
                    <a:pt x="101" y="13"/>
                  </a:cubicBezTo>
                  <a:cubicBezTo>
                    <a:pt x="100" y="13"/>
                    <a:pt x="100" y="13"/>
                    <a:pt x="99" y="13"/>
                  </a:cubicBezTo>
                  <a:cubicBezTo>
                    <a:pt x="96" y="14"/>
                    <a:pt x="91" y="15"/>
                    <a:pt x="87" y="15"/>
                  </a:cubicBezTo>
                  <a:cubicBezTo>
                    <a:pt x="87" y="15"/>
                    <a:pt x="86" y="15"/>
                    <a:pt x="86" y="15"/>
                  </a:cubicBezTo>
                  <a:cubicBezTo>
                    <a:pt x="83" y="15"/>
                    <a:pt x="81" y="16"/>
                    <a:pt x="79" y="16"/>
                  </a:cubicBezTo>
                  <a:cubicBezTo>
                    <a:pt x="79" y="16"/>
                    <a:pt x="78" y="16"/>
                    <a:pt x="78" y="16"/>
                  </a:cubicBezTo>
                  <a:cubicBezTo>
                    <a:pt x="73" y="16"/>
                    <a:pt x="68" y="17"/>
                    <a:pt x="63" y="17"/>
                  </a:cubicBezTo>
                  <a:cubicBezTo>
                    <a:pt x="63" y="17"/>
                    <a:pt x="63" y="17"/>
                    <a:pt x="62" y="17"/>
                  </a:cubicBezTo>
                  <a:cubicBezTo>
                    <a:pt x="60" y="17"/>
                    <a:pt x="57" y="17"/>
                    <a:pt x="55" y="17"/>
                  </a:cubicBezTo>
                  <a:cubicBezTo>
                    <a:pt x="54" y="17"/>
                    <a:pt x="54" y="17"/>
                    <a:pt x="54" y="17"/>
                  </a:cubicBezTo>
                  <a:cubicBezTo>
                    <a:pt x="51" y="17"/>
                    <a:pt x="48" y="17"/>
                    <a:pt x="45" y="17"/>
                  </a:cubicBezTo>
                  <a:cubicBezTo>
                    <a:pt x="0" y="17"/>
                    <a:pt x="0" y="17"/>
                    <a:pt x="0" y="17"/>
                  </a:cubicBezTo>
                  <a:cubicBezTo>
                    <a:pt x="0" y="132"/>
                    <a:pt x="0" y="132"/>
                    <a:pt x="0" y="132"/>
                  </a:cubicBezTo>
                  <a:lnTo>
                    <a:pt x="45" y="132"/>
                  </a:lnTo>
                  <a:close/>
                </a:path>
              </a:pathLst>
            </a:custGeom>
            <a:solidFill>
              <a:schemeClr val="accent4">
                <a:lumMod val="75000"/>
              </a:schemeClr>
            </a:solidFill>
            <a:ln>
              <a:noFill/>
            </a:ln>
          </p:spPr>
          <p:txBody>
            <a:bodyPr lIns="68580" tIns="34290" rIns="68580" bIns="34290"/>
            <a:lstStyle/>
            <a:p>
              <a:pPr>
                <a:defRPr/>
              </a:pPr>
              <a:endParaRPr lang="zh-CN" altLang="en-US" kern="0">
                <a:solidFill>
                  <a:prstClr val="black"/>
                </a:solidFill>
              </a:endParaRPr>
            </a:p>
          </p:txBody>
        </p:sp>
        <p:pic>
          <p:nvPicPr>
            <p:cNvPr id="14344" name="MH_Other_6"/>
            <p:cNvPicPr>
              <a:picLocks noChangeAspect="1"/>
            </p:cNvPicPr>
            <p:nvPr>
              <p:custDataLst>
                <p:tags r:id="rId3"/>
              </p:custDataLst>
            </p:nvPr>
          </p:nvPicPr>
          <p:blipFill>
            <a:blip r:embed="rId28">
              <a:extLst>
                <a:ext uri="{28A0092B-C50C-407E-A947-70E740481C1C}">
                  <a14:useLocalDpi xmlns:a14="http://schemas.microsoft.com/office/drawing/2010/main" val="0"/>
                </a:ext>
              </a:extLst>
            </a:blip>
            <a:srcRect/>
            <a:stretch>
              <a:fillRect/>
            </a:stretch>
          </p:blipFill>
          <p:spPr bwMode="auto">
            <a:xfrm>
              <a:off x="3432175" y="4259490"/>
              <a:ext cx="1538288"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MH_Other_12"/>
            <p:cNvSpPr>
              <a:spLocks/>
            </p:cNvSpPr>
            <p:nvPr>
              <p:custDataLst>
                <p:tags r:id="rId4"/>
              </p:custDataLst>
            </p:nvPr>
          </p:nvSpPr>
          <p:spPr bwMode="auto">
            <a:xfrm flipH="1">
              <a:off x="3741738" y="4334102"/>
              <a:ext cx="4481512" cy="1052512"/>
            </a:xfrm>
            <a:custGeom>
              <a:avLst/>
              <a:gdLst>
                <a:gd name="T0" fmla="*/ 593 w 594"/>
                <a:gd name="T1" fmla="*/ 157 h 179"/>
                <a:gd name="T2" fmla="*/ 592 w 594"/>
                <a:gd name="T3" fmla="*/ 156 h 179"/>
                <a:gd name="T4" fmla="*/ 577 w 594"/>
                <a:gd name="T5" fmla="*/ 149 h 179"/>
                <a:gd name="T6" fmla="*/ 576 w 594"/>
                <a:gd name="T7" fmla="*/ 148 h 179"/>
                <a:gd name="T8" fmla="*/ 572 w 594"/>
                <a:gd name="T9" fmla="*/ 147 h 179"/>
                <a:gd name="T10" fmla="*/ 572 w 594"/>
                <a:gd name="T11" fmla="*/ 148 h 179"/>
                <a:gd name="T12" fmla="*/ 566 w 594"/>
                <a:gd name="T13" fmla="*/ 147 h 179"/>
                <a:gd name="T14" fmla="*/ 566 w 594"/>
                <a:gd name="T15" fmla="*/ 146 h 179"/>
                <a:gd name="T16" fmla="*/ 565 w 594"/>
                <a:gd name="T17" fmla="*/ 146 h 179"/>
                <a:gd name="T18" fmla="*/ 564 w 594"/>
                <a:gd name="T19" fmla="*/ 146 h 179"/>
                <a:gd name="T20" fmla="*/ 557 w 594"/>
                <a:gd name="T21" fmla="*/ 145 h 179"/>
                <a:gd name="T22" fmla="*/ 557 w 594"/>
                <a:gd name="T23" fmla="*/ 145 h 179"/>
                <a:gd name="T24" fmla="*/ 557 w 594"/>
                <a:gd name="T25" fmla="*/ 145 h 179"/>
                <a:gd name="T26" fmla="*/ 548 w 594"/>
                <a:gd name="T27" fmla="*/ 144 h 179"/>
                <a:gd name="T28" fmla="*/ 549 w 594"/>
                <a:gd name="T29" fmla="*/ 143 h 179"/>
                <a:gd name="T30" fmla="*/ 548 w 594"/>
                <a:gd name="T31" fmla="*/ 144 h 179"/>
                <a:gd name="T32" fmla="*/ 506 w 594"/>
                <a:gd name="T33" fmla="*/ 142 h 179"/>
                <a:gd name="T34" fmla="*/ 139 w 594"/>
                <a:gd name="T35" fmla="*/ 143 h 179"/>
                <a:gd name="T36" fmla="*/ 139 w 594"/>
                <a:gd name="T37" fmla="*/ 166 h 179"/>
                <a:gd name="T38" fmla="*/ 134 w 594"/>
                <a:gd name="T39" fmla="*/ 178 h 179"/>
                <a:gd name="T40" fmla="*/ 124 w 594"/>
                <a:gd name="T41" fmla="*/ 176 h 179"/>
                <a:gd name="T42" fmla="*/ 6 w 594"/>
                <a:gd name="T43" fmla="*/ 100 h 179"/>
                <a:gd name="T44" fmla="*/ 0 w 594"/>
                <a:gd name="T45" fmla="*/ 90 h 179"/>
                <a:gd name="T46" fmla="*/ 6 w 594"/>
                <a:gd name="T47" fmla="*/ 80 h 179"/>
                <a:gd name="T48" fmla="*/ 124 w 594"/>
                <a:gd name="T49" fmla="*/ 3 h 179"/>
                <a:gd name="T50" fmla="*/ 134 w 594"/>
                <a:gd name="T51" fmla="*/ 1 h 179"/>
                <a:gd name="T52" fmla="*/ 139 w 594"/>
                <a:gd name="T53" fmla="*/ 13 h 179"/>
                <a:gd name="T54" fmla="*/ 139 w 594"/>
                <a:gd name="T55" fmla="*/ 31 h 179"/>
                <a:gd name="T56" fmla="*/ 512 w 594"/>
                <a:gd name="T57" fmla="*/ 30 h 179"/>
                <a:gd name="T58" fmla="*/ 518 w 594"/>
                <a:gd name="T59" fmla="*/ 30 h 179"/>
                <a:gd name="T60" fmla="*/ 533 w 594"/>
                <a:gd name="T61" fmla="*/ 31 h 179"/>
                <a:gd name="T62" fmla="*/ 547 w 594"/>
                <a:gd name="T63" fmla="*/ 32 h 179"/>
                <a:gd name="T64" fmla="*/ 558 w 594"/>
                <a:gd name="T65" fmla="*/ 33 h 179"/>
                <a:gd name="T66" fmla="*/ 569 w 594"/>
                <a:gd name="T67" fmla="*/ 35 h 179"/>
                <a:gd name="T68" fmla="*/ 573 w 594"/>
                <a:gd name="T69" fmla="*/ 36 h 179"/>
                <a:gd name="T70" fmla="*/ 577 w 594"/>
                <a:gd name="T71" fmla="*/ 37 h 179"/>
                <a:gd name="T72" fmla="*/ 582 w 594"/>
                <a:gd name="T73" fmla="*/ 38 h 179"/>
                <a:gd name="T74" fmla="*/ 586 w 594"/>
                <a:gd name="T75" fmla="*/ 39 h 179"/>
                <a:gd name="T76" fmla="*/ 587 w 594"/>
                <a:gd name="T77" fmla="*/ 40 h 179"/>
                <a:gd name="T78" fmla="*/ 589 w 594"/>
                <a:gd name="T79" fmla="*/ 41 h 179"/>
                <a:gd name="T80" fmla="*/ 591 w 594"/>
                <a:gd name="T81" fmla="*/ 42 h 179"/>
                <a:gd name="T82" fmla="*/ 592 w 594"/>
                <a:gd name="T83" fmla="*/ 43 h 179"/>
                <a:gd name="T84" fmla="*/ 593 w 594"/>
                <a:gd name="T85" fmla="*/ 44 h 179"/>
                <a:gd name="T86" fmla="*/ 594 w 594"/>
                <a:gd name="T87" fmla="*/ 156 h 179"/>
                <a:gd name="T88" fmla="*/ 593 w 594"/>
                <a:gd name="T89" fmla="*/ 15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94" h="179">
                  <a:moveTo>
                    <a:pt x="593" y="157"/>
                  </a:moveTo>
                  <a:cubicBezTo>
                    <a:pt x="592" y="156"/>
                    <a:pt x="592" y="156"/>
                    <a:pt x="592" y="156"/>
                  </a:cubicBezTo>
                  <a:cubicBezTo>
                    <a:pt x="589" y="153"/>
                    <a:pt x="584" y="151"/>
                    <a:pt x="577" y="149"/>
                  </a:cubicBezTo>
                  <a:cubicBezTo>
                    <a:pt x="576" y="148"/>
                    <a:pt x="576" y="148"/>
                    <a:pt x="576" y="148"/>
                  </a:cubicBezTo>
                  <a:cubicBezTo>
                    <a:pt x="572" y="147"/>
                    <a:pt x="572" y="147"/>
                    <a:pt x="572" y="147"/>
                  </a:cubicBezTo>
                  <a:cubicBezTo>
                    <a:pt x="572" y="148"/>
                    <a:pt x="572" y="148"/>
                    <a:pt x="572" y="148"/>
                  </a:cubicBezTo>
                  <a:cubicBezTo>
                    <a:pt x="570" y="147"/>
                    <a:pt x="568" y="147"/>
                    <a:pt x="566" y="147"/>
                  </a:cubicBezTo>
                  <a:cubicBezTo>
                    <a:pt x="566" y="146"/>
                    <a:pt x="566" y="146"/>
                    <a:pt x="566" y="146"/>
                  </a:cubicBezTo>
                  <a:cubicBezTo>
                    <a:pt x="565" y="146"/>
                    <a:pt x="565" y="146"/>
                    <a:pt x="565" y="146"/>
                  </a:cubicBezTo>
                  <a:cubicBezTo>
                    <a:pt x="564" y="146"/>
                    <a:pt x="564" y="146"/>
                    <a:pt x="564" y="146"/>
                  </a:cubicBezTo>
                  <a:cubicBezTo>
                    <a:pt x="562" y="146"/>
                    <a:pt x="560" y="145"/>
                    <a:pt x="557" y="145"/>
                  </a:cubicBezTo>
                  <a:cubicBezTo>
                    <a:pt x="557" y="145"/>
                    <a:pt x="557" y="145"/>
                    <a:pt x="557" y="145"/>
                  </a:cubicBezTo>
                  <a:cubicBezTo>
                    <a:pt x="557" y="145"/>
                    <a:pt x="557" y="145"/>
                    <a:pt x="557" y="145"/>
                  </a:cubicBezTo>
                  <a:cubicBezTo>
                    <a:pt x="554" y="145"/>
                    <a:pt x="551" y="144"/>
                    <a:pt x="548" y="144"/>
                  </a:cubicBezTo>
                  <a:cubicBezTo>
                    <a:pt x="549" y="143"/>
                    <a:pt x="549" y="143"/>
                    <a:pt x="549" y="143"/>
                  </a:cubicBezTo>
                  <a:cubicBezTo>
                    <a:pt x="548" y="144"/>
                    <a:pt x="548" y="144"/>
                    <a:pt x="548" y="144"/>
                  </a:cubicBezTo>
                  <a:cubicBezTo>
                    <a:pt x="536" y="143"/>
                    <a:pt x="521" y="142"/>
                    <a:pt x="506" y="142"/>
                  </a:cubicBezTo>
                  <a:cubicBezTo>
                    <a:pt x="139" y="143"/>
                    <a:pt x="139" y="143"/>
                    <a:pt x="139" y="143"/>
                  </a:cubicBezTo>
                  <a:cubicBezTo>
                    <a:pt x="139" y="166"/>
                    <a:pt x="139" y="166"/>
                    <a:pt x="139" y="166"/>
                  </a:cubicBezTo>
                  <a:cubicBezTo>
                    <a:pt x="139" y="172"/>
                    <a:pt x="138" y="176"/>
                    <a:pt x="134" y="178"/>
                  </a:cubicBezTo>
                  <a:cubicBezTo>
                    <a:pt x="132" y="179"/>
                    <a:pt x="128" y="179"/>
                    <a:pt x="124" y="176"/>
                  </a:cubicBezTo>
                  <a:cubicBezTo>
                    <a:pt x="6" y="100"/>
                    <a:pt x="6" y="100"/>
                    <a:pt x="6" y="100"/>
                  </a:cubicBezTo>
                  <a:cubicBezTo>
                    <a:pt x="2" y="97"/>
                    <a:pt x="0" y="93"/>
                    <a:pt x="0" y="90"/>
                  </a:cubicBezTo>
                  <a:cubicBezTo>
                    <a:pt x="0" y="86"/>
                    <a:pt x="2" y="82"/>
                    <a:pt x="6" y="80"/>
                  </a:cubicBezTo>
                  <a:cubicBezTo>
                    <a:pt x="124" y="3"/>
                    <a:pt x="124" y="3"/>
                    <a:pt x="124" y="3"/>
                  </a:cubicBezTo>
                  <a:cubicBezTo>
                    <a:pt x="128" y="1"/>
                    <a:pt x="132" y="0"/>
                    <a:pt x="134" y="1"/>
                  </a:cubicBezTo>
                  <a:cubicBezTo>
                    <a:pt x="138" y="3"/>
                    <a:pt x="139" y="7"/>
                    <a:pt x="139" y="13"/>
                  </a:cubicBezTo>
                  <a:cubicBezTo>
                    <a:pt x="139" y="31"/>
                    <a:pt x="139" y="31"/>
                    <a:pt x="139" y="31"/>
                  </a:cubicBezTo>
                  <a:cubicBezTo>
                    <a:pt x="512" y="30"/>
                    <a:pt x="512" y="30"/>
                    <a:pt x="512" y="30"/>
                  </a:cubicBezTo>
                  <a:cubicBezTo>
                    <a:pt x="518" y="30"/>
                    <a:pt x="518" y="30"/>
                    <a:pt x="518" y="30"/>
                  </a:cubicBezTo>
                  <a:cubicBezTo>
                    <a:pt x="524" y="30"/>
                    <a:pt x="529" y="30"/>
                    <a:pt x="533" y="31"/>
                  </a:cubicBezTo>
                  <a:cubicBezTo>
                    <a:pt x="547" y="32"/>
                    <a:pt x="547" y="32"/>
                    <a:pt x="547" y="32"/>
                  </a:cubicBezTo>
                  <a:cubicBezTo>
                    <a:pt x="550" y="32"/>
                    <a:pt x="558" y="33"/>
                    <a:pt x="558" y="33"/>
                  </a:cubicBezTo>
                  <a:cubicBezTo>
                    <a:pt x="569" y="35"/>
                    <a:pt x="569" y="35"/>
                    <a:pt x="569" y="35"/>
                  </a:cubicBezTo>
                  <a:cubicBezTo>
                    <a:pt x="570" y="35"/>
                    <a:pt x="572" y="35"/>
                    <a:pt x="573" y="36"/>
                  </a:cubicBezTo>
                  <a:cubicBezTo>
                    <a:pt x="577" y="37"/>
                    <a:pt x="577" y="37"/>
                    <a:pt x="577" y="37"/>
                  </a:cubicBezTo>
                  <a:cubicBezTo>
                    <a:pt x="582" y="38"/>
                    <a:pt x="582" y="38"/>
                    <a:pt x="582" y="38"/>
                  </a:cubicBezTo>
                  <a:cubicBezTo>
                    <a:pt x="586" y="39"/>
                    <a:pt x="586" y="39"/>
                    <a:pt x="586" y="39"/>
                  </a:cubicBezTo>
                  <a:cubicBezTo>
                    <a:pt x="587" y="40"/>
                    <a:pt x="587" y="40"/>
                    <a:pt x="587" y="40"/>
                  </a:cubicBezTo>
                  <a:cubicBezTo>
                    <a:pt x="589" y="41"/>
                    <a:pt x="589" y="41"/>
                    <a:pt x="589" y="41"/>
                  </a:cubicBezTo>
                  <a:cubicBezTo>
                    <a:pt x="591" y="42"/>
                    <a:pt x="591" y="42"/>
                    <a:pt x="591" y="42"/>
                  </a:cubicBezTo>
                  <a:cubicBezTo>
                    <a:pt x="592" y="43"/>
                    <a:pt x="592" y="43"/>
                    <a:pt x="592" y="43"/>
                  </a:cubicBezTo>
                  <a:cubicBezTo>
                    <a:pt x="593" y="44"/>
                    <a:pt x="593" y="44"/>
                    <a:pt x="593" y="44"/>
                  </a:cubicBezTo>
                  <a:cubicBezTo>
                    <a:pt x="594" y="156"/>
                    <a:pt x="594" y="156"/>
                    <a:pt x="594" y="156"/>
                  </a:cubicBezTo>
                  <a:lnTo>
                    <a:pt x="593" y="157"/>
                  </a:lnTo>
                  <a:close/>
                </a:path>
              </a:pathLst>
            </a:custGeom>
            <a:gradFill flip="none" rotWithShape="1">
              <a:gsLst>
                <a:gs pos="9000">
                  <a:schemeClr val="accent4"/>
                </a:gs>
                <a:gs pos="55000">
                  <a:schemeClr val="accent4"/>
                </a:gs>
                <a:gs pos="0">
                  <a:schemeClr val="accent4">
                    <a:lumMod val="60000"/>
                    <a:lumOff val="40000"/>
                  </a:schemeClr>
                </a:gs>
                <a:gs pos="100000">
                  <a:schemeClr val="accent4">
                    <a:lumMod val="60000"/>
                    <a:lumOff val="40000"/>
                  </a:schemeClr>
                </a:gs>
              </a:gsLst>
              <a:lin ang="10800000" scaled="1"/>
              <a:tileRect/>
            </a:gradFill>
            <a:ln>
              <a:noFill/>
            </a:ln>
          </p:spPr>
          <p:txBody>
            <a:bodyPr lIns="68580" tIns="34290" rIns="68580" bIns="34290"/>
            <a:lstStyle/>
            <a:p>
              <a:pPr>
                <a:defRPr/>
              </a:pPr>
              <a:endParaRPr lang="zh-CN" altLang="en-US" kern="0">
                <a:solidFill>
                  <a:prstClr val="black"/>
                </a:solidFill>
              </a:endParaRPr>
            </a:p>
          </p:txBody>
        </p:sp>
        <p:sp>
          <p:nvSpPr>
            <p:cNvPr id="42" name="MH_Other_16"/>
            <p:cNvSpPr txBox="1"/>
            <p:nvPr>
              <p:custDataLst>
                <p:tags r:id="rId5"/>
              </p:custDataLst>
            </p:nvPr>
          </p:nvSpPr>
          <p:spPr>
            <a:xfrm>
              <a:off x="7215990" y="4535684"/>
              <a:ext cx="646331" cy="646331"/>
            </a:xfrm>
            <a:prstGeom prst="rect">
              <a:avLst/>
            </a:prstGeom>
            <a:noFill/>
            <a:effectLst/>
          </p:spPr>
          <p:txBody>
            <a:bodyPr wrap="none" lIns="0" tIns="0" rIns="0" bIns="0" anchor="ctr">
              <a:normAutofit/>
            </a:bodyPr>
            <a:lstStyle>
              <a:defPPr>
                <a:defRPr lang="zh-CN"/>
              </a:defPPr>
              <a:lvl1pPr>
                <a:defRPr sz="4800">
                  <a:solidFill>
                    <a:schemeClr val="bg1"/>
                  </a:solidFill>
                  <a:effectLst>
                    <a:innerShdw blurRad="63500" dist="50800" dir="13500000">
                      <a:prstClr val="black">
                        <a:alpha val="50000"/>
                      </a:prstClr>
                    </a:innerShdw>
                  </a:effectLst>
                  <a:latin typeface="时尚中黑简体" panose="01010104010101010101" pitchFamily="2" charset="-122"/>
                  <a:ea typeface="时尚中黑简体" panose="01010104010101010101" pitchFamily="2" charset="-122"/>
                </a:defRPr>
              </a:lvl1pPr>
            </a:lstStyle>
            <a:p>
              <a:pPr algn="ctr">
                <a:defRPr/>
              </a:pPr>
              <a:r>
                <a:rPr lang="en-US" altLang="zh-CN" sz="3600" b="1" kern="0" dirty="0">
                  <a:solidFill>
                    <a:srgbClr val="FFFFFF"/>
                  </a:solidFill>
                  <a:latin typeface="+mn-lt"/>
                  <a:ea typeface="+mn-ea"/>
                </a:rPr>
                <a:t>04</a:t>
              </a:r>
              <a:endParaRPr lang="zh-CN" altLang="en-US" sz="3600" b="1" kern="0" dirty="0">
                <a:solidFill>
                  <a:srgbClr val="FFFFFF"/>
                </a:solidFill>
                <a:latin typeface="+mn-lt"/>
                <a:ea typeface="+mn-ea"/>
              </a:endParaRPr>
            </a:p>
          </p:txBody>
        </p:sp>
        <p:cxnSp>
          <p:nvCxnSpPr>
            <p:cNvPr id="14357" name="MH_Other_19"/>
            <p:cNvCxnSpPr>
              <a:cxnSpLocks noChangeShapeType="1"/>
            </p:cNvCxnSpPr>
            <p:nvPr>
              <p:custDataLst>
                <p:tags r:id="rId6"/>
              </p:custDataLst>
            </p:nvPr>
          </p:nvCxnSpPr>
          <p:spPr bwMode="auto">
            <a:xfrm>
              <a:off x="7129463" y="4669064"/>
              <a:ext cx="0" cy="425450"/>
            </a:xfrm>
            <a:prstGeom prst="line">
              <a:avLst/>
            </a:prstGeom>
            <a:noFill/>
            <a:ln w="19050" algn="ctr">
              <a:solidFill>
                <a:srgbClr val="F2F2F2"/>
              </a:solidFill>
              <a:miter lim="800000"/>
              <a:headEnd/>
              <a:tailEnd/>
            </a:ln>
            <a:extLst>
              <a:ext uri="{909E8E84-426E-40DD-AFC4-6F175D3DCCD1}">
                <a14:hiddenFill xmlns:a14="http://schemas.microsoft.com/office/drawing/2010/main">
                  <a:noFill/>
                </a14:hiddenFill>
              </a:ext>
            </a:extLst>
          </p:spPr>
        </p:cxnSp>
        <p:sp>
          <p:nvSpPr>
            <p:cNvPr id="14362" name="MH_SubTitle_4"/>
            <p:cNvSpPr txBox="1">
              <a:spLocks noChangeArrowheads="1"/>
            </p:cNvSpPr>
            <p:nvPr>
              <p:custDataLst>
                <p:tags r:id="rId7"/>
              </p:custDataLst>
            </p:nvPr>
          </p:nvSpPr>
          <p:spPr bwMode="auto">
            <a:xfrm>
              <a:off x="4487864" y="4510314"/>
              <a:ext cx="23383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100" b="1">
                  <a:solidFill>
                    <a:srgbClr val="FFFFFF"/>
                  </a:solidFill>
                  <a:latin typeface="+mn-lt"/>
                  <a:ea typeface="+mn-ea"/>
                </a:rPr>
                <a:t>点击添加标题内容</a:t>
              </a:r>
            </a:p>
          </p:txBody>
        </p:sp>
      </p:grpSp>
      <p:grpSp>
        <p:nvGrpSpPr>
          <p:cNvPr id="29" name="组合 28"/>
          <p:cNvGrpSpPr/>
          <p:nvPr/>
        </p:nvGrpSpPr>
        <p:grpSpPr>
          <a:xfrm>
            <a:off x="1416050" y="297996"/>
            <a:ext cx="7040872" cy="801288"/>
            <a:chOff x="1733740" y="602796"/>
            <a:chExt cx="7040872" cy="801288"/>
          </a:xfrm>
        </p:grpSpPr>
        <p:sp>
          <p:nvSpPr>
            <p:cNvPr id="32" name="文本框 31"/>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33" name="文本框 32"/>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275078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14626" y="1537491"/>
            <a:ext cx="8562748" cy="4206200"/>
            <a:chOff x="2474913" y="2276475"/>
            <a:chExt cx="7504112" cy="3686176"/>
          </a:xfrm>
        </p:grpSpPr>
        <p:sp>
          <p:nvSpPr>
            <p:cNvPr id="56" name="MH_Other_1"/>
            <p:cNvSpPr/>
            <p:nvPr>
              <p:custDataLst>
                <p:tags r:id="rId2"/>
              </p:custDataLst>
            </p:nvPr>
          </p:nvSpPr>
          <p:spPr>
            <a:xfrm>
              <a:off x="2714625" y="2695576"/>
              <a:ext cx="2579688" cy="1095375"/>
            </a:xfrm>
            <a:prstGeom prst="rect">
              <a:avLst/>
            </a:prstGeom>
            <a:solidFill>
              <a:schemeClr val="accent1"/>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57" name="MH_Other_2"/>
            <p:cNvSpPr>
              <a:spLocks/>
            </p:cNvSpPr>
            <p:nvPr>
              <p:custDataLst>
                <p:tags r:id="rId3"/>
              </p:custDataLst>
            </p:nvPr>
          </p:nvSpPr>
          <p:spPr bwMode="auto">
            <a:xfrm>
              <a:off x="5099050" y="2813050"/>
              <a:ext cx="992188" cy="857250"/>
            </a:xfrm>
            <a:custGeom>
              <a:avLst/>
              <a:gdLst>
                <a:gd name="T0" fmla="*/ 279800921 w 679"/>
                <a:gd name="T1" fmla="*/ 966919083 h 588"/>
                <a:gd name="T2" fmla="*/ 0 w 679"/>
                <a:gd name="T3" fmla="*/ 483459541 h 588"/>
                <a:gd name="T4" fmla="*/ 279800921 w 679"/>
                <a:gd name="T5" fmla="*/ 0 h 588"/>
                <a:gd name="T6" fmla="*/ 837754671 w 679"/>
                <a:gd name="T7" fmla="*/ 0 h 588"/>
                <a:gd name="T8" fmla="*/ 1117555593 w 679"/>
                <a:gd name="T9" fmla="*/ 483459541 h 588"/>
                <a:gd name="T10" fmla="*/ 837754671 w 679"/>
                <a:gd name="T11" fmla="*/ 966919083 h 588"/>
                <a:gd name="T12" fmla="*/ 279800921 w 679"/>
                <a:gd name="T13" fmla="*/ 966919083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69" name="MH_Other_3"/>
            <p:cNvSpPr>
              <a:spLocks noEditPoints="1"/>
            </p:cNvSpPr>
            <p:nvPr>
              <p:custDataLst>
                <p:tags r:id="rId4"/>
              </p:custDataLst>
            </p:nvPr>
          </p:nvSpPr>
          <p:spPr bwMode="auto">
            <a:xfrm>
              <a:off x="4974859" y="2695782"/>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1"/>
                  </a:solidFill>
                </a:rPr>
                <a:t>01</a:t>
              </a:r>
              <a:endParaRPr lang="zh-CN" altLang="en-US" sz="2800" kern="0">
                <a:solidFill>
                  <a:schemeClr val="accent1"/>
                </a:solidFill>
              </a:endParaRPr>
            </a:p>
          </p:txBody>
        </p:sp>
        <p:sp>
          <p:nvSpPr>
            <p:cNvPr id="48" name="MH_Other_4"/>
            <p:cNvSpPr/>
            <p:nvPr>
              <p:custDataLst>
                <p:tags r:id="rId5"/>
              </p:custDataLst>
            </p:nvPr>
          </p:nvSpPr>
          <p:spPr>
            <a:xfrm flipH="1">
              <a:off x="6899275" y="4338639"/>
              <a:ext cx="2578100" cy="1093787"/>
            </a:xfrm>
            <a:prstGeom prst="rect">
              <a:avLst/>
            </a:prstGeom>
            <a:solidFill>
              <a:schemeClr val="accent4"/>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49" name="MH_Other_5"/>
            <p:cNvSpPr>
              <a:spLocks/>
            </p:cNvSpPr>
            <p:nvPr>
              <p:custDataLst>
                <p:tags r:id="rId6"/>
              </p:custDataLst>
            </p:nvPr>
          </p:nvSpPr>
          <p:spPr bwMode="auto">
            <a:xfrm flipH="1">
              <a:off x="6086475" y="4456113"/>
              <a:ext cx="990600" cy="857250"/>
            </a:xfrm>
            <a:custGeom>
              <a:avLst/>
              <a:gdLst>
                <a:gd name="T0" fmla="*/ 279291105 w 679"/>
                <a:gd name="T1" fmla="*/ 966919083 h 588"/>
                <a:gd name="T2" fmla="*/ 0 w 679"/>
                <a:gd name="T3" fmla="*/ 483459541 h 588"/>
                <a:gd name="T4" fmla="*/ 279291105 w 679"/>
                <a:gd name="T5" fmla="*/ 0 h 588"/>
                <a:gd name="T6" fmla="*/ 836228227 w 679"/>
                <a:gd name="T7" fmla="*/ 0 h 588"/>
                <a:gd name="T8" fmla="*/ 1115519332 w 679"/>
                <a:gd name="T9" fmla="*/ 483459541 h 588"/>
                <a:gd name="T10" fmla="*/ 836228227 w 679"/>
                <a:gd name="T11" fmla="*/ 966919083 h 588"/>
                <a:gd name="T12" fmla="*/ 279291105 w 679"/>
                <a:gd name="T13" fmla="*/ 966919083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50" name="MH_Other_6"/>
            <p:cNvSpPr>
              <a:spLocks noEditPoints="1"/>
            </p:cNvSpPr>
            <p:nvPr>
              <p:custDataLst>
                <p:tags r:id="rId7"/>
              </p:custDataLst>
            </p:nvPr>
          </p:nvSpPr>
          <p:spPr bwMode="auto">
            <a:xfrm flipH="1">
              <a:off x="5961793" y="4337908"/>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4"/>
                  </a:solidFill>
                </a:rPr>
                <a:t>04</a:t>
              </a:r>
              <a:endParaRPr lang="zh-CN" altLang="en-US" sz="2800" kern="0">
                <a:solidFill>
                  <a:schemeClr val="accent4"/>
                </a:solidFill>
              </a:endParaRPr>
            </a:p>
          </p:txBody>
        </p:sp>
        <p:sp>
          <p:nvSpPr>
            <p:cNvPr id="52" name="MH_Other_7"/>
            <p:cNvSpPr/>
            <p:nvPr>
              <p:custDataLst>
                <p:tags r:id="rId8"/>
              </p:custDataLst>
            </p:nvPr>
          </p:nvSpPr>
          <p:spPr>
            <a:xfrm>
              <a:off x="2714625" y="3790951"/>
              <a:ext cx="2579688" cy="1095375"/>
            </a:xfrm>
            <a:prstGeom prst="rect">
              <a:avLst/>
            </a:prstGeom>
            <a:solidFill>
              <a:schemeClr val="accent3"/>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53" name="MH_Other_8"/>
            <p:cNvSpPr>
              <a:spLocks/>
            </p:cNvSpPr>
            <p:nvPr>
              <p:custDataLst>
                <p:tags r:id="rId9"/>
              </p:custDataLst>
            </p:nvPr>
          </p:nvSpPr>
          <p:spPr bwMode="auto">
            <a:xfrm>
              <a:off x="5099050" y="3908425"/>
              <a:ext cx="992188" cy="858838"/>
            </a:xfrm>
            <a:custGeom>
              <a:avLst/>
              <a:gdLst>
                <a:gd name="T0" fmla="*/ 279800921 w 679"/>
                <a:gd name="T1" fmla="*/ 966917801 h 588"/>
                <a:gd name="T2" fmla="*/ 0 w 679"/>
                <a:gd name="T3" fmla="*/ 483458900 h 588"/>
                <a:gd name="T4" fmla="*/ 279800921 w 679"/>
                <a:gd name="T5" fmla="*/ 0 h 588"/>
                <a:gd name="T6" fmla="*/ 837754671 w 679"/>
                <a:gd name="T7" fmla="*/ 0 h 588"/>
                <a:gd name="T8" fmla="*/ 1117555593 w 679"/>
                <a:gd name="T9" fmla="*/ 483458900 h 588"/>
                <a:gd name="T10" fmla="*/ 837754671 w 679"/>
                <a:gd name="T11" fmla="*/ 966917801 h 588"/>
                <a:gd name="T12" fmla="*/ 279800921 w 679"/>
                <a:gd name="T13" fmla="*/ 966917801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55" name="MH_Other_9"/>
            <p:cNvSpPr>
              <a:spLocks noEditPoints="1"/>
            </p:cNvSpPr>
            <p:nvPr>
              <p:custDataLst>
                <p:tags r:id="rId10"/>
              </p:custDataLst>
            </p:nvPr>
          </p:nvSpPr>
          <p:spPr bwMode="auto">
            <a:xfrm>
              <a:off x="4974859" y="3791018"/>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3"/>
                  </a:solidFill>
                </a:rPr>
                <a:t>03</a:t>
              </a:r>
              <a:endParaRPr lang="zh-CN" altLang="en-US" sz="2800" kern="0">
                <a:solidFill>
                  <a:schemeClr val="accent3"/>
                </a:solidFill>
              </a:endParaRPr>
            </a:p>
          </p:txBody>
        </p:sp>
        <p:sp>
          <p:nvSpPr>
            <p:cNvPr id="58" name="MH_Other_10"/>
            <p:cNvSpPr/>
            <p:nvPr>
              <p:custDataLst>
                <p:tags r:id="rId11"/>
              </p:custDataLst>
            </p:nvPr>
          </p:nvSpPr>
          <p:spPr>
            <a:xfrm flipH="1">
              <a:off x="6899275" y="3243264"/>
              <a:ext cx="2578100" cy="1095375"/>
            </a:xfrm>
            <a:prstGeom prst="rect">
              <a:avLst/>
            </a:prstGeom>
            <a:solidFill>
              <a:schemeClr val="accent2"/>
            </a:solidFill>
            <a:ln w="12700" cap="flat" cmpd="sng" algn="ctr">
              <a:noFill/>
              <a:prstDash val="solid"/>
              <a:miter lim="800000"/>
            </a:ln>
            <a:effectLst>
              <a:outerShdw blurRad="177800" dist="114300" dir="5400000" algn="t" rotWithShape="0">
                <a:prstClr val="black">
                  <a:alpha val="40000"/>
                </a:prstClr>
              </a:outerShdw>
            </a:effectLst>
          </p:spPr>
          <p:txBody>
            <a:bodyPr anchor="ctr"/>
            <a:lstStyle/>
            <a:p>
              <a:pPr algn="ctr">
                <a:defRPr/>
              </a:pPr>
              <a:endParaRPr lang="zh-CN" altLang="en-US" kern="0">
                <a:solidFill>
                  <a:prstClr val="white"/>
                </a:solidFill>
              </a:endParaRPr>
            </a:p>
          </p:txBody>
        </p:sp>
        <p:sp>
          <p:nvSpPr>
            <p:cNvPr id="59" name="MH_Other_11"/>
            <p:cNvSpPr>
              <a:spLocks/>
            </p:cNvSpPr>
            <p:nvPr>
              <p:custDataLst>
                <p:tags r:id="rId12"/>
              </p:custDataLst>
            </p:nvPr>
          </p:nvSpPr>
          <p:spPr bwMode="auto">
            <a:xfrm flipH="1">
              <a:off x="6086475" y="3360738"/>
              <a:ext cx="990600" cy="857250"/>
            </a:xfrm>
            <a:custGeom>
              <a:avLst/>
              <a:gdLst>
                <a:gd name="T0" fmla="*/ 279291105 w 679"/>
                <a:gd name="T1" fmla="*/ 966917801 h 588"/>
                <a:gd name="T2" fmla="*/ 0 w 679"/>
                <a:gd name="T3" fmla="*/ 483458900 h 588"/>
                <a:gd name="T4" fmla="*/ 279291105 w 679"/>
                <a:gd name="T5" fmla="*/ 0 h 588"/>
                <a:gd name="T6" fmla="*/ 836228227 w 679"/>
                <a:gd name="T7" fmla="*/ 0 h 588"/>
                <a:gd name="T8" fmla="*/ 1115519332 w 679"/>
                <a:gd name="T9" fmla="*/ 483458900 h 588"/>
                <a:gd name="T10" fmla="*/ 836228227 w 679"/>
                <a:gd name="T11" fmla="*/ 966917801 h 588"/>
                <a:gd name="T12" fmla="*/ 279291105 w 679"/>
                <a:gd name="T13" fmla="*/ 966917801 h 5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79" h="588">
                  <a:moveTo>
                    <a:pt x="170" y="588"/>
                  </a:moveTo>
                  <a:lnTo>
                    <a:pt x="0" y="294"/>
                  </a:lnTo>
                  <a:lnTo>
                    <a:pt x="170" y="0"/>
                  </a:lnTo>
                  <a:lnTo>
                    <a:pt x="509" y="0"/>
                  </a:lnTo>
                  <a:lnTo>
                    <a:pt x="679" y="294"/>
                  </a:lnTo>
                  <a:lnTo>
                    <a:pt x="509" y="588"/>
                  </a:lnTo>
                  <a:lnTo>
                    <a:pt x="170" y="588"/>
                  </a:lnTo>
                  <a:close/>
                </a:path>
              </a:pathLst>
            </a:custGeom>
            <a:solidFill>
              <a:srgbClr val="FFFFFF"/>
            </a:solidFill>
            <a:ln>
              <a:noFill/>
            </a:ln>
            <a:extLst>
              <a:ext uri="{91240B29-F687-4F45-9708-019B960494DF}">
                <a14:hiddenLine xmlns:a14="http://schemas.microsoft.com/office/drawing/2010/main" w="14288" cap="flat">
                  <a:solidFill>
                    <a:srgbClr val="000000"/>
                  </a:solidFill>
                  <a:prstDash val="solid"/>
                  <a:miter lim="800000"/>
                  <a:headEnd/>
                  <a:tailEnd/>
                </a14:hiddenLine>
              </a:ext>
            </a:extLst>
          </p:spPr>
          <p:txBody>
            <a:bodyPr lIns="68580" tIns="34290" rIns="68580" bIns="34290"/>
            <a:lstStyle/>
            <a:p>
              <a:pPr>
                <a:defRPr/>
              </a:pPr>
              <a:endParaRPr lang="zh-CN" altLang="en-US" sz="2800" kern="0">
                <a:solidFill>
                  <a:prstClr val="black"/>
                </a:solidFill>
              </a:endParaRPr>
            </a:p>
          </p:txBody>
        </p:sp>
        <p:sp>
          <p:nvSpPr>
            <p:cNvPr id="60" name="MH_Other_12"/>
            <p:cNvSpPr>
              <a:spLocks noEditPoints="1"/>
            </p:cNvSpPr>
            <p:nvPr>
              <p:custDataLst>
                <p:tags r:id="rId13"/>
              </p:custDataLst>
            </p:nvPr>
          </p:nvSpPr>
          <p:spPr bwMode="auto">
            <a:xfrm flipH="1">
              <a:off x="5961793" y="3242671"/>
              <a:ext cx="1239614" cy="1095235"/>
            </a:xfrm>
            <a:custGeom>
              <a:avLst/>
              <a:gdLst>
                <a:gd name="T0" fmla="*/ 353 w 357"/>
                <a:gd name="T1" fmla="*/ 143 h 315"/>
                <a:gd name="T2" fmla="*/ 278 w 357"/>
                <a:gd name="T3" fmla="*/ 14 h 315"/>
                <a:gd name="T4" fmla="*/ 253 w 357"/>
                <a:gd name="T5" fmla="*/ 0 h 315"/>
                <a:gd name="T6" fmla="*/ 104 w 357"/>
                <a:gd name="T7" fmla="*/ 0 h 315"/>
                <a:gd name="T8" fmla="*/ 79 w 357"/>
                <a:gd name="T9" fmla="*/ 14 h 315"/>
                <a:gd name="T10" fmla="*/ 5 w 357"/>
                <a:gd name="T11" fmla="*/ 143 h 315"/>
                <a:gd name="T12" fmla="*/ 5 w 357"/>
                <a:gd name="T13" fmla="*/ 172 h 315"/>
                <a:gd name="T14" fmla="*/ 79 w 357"/>
                <a:gd name="T15" fmla="*/ 301 h 315"/>
                <a:gd name="T16" fmla="*/ 104 w 357"/>
                <a:gd name="T17" fmla="*/ 315 h 315"/>
                <a:gd name="T18" fmla="*/ 253 w 357"/>
                <a:gd name="T19" fmla="*/ 315 h 315"/>
                <a:gd name="T20" fmla="*/ 278 w 357"/>
                <a:gd name="T21" fmla="*/ 301 h 315"/>
                <a:gd name="T22" fmla="*/ 353 w 357"/>
                <a:gd name="T23" fmla="*/ 172 h 315"/>
                <a:gd name="T24" fmla="*/ 353 w 357"/>
                <a:gd name="T25" fmla="*/ 143 h 315"/>
                <a:gd name="T26" fmla="*/ 284 w 357"/>
                <a:gd name="T27" fmla="*/ 172 h 315"/>
                <a:gd name="T28" fmla="*/ 244 w 357"/>
                <a:gd name="T29" fmla="*/ 241 h 315"/>
                <a:gd name="T30" fmla="*/ 218 w 357"/>
                <a:gd name="T31" fmla="*/ 256 h 315"/>
                <a:gd name="T32" fmla="*/ 139 w 357"/>
                <a:gd name="T33" fmla="*/ 256 h 315"/>
                <a:gd name="T34" fmla="*/ 113 w 357"/>
                <a:gd name="T35" fmla="*/ 241 h 315"/>
                <a:gd name="T36" fmla="*/ 74 w 357"/>
                <a:gd name="T37" fmla="*/ 172 h 315"/>
                <a:gd name="T38" fmla="*/ 74 w 357"/>
                <a:gd name="T39" fmla="*/ 143 h 315"/>
                <a:gd name="T40" fmla="*/ 113 w 357"/>
                <a:gd name="T41" fmla="*/ 74 h 315"/>
                <a:gd name="T42" fmla="*/ 139 w 357"/>
                <a:gd name="T43" fmla="*/ 59 h 315"/>
                <a:gd name="T44" fmla="*/ 218 w 357"/>
                <a:gd name="T45" fmla="*/ 59 h 315"/>
                <a:gd name="T46" fmla="*/ 244 w 357"/>
                <a:gd name="T47" fmla="*/ 74 h 315"/>
                <a:gd name="T48" fmla="*/ 284 w 357"/>
                <a:gd name="T49" fmla="*/ 143 h 315"/>
                <a:gd name="T50" fmla="*/ 284 w 357"/>
                <a:gd name="T51" fmla="*/ 17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7" h="315">
                  <a:moveTo>
                    <a:pt x="353" y="143"/>
                  </a:moveTo>
                  <a:cubicBezTo>
                    <a:pt x="278" y="14"/>
                    <a:pt x="278" y="14"/>
                    <a:pt x="278" y="14"/>
                  </a:cubicBezTo>
                  <a:cubicBezTo>
                    <a:pt x="273" y="6"/>
                    <a:pt x="262" y="0"/>
                    <a:pt x="253" y="0"/>
                  </a:cubicBezTo>
                  <a:cubicBezTo>
                    <a:pt x="104" y="0"/>
                    <a:pt x="104" y="0"/>
                    <a:pt x="104"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5"/>
                    <a:pt x="104" y="315"/>
                  </a:cubicBezTo>
                  <a:cubicBezTo>
                    <a:pt x="253" y="315"/>
                    <a:pt x="253" y="315"/>
                    <a:pt x="253" y="315"/>
                  </a:cubicBezTo>
                  <a:cubicBezTo>
                    <a:pt x="262" y="315"/>
                    <a:pt x="273" y="309"/>
                    <a:pt x="278" y="301"/>
                  </a:cubicBezTo>
                  <a:cubicBezTo>
                    <a:pt x="353" y="172"/>
                    <a:pt x="353" y="172"/>
                    <a:pt x="353" y="172"/>
                  </a:cubicBezTo>
                  <a:cubicBezTo>
                    <a:pt x="357" y="164"/>
                    <a:pt x="357" y="151"/>
                    <a:pt x="353" y="143"/>
                  </a:cubicBezTo>
                  <a:moveTo>
                    <a:pt x="284" y="172"/>
                  </a:moveTo>
                  <a:cubicBezTo>
                    <a:pt x="244" y="241"/>
                    <a:pt x="244" y="241"/>
                    <a:pt x="244" y="241"/>
                  </a:cubicBezTo>
                  <a:cubicBezTo>
                    <a:pt x="239" y="249"/>
                    <a:pt x="228" y="256"/>
                    <a:pt x="218" y="256"/>
                  </a:cubicBezTo>
                  <a:cubicBezTo>
                    <a:pt x="139" y="256"/>
                    <a:pt x="139" y="256"/>
                    <a:pt x="139" y="256"/>
                  </a:cubicBezTo>
                  <a:cubicBezTo>
                    <a:pt x="129" y="256"/>
                    <a:pt x="118" y="249"/>
                    <a:pt x="113" y="241"/>
                  </a:cubicBezTo>
                  <a:cubicBezTo>
                    <a:pt x="74" y="172"/>
                    <a:pt x="74" y="172"/>
                    <a:pt x="74" y="172"/>
                  </a:cubicBezTo>
                  <a:cubicBezTo>
                    <a:pt x="69" y="164"/>
                    <a:pt x="69" y="151"/>
                    <a:pt x="74" y="143"/>
                  </a:cubicBezTo>
                  <a:cubicBezTo>
                    <a:pt x="113" y="74"/>
                    <a:pt x="113" y="74"/>
                    <a:pt x="113" y="74"/>
                  </a:cubicBezTo>
                  <a:cubicBezTo>
                    <a:pt x="118" y="66"/>
                    <a:pt x="129" y="59"/>
                    <a:pt x="139" y="59"/>
                  </a:cubicBezTo>
                  <a:cubicBezTo>
                    <a:pt x="218" y="59"/>
                    <a:pt x="218" y="59"/>
                    <a:pt x="218" y="59"/>
                  </a:cubicBezTo>
                  <a:cubicBezTo>
                    <a:pt x="228" y="59"/>
                    <a:pt x="239" y="66"/>
                    <a:pt x="244" y="74"/>
                  </a:cubicBezTo>
                  <a:cubicBezTo>
                    <a:pt x="284" y="143"/>
                    <a:pt x="284" y="143"/>
                    <a:pt x="284" y="143"/>
                  </a:cubicBezTo>
                  <a:cubicBezTo>
                    <a:pt x="288" y="151"/>
                    <a:pt x="288" y="164"/>
                    <a:pt x="284" y="172"/>
                  </a:cubicBezTo>
                </a:path>
              </a:pathLst>
            </a:custGeom>
            <a:gradFill flip="none" rotWithShape="1">
              <a:gsLst>
                <a:gs pos="0">
                  <a:srgbClr val="29ABE2">
                    <a:lumMod val="5000"/>
                    <a:lumOff val="95000"/>
                  </a:srgbClr>
                </a:gs>
                <a:gs pos="100000">
                  <a:sysClr val="window" lastClr="FFFFFF">
                    <a:lumMod val="75000"/>
                  </a:sysClr>
                </a:gs>
              </a:gsLst>
              <a:lin ang="13500000" scaled="1"/>
              <a:tileRect/>
            </a:gradFill>
            <a:ln w="34925"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177800" dist="127000" dir="2700000" algn="tl" rotWithShape="0">
                <a:prstClr val="black">
                  <a:alpha val="40000"/>
                </a:prstClr>
              </a:outerShdw>
            </a:effectLst>
          </p:spPr>
          <p:txBody>
            <a:bodyPr anchor="ctr"/>
            <a:lstStyle/>
            <a:p>
              <a:pPr algn="ctr">
                <a:defRPr/>
              </a:pPr>
              <a:r>
                <a:rPr lang="en-US" altLang="zh-CN" sz="2800" kern="0">
                  <a:solidFill>
                    <a:schemeClr val="accent2"/>
                  </a:solidFill>
                </a:rPr>
                <a:t>02</a:t>
              </a:r>
              <a:endParaRPr lang="zh-CN" altLang="en-US" sz="2800" kern="0">
                <a:solidFill>
                  <a:schemeClr val="accent2"/>
                </a:solidFill>
              </a:endParaRPr>
            </a:p>
          </p:txBody>
        </p:sp>
        <p:pic>
          <p:nvPicPr>
            <p:cNvPr id="61463" name="MH_Other_13"/>
            <p:cNvPicPr>
              <a:picLocks noChangeAspect="1"/>
            </p:cNvPicPr>
            <p:nvPr>
              <p:custDataLst>
                <p:tags r:id="rId14"/>
              </p:custDataLst>
            </p:nvPr>
          </p:nvPicPr>
          <p:blipFill>
            <a:blip r:embed="rId22">
              <a:extLst>
                <a:ext uri="{28A0092B-C50C-407E-A947-70E740481C1C}">
                  <a14:useLocalDpi xmlns:a14="http://schemas.microsoft.com/office/drawing/2010/main" val="0"/>
                </a:ext>
              </a:extLst>
            </a:blip>
            <a:srcRect l="71194" t="16010" r="14470" b="15480"/>
            <a:stretch>
              <a:fillRect/>
            </a:stretch>
          </p:blipFill>
          <p:spPr bwMode="auto">
            <a:xfrm>
              <a:off x="9236075" y="2695576"/>
              <a:ext cx="742950"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4" name="MH_Other_14"/>
            <p:cNvPicPr>
              <a:picLocks noChangeAspect="1"/>
            </p:cNvPicPr>
            <p:nvPr>
              <p:custDataLst>
                <p:tags r:id="rId15"/>
              </p:custDataLst>
            </p:nvPr>
          </p:nvPicPr>
          <p:blipFill>
            <a:blip r:embed="rId23">
              <a:extLst>
                <a:ext uri="{28A0092B-C50C-407E-A947-70E740481C1C}">
                  <a14:useLocalDpi xmlns:a14="http://schemas.microsoft.com/office/drawing/2010/main" val="0"/>
                </a:ext>
              </a:extLst>
            </a:blip>
            <a:srcRect l="71194" t="15480" r="14470" b="16010"/>
            <a:stretch>
              <a:fillRect/>
            </a:stretch>
          </p:blipFill>
          <p:spPr bwMode="auto">
            <a:xfrm>
              <a:off x="2474913" y="2276475"/>
              <a:ext cx="741362" cy="32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5" name="MH_SubTitle_2"/>
            <p:cNvSpPr txBox="1">
              <a:spLocks noChangeArrowheads="1"/>
            </p:cNvSpPr>
            <p:nvPr>
              <p:custDataLst>
                <p:tags r:id="rId16"/>
              </p:custDataLst>
            </p:nvPr>
          </p:nvSpPr>
          <p:spPr bwMode="auto">
            <a:xfrm>
              <a:off x="7200901" y="3241675"/>
              <a:ext cx="2162175" cy="111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dirty="0">
                  <a:solidFill>
                    <a:srgbClr val="FFFFFF"/>
                  </a:solidFill>
                  <a:latin typeface="+mn-lt"/>
                  <a:ea typeface="+mn-ea"/>
                </a:rPr>
                <a:t>点击添加标题文字</a:t>
              </a:r>
            </a:p>
            <a:p>
              <a:pPr eaLnBrk="1" hangingPunct="1">
                <a:lnSpc>
                  <a:spcPct val="120000"/>
                </a:lnSpc>
              </a:pPr>
              <a:r>
                <a:rPr lang="zh-CN" altLang="en-US" dirty="0">
                  <a:solidFill>
                    <a:srgbClr val="FFFFFF"/>
                  </a:solidFill>
                  <a:latin typeface="+mn-lt"/>
                  <a:ea typeface="+mn-ea"/>
                </a:rPr>
                <a:t>点击添加标题文字</a:t>
              </a:r>
            </a:p>
          </p:txBody>
        </p:sp>
        <p:sp>
          <p:nvSpPr>
            <p:cNvPr id="61466" name="MH_SubTitle_4"/>
            <p:cNvSpPr txBox="1">
              <a:spLocks noChangeArrowheads="1"/>
            </p:cNvSpPr>
            <p:nvPr>
              <p:custDataLst>
                <p:tags r:id="rId17"/>
              </p:custDataLst>
            </p:nvPr>
          </p:nvSpPr>
          <p:spPr bwMode="auto">
            <a:xfrm>
              <a:off x="7200901" y="4314825"/>
              <a:ext cx="216217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a:solidFill>
                    <a:srgbClr val="FFFFFF"/>
                  </a:solidFill>
                  <a:latin typeface="+mn-lt"/>
                  <a:ea typeface="+mn-ea"/>
                </a:rPr>
                <a:t>点击添加标题文字</a:t>
              </a:r>
            </a:p>
            <a:p>
              <a:pPr eaLnBrk="1" hangingPunct="1">
                <a:lnSpc>
                  <a:spcPct val="120000"/>
                </a:lnSpc>
              </a:pPr>
              <a:r>
                <a:rPr lang="zh-CN" altLang="en-US">
                  <a:solidFill>
                    <a:srgbClr val="FFFFFF"/>
                  </a:solidFill>
                  <a:latin typeface="+mn-lt"/>
                  <a:ea typeface="+mn-ea"/>
                </a:rPr>
                <a:t>点击添加标题文字</a:t>
              </a:r>
            </a:p>
          </p:txBody>
        </p:sp>
        <p:sp>
          <p:nvSpPr>
            <p:cNvPr id="61467" name="MH_SubTitle_1"/>
            <p:cNvSpPr txBox="1">
              <a:spLocks noChangeArrowheads="1"/>
            </p:cNvSpPr>
            <p:nvPr>
              <p:custDataLst>
                <p:tags r:id="rId18"/>
              </p:custDataLst>
            </p:nvPr>
          </p:nvSpPr>
          <p:spPr bwMode="auto">
            <a:xfrm>
              <a:off x="3016250" y="2692400"/>
              <a:ext cx="216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a:solidFill>
                    <a:srgbClr val="FFFFFF"/>
                  </a:solidFill>
                  <a:latin typeface="+mn-lt"/>
                  <a:ea typeface="+mn-ea"/>
                </a:rPr>
                <a:t>点击添加标题文字</a:t>
              </a:r>
            </a:p>
            <a:p>
              <a:pPr eaLnBrk="1" hangingPunct="1">
                <a:lnSpc>
                  <a:spcPct val="120000"/>
                </a:lnSpc>
              </a:pPr>
              <a:r>
                <a:rPr lang="zh-CN" altLang="en-US">
                  <a:solidFill>
                    <a:srgbClr val="FFFFFF"/>
                  </a:solidFill>
                  <a:latin typeface="+mn-lt"/>
                  <a:ea typeface="+mn-ea"/>
                </a:rPr>
                <a:t>点击添加标题文字</a:t>
              </a:r>
            </a:p>
          </p:txBody>
        </p:sp>
        <p:sp>
          <p:nvSpPr>
            <p:cNvPr id="61468" name="MH_SubTitle_3"/>
            <p:cNvSpPr txBox="1">
              <a:spLocks noChangeArrowheads="1"/>
            </p:cNvSpPr>
            <p:nvPr>
              <p:custDataLst>
                <p:tags r:id="rId19"/>
              </p:custDataLst>
            </p:nvPr>
          </p:nvSpPr>
          <p:spPr bwMode="auto">
            <a:xfrm>
              <a:off x="3016250" y="3763963"/>
              <a:ext cx="21605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20000"/>
                </a:lnSpc>
              </a:pPr>
              <a:r>
                <a:rPr lang="zh-CN" altLang="en-US">
                  <a:solidFill>
                    <a:srgbClr val="FFFFFF"/>
                  </a:solidFill>
                  <a:latin typeface="+mn-lt"/>
                  <a:ea typeface="+mn-ea"/>
                </a:rPr>
                <a:t>点击添加标题文字</a:t>
              </a:r>
            </a:p>
            <a:p>
              <a:pPr eaLnBrk="1" hangingPunct="1">
                <a:lnSpc>
                  <a:spcPct val="120000"/>
                </a:lnSpc>
              </a:pPr>
              <a:r>
                <a:rPr lang="zh-CN" altLang="en-US">
                  <a:solidFill>
                    <a:srgbClr val="FFFFFF"/>
                  </a:solidFill>
                  <a:latin typeface="+mn-lt"/>
                  <a:ea typeface="+mn-ea"/>
                </a:rPr>
                <a:t>点击添加标题文字</a:t>
              </a:r>
            </a:p>
          </p:txBody>
        </p:sp>
      </p:grpSp>
      <p:grpSp>
        <p:nvGrpSpPr>
          <p:cNvPr id="22" name="组合 21"/>
          <p:cNvGrpSpPr/>
          <p:nvPr/>
        </p:nvGrpSpPr>
        <p:grpSpPr>
          <a:xfrm>
            <a:off x="1416050" y="297996"/>
            <a:ext cx="7040872" cy="801288"/>
            <a:chOff x="1733740" y="602796"/>
            <a:chExt cx="7040872" cy="801288"/>
          </a:xfrm>
        </p:grpSpPr>
        <p:sp>
          <p:nvSpPr>
            <p:cNvPr id="23" name="文本框 22"/>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4" name="文本框 23"/>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4187959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495632" y="4044727"/>
            <a:ext cx="3201343" cy="1579644"/>
            <a:chOff x="2495632" y="4044727"/>
            <a:chExt cx="3201343" cy="1579644"/>
          </a:xfrm>
        </p:grpSpPr>
        <p:sp>
          <p:nvSpPr>
            <p:cNvPr id="31" name="MH_Other_1"/>
            <p:cNvSpPr>
              <a:spLocks noChangeAspect="1"/>
            </p:cNvSpPr>
            <p:nvPr>
              <p:custDataLst>
                <p:tags r:id="rId20"/>
              </p:custDataLst>
            </p:nvPr>
          </p:nvSpPr>
          <p:spPr>
            <a:xfrm>
              <a:off x="2495752" y="4045012"/>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2" name="MH_Other_2"/>
            <p:cNvSpPr>
              <a:spLocks noChangeAspect="1"/>
            </p:cNvSpPr>
            <p:nvPr>
              <p:custDataLst>
                <p:tags r:id="rId21"/>
              </p:custDataLst>
            </p:nvPr>
          </p:nvSpPr>
          <p:spPr>
            <a:xfrm>
              <a:off x="2495632" y="4044727"/>
              <a:ext cx="1579645" cy="1579644"/>
            </a:xfrm>
            <a:prstGeom prst="ellipse">
              <a:avLst/>
            </a:prstGeom>
            <a:solidFill>
              <a:schemeClr val="accent3"/>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33" name="MH_Other_3"/>
            <p:cNvSpPr>
              <a:spLocks noChangeAspect="1"/>
            </p:cNvSpPr>
            <p:nvPr>
              <p:custDataLst>
                <p:tags r:id="rId22"/>
              </p:custDataLst>
            </p:nvPr>
          </p:nvSpPr>
          <p:spPr>
            <a:xfrm>
              <a:off x="2671149" y="4220243"/>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4" name="MH_Other_4"/>
            <p:cNvSpPr/>
            <p:nvPr>
              <p:custDataLst>
                <p:tags r:id="rId23"/>
              </p:custDataLst>
            </p:nvPr>
          </p:nvSpPr>
          <p:spPr>
            <a:xfrm>
              <a:off x="3232289" y="4343104"/>
              <a:ext cx="2464686" cy="98289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5" name="MH_Other_5"/>
            <p:cNvSpPr>
              <a:spLocks noChangeAspect="1"/>
            </p:cNvSpPr>
            <p:nvPr>
              <p:custDataLst>
                <p:tags r:id="rId24"/>
              </p:custDataLst>
            </p:nvPr>
          </p:nvSpPr>
          <p:spPr>
            <a:xfrm>
              <a:off x="2794010" y="4343104"/>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03</a:t>
              </a:r>
              <a:endParaRPr lang="zh-CN" altLang="en-US" sz="3200" kern="0">
                <a:solidFill>
                  <a:srgbClr val="5F5F5F"/>
                </a:solidFill>
              </a:endParaRPr>
            </a:p>
          </p:txBody>
        </p:sp>
        <p:sp>
          <p:nvSpPr>
            <p:cNvPr id="51216" name="MH_SubTitle_3"/>
            <p:cNvSpPr txBox="1">
              <a:spLocks noChangeArrowheads="1"/>
            </p:cNvSpPr>
            <p:nvPr>
              <p:custDataLst>
                <p:tags r:id="rId25"/>
              </p:custDataLst>
            </p:nvPr>
          </p:nvSpPr>
          <p:spPr bwMode="auto">
            <a:xfrm>
              <a:off x="3717458" y="4360734"/>
              <a:ext cx="1954386" cy="94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a:solidFill>
                    <a:srgbClr val="3B3B3B"/>
                  </a:solidFill>
                  <a:latin typeface="+mn-lt"/>
                  <a:ea typeface="+mn-ea"/>
                </a:rPr>
                <a:t>点击添加标题文字</a:t>
              </a:r>
              <a:endParaRPr lang="en-US" altLang="zh-CN" sz="1400">
                <a:solidFill>
                  <a:srgbClr val="3B3B3B"/>
                </a:solidFill>
                <a:latin typeface="+mn-lt"/>
                <a:ea typeface="+mn-ea"/>
              </a:endParaRPr>
            </a:p>
            <a:p>
              <a:pPr eaLnBrk="1" hangingPunct="1">
                <a:lnSpc>
                  <a:spcPct val="130000"/>
                </a:lnSpc>
              </a:pPr>
              <a:r>
                <a:rPr lang="zh-CN" altLang="en-US" sz="1400">
                  <a:solidFill>
                    <a:srgbClr val="3B3B3B"/>
                  </a:solidFill>
                  <a:latin typeface="+mn-lt"/>
                  <a:ea typeface="+mn-ea"/>
                </a:rPr>
                <a:t>点击添加标题文字</a:t>
              </a:r>
            </a:p>
          </p:txBody>
        </p:sp>
      </p:grpSp>
      <p:grpSp>
        <p:nvGrpSpPr>
          <p:cNvPr id="6" name="组合 5"/>
          <p:cNvGrpSpPr/>
          <p:nvPr/>
        </p:nvGrpSpPr>
        <p:grpSpPr>
          <a:xfrm>
            <a:off x="6423400" y="4044727"/>
            <a:ext cx="3272968" cy="1579644"/>
            <a:chOff x="6423400" y="4044727"/>
            <a:chExt cx="3272968" cy="1579644"/>
          </a:xfrm>
        </p:grpSpPr>
        <p:sp>
          <p:nvSpPr>
            <p:cNvPr id="38" name="MH_Other_6"/>
            <p:cNvSpPr>
              <a:spLocks noChangeAspect="1"/>
            </p:cNvSpPr>
            <p:nvPr>
              <p:custDataLst>
                <p:tags r:id="rId14"/>
              </p:custDataLst>
            </p:nvPr>
          </p:nvSpPr>
          <p:spPr>
            <a:xfrm>
              <a:off x="6423400" y="4045012"/>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9" name="MH_Other_7"/>
            <p:cNvSpPr>
              <a:spLocks noChangeAspect="1"/>
            </p:cNvSpPr>
            <p:nvPr>
              <p:custDataLst>
                <p:tags r:id="rId15"/>
              </p:custDataLst>
            </p:nvPr>
          </p:nvSpPr>
          <p:spPr>
            <a:xfrm>
              <a:off x="6423585" y="4044727"/>
              <a:ext cx="1579645" cy="1579644"/>
            </a:xfrm>
            <a:prstGeom prst="ellipse">
              <a:avLst/>
            </a:prstGeom>
            <a:solidFill>
              <a:schemeClr val="accent4"/>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40" name="MH_Other_8"/>
            <p:cNvSpPr>
              <a:spLocks noChangeAspect="1"/>
            </p:cNvSpPr>
            <p:nvPr>
              <p:custDataLst>
                <p:tags r:id="rId16"/>
              </p:custDataLst>
            </p:nvPr>
          </p:nvSpPr>
          <p:spPr>
            <a:xfrm>
              <a:off x="6599102" y="4220243"/>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41" name="MH_Other_9"/>
            <p:cNvSpPr/>
            <p:nvPr>
              <p:custDataLst>
                <p:tags r:id="rId17"/>
              </p:custDataLst>
            </p:nvPr>
          </p:nvSpPr>
          <p:spPr>
            <a:xfrm>
              <a:off x="7231682" y="4343104"/>
              <a:ext cx="2464686" cy="98289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2" name="MH_Other_10"/>
            <p:cNvSpPr>
              <a:spLocks noChangeAspect="1"/>
            </p:cNvSpPr>
            <p:nvPr>
              <p:custDataLst>
                <p:tags r:id="rId18"/>
              </p:custDataLst>
            </p:nvPr>
          </p:nvSpPr>
          <p:spPr>
            <a:xfrm>
              <a:off x="6721964" y="4343104"/>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04</a:t>
              </a:r>
              <a:endParaRPr lang="zh-CN" altLang="en-US" sz="3200" kern="0">
                <a:solidFill>
                  <a:srgbClr val="5F5F5F"/>
                </a:solidFill>
              </a:endParaRPr>
            </a:p>
          </p:txBody>
        </p:sp>
        <p:sp>
          <p:nvSpPr>
            <p:cNvPr id="51230" name="MH_SubTitle_4"/>
            <p:cNvSpPr txBox="1">
              <a:spLocks noChangeArrowheads="1"/>
            </p:cNvSpPr>
            <p:nvPr>
              <p:custDataLst>
                <p:tags r:id="rId19"/>
              </p:custDataLst>
            </p:nvPr>
          </p:nvSpPr>
          <p:spPr bwMode="auto">
            <a:xfrm>
              <a:off x="7645107" y="4360734"/>
              <a:ext cx="1954387" cy="940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a:solidFill>
                    <a:srgbClr val="3B3B3B"/>
                  </a:solidFill>
                  <a:latin typeface="+mn-lt"/>
                  <a:ea typeface="+mn-ea"/>
                </a:rPr>
                <a:t>点击添加标题文字</a:t>
              </a:r>
              <a:endParaRPr lang="en-US" altLang="zh-CN" sz="1400">
                <a:solidFill>
                  <a:srgbClr val="3B3B3B"/>
                </a:solidFill>
                <a:latin typeface="+mn-lt"/>
                <a:ea typeface="+mn-ea"/>
              </a:endParaRPr>
            </a:p>
            <a:p>
              <a:pPr eaLnBrk="1" hangingPunct="1">
                <a:lnSpc>
                  <a:spcPct val="130000"/>
                </a:lnSpc>
              </a:pPr>
              <a:r>
                <a:rPr lang="zh-CN" altLang="en-US" sz="1400">
                  <a:solidFill>
                    <a:srgbClr val="3B3B3B"/>
                  </a:solidFill>
                  <a:latin typeface="+mn-lt"/>
                  <a:ea typeface="+mn-ea"/>
                </a:rPr>
                <a:t>点击添加标题文字</a:t>
              </a:r>
            </a:p>
          </p:txBody>
        </p:sp>
      </p:grpSp>
      <p:grpSp>
        <p:nvGrpSpPr>
          <p:cNvPr id="3" name="组合 2"/>
          <p:cNvGrpSpPr/>
          <p:nvPr/>
        </p:nvGrpSpPr>
        <p:grpSpPr>
          <a:xfrm>
            <a:off x="2495632" y="1875953"/>
            <a:ext cx="3201343" cy="1579644"/>
            <a:chOff x="2495632" y="1875953"/>
            <a:chExt cx="3201343" cy="1579644"/>
          </a:xfrm>
        </p:grpSpPr>
        <p:sp>
          <p:nvSpPr>
            <p:cNvPr id="45" name="MH_Other_11"/>
            <p:cNvSpPr>
              <a:spLocks noChangeAspect="1"/>
            </p:cNvSpPr>
            <p:nvPr>
              <p:custDataLst>
                <p:tags r:id="rId8"/>
              </p:custDataLst>
            </p:nvPr>
          </p:nvSpPr>
          <p:spPr>
            <a:xfrm>
              <a:off x="2495752" y="1876141"/>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6" name="MH_Other_12"/>
            <p:cNvSpPr>
              <a:spLocks noChangeAspect="1"/>
            </p:cNvSpPr>
            <p:nvPr>
              <p:custDataLst>
                <p:tags r:id="rId9"/>
              </p:custDataLst>
            </p:nvPr>
          </p:nvSpPr>
          <p:spPr>
            <a:xfrm>
              <a:off x="2495632" y="1875953"/>
              <a:ext cx="1579645" cy="1579644"/>
            </a:xfrm>
            <a:prstGeom prst="ellipse">
              <a:avLst/>
            </a:prstGeom>
            <a:solidFill>
              <a:schemeClr val="accent1"/>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47" name="MH_Other_13"/>
            <p:cNvSpPr>
              <a:spLocks noChangeAspect="1"/>
            </p:cNvSpPr>
            <p:nvPr>
              <p:custDataLst>
                <p:tags r:id="rId10"/>
              </p:custDataLst>
            </p:nvPr>
          </p:nvSpPr>
          <p:spPr>
            <a:xfrm>
              <a:off x="2671149" y="2051469"/>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48" name="MH_Other_14"/>
            <p:cNvSpPr/>
            <p:nvPr>
              <p:custDataLst>
                <p:tags r:id="rId11"/>
              </p:custDataLst>
            </p:nvPr>
          </p:nvSpPr>
          <p:spPr>
            <a:xfrm>
              <a:off x="3232289" y="2174331"/>
              <a:ext cx="2464686" cy="974566"/>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49" name="MH_Other_15"/>
            <p:cNvSpPr>
              <a:spLocks noChangeAspect="1"/>
            </p:cNvSpPr>
            <p:nvPr>
              <p:custDataLst>
                <p:tags r:id="rId12"/>
              </p:custDataLst>
            </p:nvPr>
          </p:nvSpPr>
          <p:spPr>
            <a:xfrm>
              <a:off x="2794010" y="2174330"/>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01</a:t>
              </a:r>
              <a:endParaRPr lang="zh-CN" altLang="en-US" sz="3200" kern="0">
                <a:solidFill>
                  <a:srgbClr val="5F5F5F"/>
                </a:solidFill>
              </a:endParaRPr>
            </a:p>
          </p:txBody>
        </p:sp>
        <p:sp>
          <p:nvSpPr>
            <p:cNvPr id="51244" name="MH_SubTitle_1"/>
            <p:cNvSpPr txBox="1">
              <a:spLocks noChangeArrowheads="1"/>
            </p:cNvSpPr>
            <p:nvPr>
              <p:custDataLst>
                <p:tags r:id="rId13"/>
              </p:custDataLst>
            </p:nvPr>
          </p:nvSpPr>
          <p:spPr bwMode="auto">
            <a:xfrm>
              <a:off x="3717458" y="2191864"/>
              <a:ext cx="1954386" cy="94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dirty="0">
                  <a:solidFill>
                    <a:srgbClr val="3B3B3B"/>
                  </a:solidFill>
                  <a:latin typeface="+mn-lt"/>
                  <a:ea typeface="+mn-ea"/>
                </a:rPr>
                <a:t>点击添加标题文字</a:t>
              </a:r>
              <a:endParaRPr lang="en-US" altLang="zh-CN" sz="1400" dirty="0">
                <a:solidFill>
                  <a:srgbClr val="3B3B3B"/>
                </a:solidFill>
                <a:latin typeface="+mn-lt"/>
                <a:ea typeface="+mn-ea"/>
              </a:endParaRPr>
            </a:p>
            <a:p>
              <a:pPr eaLnBrk="1" hangingPunct="1">
                <a:lnSpc>
                  <a:spcPct val="130000"/>
                </a:lnSpc>
              </a:pPr>
              <a:r>
                <a:rPr lang="zh-CN" altLang="en-US" sz="1400" dirty="0">
                  <a:solidFill>
                    <a:srgbClr val="3B3B3B"/>
                  </a:solidFill>
                  <a:latin typeface="+mn-lt"/>
                  <a:ea typeface="+mn-ea"/>
                </a:rPr>
                <a:t>点击添加标题文字</a:t>
              </a:r>
            </a:p>
          </p:txBody>
        </p:sp>
      </p:grpSp>
      <p:grpSp>
        <p:nvGrpSpPr>
          <p:cNvPr id="4" name="组合 3"/>
          <p:cNvGrpSpPr/>
          <p:nvPr/>
        </p:nvGrpSpPr>
        <p:grpSpPr>
          <a:xfrm>
            <a:off x="6423400" y="1875953"/>
            <a:ext cx="3272968" cy="1579644"/>
            <a:chOff x="6423400" y="1875953"/>
            <a:chExt cx="3272968" cy="1579644"/>
          </a:xfrm>
        </p:grpSpPr>
        <p:sp>
          <p:nvSpPr>
            <p:cNvPr id="52" name="MH_Other_16"/>
            <p:cNvSpPr>
              <a:spLocks noChangeAspect="1"/>
            </p:cNvSpPr>
            <p:nvPr>
              <p:custDataLst>
                <p:tags r:id="rId2"/>
              </p:custDataLst>
            </p:nvPr>
          </p:nvSpPr>
          <p:spPr>
            <a:xfrm>
              <a:off x="6423400" y="1876141"/>
              <a:ext cx="1578609" cy="1578609"/>
            </a:xfrm>
            <a:prstGeom prst="ellipse">
              <a:avLst/>
            </a:prstGeom>
            <a:solidFill>
              <a:sysClr val="window" lastClr="FFFFFF"/>
            </a:solidFill>
            <a:ln w="12700" cap="flat" cmpd="sng" algn="ctr">
              <a:noFill/>
              <a:prstDash val="solid"/>
              <a:miter lim="800000"/>
            </a:ln>
            <a:effectLst>
              <a:outerShdw blurRad="635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3" name="MH_Other_17"/>
            <p:cNvSpPr>
              <a:spLocks noChangeAspect="1"/>
            </p:cNvSpPr>
            <p:nvPr>
              <p:custDataLst>
                <p:tags r:id="rId3"/>
              </p:custDataLst>
            </p:nvPr>
          </p:nvSpPr>
          <p:spPr>
            <a:xfrm>
              <a:off x="6423585" y="1875953"/>
              <a:ext cx="1579645" cy="1579644"/>
            </a:xfrm>
            <a:prstGeom prst="ellipse">
              <a:avLst/>
            </a:prstGeom>
            <a:solidFill>
              <a:schemeClr val="accent2"/>
            </a:solidFill>
            <a:ln w="12700" cap="flat" cmpd="sng" algn="ctr">
              <a:noFill/>
              <a:prstDash val="solid"/>
              <a:miter lim="800000"/>
            </a:ln>
            <a:effectLst>
              <a:innerShdw blurRad="114300" dist="114300" dir="13500000">
                <a:prstClr val="black">
                  <a:alpha val="50000"/>
                </a:prstClr>
              </a:innerShdw>
            </a:effectLst>
          </p:spPr>
          <p:txBody>
            <a:bodyPr anchor="ctr"/>
            <a:lstStyle/>
            <a:p>
              <a:pPr algn="ctr">
                <a:defRPr/>
              </a:pPr>
              <a:endParaRPr lang="zh-CN" altLang="en-US" kern="0">
                <a:solidFill>
                  <a:prstClr val="white"/>
                </a:solidFill>
              </a:endParaRPr>
            </a:p>
          </p:txBody>
        </p:sp>
        <p:sp>
          <p:nvSpPr>
            <p:cNvPr id="54" name="MH_Other_18"/>
            <p:cNvSpPr>
              <a:spLocks noChangeAspect="1"/>
            </p:cNvSpPr>
            <p:nvPr>
              <p:custDataLst>
                <p:tags r:id="rId4"/>
              </p:custDataLst>
            </p:nvPr>
          </p:nvSpPr>
          <p:spPr>
            <a:xfrm>
              <a:off x="6599102" y="2051469"/>
              <a:ext cx="1228612" cy="1228613"/>
            </a:xfrm>
            <a:prstGeom prst="ellipse">
              <a:avLst/>
            </a:prstGeom>
            <a:gradFill flip="none" rotWithShape="1">
              <a:gsLst>
                <a:gs pos="0">
                  <a:srgbClr val="29ABE2">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135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55" name="MH_Other_19"/>
            <p:cNvSpPr/>
            <p:nvPr>
              <p:custDataLst>
                <p:tags r:id="rId5"/>
              </p:custDataLst>
            </p:nvPr>
          </p:nvSpPr>
          <p:spPr>
            <a:xfrm>
              <a:off x="7231682" y="2166007"/>
              <a:ext cx="2464686" cy="982890"/>
            </a:xfrm>
            <a:custGeom>
              <a:avLst/>
              <a:gdLst>
                <a:gd name="connsiteX0" fmla="*/ 0 w 2527652"/>
                <a:gd name="connsiteY0" fmla="*/ 0 h 1008000"/>
                <a:gd name="connsiteX1" fmla="*/ 2023652 w 2527652"/>
                <a:gd name="connsiteY1" fmla="*/ 0 h 1008000"/>
                <a:gd name="connsiteX2" fmla="*/ 2527652 w 2527652"/>
                <a:gd name="connsiteY2" fmla="*/ 504000 h 1008000"/>
                <a:gd name="connsiteX3" fmla="*/ 2023652 w 2527652"/>
                <a:gd name="connsiteY3" fmla="*/ 1008000 h 1008000"/>
                <a:gd name="connsiteX4" fmla="*/ 0 w 2527652"/>
                <a:gd name="connsiteY4" fmla="*/ 1008000 h 100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52" h="1008000">
                  <a:moveTo>
                    <a:pt x="0" y="0"/>
                  </a:moveTo>
                  <a:lnTo>
                    <a:pt x="2023652" y="0"/>
                  </a:lnTo>
                  <a:cubicBezTo>
                    <a:pt x="2302004" y="0"/>
                    <a:pt x="2527652" y="225648"/>
                    <a:pt x="2527652" y="504000"/>
                  </a:cubicBezTo>
                  <a:cubicBezTo>
                    <a:pt x="2527652" y="782352"/>
                    <a:pt x="2302004" y="1008000"/>
                    <a:pt x="2023652" y="1008000"/>
                  </a:cubicBezTo>
                  <a:lnTo>
                    <a:pt x="0" y="1008000"/>
                  </a:lnTo>
                  <a:close/>
                </a:path>
              </a:pathLst>
            </a:custGeom>
            <a:gradFill flip="none" rotWithShape="1">
              <a:gsLst>
                <a:gs pos="0">
                  <a:srgbClr val="29ABE2">
                    <a:lumMod val="5000"/>
                    <a:lumOff val="95000"/>
                  </a:srgbClr>
                </a:gs>
                <a:gs pos="100000">
                  <a:sysClr val="window" lastClr="FFFFFF">
                    <a:lumMod val="65000"/>
                  </a:sysClr>
                </a:gs>
              </a:gsLst>
              <a:lin ang="135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a:outerShdw blurRad="50800" dist="635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6" name="MH_Other_20"/>
            <p:cNvSpPr>
              <a:spLocks noChangeAspect="1"/>
            </p:cNvSpPr>
            <p:nvPr>
              <p:custDataLst>
                <p:tags r:id="rId6"/>
              </p:custDataLst>
            </p:nvPr>
          </p:nvSpPr>
          <p:spPr>
            <a:xfrm>
              <a:off x="6721964" y="2174330"/>
              <a:ext cx="982889" cy="982890"/>
            </a:xfrm>
            <a:prstGeom prst="ellipse">
              <a:avLst/>
            </a:prstGeom>
            <a:gradFill flip="none" rotWithShape="1">
              <a:gsLst>
                <a:gs pos="0">
                  <a:sysClr val="window" lastClr="FFFFFF"/>
                </a:gs>
                <a:gs pos="100000">
                  <a:sysClr val="window" lastClr="FFFFFF">
                    <a:lumMod val="65000"/>
                  </a:sysClr>
                </a:gs>
              </a:gsLst>
              <a:lin ang="13500000" scaled="1"/>
              <a:tileRect/>
            </a:gradFill>
            <a:ln w="25400" cap="flat" cmpd="sng" algn="ctr">
              <a:gradFill flip="none" rotWithShape="1">
                <a:gsLst>
                  <a:gs pos="0">
                    <a:sysClr val="window" lastClr="FFFFFF"/>
                  </a:gs>
                  <a:gs pos="100000">
                    <a:sysClr val="windowText" lastClr="000000">
                      <a:lumMod val="65000"/>
                      <a:lumOff val="35000"/>
                    </a:sysClr>
                  </a:gs>
                </a:gsLst>
                <a:lin ang="2700000" scaled="1"/>
                <a:tileRect/>
              </a:gradFill>
              <a:prstDash val="solid"/>
              <a:miter lim="800000"/>
            </a:ln>
            <a:effectLst/>
          </p:spPr>
          <p:txBody>
            <a:bodyPr wrap="none" anchor="ctr"/>
            <a:lstStyle/>
            <a:p>
              <a:pPr algn="ctr">
                <a:defRPr/>
              </a:pPr>
              <a:r>
                <a:rPr lang="en-US" altLang="zh-CN" sz="3200" kern="0">
                  <a:solidFill>
                    <a:srgbClr val="5F5F5F"/>
                  </a:solidFill>
                </a:rPr>
                <a:t>02</a:t>
              </a:r>
              <a:endParaRPr lang="zh-CN" altLang="en-US" sz="3200" kern="0">
                <a:solidFill>
                  <a:srgbClr val="5F5F5F"/>
                </a:solidFill>
              </a:endParaRPr>
            </a:p>
          </p:txBody>
        </p:sp>
        <p:sp>
          <p:nvSpPr>
            <p:cNvPr id="51258" name="MH_SubTitle_2"/>
            <p:cNvSpPr txBox="1">
              <a:spLocks noChangeArrowheads="1"/>
            </p:cNvSpPr>
            <p:nvPr>
              <p:custDataLst>
                <p:tags r:id="rId7"/>
              </p:custDataLst>
            </p:nvPr>
          </p:nvSpPr>
          <p:spPr bwMode="auto">
            <a:xfrm>
              <a:off x="7645107" y="2191864"/>
              <a:ext cx="1954387" cy="942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400">
                  <a:solidFill>
                    <a:srgbClr val="3B3B3B"/>
                  </a:solidFill>
                  <a:latin typeface="+mn-lt"/>
                  <a:ea typeface="+mn-ea"/>
                </a:rPr>
                <a:t>点击添加标题文字</a:t>
              </a:r>
              <a:endParaRPr lang="en-US" altLang="zh-CN" sz="1400">
                <a:solidFill>
                  <a:srgbClr val="3B3B3B"/>
                </a:solidFill>
                <a:latin typeface="+mn-lt"/>
                <a:ea typeface="+mn-ea"/>
              </a:endParaRPr>
            </a:p>
            <a:p>
              <a:pPr eaLnBrk="1" hangingPunct="1">
                <a:lnSpc>
                  <a:spcPct val="130000"/>
                </a:lnSpc>
              </a:pPr>
              <a:r>
                <a:rPr lang="zh-CN" altLang="en-US" sz="1400">
                  <a:solidFill>
                    <a:srgbClr val="3B3B3B"/>
                  </a:solidFill>
                  <a:latin typeface="+mn-lt"/>
                  <a:ea typeface="+mn-ea"/>
                </a:rPr>
                <a:t>点击添加标题文字</a:t>
              </a:r>
            </a:p>
          </p:txBody>
        </p:sp>
      </p:grpSp>
      <p:grpSp>
        <p:nvGrpSpPr>
          <p:cNvPr id="28" name="组合 27"/>
          <p:cNvGrpSpPr/>
          <p:nvPr/>
        </p:nvGrpSpPr>
        <p:grpSpPr>
          <a:xfrm>
            <a:off x="1416050" y="297996"/>
            <a:ext cx="7040872" cy="801288"/>
            <a:chOff x="1733740" y="602796"/>
            <a:chExt cx="7040872" cy="801288"/>
          </a:xfrm>
        </p:grpSpPr>
        <p:sp>
          <p:nvSpPr>
            <p:cNvPr id="29" name="文本框 28"/>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30" name="文本框 29"/>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4155534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Scale>
                                      <p:cBhvr>
                                        <p:cTn id="13"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
                                        </p:tgtEl>
                                        <p:attrNameLst>
                                          <p:attrName>ppt_x</p:attrName>
                                          <p:attrName>ppt_y</p:attrName>
                                        </p:attrNameLst>
                                      </p:cBhvr>
                                    </p:animMotion>
                                    <p:animEffect transition="in" filter="fade">
                                      <p:cBhvr>
                                        <p:cTn id="15" dur="1000"/>
                                        <p:tgtEl>
                                          <p:spTgt spid="4"/>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Scale>
                                      <p:cBhvr>
                                        <p:cTn id="19"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5"/>
                                        </p:tgtEl>
                                        <p:attrNameLst>
                                          <p:attrName>ppt_x</p:attrName>
                                          <p:attrName>ppt_y</p:attrName>
                                        </p:attrNameLst>
                                      </p:cBhvr>
                                    </p:animMotion>
                                    <p:animEffect transition="in" filter="fade">
                                      <p:cBhvr>
                                        <p:cTn id="21" dur="1000"/>
                                        <p:tgtEl>
                                          <p:spTgt spid="5"/>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Scale>
                                      <p:cBhvr>
                                        <p:cTn id="2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
                                        </p:tgtEl>
                                        <p:attrNameLst>
                                          <p:attrName>ppt_x</p:attrName>
                                          <p:attrName>ppt_y</p:attrName>
                                        </p:attrNameLst>
                                      </p:cBhvr>
                                    </p:animMotion>
                                    <p:animEffect transition="in" filter="fade">
                                      <p:cBhvr>
                                        <p:cTn id="2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58626" y="1791833"/>
            <a:ext cx="2425435" cy="3274334"/>
            <a:chOff x="1858626" y="1791833"/>
            <a:chExt cx="2425435" cy="3274334"/>
          </a:xfrm>
        </p:grpSpPr>
        <p:sp>
          <p:nvSpPr>
            <p:cNvPr id="5" name="MH_Other_1"/>
            <p:cNvSpPr/>
            <p:nvPr>
              <p:custDataLst>
                <p:tags r:id="rId10"/>
              </p:custDataLst>
            </p:nvPr>
          </p:nvSpPr>
          <p:spPr>
            <a:xfrm>
              <a:off x="1858626" y="1791833"/>
              <a:ext cx="2425433" cy="32743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 name="MH_Other_2"/>
            <p:cNvSpPr/>
            <p:nvPr>
              <p:custDataLst>
                <p:tags r:id="rId11"/>
              </p:custDataLst>
            </p:nvPr>
          </p:nvSpPr>
          <p:spPr>
            <a:xfrm flipH="1">
              <a:off x="3281786" y="3696511"/>
              <a:ext cx="1002275" cy="1369656"/>
            </a:xfrm>
            <a:prstGeom prst="rtTriangle">
              <a:avLst/>
            </a:prstGeom>
            <a:pattFill prst="wdUpDiag">
              <a:fgClr>
                <a:srgbClr val="FFFFFF"/>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7" name="MH_Other_3"/>
            <p:cNvSpPr/>
            <p:nvPr>
              <p:custDataLst>
                <p:tags r:id="rId12"/>
              </p:custDataLst>
            </p:nvPr>
          </p:nvSpPr>
          <p:spPr>
            <a:xfrm>
              <a:off x="2374032" y="1909538"/>
              <a:ext cx="1394624" cy="1203799"/>
            </a:xfrm>
            <a:prstGeom prst="triangl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sz="2700">
                  <a:solidFill>
                    <a:srgbClr val="FFFFFF"/>
                  </a:solidFill>
                </a:rPr>
                <a:t>01</a:t>
              </a:r>
              <a:endParaRPr lang="zh-CN" altLang="en-US" sz="2700" dirty="0">
                <a:solidFill>
                  <a:srgbClr val="FFFFFF"/>
                </a:solidFill>
              </a:endParaRPr>
            </a:p>
          </p:txBody>
        </p:sp>
        <p:sp>
          <p:nvSpPr>
            <p:cNvPr id="2054" name="MH_SubTitle_1"/>
            <p:cNvSpPr txBox="1">
              <a:spLocks noChangeArrowheads="1"/>
            </p:cNvSpPr>
            <p:nvPr>
              <p:custDataLst>
                <p:tags r:id="rId13"/>
              </p:custDataLst>
            </p:nvPr>
          </p:nvSpPr>
          <p:spPr bwMode="auto">
            <a:xfrm>
              <a:off x="1858626" y="3265173"/>
              <a:ext cx="2425433" cy="89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2000">
                  <a:solidFill>
                    <a:srgbClr val="FFFFFF"/>
                  </a:solidFill>
                </a:rPr>
                <a:t>LOREM IPSUM DOLOR SIT AMET</a:t>
              </a:r>
              <a:endParaRPr lang="zh-CN" altLang="en-US" sz="2000">
                <a:solidFill>
                  <a:srgbClr val="FFFFFF"/>
                </a:solidFill>
              </a:endParaRPr>
            </a:p>
          </p:txBody>
        </p:sp>
      </p:grpSp>
      <p:grpSp>
        <p:nvGrpSpPr>
          <p:cNvPr id="4" name="组合 3"/>
          <p:cNvGrpSpPr/>
          <p:nvPr/>
        </p:nvGrpSpPr>
        <p:grpSpPr>
          <a:xfrm>
            <a:off x="4874367" y="1791833"/>
            <a:ext cx="2434350" cy="3274334"/>
            <a:chOff x="4874367" y="1791833"/>
            <a:chExt cx="2434350" cy="3274334"/>
          </a:xfrm>
        </p:grpSpPr>
        <p:sp>
          <p:nvSpPr>
            <p:cNvPr id="11" name="MH_Other_4"/>
            <p:cNvSpPr/>
            <p:nvPr>
              <p:custDataLst>
                <p:tags r:id="rId6"/>
              </p:custDataLst>
            </p:nvPr>
          </p:nvSpPr>
          <p:spPr>
            <a:xfrm>
              <a:off x="4883284" y="1791833"/>
              <a:ext cx="2425433" cy="32743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2" name="MH_Other_5"/>
            <p:cNvSpPr/>
            <p:nvPr>
              <p:custDataLst>
                <p:tags r:id="rId7"/>
              </p:custDataLst>
            </p:nvPr>
          </p:nvSpPr>
          <p:spPr>
            <a:xfrm flipH="1">
              <a:off x="6292176" y="3696511"/>
              <a:ext cx="1004059" cy="1369656"/>
            </a:xfrm>
            <a:prstGeom prst="rtTriangle">
              <a:avLst/>
            </a:prstGeom>
            <a:pattFill prst="wdUpDiag">
              <a:fgClr>
                <a:srgbClr val="FFFFFF"/>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3" name="MH_Other_6"/>
            <p:cNvSpPr/>
            <p:nvPr>
              <p:custDataLst>
                <p:tags r:id="rId8"/>
              </p:custDataLst>
            </p:nvPr>
          </p:nvSpPr>
          <p:spPr>
            <a:xfrm>
              <a:off x="5398690" y="1909538"/>
              <a:ext cx="1394624" cy="1203799"/>
            </a:xfrm>
            <a:prstGeom prst="triangl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sz="2700">
                  <a:solidFill>
                    <a:srgbClr val="FFFFFF"/>
                  </a:solidFill>
                </a:rPr>
                <a:t>02</a:t>
              </a:r>
              <a:endParaRPr lang="zh-CN" altLang="en-US" sz="2700" dirty="0">
                <a:solidFill>
                  <a:srgbClr val="FFFFFF"/>
                </a:solidFill>
              </a:endParaRPr>
            </a:p>
          </p:txBody>
        </p:sp>
        <p:sp>
          <p:nvSpPr>
            <p:cNvPr id="2058" name="MH_SubTitle_2"/>
            <p:cNvSpPr txBox="1">
              <a:spLocks noChangeArrowheads="1"/>
            </p:cNvSpPr>
            <p:nvPr>
              <p:custDataLst>
                <p:tags r:id="rId9"/>
              </p:custDataLst>
            </p:nvPr>
          </p:nvSpPr>
          <p:spPr bwMode="auto">
            <a:xfrm>
              <a:off x="4874367" y="3265173"/>
              <a:ext cx="2425433" cy="89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2000" dirty="0">
                  <a:solidFill>
                    <a:srgbClr val="FFFFFF"/>
                  </a:solidFill>
                </a:rPr>
                <a:t>LOREM IPSUM DOLOR SIT AMET</a:t>
              </a:r>
              <a:endParaRPr lang="zh-CN" altLang="en-US" sz="2000" dirty="0">
                <a:solidFill>
                  <a:srgbClr val="FFFFFF"/>
                </a:solidFill>
              </a:endParaRPr>
            </a:p>
          </p:txBody>
        </p:sp>
      </p:grpSp>
      <p:grpSp>
        <p:nvGrpSpPr>
          <p:cNvPr id="8" name="组合 7"/>
          <p:cNvGrpSpPr/>
          <p:nvPr/>
        </p:nvGrpSpPr>
        <p:grpSpPr>
          <a:xfrm>
            <a:off x="7888325" y="1791833"/>
            <a:ext cx="2445051" cy="3274334"/>
            <a:chOff x="7888325" y="1791833"/>
            <a:chExt cx="2445051" cy="3274334"/>
          </a:xfrm>
        </p:grpSpPr>
        <p:sp>
          <p:nvSpPr>
            <p:cNvPr id="17" name="MH_Other_7"/>
            <p:cNvSpPr/>
            <p:nvPr>
              <p:custDataLst>
                <p:tags r:id="rId2"/>
              </p:custDataLst>
            </p:nvPr>
          </p:nvSpPr>
          <p:spPr>
            <a:xfrm>
              <a:off x="7907942" y="1791833"/>
              <a:ext cx="2425433" cy="32743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Other_8"/>
            <p:cNvSpPr/>
            <p:nvPr>
              <p:custDataLst>
                <p:tags r:id="rId3"/>
              </p:custDataLst>
            </p:nvPr>
          </p:nvSpPr>
          <p:spPr>
            <a:xfrm flipH="1">
              <a:off x="9331101" y="3696511"/>
              <a:ext cx="1002275" cy="1369656"/>
            </a:xfrm>
            <a:prstGeom prst="rtTriangle">
              <a:avLst/>
            </a:prstGeom>
            <a:pattFill prst="wdUpDiag">
              <a:fgClr>
                <a:srgbClr val="FFFFFF"/>
              </a:fgClr>
              <a:bgClr>
                <a:schemeClr val="accent3"/>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9" name="MH_Other_9"/>
            <p:cNvSpPr/>
            <p:nvPr>
              <p:custDataLst>
                <p:tags r:id="rId4"/>
              </p:custDataLst>
            </p:nvPr>
          </p:nvSpPr>
          <p:spPr>
            <a:xfrm>
              <a:off x="8423348" y="1909538"/>
              <a:ext cx="1394624" cy="1203799"/>
            </a:xfrm>
            <a:prstGeom prst="triangle">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bIns="144000" anchor="ctr">
              <a:normAutofit/>
            </a:bodyPr>
            <a:lstStyle/>
            <a:p>
              <a:pPr algn="ctr">
                <a:defRPr/>
              </a:pPr>
              <a:r>
                <a:rPr lang="en-US" altLang="zh-CN" sz="2700">
                  <a:solidFill>
                    <a:srgbClr val="FFFFFF"/>
                  </a:solidFill>
                </a:rPr>
                <a:t>03</a:t>
              </a:r>
              <a:endParaRPr lang="zh-CN" altLang="en-US" sz="2700" dirty="0">
                <a:solidFill>
                  <a:srgbClr val="FFFFFF"/>
                </a:solidFill>
              </a:endParaRPr>
            </a:p>
          </p:txBody>
        </p:sp>
        <p:sp>
          <p:nvSpPr>
            <p:cNvPr id="2062" name="MH_SubTitle_3"/>
            <p:cNvSpPr txBox="1">
              <a:spLocks noChangeArrowheads="1"/>
            </p:cNvSpPr>
            <p:nvPr>
              <p:custDataLst>
                <p:tags r:id="rId5"/>
              </p:custDataLst>
            </p:nvPr>
          </p:nvSpPr>
          <p:spPr bwMode="auto">
            <a:xfrm>
              <a:off x="7888325" y="3265173"/>
              <a:ext cx="2425433" cy="897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da-DK" altLang="zh-CN" sz="2000">
                  <a:solidFill>
                    <a:srgbClr val="FFFFFF"/>
                  </a:solidFill>
                </a:rPr>
                <a:t>LOREM IPSUM DOLOR SIT AMET</a:t>
              </a:r>
              <a:endParaRPr lang="zh-CN" altLang="en-US" sz="2000">
                <a:solidFill>
                  <a:srgbClr val="FFFFFF"/>
                </a:solidFill>
              </a:endParaRPr>
            </a:p>
          </p:txBody>
        </p:sp>
      </p:grpSp>
      <p:grpSp>
        <p:nvGrpSpPr>
          <p:cNvPr id="16" name="组合 15"/>
          <p:cNvGrpSpPr/>
          <p:nvPr/>
        </p:nvGrpSpPr>
        <p:grpSpPr>
          <a:xfrm>
            <a:off x="1416050" y="297996"/>
            <a:ext cx="7040872" cy="801288"/>
            <a:chOff x="1733740" y="602796"/>
            <a:chExt cx="7040872" cy="801288"/>
          </a:xfrm>
        </p:grpSpPr>
        <p:sp>
          <p:nvSpPr>
            <p:cNvPr id="20" name="文本框 19"/>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1" name="文本框 2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4249230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defPPr>
              <a:defRPr lang="zh-CN"/>
            </a:defPPr>
            <a:lvl1pPr algn="ctr">
              <a:defRPr sz="9600" b="1" spc="-500">
                <a:solidFill>
                  <a:srgbClr val="005C95"/>
                </a:solidFill>
                <a:latin typeface="Arial" panose="020B0604020202020204" pitchFamily="34" charset="0"/>
                <a:ea typeface="微软雅黑" panose="020B0503020204020204" pitchFamily="34" charset="-122"/>
              </a:defRPr>
            </a:lvl1pPr>
          </a:lstStyle>
          <a:p>
            <a:r>
              <a:rPr lang="en-US" altLang="zh-CN" dirty="0"/>
              <a:t>03</a:t>
            </a:r>
            <a:endParaRPr lang="zh-CN" altLang="en-US" dirty="0"/>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2775555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l="11632" r="11632"/>
          <a:stretch>
            <a:fillRect/>
          </a:stretch>
        </p:blipFill>
        <p:spPr/>
      </p:pic>
      <p:pic>
        <p:nvPicPr>
          <p:cNvPr id="20" name="图片占位符 19"/>
          <p:cNvPicPr>
            <a:picLocks noGrp="1" noChangeAspect="1"/>
          </p:cNvPicPr>
          <p:nvPr>
            <p:ph type="pic" sz="quarter" idx="19"/>
          </p:nvPr>
        </p:nvPicPr>
        <p:blipFill>
          <a:blip r:embed="rId4">
            <a:extLst>
              <a:ext uri="{28A0092B-C50C-407E-A947-70E740481C1C}">
                <a14:useLocalDpi xmlns:a14="http://schemas.microsoft.com/office/drawing/2010/main" val="0"/>
              </a:ext>
            </a:extLst>
          </a:blip>
          <a:srcRect l="18059" r="18059"/>
          <a:stretch>
            <a:fillRect/>
          </a:stretch>
        </p:blipFill>
        <p:spPr/>
      </p:pic>
      <p:pic>
        <p:nvPicPr>
          <p:cNvPr id="22" name="图片占位符 21"/>
          <p:cNvPicPr>
            <a:picLocks noGrp="1" noChangeAspect="1"/>
          </p:cNvPicPr>
          <p:nvPr>
            <p:ph type="pic" sz="quarter" idx="20"/>
          </p:nvPr>
        </p:nvPicPr>
        <p:blipFill>
          <a:blip r:embed="rId5" cstate="print">
            <a:extLst>
              <a:ext uri="{28A0092B-C50C-407E-A947-70E740481C1C}">
                <a14:useLocalDpi xmlns:a14="http://schemas.microsoft.com/office/drawing/2010/main" val="0"/>
              </a:ext>
            </a:extLst>
          </a:blip>
          <a:srcRect l="14030" r="14030"/>
          <a:stretch>
            <a:fillRect/>
          </a:stretch>
        </p:blipFill>
        <p:spPr/>
      </p:pic>
      <p:grpSp>
        <p:nvGrpSpPr>
          <p:cNvPr id="5" name="组合 4"/>
          <p:cNvGrpSpPr/>
          <p:nvPr/>
        </p:nvGrpSpPr>
        <p:grpSpPr>
          <a:xfrm>
            <a:off x="1416050" y="297996"/>
            <a:ext cx="7040872" cy="801288"/>
            <a:chOff x="1733740" y="602796"/>
            <a:chExt cx="7040872" cy="801288"/>
          </a:xfrm>
        </p:grpSpPr>
        <p:sp>
          <p:nvSpPr>
            <p:cNvPr id="6" name="文本框 5"/>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7" name="文本框 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17" name="矩形 16"/>
          <p:cNvSpPr/>
          <p:nvPr/>
        </p:nvSpPr>
        <p:spPr>
          <a:xfrm>
            <a:off x="1579109" y="4702453"/>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18" name="矩形 17"/>
          <p:cNvSpPr/>
          <p:nvPr/>
        </p:nvSpPr>
        <p:spPr>
          <a:xfrm>
            <a:off x="4883427" y="4702453"/>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19" name="矩形 18"/>
          <p:cNvSpPr/>
          <p:nvPr/>
        </p:nvSpPr>
        <p:spPr>
          <a:xfrm>
            <a:off x="8187745" y="4702453"/>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Tree>
    <p:extLst>
      <p:ext uri="{BB962C8B-B14F-4D97-AF65-F5344CB8AC3E}">
        <p14:creationId xmlns:p14="http://schemas.microsoft.com/office/powerpoint/2010/main" val="42799377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strips(downLeft)">
                                      <p:cBhvr>
                                        <p:cTn id="10" dur="500"/>
                                        <p:tgtEl>
                                          <p:spTgt spid="20"/>
                                        </p:tgtEl>
                                      </p:cBhvr>
                                    </p:animEffect>
                                  </p:childTnLst>
                                </p:cTn>
                              </p:par>
                              <p:par>
                                <p:cTn id="11" presetID="18" presetClass="entr" presetSubtype="12"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strips(downLeft)">
                                      <p:cBhvr>
                                        <p:cTn id="13" dur="500"/>
                                        <p:tgtEl>
                                          <p:spTgt spid="22"/>
                                        </p:tgtEl>
                                      </p:cBhvr>
                                    </p:animEffect>
                                  </p:childTnLst>
                                </p:cTn>
                              </p:par>
                            </p:childTnLst>
                          </p:cTn>
                        </p:par>
                        <p:par>
                          <p:cTn id="14" fill="hold">
                            <p:stCondLst>
                              <p:cond delay="500"/>
                            </p:stCondLst>
                            <p:childTnLst>
                              <p:par>
                                <p:cTn id="15" presetID="31"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fltVal val="0"/>
                                          </p:val>
                                        </p:tav>
                                        <p:tav tm="100000">
                                          <p:val>
                                            <p:strVal val="#ppt_h"/>
                                          </p:val>
                                        </p:tav>
                                      </p:tavLst>
                                    </p:anim>
                                    <p:anim calcmode="lin" valueType="num">
                                      <p:cBhvr>
                                        <p:cTn id="19" dur="1000" fill="hold"/>
                                        <p:tgtEl>
                                          <p:spTgt spid="17"/>
                                        </p:tgtEl>
                                        <p:attrNameLst>
                                          <p:attrName>style.rotation</p:attrName>
                                        </p:attrNameLst>
                                      </p:cBhvr>
                                      <p:tavLst>
                                        <p:tav tm="0">
                                          <p:val>
                                            <p:fltVal val="90"/>
                                          </p:val>
                                        </p:tav>
                                        <p:tav tm="100000">
                                          <p:val>
                                            <p:fltVal val="0"/>
                                          </p:val>
                                        </p:tav>
                                      </p:tavLst>
                                    </p:anim>
                                    <p:animEffect transition="in" filter="fade">
                                      <p:cBhvr>
                                        <p:cTn id="20" dur="1000"/>
                                        <p:tgtEl>
                                          <p:spTgt spid="17"/>
                                        </p:tgtEl>
                                      </p:cBhvr>
                                    </p:animEffect>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style.rotation</p:attrName>
                                        </p:attrNameLst>
                                      </p:cBhvr>
                                      <p:tavLst>
                                        <p:tav tm="0">
                                          <p:val>
                                            <p:fltVal val="90"/>
                                          </p:val>
                                        </p:tav>
                                        <p:tav tm="100000">
                                          <p:val>
                                            <p:fltVal val="0"/>
                                          </p:val>
                                        </p:tav>
                                      </p:tavLst>
                                    </p:anim>
                                    <p:animEffect transition="in" filter="fade">
                                      <p:cBhvr>
                                        <p:cTn id="27" dur="1000"/>
                                        <p:tgtEl>
                                          <p:spTgt spid="18"/>
                                        </p:tgtEl>
                                      </p:cBhvr>
                                    </p:animEffect>
                                  </p:childTnLst>
                                </p:cTn>
                              </p:par>
                            </p:childTnLst>
                          </p:cTn>
                        </p:par>
                        <p:par>
                          <p:cTn id="28" fill="hold">
                            <p:stCondLst>
                              <p:cond delay="2500"/>
                            </p:stCondLst>
                            <p:childTnLst>
                              <p:par>
                                <p:cTn id="29" presetID="31"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416050" y="297996"/>
            <a:ext cx="7040872" cy="801288"/>
            <a:chOff x="1733740" y="602796"/>
            <a:chExt cx="7040872" cy="801288"/>
          </a:xfrm>
        </p:grpSpPr>
        <p:sp>
          <p:nvSpPr>
            <p:cNvPr id="17" name="文本框 16"/>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8" name="文本框 17"/>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3" name="组合 2"/>
          <p:cNvGrpSpPr/>
          <p:nvPr/>
        </p:nvGrpSpPr>
        <p:grpSpPr>
          <a:xfrm>
            <a:off x="2094253" y="2251900"/>
            <a:ext cx="2399619" cy="2822390"/>
            <a:chOff x="2094253" y="2251900"/>
            <a:chExt cx="2399619" cy="2822390"/>
          </a:xfrm>
        </p:grpSpPr>
        <p:cxnSp>
          <p:nvCxnSpPr>
            <p:cNvPr id="4" name="MH_Other_1"/>
            <p:cNvCxnSpPr/>
            <p:nvPr>
              <p:custDataLst>
                <p:tags r:id="rId8"/>
              </p:custDataLst>
            </p:nvPr>
          </p:nvCxnSpPr>
          <p:spPr bwMode="auto">
            <a:xfrm>
              <a:off x="2591990" y="3528984"/>
              <a:ext cx="1548000" cy="0"/>
            </a:xfrm>
            <a:prstGeom prst="line">
              <a:avLst/>
            </a:prstGeom>
            <a:solidFill>
              <a:srgbClr val="49ACC1"/>
            </a:solidFill>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2"/>
            <p:cNvSpPr/>
            <p:nvPr>
              <p:custDataLst>
                <p:tags r:id="rId9"/>
              </p:custDataLst>
            </p:nvPr>
          </p:nvSpPr>
          <p:spPr>
            <a:xfrm rot="18925946">
              <a:off x="2888058" y="3623914"/>
              <a:ext cx="812010" cy="609008"/>
            </a:xfrm>
            <a:prstGeom prst="notchedRightArrow">
              <a:avLst>
                <a:gd name="adj1" fmla="val 46829"/>
                <a:gd name="adj2" fmla="val 50000"/>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A</a:t>
              </a:r>
              <a:endParaRPr lang="zh-CN" altLang="en-US" dirty="0">
                <a:solidFill>
                  <a:srgbClr val="FEFFFF"/>
                </a:solidFill>
              </a:endParaRPr>
            </a:p>
          </p:txBody>
        </p:sp>
        <p:sp>
          <p:nvSpPr>
            <p:cNvPr id="10" name="MH_SubTitle_1"/>
            <p:cNvSpPr/>
            <p:nvPr>
              <p:custDataLst>
                <p:tags r:id="rId10"/>
              </p:custDataLst>
            </p:nvPr>
          </p:nvSpPr>
          <p:spPr>
            <a:xfrm>
              <a:off x="2591990" y="2251900"/>
              <a:ext cx="1548000" cy="11733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标题文字添加此处</a:t>
              </a:r>
            </a:p>
          </p:txBody>
        </p:sp>
        <p:sp>
          <p:nvSpPr>
            <p:cNvPr id="19" name="矩形 18"/>
            <p:cNvSpPr/>
            <p:nvPr/>
          </p:nvSpPr>
          <p:spPr>
            <a:xfrm>
              <a:off x="2094253" y="4430268"/>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5" name="组合 4"/>
          <p:cNvGrpSpPr/>
          <p:nvPr/>
        </p:nvGrpSpPr>
        <p:grpSpPr>
          <a:xfrm>
            <a:off x="4824264" y="2251900"/>
            <a:ext cx="2399619" cy="2822390"/>
            <a:chOff x="4824264" y="2251900"/>
            <a:chExt cx="2399619" cy="2822390"/>
          </a:xfrm>
        </p:grpSpPr>
        <p:cxnSp>
          <p:nvCxnSpPr>
            <p:cNvPr id="13" name="MH_Other_3"/>
            <p:cNvCxnSpPr/>
            <p:nvPr>
              <p:custDataLst>
                <p:tags r:id="rId5"/>
              </p:custDataLst>
            </p:nvPr>
          </p:nvCxnSpPr>
          <p:spPr bwMode="auto">
            <a:xfrm>
              <a:off x="5322001" y="3528984"/>
              <a:ext cx="1548000" cy="0"/>
            </a:xfrm>
            <a:prstGeom prst="line">
              <a:avLst/>
            </a:prstGeom>
            <a:solidFill>
              <a:srgbClr val="BAD328"/>
            </a:solid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MH_Other_4"/>
            <p:cNvSpPr/>
            <p:nvPr>
              <p:custDataLst>
                <p:tags r:id="rId6"/>
              </p:custDataLst>
            </p:nvPr>
          </p:nvSpPr>
          <p:spPr>
            <a:xfrm rot="18925946">
              <a:off x="5618069" y="3623914"/>
              <a:ext cx="812010" cy="609008"/>
            </a:xfrm>
            <a:prstGeom prst="notchedRightArrow">
              <a:avLst>
                <a:gd name="adj1" fmla="val 46829"/>
                <a:gd name="adj2" fmla="val 50000"/>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B</a:t>
              </a:r>
              <a:endParaRPr lang="zh-CN" altLang="en-US" dirty="0">
                <a:solidFill>
                  <a:srgbClr val="FEFFFF"/>
                </a:solidFill>
              </a:endParaRPr>
            </a:p>
          </p:txBody>
        </p:sp>
        <p:sp>
          <p:nvSpPr>
            <p:cNvPr id="15" name="MH_SubTitle_2"/>
            <p:cNvSpPr/>
            <p:nvPr>
              <p:custDataLst>
                <p:tags r:id="rId7"/>
              </p:custDataLst>
            </p:nvPr>
          </p:nvSpPr>
          <p:spPr>
            <a:xfrm>
              <a:off x="5322001" y="2251900"/>
              <a:ext cx="1548000" cy="11733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标题文字添加此处</a:t>
              </a:r>
            </a:p>
          </p:txBody>
        </p:sp>
        <p:sp>
          <p:nvSpPr>
            <p:cNvPr id="20" name="矩形 19"/>
            <p:cNvSpPr/>
            <p:nvPr/>
          </p:nvSpPr>
          <p:spPr>
            <a:xfrm>
              <a:off x="4824264" y="4430268"/>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7" name="组合 6"/>
          <p:cNvGrpSpPr/>
          <p:nvPr/>
        </p:nvGrpSpPr>
        <p:grpSpPr>
          <a:xfrm>
            <a:off x="7626201" y="2251900"/>
            <a:ext cx="2399619" cy="2822390"/>
            <a:chOff x="7626201" y="2251900"/>
            <a:chExt cx="2399619" cy="2822390"/>
          </a:xfrm>
        </p:grpSpPr>
        <p:cxnSp>
          <p:nvCxnSpPr>
            <p:cNvPr id="21" name="MH_Other_5"/>
            <p:cNvCxnSpPr/>
            <p:nvPr>
              <p:custDataLst>
                <p:tags r:id="rId2"/>
              </p:custDataLst>
            </p:nvPr>
          </p:nvCxnSpPr>
          <p:spPr bwMode="auto">
            <a:xfrm>
              <a:off x="8052011" y="3528984"/>
              <a:ext cx="1548000" cy="0"/>
            </a:xfrm>
            <a:prstGeom prst="line">
              <a:avLst/>
            </a:prstGeom>
            <a:solidFill>
              <a:srgbClr val="40C2A2"/>
            </a:solid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2" name="MH_Other_6"/>
            <p:cNvSpPr/>
            <p:nvPr>
              <p:custDataLst>
                <p:tags r:id="rId3"/>
              </p:custDataLst>
            </p:nvPr>
          </p:nvSpPr>
          <p:spPr>
            <a:xfrm rot="18925946">
              <a:off x="8348079" y="3623914"/>
              <a:ext cx="812010" cy="609008"/>
            </a:xfrm>
            <a:prstGeom prst="notchedRightArrow">
              <a:avLst>
                <a:gd name="adj1" fmla="val 46829"/>
                <a:gd name="adj2" fmla="val 50000"/>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EFFFF"/>
                  </a:solidFill>
                </a:rPr>
                <a:t>C</a:t>
              </a:r>
              <a:endParaRPr lang="zh-CN" altLang="en-US" dirty="0">
                <a:solidFill>
                  <a:srgbClr val="FEFFFF"/>
                </a:solidFill>
              </a:endParaRPr>
            </a:p>
          </p:txBody>
        </p:sp>
        <p:sp>
          <p:nvSpPr>
            <p:cNvPr id="23" name="MH_SubTitle_3"/>
            <p:cNvSpPr/>
            <p:nvPr>
              <p:custDataLst>
                <p:tags r:id="rId4"/>
              </p:custDataLst>
            </p:nvPr>
          </p:nvSpPr>
          <p:spPr>
            <a:xfrm>
              <a:off x="8052011" y="2251900"/>
              <a:ext cx="1548000" cy="11733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zh-CN" altLang="en-US" dirty="0">
                  <a:solidFill>
                    <a:srgbClr val="FEFFFF"/>
                  </a:solidFill>
                </a:rPr>
                <a:t>标题文字添加此处</a:t>
              </a:r>
            </a:p>
          </p:txBody>
        </p:sp>
        <p:sp>
          <p:nvSpPr>
            <p:cNvPr id="24" name="矩形 23"/>
            <p:cNvSpPr/>
            <p:nvPr/>
          </p:nvSpPr>
          <p:spPr>
            <a:xfrm>
              <a:off x="7626201" y="4430268"/>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3332042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900" decel="100000" fill="hold"/>
                                        <p:tgtEl>
                                          <p:spTgt spid="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416050" y="297996"/>
            <a:ext cx="7040872" cy="801288"/>
            <a:chOff x="1733740" y="602796"/>
            <a:chExt cx="7040872" cy="801288"/>
          </a:xfrm>
        </p:grpSpPr>
        <p:sp>
          <p:nvSpPr>
            <p:cNvPr id="19" name="文本框 18"/>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0" name="文本框 19"/>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3" name="组合 2"/>
          <p:cNvGrpSpPr/>
          <p:nvPr/>
        </p:nvGrpSpPr>
        <p:grpSpPr>
          <a:xfrm>
            <a:off x="2272005" y="1610178"/>
            <a:ext cx="1544054" cy="3412621"/>
            <a:chOff x="2272005" y="1610178"/>
            <a:chExt cx="1544054" cy="3412621"/>
          </a:xfrm>
        </p:grpSpPr>
        <p:sp>
          <p:nvSpPr>
            <p:cNvPr id="25" name="MH_Other_1"/>
            <p:cNvSpPr/>
            <p:nvPr>
              <p:custDataLst>
                <p:tags r:id="rId11"/>
              </p:custDataLst>
            </p:nvPr>
          </p:nvSpPr>
          <p:spPr>
            <a:xfrm rot="1800000">
              <a:off x="3240088" y="1849892"/>
              <a:ext cx="419100" cy="739775"/>
            </a:xfrm>
            <a:custGeom>
              <a:avLst/>
              <a:gdLst>
                <a:gd name="connsiteX0" fmla="*/ 0 w 419700"/>
                <a:gd name="connsiteY0" fmla="*/ 234000 h 740426"/>
                <a:gd name="connsiteX1" fmla="*/ 405300 w 419700"/>
                <a:gd name="connsiteY1" fmla="*/ 0 h 740426"/>
                <a:gd name="connsiteX2" fmla="*/ 419700 w 419700"/>
                <a:gd name="connsiteY2" fmla="*/ 24942 h 740426"/>
                <a:gd name="connsiteX3" fmla="*/ 231171 w 419700"/>
                <a:gd name="connsiteY3" fmla="*/ 133789 h 740426"/>
                <a:gd name="connsiteX4" fmla="*/ 231171 w 419700"/>
                <a:gd name="connsiteY4" fmla="*/ 740426 h 740426"/>
                <a:gd name="connsiteX5" fmla="*/ 202371 w 419700"/>
                <a:gd name="connsiteY5" fmla="*/ 740426 h 740426"/>
                <a:gd name="connsiteX6" fmla="*/ 202371 w 419700"/>
                <a:gd name="connsiteY6" fmla="*/ 150417 h 740426"/>
                <a:gd name="connsiteX7" fmla="*/ 14400 w 419700"/>
                <a:gd name="connsiteY7" fmla="*/ 258942 h 740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700" h="740426">
                  <a:moveTo>
                    <a:pt x="0" y="234000"/>
                  </a:moveTo>
                  <a:lnTo>
                    <a:pt x="405300" y="0"/>
                  </a:lnTo>
                  <a:lnTo>
                    <a:pt x="419700" y="24942"/>
                  </a:lnTo>
                  <a:lnTo>
                    <a:pt x="231171" y="133789"/>
                  </a:lnTo>
                  <a:lnTo>
                    <a:pt x="231171" y="740426"/>
                  </a:lnTo>
                  <a:lnTo>
                    <a:pt x="202371" y="740426"/>
                  </a:lnTo>
                  <a:lnTo>
                    <a:pt x="202371" y="150417"/>
                  </a:lnTo>
                  <a:lnTo>
                    <a:pt x="14400" y="2589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52" name="MH_Other_2"/>
            <p:cNvSpPr txBox="1">
              <a:spLocks noChangeArrowheads="1"/>
            </p:cNvSpPr>
            <p:nvPr>
              <p:custDataLst>
                <p:tags r:id="rId12"/>
              </p:custDataLst>
            </p:nvPr>
          </p:nvSpPr>
          <p:spPr bwMode="auto">
            <a:xfrm>
              <a:off x="333533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tx1">
                      <a:lumMod val="75000"/>
                      <a:lumOff val="25000"/>
                    </a:schemeClr>
                  </a:solidFill>
                  <a:latin typeface="+mn-lt"/>
                </a:rPr>
                <a:t>A</a:t>
              </a:r>
              <a:endParaRPr lang="zh-CN" altLang="en-US" sz="2800" b="1" dirty="0">
                <a:solidFill>
                  <a:schemeClr val="tx1">
                    <a:lumMod val="75000"/>
                    <a:lumOff val="25000"/>
                  </a:schemeClr>
                </a:solidFill>
                <a:latin typeface="+mn-lt"/>
              </a:endParaRPr>
            </a:p>
          </p:txBody>
        </p:sp>
        <p:sp>
          <p:nvSpPr>
            <p:cNvPr id="8" name="MH_SubTitle_1"/>
            <p:cNvSpPr/>
            <p:nvPr>
              <p:custDataLst>
                <p:tags r:id="rId13"/>
              </p:custDataLst>
            </p:nvPr>
          </p:nvSpPr>
          <p:spPr>
            <a:xfrm>
              <a:off x="234950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1" name="矩形 20"/>
            <p:cNvSpPr/>
            <p:nvPr/>
          </p:nvSpPr>
          <p:spPr>
            <a:xfrm>
              <a:off x="2272005"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4" name="组合 3"/>
          <p:cNvGrpSpPr/>
          <p:nvPr/>
        </p:nvGrpSpPr>
        <p:grpSpPr>
          <a:xfrm>
            <a:off x="4164459" y="1610178"/>
            <a:ext cx="1652141" cy="3412621"/>
            <a:chOff x="4164459" y="1610178"/>
            <a:chExt cx="1652141" cy="3412621"/>
          </a:xfrm>
        </p:grpSpPr>
        <p:sp>
          <p:nvSpPr>
            <p:cNvPr id="27" name="MH_Other_3"/>
            <p:cNvSpPr/>
            <p:nvPr>
              <p:custDataLst>
                <p:tags r:id="rId8"/>
              </p:custDataLst>
            </p:nvPr>
          </p:nvSpPr>
          <p:spPr>
            <a:xfrm rot="16200000">
              <a:off x="5266531" y="2001497"/>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0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0"/>
                  </a:lnTo>
                  <a:lnTo>
                    <a:pt x="0" y="24942"/>
                  </a:lnTo>
                  <a:lnTo>
                    <a:pt x="14400" y="0"/>
                  </a:lnTo>
                  <a:lnTo>
                    <a:pt x="525363" y="295005"/>
                  </a:lnTo>
                  <a:lnTo>
                    <a:pt x="525363" y="7795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55" name="MH_Other_4"/>
            <p:cNvSpPr txBox="1">
              <a:spLocks noChangeArrowheads="1"/>
            </p:cNvSpPr>
            <p:nvPr>
              <p:custDataLst>
                <p:tags r:id="rId9"/>
              </p:custDataLst>
            </p:nvPr>
          </p:nvSpPr>
          <p:spPr bwMode="auto">
            <a:xfrm>
              <a:off x="534828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tx1">
                      <a:lumMod val="75000"/>
                      <a:lumOff val="25000"/>
                    </a:schemeClr>
                  </a:solidFill>
                  <a:latin typeface="+mn-lt"/>
                </a:rPr>
                <a:t>B</a:t>
              </a:r>
              <a:endParaRPr lang="zh-CN" altLang="en-US" sz="2800" b="1">
                <a:solidFill>
                  <a:schemeClr val="tx1">
                    <a:lumMod val="75000"/>
                    <a:lumOff val="25000"/>
                  </a:schemeClr>
                </a:solidFill>
                <a:latin typeface="+mn-lt"/>
              </a:endParaRPr>
            </a:p>
          </p:txBody>
        </p:sp>
        <p:sp>
          <p:nvSpPr>
            <p:cNvPr id="13" name="MH_SubTitle_2"/>
            <p:cNvSpPr/>
            <p:nvPr>
              <p:custDataLst>
                <p:tags r:id="rId10"/>
              </p:custDataLst>
            </p:nvPr>
          </p:nvSpPr>
          <p:spPr>
            <a:xfrm>
              <a:off x="436245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2" name="矩形 21"/>
            <p:cNvSpPr/>
            <p:nvPr/>
          </p:nvSpPr>
          <p:spPr>
            <a:xfrm>
              <a:off x="4164459"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5" name="组合 4"/>
          <p:cNvGrpSpPr/>
          <p:nvPr/>
        </p:nvGrpSpPr>
        <p:grpSpPr>
          <a:xfrm>
            <a:off x="6297905" y="1610178"/>
            <a:ext cx="1544054" cy="3412621"/>
            <a:chOff x="6297905" y="1610178"/>
            <a:chExt cx="1544054" cy="3412621"/>
          </a:xfrm>
        </p:grpSpPr>
        <p:sp>
          <p:nvSpPr>
            <p:cNvPr id="28" name="MH_Other_5"/>
            <p:cNvSpPr/>
            <p:nvPr>
              <p:custDataLst>
                <p:tags r:id="rId5"/>
              </p:custDataLst>
            </p:nvPr>
          </p:nvSpPr>
          <p:spPr>
            <a:xfrm rot="16200000">
              <a:off x="7279481" y="2001497"/>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1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1"/>
                  </a:lnTo>
                  <a:lnTo>
                    <a:pt x="0" y="24942"/>
                  </a:lnTo>
                  <a:lnTo>
                    <a:pt x="14400" y="0"/>
                  </a:lnTo>
                  <a:lnTo>
                    <a:pt x="525363" y="295005"/>
                  </a:lnTo>
                  <a:lnTo>
                    <a:pt x="525363" y="7795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58" name="MH_Other_6"/>
            <p:cNvSpPr txBox="1">
              <a:spLocks noChangeArrowheads="1"/>
            </p:cNvSpPr>
            <p:nvPr>
              <p:custDataLst>
                <p:tags r:id="rId6"/>
              </p:custDataLst>
            </p:nvPr>
          </p:nvSpPr>
          <p:spPr bwMode="auto">
            <a:xfrm>
              <a:off x="736123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tx1">
                      <a:lumMod val="75000"/>
                      <a:lumOff val="25000"/>
                    </a:schemeClr>
                  </a:solidFill>
                  <a:latin typeface="+mn-lt"/>
                </a:rPr>
                <a:t>C</a:t>
              </a:r>
              <a:endParaRPr lang="zh-CN" altLang="en-US" sz="2800" b="1">
                <a:solidFill>
                  <a:schemeClr val="tx1">
                    <a:lumMod val="75000"/>
                    <a:lumOff val="25000"/>
                  </a:schemeClr>
                </a:solidFill>
                <a:latin typeface="+mn-lt"/>
              </a:endParaRPr>
            </a:p>
          </p:txBody>
        </p:sp>
        <p:sp>
          <p:nvSpPr>
            <p:cNvPr id="18" name="MH_SubTitle_3"/>
            <p:cNvSpPr/>
            <p:nvPr>
              <p:custDataLst>
                <p:tags r:id="rId7"/>
              </p:custDataLst>
            </p:nvPr>
          </p:nvSpPr>
          <p:spPr>
            <a:xfrm>
              <a:off x="637540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4" name="矩形 23"/>
            <p:cNvSpPr/>
            <p:nvPr/>
          </p:nvSpPr>
          <p:spPr>
            <a:xfrm>
              <a:off x="6297905"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6" name="组合 5"/>
          <p:cNvGrpSpPr/>
          <p:nvPr/>
        </p:nvGrpSpPr>
        <p:grpSpPr>
          <a:xfrm>
            <a:off x="8298446" y="1610178"/>
            <a:ext cx="1544054" cy="3412621"/>
            <a:chOff x="8298446" y="1610178"/>
            <a:chExt cx="1544054" cy="3412621"/>
          </a:xfrm>
        </p:grpSpPr>
        <p:sp>
          <p:nvSpPr>
            <p:cNvPr id="29" name="MH_Other_7"/>
            <p:cNvSpPr/>
            <p:nvPr>
              <p:custDataLst>
                <p:tags r:id="rId2"/>
              </p:custDataLst>
            </p:nvPr>
          </p:nvSpPr>
          <p:spPr>
            <a:xfrm rot="16200000">
              <a:off x="9292431" y="2001497"/>
              <a:ext cx="554038" cy="546100"/>
            </a:xfrm>
            <a:custGeom>
              <a:avLst/>
              <a:gdLst>
                <a:gd name="connsiteX0" fmla="*/ 554163 w 554163"/>
                <a:gd name="connsiteY0" fmla="*/ 77955 h 545955"/>
                <a:gd name="connsiteX1" fmla="*/ 554163 w 554163"/>
                <a:gd name="connsiteY1" fmla="*/ 545955 h 545955"/>
                <a:gd name="connsiteX2" fmla="*/ 525363 w 554163"/>
                <a:gd name="connsiteY2" fmla="*/ 545955 h 545955"/>
                <a:gd name="connsiteX3" fmla="*/ 525363 w 554163"/>
                <a:gd name="connsiteY3" fmla="*/ 328261 h 545955"/>
                <a:gd name="connsiteX4" fmla="*/ 0 w 554163"/>
                <a:gd name="connsiteY4" fmla="*/ 24942 h 545955"/>
                <a:gd name="connsiteX5" fmla="*/ 14400 w 554163"/>
                <a:gd name="connsiteY5" fmla="*/ 0 h 545955"/>
                <a:gd name="connsiteX6" fmla="*/ 525363 w 554163"/>
                <a:gd name="connsiteY6" fmla="*/ 295005 h 545955"/>
                <a:gd name="connsiteX7" fmla="*/ 525363 w 554163"/>
                <a:gd name="connsiteY7" fmla="*/ 77955 h 54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4163" h="545955">
                  <a:moveTo>
                    <a:pt x="554163" y="77955"/>
                  </a:moveTo>
                  <a:lnTo>
                    <a:pt x="554163" y="545955"/>
                  </a:lnTo>
                  <a:lnTo>
                    <a:pt x="525363" y="545955"/>
                  </a:lnTo>
                  <a:lnTo>
                    <a:pt x="525363" y="328261"/>
                  </a:lnTo>
                  <a:lnTo>
                    <a:pt x="0" y="24942"/>
                  </a:lnTo>
                  <a:lnTo>
                    <a:pt x="14400" y="0"/>
                  </a:lnTo>
                  <a:lnTo>
                    <a:pt x="525363" y="295005"/>
                  </a:lnTo>
                  <a:lnTo>
                    <a:pt x="525363" y="7795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061" name="MH_Other_8"/>
            <p:cNvSpPr txBox="1">
              <a:spLocks noChangeArrowheads="1"/>
            </p:cNvSpPr>
            <p:nvPr>
              <p:custDataLst>
                <p:tags r:id="rId3"/>
              </p:custDataLst>
            </p:nvPr>
          </p:nvSpPr>
          <p:spPr bwMode="auto">
            <a:xfrm>
              <a:off x="9374188" y="1610178"/>
              <a:ext cx="46831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tx1">
                      <a:lumMod val="75000"/>
                      <a:lumOff val="25000"/>
                    </a:schemeClr>
                  </a:solidFill>
                  <a:latin typeface="+mn-lt"/>
                </a:rPr>
                <a:t>D</a:t>
              </a:r>
              <a:endParaRPr lang="zh-CN" altLang="en-US" sz="2800" b="1">
                <a:solidFill>
                  <a:schemeClr val="tx1">
                    <a:lumMod val="75000"/>
                    <a:lumOff val="25000"/>
                  </a:schemeClr>
                </a:solidFill>
                <a:latin typeface="+mn-lt"/>
              </a:endParaRPr>
            </a:p>
          </p:txBody>
        </p:sp>
        <p:sp>
          <p:nvSpPr>
            <p:cNvPr id="23" name="MH_SubTitle_4"/>
            <p:cNvSpPr/>
            <p:nvPr>
              <p:custDataLst>
                <p:tags r:id="rId4"/>
              </p:custDataLst>
            </p:nvPr>
          </p:nvSpPr>
          <p:spPr>
            <a:xfrm>
              <a:off x="8388351" y="2497592"/>
              <a:ext cx="1389063" cy="1368425"/>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a:solidFill>
                    <a:schemeClr val="tx1">
                      <a:lumMod val="75000"/>
                      <a:lumOff val="25000"/>
                    </a:schemeClr>
                  </a:solidFill>
                </a:rPr>
                <a:t>LOREM</a:t>
              </a:r>
              <a:endParaRPr lang="zh-CN" altLang="en-US" sz="2000" dirty="0">
                <a:solidFill>
                  <a:schemeClr val="tx1">
                    <a:lumMod val="75000"/>
                    <a:lumOff val="25000"/>
                  </a:schemeClr>
                </a:solidFill>
              </a:endParaRPr>
            </a:p>
          </p:txBody>
        </p:sp>
        <p:sp>
          <p:nvSpPr>
            <p:cNvPr id="26" name="矩形 25"/>
            <p:cNvSpPr/>
            <p:nvPr/>
          </p:nvSpPr>
          <p:spPr>
            <a:xfrm>
              <a:off x="8298446" y="4044070"/>
              <a:ext cx="1544054"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3679092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9738" y="1538294"/>
            <a:ext cx="8766175" cy="3281584"/>
            <a:chOff x="1709738" y="1879380"/>
            <a:chExt cx="8766175" cy="3281584"/>
          </a:xfrm>
        </p:grpSpPr>
        <p:sp>
          <p:nvSpPr>
            <p:cNvPr id="20" name="MH_Other_1"/>
            <p:cNvSpPr/>
            <p:nvPr>
              <p:custDataLst>
                <p:tags r:id="rId2"/>
              </p:custDataLst>
            </p:nvPr>
          </p:nvSpPr>
          <p:spPr>
            <a:xfrm>
              <a:off x="6515101" y="3395663"/>
              <a:ext cx="942975" cy="1765300"/>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6" name="MH_Other_2"/>
            <p:cNvSpPr/>
            <p:nvPr>
              <p:custDataLst>
                <p:tags r:id="rId3"/>
              </p:custDataLst>
            </p:nvPr>
          </p:nvSpPr>
          <p:spPr>
            <a:xfrm>
              <a:off x="6180139" y="2166939"/>
              <a:ext cx="942975" cy="2994025"/>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MH_Other_3"/>
            <p:cNvSpPr/>
            <p:nvPr>
              <p:custDataLst>
                <p:tags r:id="rId4"/>
              </p:custDataLst>
            </p:nvPr>
          </p:nvSpPr>
          <p:spPr>
            <a:xfrm flipH="1">
              <a:off x="4743451" y="4344989"/>
              <a:ext cx="942975" cy="815975"/>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8" name="MH_Other_4"/>
            <p:cNvSpPr/>
            <p:nvPr>
              <p:custDataLst>
                <p:tags r:id="rId5"/>
              </p:custDataLst>
            </p:nvPr>
          </p:nvSpPr>
          <p:spPr>
            <a:xfrm flipH="1">
              <a:off x="5078414" y="3167063"/>
              <a:ext cx="942975" cy="1993900"/>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MH_Other_5"/>
            <p:cNvSpPr/>
            <p:nvPr>
              <p:custDataLst>
                <p:tags r:id="rId6"/>
              </p:custDataLst>
            </p:nvPr>
          </p:nvSpPr>
          <p:spPr>
            <a:xfrm>
              <a:off x="7424739" y="3211514"/>
              <a:ext cx="528637" cy="5286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B</a:t>
              </a:r>
              <a:endParaRPr lang="zh-CN" altLang="en-US" sz="2000" dirty="0">
                <a:solidFill>
                  <a:srgbClr val="FFFFFF"/>
                </a:solidFill>
              </a:endParaRPr>
            </a:p>
          </p:txBody>
        </p:sp>
        <p:sp>
          <p:nvSpPr>
            <p:cNvPr id="30" name="MH_Other_6"/>
            <p:cNvSpPr/>
            <p:nvPr>
              <p:custDataLst>
                <p:tags r:id="rId7"/>
              </p:custDataLst>
            </p:nvPr>
          </p:nvSpPr>
          <p:spPr>
            <a:xfrm>
              <a:off x="7089775" y="1981200"/>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D</a:t>
              </a:r>
              <a:endParaRPr lang="zh-CN" altLang="en-US" sz="2000" dirty="0">
                <a:solidFill>
                  <a:srgbClr val="FFFFFF"/>
                </a:solidFill>
              </a:endParaRPr>
            </a:p>
          </p:txBody>
        </p:sp>
        <p:sp>
          <p:nvSpPr>
            <p:cNvPr id="31" name="MH_Other_7"/>
            <p:cNvSpPr/>
            <p:nvPr>
              <p:custDataLst>
                <p:tags r:id="rId8"/>
              </p:custDataLst>
            </p:nvPr>
          </p:nvSpPr>
          <p:spPr>
            <a:xfrm flipH="1">
              <a:off x="4246564" y="4159250"/>
              <a:ext cx="528637" cy="528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A</a:t>
              </a:r>
              <a:endParaRPr lang="zh-CN" altLang="en-US" sz="2000" dirty="0">
                <a:solidFill>
                  <a:srgbClr val="FFFFFF"/>
                </a:solidFill>
              </a:endParaRPr>
            </a:p>
          </p:txBody>
        </p:sp>
        <p:sp>
          <p:nvSpPr>
            <p:cNvPr id="32" name="MH_Other_8"/>
            <p:cNvSpPr/>
            <p:nvPr>
              <p:custDataLst>
                <p:tags r:id="rId9"/>
              </p:custDataLst>
            </p:nvPr>
          </p:nvSpPr>
          <p:spPr>
            <a:xfrm flipH="1">
              <a:off x="4583114" y="2981325"/>
              <a:ext cx="528637" cy="528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rPr>
                <a:t>C</a:t>
              </a:r>
              <a:endParaRPr lang="zh-CN" altLang="en-US" sz="2000" dirty="0">
                <a:solidFill>
                  <a:srgbClr val="FFFFFF"/>
                </a:solidFill>
              </a:endParaRPr>
            </a:p>
          </p:txBody>
        </p:sp>
        <p:cxnSp>
          <p:nvCxnSpPr>
            <p:cNvPr id="34" name="MH_Other_9"/>
            <p:cNvCxnSpPr/>
            <p:nvPr>
              <p:custDataLst>
                <p:tags r:id="rId10"/>
              </p:custDataLst>
            </p:nvPr>
          </p:nvCxnSpPr>
          <p:spPr>
            <a:xfrm>
              <a:off x="3324226" y="5153025"/>
              <a:ext cx="5776913" cy="0"/>
            </a:xfrm>
            <a:prstGeom prst="line">
              <a:avLst/>
            </a:prstGeom>
            <a:ln>
              <a:solidFill>
                <a:srgbClr val="B2B2B2"/>
              </a:solidFill>
            </a:ln>
          </p:spPr>
          <p:style>
            <a:lnRef idx="1">
              <a:schemeClr val="accent1"/>
            </a:lnRef>
            <a:fillRef idx="0">
              <a:schemeClr val="accent1"/>
            </a:fillRef>
            <a:effectRef idx="0">
              <a:schemeClr val="accent1"/>
            </a:effectRef>
            <a:fontRef idx="minor">
              <a:schemeClr val="tx1"/>
            </a:fontRef>
          </p:style>
        </p:cxnSp>
        <p:sp>
          <p:nvSpPr>
            <p:cNvPr id="2061" name="MH_SubTitle_3"/>
            <p:cNvSpPr txBox="1">
              <a:spLocks noChangeArrowheads="1"/>
            </p:cNvSpPr>
            <p:nvPr>
              <p:custDataLst>
                <p:tags r:id="rId11"/>
              </p:custDataLst>
            </p:nvPr>
          </p:nvSpPr>
          <p:spPr bwMode="auto">
            <a:xfrm>
              <a:off x="2036763" y="2841405"/>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sz="1600">
                  <a:solidFill>
                    <a:schemeClr val="tx1">
                      <a:lumMod val="65000"/>
                      <a:lumOff val="35000"/>
                    </a:schemeClr>
                  </a:solidFill>
                  <a:latin typeface="+mn-lt"/>
                </a:rPr>
                <a:t>EIUSMOD TEMPOR INCIDIDUNT UT</a:t>
              </a:r>
              <a:endParaRPr lang="zh-CN" altLang="en-US" sz="1600">
                <a:solidFill>
                  <a:schemeClr val="tx1">
                    <a:lumMod val="65000"/>
                    <a:lumOff val="35000"/>
                  </a:schemeClr>
                </a:solidFill>
                <a:latin typeface="+mn-lt"/>
              </a:endParaRPr>
            </a:p>
          </p:txBody>
        </p:sp>
        <p:sp>
          <p:nvSpPr>
            <p:cNvPr id="2062" name="MH_SubTitle_1"/>
            <p:cNvSpPr txBox="1">
              <a:spLocks noChangeArrowheads="1"/>
            </p:cNvSpPr>
            <p:nvPr>
              <p:custDataLst>
                <p:tags r:id="rId12"/>
              </p:custDataLst>
            </p:nvPr>
          </p:nvSpPr>
          <p:spPr bwMode="auto">
            <a:xfrm>
              <a:off x="1709738" y="4073305"/>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sz="1600" dirty="0">
                  <a:solidFill>
                    <a:schemeClr val="tx1">
                      <a:lumMod val="65000"/>
                      <a:lumOff val="35000"/>
                    </a:schemeClr>
                  </a:solidFill>
                  <a:latin typeface="+mn-lt"/>
                </a:rPr>
                <a:t>EIUSMOD TEMPOR INCIDIDUNT UT</a:t>
              </a:r>
              <a:endParaRPr lang="zh-CN" altLang="en-US" sz="1600" dirty="0">
                <a:solidFill>
                  <a:schemeClr val="tx1">
                    <a:lumMod val="65000"/>
                    <a:lumOff val="35000"/>
                  </a:schemeClr>
                </a:solidFill>
                <a:latin typeface="+mn-lt"/>
              </a:endParaRPr>
            </a:p>
          </p:txBody>
        </p:sp>
        <p:sp>
          <p:nvSpPr>
            <p:cNvPr id="2063" name="MH_SubTitle_4"/>
            <p:cNvSpPr txBox="1">
              <a:spLocks noChangeArrowheads="1"/>
            </p:cNvSpPr>
            <p:nvPr>
              <p:custDataLst>
                <p:tags r:id="rId13"/>
              </p:custDataLst>
            </p:nvPr>
          </p:nvSpPr>
          <p:spPr bwMode="auto">
            <a:xfrm>
              <a:off x="7734300" y="1879380"/>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dirty="0">
                  <a:solidFill>
                    <a:schemeClr val="tx1">
                      <a:lumMod val="65000"/>
                      <a:lumOff val="35000"/>
                    </a:schemeClr>
                  </a:solidFill>
                  <a:latin typeface="+mn-lt"/>
                </a:rPr>
                <a:t>EIUSMOD TEMPOR INCIDIDUNT UT</a:t>
              </a:r>
              <a:endParaRPr lang="zh-CN" altLang="en-US" sz="1600" dirty="0">
                <a:solidFill>
                  <a:schemeClr val="tx1">
                    <a:lumMod val="65000"/>
                    <a:lumOff val="35000"/>
                  </a:schemeClr>
                </a:solidFill>
                <a:latin typeface="+mn-lt"/>
              </a:endParaRPr>
            </a:p>
          </p:txBody>
        </p:sp>
        <p:sp>
          <p:nvSpPr>
            <p:cNvPr id="2064" name="MH_SubTitle_2"/>
            <p:cNvSpPr txBox="1">
              <a:spLocks noChangeArrowheads="1"/>
            </p:cNvSpPr>
            <p:nvPr>
              <p:custDataLst>
                <p:tags r:id="rId14"/>
              </p:custDataLst>
            </p:nvPr>
          </p:nvSpPr>
          <p:spPr bwMode="auto">
            <a:xfrm>
              <a:off x="8069263" y="3142236"/>
              <a:ext cx="2406650" cy="656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600">
                  <a:solidFill>
                    <a:schemeClr val="tx1">
                      <a:lumMod val="65000"/>
                      <a:lumOff val="35000"/>
                    </a:schemeClr>
                  </a:solidFill>
                  <a:latin typeface="+mn-lt"/>
                </a:rPr>
                <a:t>EIUSMOD TEMPOR INCIDIDUNT UT</a:t>
              </a:r>
              <a:endParaRPr lang="zh-CN" altLang="en-US" sz="1600">
                <a:solidFill>
                  <a:schemeClr val="tx1">
                    <a:lumMod val="65000"/>
                    <a:lumOff val="35000"/>
                  </a:schemeClr>
                </a:solidFill>
                <a:latin typeface="+mn-lt"/>
              </a:endParaRPr>
            </a:p>
          </p:txBody>
        </p:sp>
      </p:grpSp>
      <p:grpSp>
        <p:nvGrpSpPr>
          <p:cNvPr id="18" name="组合 17"/>
          <p:cNvGrpSpPr/>
          <p:nvPr/>
        </p:nvGrpSpPr>
        <p:grpSpPr>
          <a:xfrm>
            <a:off x="1416050" y="297996"/>
            <a:ext cx="7040872" cy="801288"/>
            <a:chOff x="1733740" y="602796"/>
            <a:chExt cx="7040872" cy="801288"/>
          </a:xfrm>
        </p:grpSpPr>
        <p:sp>
          <p:nvSpPr>
            <p:cNvPr id="19" name="文本框 18"/>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1" name="文本框 2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22" name="矩形 21"/>
          <p:cNvSpPr/>
          <p:nvPr/>
        </p:nvSpPr>
        <p:spPr>
          <a:xfrm>
            <a:off x="3115809" y="5094066"/>
            <a:ext cx="5960381"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Tree>
    <p:custDataLst>
      <p:tags r:id="rId1"/>
    </p:custDataLst>
    <p:extLst>
      <p:ext uri="{BB962C8B-B14F-4D97-AF65-F5344CB8AC3E}">
        <p14:creationId xmlns:p14="http://schemas.microsoft.com/office/powerpoint/2010/main" val="10243584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p>
            <a:pPr algn="ctr">
              <a:defRPr/>
            </a:pPr>
            <a:r>
              <a:rPr lang="en-US" altLang="zh-CN" sz="9600" b="1" spc="-500" dirty="0">
                <a:solidFill>
                  <a:srgbClr val="005C95"/>
                </a:solidFill>
                <a:latin typeface="Arial" panose="020B0604020202020204" pitchFamily="34" charset="0"/>
                <a:ea typeface="微软雅黑" panose="020B0503020204020204" pitchFamily="34" charset="-122"/>
              </a:rPr>
              <a:t>04</a:t>
            </a:r>
            <a:endParaRPr lang="zh-CN" altLang="en-US" sz="9600" b="1" spc="-500" dirty="0">
              <a:solidFill>
                <a:srgbClr val="005C95"/>
              </a:solidFill>
              <a:latin typeface="Arial" panose="020B0604020202020204" pitchFamily="34" charset="0"/>
              <a:ea typeface="微软雅黑" panose="020B0503020204020204" pitchFamily="34" charset="-122"/>
            </a:endParaRPr>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14527308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矩形 2"/>
          <p:cNvSpPr>
            <a:spLocks noChangeArrowheads="1"/>
          </p:cNvSpPr>
          <p:nvPr>
            <p:custDataLst>
              <p:tags r:id="rId2"/>
            </p:custDataLst>
          </p:nvPr>
        </p:nvSpPr>
        <p:spPr bwMode="auto">
          <a:xfrm>
            <a:off x="1765301" y="487589"/>
            <a:ext cx="3344863"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4400" b="1" dirty="0">
                <a:solidFill>
                  <a:srgbClr val="005C95"/>
                </a:solidFill>
                <a:latin typeface="+mn-lt"/>
                <a:ea typeface="微软雅黑" panose="020B0503020204020204" pitchFamily="34" charset="-122"/>
              </a:rPr>
              <a:t>CONTENTS</a:t>
            </a:r>
          </a:p>
        </p:txBody>
      </p:sp>
      <p:grpSp>
        <p:nvGrpSpPr>
          <p:cNvPr id="2" name="组合 1"/>
          <p:cNvGrpSpPr/>
          <p:nvPr/>
        </p:nvGrpSpPr>
        <p:grpSpPr>
          <a:xfrm>
            <a:off x="4926013" y="1758042"/>
            <a:ext cx="5349875" cy="752928"/>
            <a:chOff x="4926013" y="1758042"/>
            <a:chExt cx="5349875" cy="752928"/>
          </a:xfrm>
        </p:grpSpPr>
        <p:sp>
          <p:nvSpPr>
            <p:cNvPr id="2051" name="文本框 7"/>
            <p:cNvSpPr txBox="1">
              <a:spLocks noChangeArrowheads="1"/>
            </p:cNvSpPr>
            <p:nvPr>
              <p:custDataLst>
                <p:tags r:id="rId16"/>
              </p:custDataLst>
            </p:nvPr>
          </p:nvSpPr>
          <p:spPr bwMode="auto">
            <a:xfrm>
              <a:off x="5294314" y="1758042"/>
              <a:ext cx="76993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dirty="0">
                  <a:solidFill>
                    <a:srgbClr val="005C95"/>
                  </a:solidFill>
                  <a:latin typeface="+mn-lt"/>
                  <a:ea typeface="微软雅黑" panose="020B0503020204020204" pitchFamily="34" charset="-122"/>
                </a:rPr>
                <a:t>01</a:t>
              </a:r>
              <a:endParaRPr lang="zh-CN" altLang="en-US" sz="2400" b="1" dirty="0">
                <a:solidFill>
                  <a:srgbClr val="005C95"/>
                </a:solidFill>
                <a:latin typeface="+mn-lt"/>
                <a:ea typeface="微软雅黑" panose="020B0503020204020204" pitchFamily="34" charset="-122"/>
              </a:endParaRPr>
            </a:p>
          </p:txBody>
        </p:sp>
        <p:cxnSp>
          <p:nvCxnSpPr>
            <p:cNvPr id="9" name="直接连接符 8"/>
            <p:cNvCxnSpPr/>
            <p:nvPr>
              <p:custDataLst>
                <p:tags r:id="rId17"/>
              </p:custDataLst>
            </p:nvPr>
          </p:nvCxnSpPr>
          <p:spPr bwMode="auto">
            <a:xfrm>
              <a:off x="6116638" y="1991631"/>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18"/>
              </p:custDataLst>
            </p:nvPr>
          </p:nvSpPr>
          <p:spPr bwMode="auto">
            <a:xfrm>
              <a:off x="6267450" y="1787070"/>
              <a:ext cx="4008438" cy="723900"/>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endParaRPr lang="en-US" altLang="zh-CN" sz="2400" b="1" dirty="0">
                <a:solidFill>
                  <a:schemeClr val="tx1">
                    <a:lumMod val="65000"/>
                    <a:lumOff val="35000"/>
                  </a:schemeClr>
                </a:solidFill>
                <a:cs typeface="Arial" panose="020B0604020202020204" pitchFamily="34" charset="0"/>
              </a:endParaRPr>
            </a:p>
          </p:txBody>
        </p:sp>
        <p:sp>
          <p:nvSpPr>
            <p:cNvPr id="48" name="燕尾形 47"/>
            <p:cNvSpPr/>
            <p:nvPr>
              <p:custDataLst>
                <p:tags r:id="rId19"/>
              </p:custDataLst>
            </p:nvPr>
          </p:nvSpPr>
          <p:spPr>
            <a:xfrm>
              <a:off x="4926013" y="1935842"/>
              <a:ext cx="368300" cy="368300"/>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926013" y="2769280"/>
            <a:ext cx="5349875" cy="754515"/>
            <a:chOff x="4926013" y="2769281"/>
            <a:chExt cx="5349875" cy="754515"/>
          </a:xfrm>
        </p:grpSpPr>
        <p:sp>
          <p:nvSpPr>
            <p:cNvPr id="64" name="文本框 63"/>
            <p:cNvSpPr txBox="1"/>
            <p:nvPr>
              <p:custDataLst>
                <p:tags r:id="rId12"/>
              </p:custDataLst>
            </p:nvPr>
          </p:nvSpPr>
          <p:spPr bwMode="auto">
            <a:xfrm>
              <a:off x="6267450" y="2798309"/>
              <a:ext cx="4008438" cy="725487"/>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p>
          </p:txBody>
        </p:sp>
        <p:grpSp>
          <p:nvGrpSpPr>
            <p:cNvPr id="3" name="组合 2"/>
            <p:cNvGrpSpPr/>
            <p:nvPr/>
          </p:nvGrpSpPr>
          <p:grpSpPr>
            <a:xfrm>
              <a:off x="4926013" y="2769281"/>
              <a:ext cx="1190625" cy="725487"/>
              <a:chOff x="4926013" y="2769281"/>
              <a:chExt cx="1190625" cy="725487"/>
            </a:xfrm>
          </p:grpSpPr>
          <p:sp>
            <p:nvSpPr>
              <p:cNvPr id="2055" name="文本框 61"/>
              <p:cNvSpPr txBox="1">
                <a:spLocks noChangeArrowheads="1"/>
              </p:cNvSpPr>
              <p:nvPr>
                <p:custDataLst>
                  <p:tags r:id="rId13"/>
                </p:custDataLst>
              </p:nvPr>
            </p:nvSpPr>
            <p:spPr bwMode="auto">
              <a:xfrm>
                <a:off x="5294314" y="2769281"/>
                <a:ext cx="769937"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005C95"/>
                    </a:solidFill>
                    <a:latin typeface="+mn-lt"/>
                    <a:ea typeface="微软雅黑" panose="020B0503020204020204" pitchFamily="34" charset="-122"/>
                  </a:rPr>
                  <a:t>02</a:t>
                </a:r>
                <a:endParaRPr lang="zh-CN" altLang="en-US" sz="2400" b="1">
                  <a:solidFill>
                    <a:srgbClr val="005C95"/>
                  </a:solidFill>
                  <a:latin typeface="+mn-lt"/>
                  <a:ea typeface="微软雅黑" panose="020B0503020204020204" pitchFamily="34" charset="-122"/>
                </a:endParaRPr>
              </a:p>
            </p:txBody>
          </p:sp>
          <p:cxnSp>
            <p:nvCxnSpPr>
              <p:cNvPr id="63" name="直接连接符 62"/>
              <p:cNvCxnSpPr/>
              <p:nvPr>
                <p:custDataLst>
                  <p:tags r:id="rId14"/>
                </p:custDataLst>
              </p:nvPr>
            </p:nvCxnSpPr>
            <p:spPr bwMode="auto">
              <a:xfrm>
                <a:off x="6116638" y="2988355"/>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65" name="燕尾形 64"/>
              <p:cNvSpPr/>
              <p:nvPr>
                <p:custDataLst>
                  <p:tags r:id="rId15"/>
                </p:custDataLst>
              </p:nvPr>
            </p:nvSpPr>
            <p:spPr>
              <a:xfrm>
                <a:off x="4926013" y="2947080"/>
                <a:ext cx="368300" cy="368300"/>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4926013" y="3782105"/>
            <a:ext cx="5349875" cy="752928"/>
            <a:chOff x="4926013" y="3782105"/>
            <a:chExt cx="5349875" cy="752928"/>
          </a:xfrm>
        </p:grpSpPr>
        <p:sp>
          <p:nvSpPr>
            <p:cNvPr id="68" name="文本框 67"/>
            <p:cNvSpPr txBox="1"/>
            <p:nvPr>
              <p:custDataLst>
                <p:tags r:id="rId8"/>
              </p:custDataLst>
            </p:nvPr>
          </p:nvSpPr>
          <p:spPr bwMode="auto">
            <a:xfrm>
              <a:off x="6267450" y="3811133"/>
              <a:ext cx="4008438" cy="723900"/>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p>
          </p:txBody>
        </p:sp>
        <p:grpSp>
          <p:nvGrpSpPr>
            <p:cNvPr id="4" name="组合 3"/>
            <p:cNvGrpSpPr/>
            <p:nvPr/>
          </p:nvGrpSpPr>
          <p:grpSpPr>
            <a:xfrm>
              <a:off x="4926013" y="3782105"/>
              <a:ext cx="1190625" cy="723900"/>
              <a:chOff x="4926013" y="3782105"/>
              <a:chExt cx="1190625" cy="723900"/>
            </a:xfrm>
          </p:grpSpPr>
          <p:sp>
            <p:nvSpPr>
              <p:cNvPr id="2059" name="文本框 65"/>
              <p:cNvSpPr txBox="1">
                <a:spLocks noChangeArrowheads="1"/>
              </p:cNvSpPr>
              <p:nvPr>
                <p:custDataLst>
                  <p:tags r:id="rId9"/>
                </p:custDataLst>
              </p:nvPr>
            </p:nvSpPr>
            <p:spPr bwMode="auto">
              <a:xfrm>
                <a:off x="5294314" y="3782105"/>
                <a:ext cx="769937"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005C95"/>
                    </a:solidFill>
                    <a:latin typeface="+mn-lt"/>
                    <a:ea typeface="微软雅黑" panose="020B0503020204020204" pitchFamily="34" charset="-122"/>
                  </a:rPr>
                  <a:t>03</a:t>
                </a:r>
                <a:endParaRPr lang="zh-CN" altLang="en-US" sz="2400" b="1">
                  <a:solidFill>
                    <a:srgbClr val="005C95"/>
                  </a:solidFill>
                  <a:latin typeface="+mn-lt"/>
                  <a:ea typeface="微软雅黑" panose="020B0503020204020204" pitchFamily="34" charset="-122"/>
                </a:endParaRPr>
              </a:p>
            </p:txBody>
          </p:sp>
          <p:cxnSp>
            <p:nvCxnSpPr>
              <p:cNvPr id="67" name="直接连接符 66"/>
              <p:cNvCxnSpPr/>
              <p:nvPr>
                <p:custDataLst>
                  <p:tags r:id="rId10"/>
                </p:custDataLst>
              </p:nvPr>
            </p:nvCxnSpPr>
            <p:spPr bwMode="auto">
              <a:xfrm>
                <a:off x="6116638" y="4001180"/>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69" name="燕尾形 68"/>
              <p:cNvSpPr/>
              <p:nvPr>
                <p:custDataLst>
                  <p:tags r:id="rId11"/>
                </p:custDataLst>
              </p:nvPr>
            </p:nvSpPr>
            <p:spPr>
              <a:xfrm>
                <a:off x="4926013" y="3959905"/>
                <a:ext cx="368300" cy="368300"/>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926013" y="4793342"/>
            <a:ext cx="5349875" cy="754516"/>
            <a:chOff x="4926013" y="4793342"/>
            <a:chExt cx="5349875" cy="754516"/>
          </a:xfrm>
        </p:grpSpPr>
        <p:sp>
          <p:nvSpPr>
            <p:cNvPr id="2063" name="文本框 69"/>
            <p:cNvSpPr txBox="1">
              <a:spLocks noChangeArrowheads="1"/>
            </p:cNvSpPr>
            <p:nvPr>
              <p:custDataLst>
                <p:tags r:id="rId4"/>
              </p:custDataLst>
            </p:nvPr>
          </p:nvSpPr>
          <p:spPr bwMode="auto">
            <a:xfrm>
              <a:off x="5294314" y="4793342"/>
              <a:ext cx="769937"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b="1">
                  <a:solidFill>
                    <a:srgbClr val="005C95"/>
                  </a:solidFill>
                  <a:latin typeface="+mn-lt"/>
                  <a:ea typeface="微软雅黑" panose="020B0503020204020204" pitchFamily="34" charset="-122"/>
                </a:rPr>
                <a:t>04</a:t>
              </a:r>
              <a:endParaRPr lang="zh-CN" altLang="en-US" sz="2400" b="1">
                <a:solidFill>
                  <a:srgbClr val="005C95"/>
                </a:solidFill>
                <a:latin typeface="+mn-lt"/>
                <a:ea typeface="微软雅黑" panose="020B0503020204020204" pitchFamily="34" charset="-122"/>
              </a:endParaRPr>
            </a:p>
          </p:txBody>
        </p:sp>
        <p:cxnSp>
          <p:nvCxnSpPr>
            <p:cNvPr id="71" name="直接连接符 70"/>
            <p:cNvCxnSpPr/>
            <p:nvPr>
              <p:custDataLst>
                <p:tags r:id="rId5"/>
              </p:custDataLst>
            </p:nvPr>
          </p:nvCxnSpPr>
          <p:spPr bwMode="auto">
            <a:xfrm>
              <a:off x="6116638" y="5012417"/>
              <a:ext cx="0" cy="285750"/>
            </a:xfrm>
            <a:prstGeom prst="line">
              <a:avLst/>
            </a:prstGeom>
            <a:ln>
              <a:solidFill>
                <a:srgbClr val="C0C0C0"/>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custDataLst>
                <p:tags r:id="rId6"/>
              </p:custDataLst>
            </p:nvPr>
          </p:nvSpPr>
          <p:spPr bwMode="auto">
            <a:xfrm>
              <a:off x="6267450" y="4822370"/>
              <a:ext cx="4008438" cy="725488"/>
            </a:xfrm>
            <a:prstGeom prst="rect">
              <a:avLst/>
            </a:prstGeom>
            <a:noFill/>
          </p:spPr>
          <p:txBody>
            <a:bodyPr anchor="ctr">
              <a:normAutofit/>
            </a:bodyPr>
            <a:lstStyle/>
            <a:p>
              <a:pPr>
                <a:defRPr/>
              </a:pPr>
              <a:r>
                <a:rPr lang="zh-CN" altLang="en-US" sz="2400" b="1" dirty="0">
                  <a:solidFill>
                    <a:schemeClr val="tx1">
                      <a:lumMod val="65000"/>
                      <a:lumOff val="35000"/>
                    </a:schemeClr>
                  </a:solidFill>
                  <a:cs typeface="Arial" panose="020B0604020202020204" pitchFamily="34" charset="0"/>
                </a:rPr>
                <a:t>标题文字添加此处</a:t>
              </a:r>
            </a:p>
          </p:txBody>
        </p:sp>
        <p:sp>
          <p:nvSpPr>
            <p:cNvPr id="73" name="燕尾形 72"/>
            <p:cNvSpPr/>
            <p:nvPr>
              <p:custDataLst>
                <p:tags r:id="rId7"/>
              </p:custDataLst>
            </p:nvPr>
          </p:nvSpPr>
          <p:spPr>
            <a:xfrm>
              <a:off x="4926013" y="4971142"/>
              <a:ext cx="368300" cy="369888"/>
            </a:xfrm>
            <a:prstGeom prst="chevron">
              <a:avLst/>
            </a:prstGeom>
            <a:solidFill>
              <a:srgbClr val="005C9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74" name="矩形 73"/>
          <p:cNvSpPr>
            <a:spLocks noChangeArrowheads="1"/>
          </p:cNvSpPr>
          <p:nvPr>
            <p:custDataLst>
              <p:tags r:id="rId3"/>
            </p:custDataLst>
          </p:nvPr>
        </p:nvSpPr>
        <p:spPr bwMode="auto">
          <a:xfrm>
            <a:off x="1765301" y="1181328"/>
            <a:ext cx="3160713" cy="5238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buNone/>
            </a:pPr>
            <a:r>
              <a:rPr lang="zh-CN" altLang="en-US" sz="3600" b="1" dirty="0">
                <a:solidFill>
                  <a:schemeClr val="tx1">
                    <a:lumMod val="65000"/>
                    <a:lumOff val="35000"/>
                  </a:schemeClr>
                </a:solidFill>
                <a:latin typeface="+mj-ea"/>
                <a:ea typeface="+mj-ea"/>
                <a:cs typeface="Arial" panose="020B0604020202020204" pitchFamily="34" charset="0"/>
              </a:rPr>
              <a:t>目 录</a:t>
            </a:r>
            <a:endParaRPr lang="en-US" altLang="zh-CN" sz="3600" b="1" dirty="0">
              <a:solidFill>
                <a:schemeClr val="tx1">
                  <a:lumMod val="65000"/>
                  <a:lumOff val="35000"/>
                </a:schemeClr>
              </a:solidFill>
              <a:latin typeface="+mj-ea"/>
              <a:ea typeface="+mj-ea"/>
              <a:cs typeface="Arial" panose="020B0604020202020204" pitchFamily="34" charset="0"/>
            </a:endParaRPr>
          </a:p>
        </p:txBody>
      </p:sp>
    </p:spTree>
    <p:custDataLst>
      <p:tags r:id="rId1"/>
    </p:custDataLst>
    <p:extLst>
      <p:ext uri="{BB962C8B-B14F-4D97-AF65-F5344CB8AC3E}">
        <p14:creationId xmlns:p14="http://schemas.microsoft.com/office/powerpoint/2010/main" val="29903574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p:cTn id="13" dur="500" fill="hold"/>
                                        <p:tgtEl>
                                          <p:spTgt spid="74"/>
                                        </p:tgtEl>
                                        <p:attrNameLst>
                                          <p:attrName>ppt_w</p:attrName>
                                        </p:attrNameLst>
                                      </p:cBhvr>
                                      <p:tavLst>
                                        <p:tav tm="0">
                                          <p:val>
                                            <p:fltVal val="0"/>
                                          </p:val>
                                        </p:tav>
                                        <p:tav tm="100000">
                                          <p:val>
                                            <p:strVal val="#ppt_w"/>
                                          </p:val>
                                        </p:tav>
                                      </p:tavLst>
                                    </p:anim>
                                    <p:anim calcmode="lin" valueType="num">
                                      <p:cBhvr>
                                        <p:cTn id="14" dur="500" fill="hold"/>
                                        <p:tgtEl>
                                          <p:spTgt spid="74"/>
                                        </p:tgtEl>
                                        <p:attrNameLst>
                                          <p:attrName>ppt_h</p:attrName>
                                        </p:attrNameLst>
                                      </p:cBhvr>
                                      <p:tavLst>
                                        <p:tav tm="0">
                                          <p:val>
                                            <p:fltVal val="0"/>
                                          </p:val>
                                        </p:tav>
                                        <p:tav tm="100000">
                                          <p:val>
                                            <p:strVal val="#ppt_h"/>
                                          </p:val>
                                        </p:tav>
                                      </p:tavLst>
                                    </p:anim>
                                    <p:animEffect transition="in" filter="fade">
                                      <p:cBhvr>
                                        <p:cTn id="15" dur="500"/>
                                        <p:tgtEl>
                                          <p:spTgt spid="74"/>
                                        </p:tgtEl>
                                      </p:cBhvr>
                                    </p:animEffect>
                                  </p:childTnLst>
                                </p:cTn>
                              </p:par>
                            </p:childTnLst>
                          </p:cTn>
                        </p:par>
                        <p:par>
                          <p:cTn id="16" fill="hold">
                            <p:stCondLst>
                              <p:cond delay="1500"/>
                            </p:stCondLst>
                            <p:childTnLst>
                              <p:par>
                                <p:cTn id="17" presetID="3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800" decel="100000"/>
                                        <p:tgtEl>
                                          <p:spTgt spid="2"/>
                                        </p:tgtEl>
                                      </p:cBhvr>
                                    </p:animEffect>
                                    <p:anim calcmode="lin" valueType="num">
                                      <p:cBhvr>
                                        <p:cTn id="20" dur="800" decel="100000" fill="hold"/>
                                        <p:tgtEl>
                                          <p:spTgt spid="2"/>
                                        </p:tgtEl>
                                        <p:attrNameLst>
                                          <p:attrName>style.rotation</p:attrName>
                                        </p:attrNameLst>
                                      </p:cBhvr>
                                      <p:tavLst>
                                        <p:tav tm="0">
                                          <p:val>
                                            <p:fltVal val="-90"/>
                                          </p:val>
                                        </p:tav>
                                        <p:tav tm="100000">
                                          <p:val>
                                            <p:fltVal val="0"/>
                                          </p:val>
                                        </p:tav>
                                      </p:tavLst>
                                    </p:anim>
                                    <p:anim calcmode="lin" valueType="num">
                                      <p:cBhvr>
                                        <p:cTn id="21" dur="800" decel="100000" fill="hold"/>
                                        <p:tgtEl>
                                          <p:spTgt spid="2"/>
                                        </p:tgtEl>
                                        <p:attrNameLst>
                                          <p:attrName>ppt_x</p:attrName>
                                        </p:attrNameLst>
                                      </p:cBhvr>
                                      <p:tavLst>
                                        <p:tav tm="0">
                                          <p:val>
                                            <p:strVal val="#ppt_x+0.4"/>
                                          </p:val>
                                        </p:tav>
                                        <p:tav tm="100000">
                                          <p:val>
                                            <p:strVal val="#ppt_x-0.05"/>
                                          </p:val>
                                        </p:tav>
                                      </p:tavLst>
                                    </p:anim>
                                    <p:anim calcmode="lin" valueType="num">
                                      <p:cBhvr>
                                        <p:cTn id="22" dur="800" decel="100000" fill="hold"/>
                                        <p:tgtEl>
                                          <p:spTgt spid="2"/>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par>
                          <p:cTn id="25" fill="hold">
                            <p:stCondLst>
                              <p:cond delay="2500"/>
                            </p:stCondLst>
                            <p:childTnLst>
                              <p:par>
                                <p:cTn id="26" presetID="3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800" decel="100000"/>
                                        <p:tgtEl>
                                          <p:spTgt spid="7"/>
                                        </p:tgtEl>
                                      </p:cBhvr>
                                    </p:animEffect>
                                    <p:anim calcmode="lin" valueType="num">
                                      <p:cBhvr>
                                        <p:cTn id="29" dur="800" decel="100000" fill="hold"/>
                                        <p:tgtEl>
                                          <p:spTgt spid="7"/>
                                        </p:tgtEl>
                                        <p:attrNameLst>
                                          <p:attrName>style.rotation</p:attrName>
                                        </p:attrNameLst>
                                      </p:cBhvr>
                                      <p:tavLst>
                                        <p:tav tm="0">
                                          <p:val>
                                            <p:fltVal val="-90"/>
                                          </p:val>
                                        </p:tav>
                                        <p:tav tm="100000">
                                          <p:val>
                                            <p:fltVal val="0"/>
                                          </p:val>
                                        </p:tav>
                                      </p:tavLst>
                                    </p:anim>
                                    <p:anim calcmode="lin" valueType="num">
                                      <p:cBhvr>
                                        <p:cTn id="30" dur="800" decel="100000" fill="hold"/>
                                        <p:tgtEl>
                                          <p:spTgt spid="7"/>
                                        </p:tgtEl>
                                        <p:attrNameLst>
                                          <p:attrName>ppt_x</p:attrName>
                                        </p:attrNameLst>
                                      </p:cBhvr>
                                      <p:tavLst>
                                        <p:tav tm="0">
                                          <p:val>
                                            <p:strVal val="#ppt_x+0.4"/>
                                          </p:val>
                                        </p:tav>
                                        <p:tav tm="100000">
                                          <p:val>
                                            <p:strVal val="#ppt_x-0.05"/>
                                          </p:val>
                                        </p:tav>
                                      </p:tavLst>
                                    </p:anim>
                                    <p:anim calcmode="lin" valueType="num">
                                      <p:cBhvr>
                                        <p:cTn id="31" dur="800" decel="100000" fill="hold"/>
                                        <p:tgtEl>
                                          <p:spTgt spid="7"/>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34" fill="hold">
                            <p:stCondLst>
                              <p:cond delay="3500"/>
                            </p:stCondLst>
                            <p:childTnLst>
                              <p:par>
                                <p:cTn id="35" presetID="30"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800" decel="100000"/>
                                        <p:tgtEl>
                                          <p:spTgt spid="6"/>
                                        </p:tgtEl>
                                      </p:cBhvr>
                                    </p:animEffect>
                                    <p:anim calcmode="lin" valueType="num">
                                      <p:cBhvr>
                                        <p:cTn id="38" dur="800" decel="100000" fill="hold"/>
                                        <p:tgtEl>
                                          <p:spTgt spid="6"/>
                                        </p:tgtEl>
                                        <p:attrNameLst>
                                          <p:attrName>style.rotation</p:attrName>
                                        </p:attrNameLst>
                                      </p:cBhvr>
                                      <p:tavLst>
                                        <p:tav tm="0">
                                          <p:val>
                                            <p:fltVal val="-90"/>
                                          </p:val>
                                        </p:tav>
                                        <p:tav tm="100000">
                                          <p:val>
                                            <p:fltVal val="0"/>
                                          </p:val>
                                        </p:tav>
                                      </p:tavLst>
                                    </p:anim>
                                    <p:anim calcmode="lin" valueType="num">
                                      <p:cBhvr>
                                        <p:cTn id="39" dur="800" decel="100000" fill="hold"/>
                                        <p:tgtEl>
                                          <p:spTgt spid="6"/>
                                        </p:tgtEl>
                                        <p:attrNameLst>
                                          <p:attrName>ppt_x</p:attrName>
                                        </p:attrNameLst>
                                      </p:cBhvr>
                                      <p:tavLst>
                                        <p:tav tm="0">
                                          <p:val>
                                            <p:strVal val="#ppt_x+0.4"/>
                                          </p:val>
                                        </p:tav>
                                        <p:tav tm="100000">
                                          <p:val>
                                            <p:strVal val="#ppt_x-0.05"/>
                                          </p:val>
                                        </p:tav>
                                      </p:tavLst>
                                    </p:anim>
                                    <p:anim calcmode="lin" valueType="num">
                                      <p:cBhvr>
                                        <p:cTn id="40" dur="800" decel="100000" fill="hold"/>
                                        <p:tgtEl>
                                          <p:spTgt spid="6"/>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par>
                          <p:cTn id="43" fill="hold">
                            <p:stCondLst>
                              <p:cond delay="4500"/>
                            </p:stCondLst>
                            <p:childTnLst>
                              <p:par>
                                <p:cTn id="44" presetID="30"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800" decel="100000"/>
                                        <p:tgtEl>
                                          <p:spTgt spid="5"/>
                                        </p:tgtEl>
                                      </p:cBhvr>
                                    </p:animEffect>
                                    <p:anim calcmode="lin" valueType="num">
                                      <p:cBhvr>
                                        <p:cTn id="47" dur="800" decel="100000" fill="hold"/>
                                        <p:tgtEl>
                                          <p:spTgt spid="5"/>
                                        </p:tgtEl>
                                        <p:attrNameLst>
                                          <p:attrName>style.rotation</p:attrName>
                                        </p:attrNameLst>
                                      </p:cBhvr>
                                      <p:tavLst>
                                        <p:tav tm="0">
                                          <p:val>
                                            <p:fltVal val="-90"/>
                                          </p:val>
                                        </p:tav>
                                        <p:tav tm="100000">
                                          <p:val>
                                            <p:fltVal val="0"/>
                                          </p:val>
                                        </p:tav>
                                      </p:tavLst>
                                    </p:anim>
                                    <p:anim calcmode="lin" valueType="num">
                                      <p:cBhvr>
                                        <p:cTn id="48" dur="800" decel="100000" fill="hold"/>
                                        <p:tgtEl>
                                          <p:spTgt spid="5"/>
                                        </p:tgtEl>
                                        <p:attrNameLst>
                                          <p:attrName>ppt_x</p:attrName>
                                        </p:attrNameLst>
                                      </p:cBhvr>
                                      <p:tavLst>
                                        <p:tav tm="0">
                                          <p:val>
                                            <p:strVal val="#ppt_x+0.4"/>
                                          </p:val>
                                        </p:tav>
                                        <p:tav tm="100000">
                                          <p:val>
                                            <p:strVal val="#ppt_x-0.05"/>
                                          </p:val>
                                        </p:tav>
                                      </p:tavLst>
                                    </p:anim>
                                    <p:anim calcmode="lin" valueType="num">
                                      <p:cBhvr>
                                        <p:cTn id="49" dur="800" decel="100000" fill="hold"/>
                                        <p:tgtEl>
                                          <p:spTgt spid="5"/>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416050" y="297996"/>
            <a:ext cx="7040872" cy="801288"/>
            <a:chOff x="1733740" y="602796"/>
            <a:chExt cx="7040872" cy="801288"/>
          </a:xfrm>
        </p:grpSpPr>
        <p:sp>
          <p:nvSpPr>
            <p:cNvPr id="16" name="文本框 15"/>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6" name="组合 5"/>
          <p:cNvGrpSpPr/>
          <p:nvPr/>
        </p:nvGrpSpPr>
        <p:grpSpPr>
          <a:xfrm>
            <a:off x="1791608" y="1979613"/>
            <a:ext cx="1795473" cy="3317875"/>
            <a:chOff x="1791608" y="1979613"/>
            <a:chExt cx="1795473" cy="3317875"/>
          </a:xfrm>
        </p:grpSpPr>
        <p:sp>
          <p:nvSpPr>
            <p:cNvPr id="4" name="MH_Other_1"/>
            <p:cNvSpPr/>
            <p:nvPr>
              <p:custDataLst>
                <p:tags r:id="rId8"/>
              </p:custDataLst>
            </p:nvPr>
          </p:nvSpPr>
          <p:spPr>
            <a:xfrm>
              <a:off x="1791608" y="1979613"/>
              <a:ext cx="1795473"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01</a:t>
              </a:r>
              <a:endParaRPr lang="zh-CN" altLang="en-US" sz="3200">
                <a:solidFill>
                  <a:srgbClr val="FFFFFF"/>
                </a:solidFill>
              </a:endParaRPr>
            </a:p>
          </p:txBody>
        </p:sp>
        <p:sp>
          <p:nvSpPr>
            <p:cNvPr id="20" name="MH_SubTitle_1"/>
            <p:cNvSpPr/>
            <p:nvPr>
              <p:custDataLst>
                <p:tags r:id="rId9"/>
              </p:custDataLst>
            </p:nvPr>
          </p:nvSpPr>
          <p:spPr>
            <a:xfrm>
              <a:off x="1791608" y="2216150"/>
              <a:ext cx="1795473"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18" name="矩形 17"/>
            <p:cNvSpPr/>
            <p:nvPr/>
          </p:nvSpPr>
          <p:spPr>
            <a:xfrm>
              <a:off x="2002920"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8" name="组合 7"/>
          <p:cNvGrpSpPr/>
          <p:nvPr/>
        </p:nvGrpSpPr>
        <p:grpSpPr>
          <a:xfrm>
            <a:off x="4064831" y="1979613"/>
            <a:ext cx="1795472" cy="3317875"/>
            <a:chOff x="4064831" y="1979613"/>
            <a:chExt cx="1795472" cy="3317875"/>
          </a:xfrm>
        </p:grpSpPr>
        <p:sp>
          <p:nvSpPr>
            <p:cNvPr id="7" name="MH_Other_2"/>
            <p:cNvSpPr/>
            <p:nvPr>
              <p:custDataLst>
                <p:tags r:id="rId6"/>
              </p:custDataLst>
            </p:nvPr>
          </p:nvSpPr>
          <p:spPr>
            <a:xfrm>
              <a:off x="4064831" y="1979613"/>
              <a:ext cx="1795472"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02</a:t>
              </a:r>
              <a:endParaRPr lang="zh-CN" altLang="en-US" sz="3200">
                <a:solidFill>
                  <a:srgbClr val="FFFFFF"/>
                </a:solidFill>
              </a:endParaRPr>
            </a:p>
          </p:txBody>
        </p:sp>
        <p:sp>
          <p:nvSpPr>
            <p:cNvPr id="21" name="MH_SubTitle_2"/>
            <p:cNvSpPr/>
            <p:nvPr>
              <p:custDataLst>
                <p:tags r:id="rId7"/>
              </p:custDataLst>
            </p:nvPr>
          </p:nvSpPr>
          <p:spPr>
            <a:xfrm>
              <a:off x="4064831" y="2216150"/>
              <a:ext cx="1795472"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19" name="矩形 18"/>
            <p:cNvSpPr/>
            <p:nvPr/>
          </p:nvSpPr>
          <p:spPr>
            <a:xfrm>
              <a:off x="4276143"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9" name="组合 8"/>
          <p:cNvGrpSpPr/>
          <p:nvPr/>
        </p:nvGrpSpPr>
        <p:grpSpPr>
          <a:xfrm>
            <a:off x="6338050" y="1979613"/>
            <a:ext cx="1795473" cy="3317875"/>
            <a:chOff x="6338050" y="1979613"/>
            <a:chExt cx="1795473" cy="3317875"/>
          </a:xfrm>
        </p:grpSpPr>
        <p:sp>
          <p:nvSpPr>
            <p:cNvPr id="11" name="MH_Other_3"/>
            <p:cNvSpPr/>
            <p:nvPr>
              <p:custDataLst>
                <p:tags r:id="rId4"/>
              </p:custDataLst>
            </p:nvPr>
          </p:nvSpPr>
          <p:spPr>
            <a:xfrm>
              <a:off x="6338050" y="1979613"/>
              <a:ext cx="1795473"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03</a:t>
              </a:r>
              <a:endParaRPr lang="zh-CN" altLang="en-US" sz="3200">
                <a:solidFill>
                  <a:srgbClr val="FFFFFF"/>
                </a:solidFill>
              </a:endParaRPr>
            </a:p>
          </p:txBody>
        </p:sp>
        <p:sp>
          <p:nvSpPr>
            <p:cNvPr id="22" name="MH_SubTitle_3"/>
            <p:cNvSpPr/>
            <p:nvPr>
              <p:custDataLst>
                <p:tags r:id="rId5"/>
              </p:custDataLst>
            </p:nvPr>
          </p:nvSpPr>
          <p:spPr>
            <a:xfrm>
              <a:off x="6338050" y="2216150"/>
              <a:ext cx="1795473"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24" name="矩形 23"/>
            <p:cNvSpPr/>
            <p:nvPr/>
          </p:nvSpPr>
          <p:spPr>
            <a:xfrm>
              <a:off x="6549362"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10" name="组合 9"/>
          <p:cNvGrpSpPr/>
          <p:nvPr/>
        </p:nvGrpSpPr>
        <p:grpSpPr>
          <a:xfrm>
            <a:off x="8611272" y="1979613"/>
            <a:ext cx="1795472" cy="3317875"/>
            <a:chOff x="8611272" y="1979613"/>
            <a:chExt cx="1795472" cy="3317875"/>
          </a:xfrm>
        </p:grpSpPr>
        <p:sp>
          <p:nvSpPr>
            <p:cNvPr id="14" name="MH_Other_4"/>
            <p:cNvSpPr/>
            <p:nvPr>
              <p:custDataLst>
                <p:tags r:id="rId2"/>
              </p:custDataLst>
            </p:nvPr>
          </p:nvSpPr>
          <p:spPr>
            <a:xfrm>
              <a:off x="8611272" y="1979613"/>
              <a:ext cx="1795472" cy="977900"/>
            </a:xfrm>
            <a:custGeom>
              <a:avLst/>
              <a:gdLst>
                <a:gd name="connsiteX0" fmla="*/ 0 w 1455420"/>
                <a:gd name="connsiteY0" fmla="*/ 0 h 976547"/>
                <a:gd name="connsiteX1" fmla="*/ 1455420 w 1455420"/>
                <a:gd name="connsiteY1" fmla="*/ 0 h 976547"/>
                <a:gd name="connsiteX2" fmla="*/ 1455420 w 1455420"/>
                <a:gd name="connsiteY2" fmla="*/ 138392 h 976547"/>
                <a:gd name="connsiteX3" fmla="*/ 0 w 1455420"/>
                <a:gd name="connsiteY3" fmla="*/ 976547 h 976547"/>
                <a:gd name="connsiteX4" fmla="*/ 0 w 1455420"/>
                <a:gd name="connsiteY4" fmla="*/ 0 h 976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20" h="976547">
                  <a:moveTo>
                    <a:pt x="0" y="0"/>
                  </a:moveTo>
                  <a:lnTo>
                    <a:pt x="1455420" y="0"/>
                  </a:lnTo>
                  <a:lnTo>
                    <a:pt x="1455420" y="138392"/>
                  </a:lnTo>
                  <a:lnTo>
                    <a:pt x="0" y="976547"/>
                  </a:lnTo>
                  <a:lnTo>
                    <a:pt x="0" y="0"/>
                  </a:lnTo>
                  <a:close/>
                </a:path>
              </a:pathLst>
            </a:cu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44000" bIns="360000" anchor="ctr">
              <a:normAutofit/>
            </a:bodyPr>
            <a:lstStyle/>
            <a:p>
              <a:pPr>
                <a:defRPr/>
              </a:pPr>
              <a:r>
                <a:rPr lang="en-US" altLang="zh-CN" sz="3200">
                  <a:solidFill>
                    <a:srgbClr val="FFFFFF"/>
                  </a:solidFill>
                </a:rPr>
                <a:t>04</a:t>
              </a:r>
              <a:endParaRPr lang="zh-CN" altLang="en-US" sz="3200">
                <a:solidFill>
                  <a:srgbClr val="FFFFFF"/>
                </a:solidFill>
              </a:endParaRPr>
            </a:p>
          </p:txBody>
        </p:sp>
        <p:sp>
          <p:nvSpPr>
            <p:cNvPr id="23" name="MH_SubTitle_4"/>
            <p:cNvSpPr/>
            <p:nvPr>
              <p:custDataLst>
                <p:tags r:id="rId3"/>
              </p:custDataLst>
            </p:nvPr>
          </p:nvSpPr>
          <p:spPr>
            <a:xfrm>
              <a:off x="8611272" y="2216150"/>
              <a:ext cx="1795472" cy="3081338"/>
            </a:xfrm>
            <a:custGeom>
              <a:avLst/>
              <a:gdLst>
                <a:gd name="connsiteX0" fmla="*/ 1455420 w 1455420"/>
                <a:gd name="connsiteY0" fmla="*/ 0 h 3081281"/>
                <a:gd name="connsiteX1" fmla="*/ 1455420 w 1455420"/>
                <a:gd name="connsiteY1" fmla="*/ 755194 h 3081281"/>
                <a:gd name="connsiteX2" fmla="*/ 1455420 w 1455420"/>
                <a:gd name="connsiteY2" fmla="*/ 2617096 h 3081281"/>
                <a:gd name="connsiteX3" fmla="*/ 1455420 w 1455420"/>
                <a:gd name="connsiteY3" fmla="*/ 3081281 h 3081281"/>
                <a:gd name="connsiteX4" fmla="*/ 0 w 1455420"/>
                <a:gd name="connsiteY4" fmla="*/ 3081281 h 3081281"/>
                <a:gd name="connsiteX5" fmla="*/ 0 w 1455420"/>
                <a:gd name="connsiteY5" fmla="*/ 2617096 h 3081281"/>
                <a:gd name="connsiteX6" fmla="*/ 0 w 1455420"/>
                <a:gd name="connsiteY6" fmla="*/ 1593349 h 3081281"/>
                <a:gd name="connsiteX7" fmla="*/ 0 w 1455420"/>
                <a:gd name="connsiteY7" fmla="*/ 838155 h 3081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5420" h="3081281">
                  <a:moveTo>
                    <a:pt x="1455420" y="0"/>
                  </a:moveTo>
                  <a:lnTo>
                    <a:pt x="1455420" y="755194"/>
                  </a:lnTo>
                  <a:lnTo>
                    <a:pt x="1455420" y="2617096"/>
                  </a:lnTo>
                  <a:lnTo>
                    <a:pt x="1455420" y="3081281"/>
                  </a:lnTo>
                  <a:lnTo>
                    <a:pt x="0" y="3081281"/>
                  </a:lnTo>
                  <a:lnTo>
                    <a:pt x="0" y="2617096"/>
                  </a:lnTo>
                  <a:lnTo>
                    <a:pt x="0" y="1593349"/>
                  </a:lnTo>
                  <a:lnTo>
                    <a:pt x="0" y="838155"/>
                  </a:lnTo>
                  <a:close/>
                </a:path>
              </a:pathLst>
            </a:custGeom>
            <a:solidFill>
              <a:srgbClr val="FFFFFF"/>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tIns="720000" anchor="ctr">
              <a:normAutofit/>
            </a:bodyPr>
            <a:lstStyle/>
            <a:p>
              <a:pPr algn="ctr">
                <a:lnSpc>
                  <a:spcPct val="120000"/>
                </a:lnSpc>
                <a:defRPr/>
              </a:pPr>
              <a:endParaRPr lang="zh-CN" altLang="en-US" sz="2000" dirty="0">
                <a:solidFill>
                  <a:srgbClr val="333333"/>
                </a:solidFill>
              </a:endParaRPr>
            </a:p>
          </p:txBody>
        </p:sp>
        <p:sp>
          <p:nvSpPr>
            <p:cNvPr id="25" name="矩形 24"/>
            <p:cNvSpPr/>
            <p:nvPr/>
          </p:nvSpPr>
          <p:spPr>
            <a:xfrm>
              <a:off x="8822584" y="3490403"/>
              <a:ext cx="1372847"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441948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内容占位符 6"/>
          <p:cNvGraphicFramePr>
            <a:graphicFrameLocks noGrp="1"/>
          </p:cNvGraphicFramePr>
          <p:nvPr>
            <p:ph idx="4294967295"/>
            <p:extLst>
              <p:ext uri="{D42A27DB-BD31-4B8C-83A1-F6EECF244321}">
                <p14:modId xmlns:p14="http://schemas.microsoft.com/office/powerpoint/2010/main" val="1410756288"/>
              </p:ext>
            </p:extLst>
          </p:nvPr>
        </p:nvGraphicFramePr>
        <p:xfrm>
          <a:off x="1414463" y="1514475"/>
          <a:ext cx="9398000" cy="3813175"/>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1416050" y="297996"/>
            <a:ext cx="7040872" cy="801288"/>
            <a:chOff x="1733740" y="602796"/>
            <a:chExt cx="7040872" cy="801288"/>
          </a:xfrm>
        </p:grpSpPr>
        <p:sp>
          <p:nvSpPr>
            <p:cNvPr id="4" name="文本框 3"/>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5" name="文本框 4"/>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5920837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MH_Other_1"/>
          <p:cNvCxnSpPr/>
          <p:nvPr>
            <p:custDataLst>
              <p:tags r:id="rId2"/>
            </p:custDataLst>
          </p:nvPr>
        </p:nvCxnSpPr>
        <p:spPr>
          <a:xfrm flipV="1">
            <a:off x="7383463" y="4441371"/>
            <a:ext cx="2292350" cy="895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MH_Other_2"/>
          <p:cNvCxnSpPr/>
          <p:nvPr>
            <p:custDataLst>
              <p:tags r:id="rId3"/>
            </p:custDataLst>
          </p:nvPr>
        </p:nvCxnSpPr>
        <p:spPr>
          <a:xfrm flipV="1">
            <a:off x="4962526" y="4441371"/>
            <a:ext cx="2290763" cy="895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MH_Other_3"/>
          <p:cNvCxnSpPr/>
          <p:nvPr>
            <p:custDataLst>
              <p:tags r:id="rId4"/>
            </p:custDataLst>
          </p:nvPr>
        </p:nvCxnSpPr>
        <p:spPr>
          <a:xfrm flipV="1">
            <a:off x="2540000" y="4441371"/>
            <a:ext cx="2292350" cy="895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MH_SubTitle_1"/>
          <p:cNvSpPr/>
          <p:nvPr>
            <p:custDataLst>
              <p:tags r:id="rId5"/>
            </p:custDataLst>
          </p:nvPr>
        </p:nvSpPr>
        <p:spPr>
          <a:xfrm rot="20340000">
            <a:off x="2603501" y="4876347"/>
            <a:ext cx="2468563" cy="658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000" b="1" dirty="0">
                <a:solidFill>
                  <a:schemeClr val="tx1">
                    <a:lumMod val="75000"/>
                    <a:lumOff val="25000"/>
                  </a:schemeClr>
                </a:solidFill>
              </a:rPr>
              <a:t>LOREM IPSUM</a:t>
            </a:r>
            <a:endParaRPr lang="zh-CN" altLang="en-US" sz="2000" b="1" dirty="0">
              <a:solidFill>
                <a:schemeClr val="tx1">
                  <a:lumMod val="75000"/>
                  <a:lumOff val="25000"/>
                </a:schemeClr>
              </a:solidFill>
            </a:endParaRPr>
          </a:p>
        </p:txBody>
      </p:sp>
      <p:sp>
        <p:nvSpPr>
          <p:cNvPr id="29" name="MH_SubTitle_2"/>
          <p:cNvSpPr/>
          <p:nvPr>
            <p:custDataLst>
              <p:tags r:id="rId6"/>
            </p:custDataLst>
          </p:nvPr>
        </p:nvSpPr>
        <p:spPr>
          <a:xfrm rot="20340000">
            <a:off x="5027614" y="4877934"/>
            <a:ext cx="2466975" cy="658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000" b="1" dirty="0">
                <a:solidFill>
                  <a:schemeClr val="tx1">
                    <a:lumMod val="75000"/>
                    <a:lumOff val="25000"/>
                  </a:schemeClr>
                </a:solidFill>
              </a:rPr>
              <a:t>LOREM IPSUM</a:t>
            </a:r>
            <a:endParaRPr lang="zh-CN" altLang="en-US" sz="2000" b="1" dirty="0">
              <a:solidFill>
                <a:schemeClr val="tx1">
                  <a:lumMod val="75000"/>
                  <a:lumOff val="25000"/>
                </a:schemeClr>
              </a:solidFill>
            </a:endParaRPr>
          </a:p>
        </p:txBody>
      </p:sp>
      <p:sp>
        <p:nvSpPr>
          <p:cNvPr id="30" name="MH_SubTitle_3"/>
          <p:cNvSpPr/>
          <p:nvPr>
            <p:custDataLst>
              <p:tags r:id="rId7"/>
            </p:custDataLst>
          </p:nvPr>
        </p:nvSpPr>
        <p:spPr>
          <a:xfrm rot="20340000">
            <a:off x="7466014" y="4874759"/>
            <a:ext cx="2466975" cy="66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r>
              <a:rPr lang="en-US" altLang="zh-CN" sz="2000" b="1" dirty="0">
                <a:solidFill>
                  <a:schemeClr val="tx1">
                    <a:lumMod val="75000"/>
                    <a:lumOff val="25000"/>
                  </a:schemeClr>
                </a:solidFill>
              </a:rPr>
              <a:t>LOREM IPSUM</a:t>
            </a:r>
            <a:endParaRPr lang="zh-CN" altLang="en-US" sz="2000" b="1" dirty="0">
              <a:solidFill>
                <a:schemeClr val="tx1">
                  <a:lumMod val="75000"/>
                  <a:lumOff val="25000"/>
                </a:schemeClr>
              </a:solidFill>
            </a:endParaRPr>
          </a:p>
        </p:txBody>
      </p:sp>
      <p:pic>
        <p:nvPicPr>
          <p:cNvPr id="6" name="图片占位符 5"/>
          <p:cNvPicPr>
            <a:picLocks noGrp="1" noChangeAspect="1"/>
          </p:cNvPicPr>
          <p:nvPr>
            <p:ph type="pic" sz="quarter" idx="10"/>
          </p:nvPr>
        </p:nvPicPr>
        <p:blipFill>
          <a:blip r:embed="rId10" cstate="print">
            <a:extLst>
              <a:ext uri="{28A0092B-C50C-407E-A947-70E740481C1C}">
                <a14:useLocalDpi xmlns:a14="http://schemas.microsoft.com/office/drawing/2010/main" val="0"/>
              </a:ext>
            </a:extLst>
          </a:blip>
          <a:srcRect l="20960" r="20960"/>
          <a:stretch>
            <a:fillRect/>
          </a:stretch>
        </p:blipFill>
        <p:spPr/>
      </p:pic>
      <p:pic>
        <p:nvPicPr>
          <p:cNvPr id="17" name="图片占位符 16"/>
          <p:cNvPicPr>
            <a:picLocks noGrp="1" noChangeAspect="1"/>
          </p:cNvPicPr>
          <p:nvPr>
            <p:ph type="pic" sz="quarter" idx="12"/>
          </p:nvPr>
        </p:nvPicPr>
        <p:blipFill>
          <a:blip r:embed="rId11" cstate="print">
            <a:extLst>
              <a:ext uri="{28A0092B-C50C-407E-A947-70E740481C1C}">
                <a14:useLocalDpi xmlns:a14="http://schemas.microsoft.com/office/drawing/2010/main" val="0"/>
              </a:ext>
            </a:extLst>
          </a:blip>
          <a:srcRect l="20688" r="20688"/>
          <a:stretch>
            <a:fillRect/>
          </a:stretch>
        </p:blipFill>
        <p:spPr/>
      </p:pic>
      <p:grpSp>
        <p:nvGrpSpPr>
          <p:cNvPr id="14" name="组合 13"/>
          <p:cNvGrpSpPr/>
          <p:nvPr/>
        </p:nvGrpSpPr>
        <p:grpSpPr>
          <a:xfrm>
            <a:off x="1416050" y="297996"/>
            <a:ext cx="7040872" cy="801288"/>
            <a:chOff x="1733740" y="602796"/>
            <a:chExt cx="7040872" cy="801288"/>
          </a:xfrm>
        </p:grpSpPr>
        <p:sp>
          <p:nvSpPr>
            <p:cNvPr id="15" name="文本框 1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6" name="文本框 1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pic>
        <p:nvPicPr>
          <p:cNvPr id="12" name="图片占位符 11"/>
          <p:cNvPicPr>
            <a:picLocks noGrp="1" noChangeAspect="1"/>
          </p:cNvPicPr>
          <p:nvPr>
            <p:ph type="pic" sz="quarter" idx="11"/>
          </p:nvPr>
        </p:nvPicPr>
        <p:blipFill>
          <a:blip r:embed="rId12">
            <a:extLst>
              <a:ext uri="{28A0092B-C50C-407E-A947-70E740481C1C}">
                <a14:useLocalDpi xmlns:a14="http://schemas.microsoft.com/office/drawing/2010/main" val="0"/>
              </a:ext>
            </a:extLst>
          </a:blip>
          <a:srcRect l="21880" r="21880"/>
          <a:stretch>
            <a:fillRect/>
          </a:stretch>
        </p:blipFill>
        <p:spPr/>
      </p:pic>
    </p:spTree>
    <p:custDataLst>
      <p:tags r:id="rId1"/>
    </p:custDataLst>
    <p:extLst>
      <p:ext uri="{BB962C8B-B14F-4D97-AF65-F5344CB8AC3E}">
        <p14:creationId xmlns:p14="http://schemas.microsoft.com/office/powerpoint/2010/main" val="21427911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1000"/>
                                        <p:tgtEl>
                                          <p:spTgt spid="28"/>
                                        </p:tgtEl>
                                      </p:cBhvr>
                                    </p:animEffect>
                                    <p:anim calcmode="lin" valueType="num">
                                      <p:cBhvr>
                                        <p:cTn id="39" dur="1000" fill="hold"/>
                                        <p:tgtEl>
                                          <p:spTgt spid="28"/>
                                        </p:tgtEl>
                                        <p:attrNameLst>
                                          <p:attrName>ppt_x</p:attrName>
                                        </p:attrNameLst>
                                      </p:cBhvr>
                                      <p:tavLst>
                                        <p:tav tm="0">
                                          <p:val>
                                            <p:strVal val="#ppt_x"/>
                                          </p:val>
                                        </p:tav>
                                        <p:tav tm="100000">
                                          <p:val>
                                            <p:strVal val="#ppt_x"/>
                                          </p:val>
                                        </p:tav>
                                      </p:tavLst>
                                    </p:anim>
                                    <p:anim calcmode="lin" valueType="num">
                                      <p:cBhvr>
                                        <p:cTn id="40" dur="1000" fill="hold"/>
                                        <p:tgtEl>
                                          <p:spTgt spid="2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1000"/>
                                        <p:tgtEl>
                                          <p:spTgt spid="29"/>
                                        </p:tgtEl>
                                      </p:cBhvr>
                                    </p:animEffect>
                                    <p:anim calcmode="lin" valueType="num">
                                      <p:cBhvr>
                                        <p:cTn id="44" dur="1000" fill="hold"/>
                                        <p:tgtEl>
                                          <p:spTgt spid="29"/>
                                        </p:tgtEl>
                                        <p:attrNameLst>
                                          <p:attrName>ppt_x</p:attrName>
                                        </p:attrNameLst>
                                      </p:cBhvr>
                                      <p:tavLst>
                                        <p:tav tm="0">
                                          <p:val>
                                            <p:strVal val="#ppt_x"/>
                                          </p:val>
                                        </p:tav>
                                        <p:tav tm="100000">
                                          <p:val>
                                            <p:strVal val="#ppt_x"/>
                                          </p:val>
                                        </p:tav>
                                      </p:tavLst>
                                    </p:anim>
                                    <p:anim calcmode="lin" valueType="num">
                                      <p:cBhvr>
                                        <p:cTn id="45" dur="1000" fill="hold"/>
                                        <p:tgtEl>
                                          <p:spTgt spid="2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1"/>
          <p:cNvSpPr/>
          <p:nvPr>
            <p:custDataLst>
              <p:tags r:id="rId2"/>
            </p:custDataLst>
          </p:nvPr>
        </p:nvSpPr>
        <p:spPr>
          <a:xfrm>
            <a:off x="2530476" y="1380899"/>
            <a:ext cx="1412875" cy="1414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5" name="MH_Other_1"/>
          <p:cNvSpPr/>
          <p:nvPr>
            <p:custDataLst>
              <p:tags r:id="rId3"/>
            </p:custDataLst>
          </p:nvPr>
        </p:nvSpPr>
        <p:spPr>
          <a:xfrm>
            <a:off x="2393951" y="1257075"/>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A</a:t>
            </a:r>
            <a:endParaRPr lang="zh-CN" altLang="en-US" sz="2400" dirty="0">
              <a:solidFill>
                <a:schemeClr val="tx1"/>
              </a:solidFill>
            </a:endParaRPr>
          </a:p>
        </p:txBody>
      </p:sp>
      <p:sp>
        <p:nvSpPr>
          <p:cNvPr id="6" name="MH_SubTitle_2"/>
          <p:cNvSpPr/>
          <p:nvPr>
            <p:custDataLst>
              <p:tags r:id="rId4"/>
            </p:custDataLst>
          </p:nvPr>
        </p:nvSpPr>
        <p:spPr>
          <a:xfrm>
            <a:off x="5426076" y="1380899"/>
            <a:ext cx="1412875" cy="14144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7" name="MH_Other_2"/>
          <p:cNvSpPr/>
          <p:nvPr>
            <p:custDataLst>
              <p:tags r:id="rId5"/>
            </p:custDataLst>
          </p:nvPr>
        </p:nvSpPr>
        <p:spPr>
          <a:xfrm>
            <a:off x="5289551" y="1257075"/>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B</a:t>
            </a:r>
            <a:endParaRPr lang="zh-CN" altLang="en-US" sz="2400" dirty="0">
              <a:solidFill>
                <a:schemeClr val="tx1"/>
              </a:solidFill>
            </a:endParaRPr>
          </a:p>
        </p:txBody>
      </p:sp>
      <p:sp>
        <p:nvSpPr>
          <p:cNvPr id="8" name="MH_SubTitle_3"/>
          <p:cNvSpPr/>
          <p:nvPr>
            <p:custDataLst>
              <p:tags r:id="rId6"/>
            </p:custDataLst>
          </p:nvPr>
        </p:nvSpPr>
        <p:spPr>
          <a:xfrm>
            <a:off x="8321676" y="1380899"/>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9" name="MH_Other_3"/>
          <p:cNvSpPr/>
          <p:nvPr>
            <p:custDataLst>
              <p:tags r:id="rId7"/>
            </p:custDataLst>
          </p:nvPr>
        </p:nvSpPr>
        <p:spPr>
          <a:xfrm>
            <a:off x="8185151" y="1257075"/>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dirty="0">
                <a:solidFill>
                  <a:schemeClr val="tx1"/>
                </a:solidFill>
              </a:rPr>
              <a:t>C</a:t>
            </a:r>
            <a:endParaRPr lang="zh-CN" altLang="en-US" sz="2400" dirty="0">
              <a:solidFill>
                <a:schemeClr val="tx1"/>
              </a:solidFill>
            </a:endParaRPr>
          </a:p>
        </p:txBody>
      </p:sp>
      <p:sp>
        <p:nvSpPr>
          <p:cNvPr id="10" name="MH_SubTitle_4"/>
          <p:cNvSpPr/>
          <p:nvPr>
            <p:custDataLst>
              <p:tags r:id="rId8"/>
            </p:custDataLst>
          </p:nvPr>
        </p:nvSpPr>
        <p:spPr>
          <a:xfrm>
            <a:off x="2530476" y="3599770"/>
            <a:ext cx="1412875" cy="1414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11" name="MH_Other_4"/>
          <p:cNvSpPr/>
          <p:nvPr>
            <p:custDataLst>
              <p:tags r:id="rId9"/>
            </p:custDataLst>
          </p:nvPr>
        </p:nvSpPr>
        <p:spPr>
          <a:xfrm>
            <a:off x="2393951" y="3475946"/>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D</a:t>
            </a:r>
            <a:endParaRPr lang="zh-CN" altLang="en-US" sz="2400" dirty="0">
              <a:solidFill>
                <a:schemeClr val="tx1"/>
              </a:solidFill>
            </a:endParaRPr>
          </a:p>
        </p:txBody>
      </p:sp>
      <p:sp>
        <p:nvSpPr>
          <p:cNvPr id="12" name="MH_SubTitle_5"/>
          <p:cNvSpPr/>
          <p:nvPr>
            <p:custDataLst>
              <p:tags r:id="rId10"/>
            </p:custDataLst>
          </p:nvPr>
        </p:nvSpPr>
        <p:spPr>
          <a:xfrm>
            <a:off x="5426076" y="3599770"/>
            <a:ext cx="1412875" cy="14144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13" name="MH_Other_5"/>
          <p:cNvSpPr/>
          <p:nvPr>
            <p:custDataLst>
              <p:tags r:id="rId11"/>
            </p:custDataLst>
          </p:nvPr>
        </p:nvSpPr>
        <p:spPr>
          <a:xfrm>
            <a:off x="5289551" y="3475946"/>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E</a:t>
            </a:r>
            <a:endParaRPr lang="zh-CN" altLang="en-US" sz="2400" dirty="0">
              <a:solidFill>
                <a:schemeClr val="tx1"/>
              </a:solidFill>
            </a:endParaRPr>
          </a:p>
        </p:txBody>
      </p:sp>
      <p:sp>
        <p:nvSpPr>
          <p:cNvPr id="14" name="MH_SubTitle_6"/>
          <p:cNvSpPr/>
          <p:nvPr>
            <p:custDataLst>
              <p:tags r:id="rId12"/>
            </p:custDataLst>
          </p:nvPr>
        </p:nvSpPr>
        <p:spPr>
          <a:xfrm>
            <a:off x="8321676" y="3599770"/>
            <a:ext cx="1412875" cy="14144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000" dirty="0">
                <a:solidFill>
                  <a:srgbClr val="FFFFFF"/>
                </a:solidFill>
              </a:rPr>
              <a:t>LOREM</a:t>
            </a:r>
            <a:endParaRPr lang="zh-CN" altLang="en-US" sz="2000" dirty="0">
              <a:solidFill>
                <a:srgbClr val="FFFFFF"/>
              </a:solidFill>
            </a:endParaRPr>
          </a:p>
        </p:txBody>
      </p:sp>
      <p:sp>
        <p:nvSpPr>
          <p:cNvPr id="15" name="MH_Other_6"/>
          <p:cNvSpPr/>
          <p:nvPr>
            <p:custDataLst>
              <p:tags r:id="rId13"/>
            </p:custDataLst>
          </p:nvPr>
        </p:nvSpPr>
        <p:spPr>
          <a:xfrm>
            <a:off x="8185151" y="3475946"/>
            <a:ext cx="1685925" cy="1978025"/>
          </a:xfrm>
          <a:custGeom>
            <a:avLst/>
            <a:gdLst>
              <a:gd name="connsiteX0" fmla="*/ 1505188 w 1685110"/>
              <a:gd name="connsiteY0" fmla="*/ 1871330 h 1976954"/>
              <a:gd name="connsiteX1" fmla="*/ 1558001 w 1685110"/>
              <a:gd name="connsiteY1" fmla="*/ 1924142 h 1976954"/>
              <a:gd name="connsiteX2" fmla="*/ 1505188 w 1685110"/>
              <a:gd name="connsiteY2" fmla="*/ 1976954 h 1976954"/>
              <a:gd name="connsiteX3" fmla="*/ 1452376 w 1685110"/>
              <a:gd name="connsiteY3" fmla="*/ 1924142 h 1976954"/>
              <a:gd name="connsiteX4" fmla="*/ 1505188 w 1685110"/>
              <a:gd name="connsiteY4" fmla="*/ 1871330 h 1976954"/>
              <a:gd name="connsiteX5" fmla="*/ 179922 w 1685110"/>
              <a:gd name="connsiteY5" fmla="*/ 1871330 h 1976954"/>
              <a:gd name="connsiteX6" fmla="*/ 232734 w 1685110"/>
              <a:gd name="connsiteY6" fmla="*/ 1924142 h 1976954"/>
              <a:gd name="connsiteX7" fmla="*/ 179922 w 1685110"/>
              <a:gd name="connsiteY7" fmla="*/ 1976954 h 1976954"/>
              <a:gd name="connsiteX8" fmla="*/ 127109 w 1685110"/>
              <a:gd name="connsiteY8" fmla="*/ 1924142 h 1976954"/>
              <a:gd name="connsiteX9" fmla="*/ 179922 w 1685110"/>
              <a:gd name="connsiteY9" fmla="*/ 1871330 h 1976954"/>
              <a:gd name="connsiteX10" fmla="*/ 851064 w 1685110"/>
              <a:gd name="connsiteY10" fmla="*/ 0 h 1976954"/>
              <a:gd name="connsiteX11" fmla="*/ 1685110 w 1685110"/>
              <a:gd name="connsiteY11" fmla="*/ 834045 h 1976954"/>
              <a:gd name="connsiteX12" fmla="*/ 1317387 w 1685110"/>
              <a:gd name="connsiteY12" fmla="*/ 1525648 h 1976954"/>
              <a:gd name="connsiteX13" fmla="*/ 1204499 w 1685110"/>
              <a:gd name="connsiteY13" fmla="*/ 1586922 h 1976954"/>
              <a:gd name="connsiteX14" fmla="*/ 1205188 w 1685110"/>
              <a:gd name="connsiteY14" fmla="*/ 1587411 h 1976954"/>
              <a:gd name="connsiteX15" fmla="*/ 1096842 w 1685110"/>
              <a:gd name="connsiteY15" fmla="*/ 1920952 h 1976954"/>
              <a:gd name="connsiteX16" fmla="*/ 1437117 w 1685110"/>
              <a:gd name="connsiteY16" fmla="*/ 1940344 h 1976954"/>
              <a:gd name="connsiteX17" fmla="*/ 1439652 w 1685110"/>
              <a:gd name="connsiteY17" fmla="*/ 1959201 h 1976954"/>
              <a:gd name="connsiteX18" fmla="*/ 1078909 w 1685110"/>
              <a:gd name="connsiteY18" fmla="*/ 1931784 h 1976954"/>
              <a:gd name="connsiteX19" fmla="*/ 1188163 w 1685110"/>
              <a:gd name="connsiteY19" fmla="*/ 1575316 h 1976954"/>
              <a:gd name="connsiteX20" fmla="*/ 1189182 w 1685110"/>
              <a:gd name="connsiteY20" fmla="*/ 1576040 h 1976954"/>
              <a:gd name="connsiteX21" fmla="*/ 1307912 w 1685110"/>
              <a:gd name="connsiteY21" fmla="*/ 1511596 h 1976954"/>
              <a:gd name="connsiteX22" fmla="*/ 1668162 w 1685110"/>
              <a:gd name="connsiteY22" fmla="*/ 834045 h 1976954"/>
              <a:gd name="connsiteX23" fmla="*/ 851064 w 1685110"/>
              <a:gd name="connsiteY23" fmla="*/ 16948 h 1976954"/>
              <a:gd name="connsiteX24" fmla="*/ 842681 w 1685110"/>
              <a:gd name="connsiteY24" fmla="*/ 17793 h 1976954"/>
              <a:gd name="connsiteX25" fmla="*/ 842681 w 1685110"/>
              <a:gd name="connsiteY25" fmla="*/ 845 h 1976954"/>
              <a:gd name="connsiteX26" fmla="*/ 834046 w 1685110"/>
              <a:gd name="connsiteY26" fmla="*/ 0 h 1976954"/>
              <a:gd name="connsiteX27" fmla="*/ 842429 w 1685110"/>
              <a:gd name="connsiteY27" fmla="*/ 845 h 1976954"/>
              <a:gd name="connsiteX28" fmla="*/ 842429 w 1685110"/>
              <a:gd name="connsiteY28" fmla="*/ 17793 h 1976954"/>
              <a:gd name="connsiteX29" fmla="*/ 834046 w 1685110"/>
              <a:gd name="connsiteY29" fmla="*/ 16948 h 1976954"/>
              <a:gd name="connsiteX30" fmla="*/ 16948 w 1685110"/>
              <a:gd name="connsiteY30" fmla="*/ 834045 h 1976954"/>
              <a:gd name="connsiteX31" fmla="*/ 377198 w 1685110"/>
              <a:gd name="connsiteY31" fmla="*/ 1511596 h 1976954"/>
              <a:gd name="connsiteX32" fmla="*/ 495928 w 1685110"/>
              <a:gd name="connsiteY32" fmla="*/ 1576040 h 1976954"/>
              <a:gd name="connsiteX33" fmla="*/ 496947 w 1685110"/>
              <a:gd name="connsiteY33" fmla="*/ 1575316 h 1976954"/>
              <a:gd name="connsiteX34" fmla="*/ 606201 w 1685110"/>
              <a:gd name="connsiteY34" fmla="*/ 1931784 h 1976954"/>
              <a:gd name="connsiteX35" fmla="*/ 245458 w 1685110"/>
              <a:gd name="connsiteY35" fmla="*/ 1959201 h 1976954"/>
              <a:gd name="connsiteX36" fmla="*/ 247993 w 1685110"/>
              <a:gd name="connsiteY36" fmla="*/ 1940344 h 1976954"/>
              <a:gd name="connsiteX37" fmla="*/ 588268 w 1685110"/>
              <a:gd name="connsiteY37" fmla="*/ 1920952 h 1976954"/>
              <a:gd name="connsiteX38" fmla="*/ 479922 w 1685110"/>
              <a:gd name="connsiteY38" fmla="*/ 1587411 h 1976954"/>
              <a:gd name="connsiteX39" fmla="*/ 480611 w 1685110"/>
              <a:gd name="connsiteY39" fmla="*/ 1586922 h 1976954"/>
              <a:gd name="connsiteX40" fmla="*/ 367723 w 1685110"/>
              <a:gd name="connsiteY40" fmla="*/ 1525648 h 1976954"/>
              <a:gd name="connsiteX41" fmla="*/ 0 w 1685110"/>
              <a:gd name="connsiteY41" fmla="*/ 834045 h 1976954"/>
              <a:gd name="connsiteX42" fmla="*/ 834046 w 1685110"/>
              <a:gd name="connsiteY42" fmla="*/ 0 h 1976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685110" h="1976954">
                <a:moveTo>
                  <a:pt x="1505188" y="1871330"/>
                </a:moveTo>
                <a:cubicBezTo>
                  <a:pt x="1534356" y="1871330"/>
                  <a:pt x="1558001" y="1894974"/>
                  <a:pt x="1558001" y="1924142"/>
                </a:cubicBezTo>
                <a:cubicBezTo>
                  <a:pt x="1558001" y="1953309"/>
                  <a:pt x="1534356" y="1976954"/>
                  <a:pt x="1505188" y="1976954"/>
                </a:cubicBezTo>
                <a:cubicBezTo>
                  <a:pt x="1476021" y="1976954"/>
                  <a:pt x="1452376" y="1953309"/>
                  <a:pt x="1452376" y="1924142"/>
                </a:cubicBezTo>
                <a:cubicBezTo>
                  <a:pt x="1452376" y="1894974"/>
                  <a:pt x="1476021" y="1871330"/>
                  <a:pt x="1505188" y="1871330"/>
                </a:cubicBezTo>
                <a:close/>
                <a:moveTo>
                  <a:pt x="179922" y="1871330"/>
                </a:moveTo>
                <a:cubicBezTo>
                  <a:pt x="209089" y="1871330"/>
                  <a:pt x="232734" y="1894974"/>
                  <a:pt x="232734" y="1924142"/>
                </a:cubicBezTo>
                <a:cubicBezTo>
                  <a:pt x="232734" y="1953309"/>
                  <a:pt x="209089" y="1976954"/>
                  <a:pt x="179922" y="1976954"/>
                </a:cubicBezTo>
                <a:cubicBezTo>
                  <a:pt x="150754" y="1976954"/>
                  <a:pt x="127109" y="1953309"/>
                  <a:pt x="127109" y="1924142"/>
                </a:cubicBezTo>
                <a:cubicBezTo>
                  <a:pt x="127109" y="1894974"/>
                  <a:pt x="150754" y="1871330"/>
                  <a:pt x="179922" y="1871330"/>
                </a:cubicBezTo>
                <a:close/>
                <a:moveTo>
                  <a:pt x="851064" y="0"/>
                </a:moveTo>
                <a:cubicBezTo>
                  <a:pt x="1311695" y="0"/>
                  <a:pt x="1685110" y="373414"/>
                  <a:pt x="1685110" y="834045"/>
                </a:cubicBezTo>
                <a:cubicBezTo>
                  <a:pt x="1685110" y="1121940"/>
                  <a:pt x="1539245" y="1375765"/>
                  <a:pt x="1317387" y="1525648"/>
                </a:cubicBezTo>
                <a:lnTo>
                  <a:pt x="1204499" y="1586922"/>
                </a:lnTo>
                <a:lnTo>
                  <a:pt x="1205188" y="1587411"/>
                </a:lnTo>
                <a:cubicBezTo>
                  <a:pt x="1003994" y="1690931"/>
                  <a:pt x="953417" y="1846629"/>
                  <a:pt x="1096842" y="1920952"/>
                </a:cubicBezTo>
                <a:cubicBezTo>
                  <a:pt x="1177477" y="1962738"/>
                  <a:pt x="1305257" y="1970020"/>
                  <a:pt x="1437117" y="1940344"/>
                </a:cubicBezTo>
                <a:lnTo>
                  <a:pt x="1439652" y="1959201"/>
                </a:lnTo>
                <a:cubicBezTo>
                  <a:pt x="1299336" y="1990374"/>
                  <a:pt x="1163385" y="1980041"/>
                  <a:pt x="1078909" y="1931784"/>
                </a:cubicBezTo>
                <a:cubicBezTo>
                  <a:pt x="934232" y="1849137"/>
                  <a:pt x="984601" y="1684798"/>
                  <a:pt x="1188163" y="1575316"/>
                </a:cubicBezTo>
                <a:lnTo>
                  <a:pt x="1189182" y="1576040"/>
                </a:lnTo>
                <a:lnTo>
                  <a:pt x="1307912" y="1511596"/>
                </a:lnTo>
                <a:cubicBezTo>
                  <a:pt x="1525261" y="1364757"/>
                  <a:pt x="1668162" y="1116089"/>
                  <a:pt x="1668162" y="834045"/>
                </a:cubicBezTo>
                <a:cubicBezTo>
                  <a:pt x="1668162" y="382774"/>
                  <a:pt x="1302335" y="16948"/>
                  <a:pt x="851064" y="16948"/>
                </a:cubicBezTo>
                <a:lnTo>
                  <a:pt x="842681" y="17793"/>
                </a:lnTo>
                <a:lnTo>
                  <a:pt x="842681" y="845"/>
                </a:lnTo>
                <a:close/>
                <a:moveTo>
                  <a:pt x="834046" y="0"/>
                </a:moveTo>
                <a:lnTo>
                  <a:pt x="842429" y="845"/>
                </a:lnTo>
                <a:lnTo>
                  <a:pt x="842429" y="17793"/>
                </a:lnTo>
                <a:lnTo>
                  <a:pt x="834046" y="16948"/>
                </a:lnTo>
                <a:cubicBezTo>
                  <a:pt x="382775" y="16948"/>
                  <a:pt x="16948" y="382774"/>
                  <a:pt x="16948" y="834045"/>
                </a:cubicBezTo>
                <a:cubicBezTo>
                  <a:pt x="16948" y="1116089"/>
                  <a:pt x="159849" y="1364757"/>
                  <a:pt x="377198" y="1511596"/>
                </a:cubicBezTo>
                <a:lnTo>
                  <a:pt x="495928" y="1576040"/>
                </a:lnTo>
                <a:lnTo>
                  <a:pt x="496947" y="1575316"/>
                </a:lnTo>
                <a:cubicBezTo>
                  <a:pt x="700509" y="1684798"/>
                  <a:pt x="750878" y="1849137"/>
                  <a:pt x="606201" y="1931784"/>
                </a:cubicBezTo>
                <a:cubicBezTo>
                  <a:pt x="521725" y="1980041"/>
                  <a:pt x="385774" y="1990374"/>
                  <a:pt x="245458" y="1959201"/>
                </a:cubicBezTo>
                <a:lnTo>
                  <a:pt x="247993" y="1940344"/>
                </a:lnTo>
                <a:cubicBezTo>
                  <a:pt x="379853" y="1970020"/>
                  <a:pt x="507633" y="1962738"/>
                  <a:pt x="588268" y="1920952"/>
                </a:cubicBezTo>
                <a:cubicBezTo>
                  <a:pt x="731693" y="1846629"/>
                  <a:pt x="681116" y="1690931"/>
                  <a:pt x="479922" y="1587411"/>
                </a:cubicBezTo>
                <a:lnTo>
                  <a:pt x="480611" y="1586922"/>
                </a:lnTo>
                <a:lnTo>
                  <a:pt x="367723" y="1525648"/>
                </a:lnTo>
                <a:cubicBezTo>
                  <a:pt x="145865" y="1375765"/>
                  <a:pt x="0" y="1121940"/>
                  <a:pt x="0" y="834045"/>
                </a:cubicBezTo>
                <a:cubicBezTo>
                  <a:pt x="0" y="373414"/>
                  <a:pt x="373415" y="0"/>
                  <a:pt x="83404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lstStyle/>
          <a:p>
            <a:pPr algn="ctr">
              <a:defRPr/>
            </a:pPr>
            <a:r>
              <a:rPr lang="en-US" altLang="zh-CN" sz="2400">
                <a:solidFill>
                  <a:schemeClr val="tx1"/>
                </a:solidFill>
              </a:rPr>
              <a:t>F</a:t>
            </a:r>
            <a:endParaRPr lang="zh-CN" altLang="en-US" sz="2400" dirty="0">
              <a:solidFill>
                <a:schemeClr val="tx1"/>
              </a:solidFill>
            </a:endParaRPr>
          </a:p>
        </p:txBody>
      </p:sp>
      <p:grpSp>
        <p:nvGrpSpPr>
          <p:cNvPr id="16" name="组合 15"/>
          <p:cNvGrpSpPr/>
          <p:nvPr/>
        </p:nvGrpSpPr>
        <p:grpSpPr>
          <a:xfrm>
            <a:off x="1416050" y="297996"/>
            <a:ext cx="7040872" cy="801288"/>
            <a:chOff x="1733740" y="602796"/>
            <a:chExt cx="7040872" cy="801288"/>
          </a:xfrm>
        </p:grpSpPr>
        <p:sp>
          <p:nvSpPr>
            <p:cNvPr id="17" name="文本框 16"/>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18" name="文本框 17"/>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24027554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981" b="2981"/>
          <a:stretch>
            <a:fillRect/>
          </a:stretch>
        </p:blipFill>
        <p:spPr/>
      </p:pic>
      <p:grpSp>
        <p:nvGrpSpPr>
          <p:cNvPr id="3" name="组合 2"/>
          <p:cNvGrpSpPr/>
          <p:nvPr/>
        </p:nvGrpSpPr>
        <p:grpSpPr>
          <a:xfrm>
            <a:off x="6455966" y="2248695"/>
            <a:ext cx="3994881" cy="2360609"/>
            <a:chOff x="5907994" y="1558506"/>
            <a:chExt cx="3994881" cy="2360609"/>
          </a:xfrm>
        </p:grpSpPr>
        <p:sp>
          <p:nvSpPr>
            <p:cNvPr id="4" name="矩形 3"/>
            <p:cNvSpPr/>
            <p:nvPr/>
          </p:nvSpPr>
          <p:spPr>
            <a:xfrm>
              <a:off x="5907994" y="2093231"/>
              <a:ext cx="3994881" cy="182588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5" name="矩形 4"/>
            <p:cNvSpPr/>
            <p:nvPr/>
          </p:nvSpPr>
          <p:spPr>
            <a:xfrm>
              <a:off x="5907995" y="1558506"/>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7" name="组合 6"/>
          <p:cNvGrpSpPr/>
          <p:nvPr/>
        </p:nvGrpSpPr>
        <p:grpSpPr>
          <a:xfrm>
            <a:off x="1416050" y="297996"/>
            <a:ext cx="7040872" cy="801288"/>
            <a:chOff x="1733740" y="602796"/>
            <a:chExt cx="7040872" cy="801288"/>
          </a:xfrm>
        </p:grpSpPr>
        <p:sp>
          <p:nvSpPr>
            <p:cNvPr id="8" name="文本框 7"/>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9" name="文本框 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80383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1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ppt_x</p:attrName>
                                        </p:attrNameLst>
                                      </p:cBhvr>
                                      <p:tavLst>
                                        <p:tav tm="0">
                                          <p:val>
                                            <p:strVal val="#ppt_x-#ppt_w*1.125000"/>
                                          </p:val>
                                        </p:tav>
                                        <p:tav tm="100000">
                                          <p:val>
                                            <p:strVal val="#ppt_x"/>
                                          </p:val>
                                        </p:tav>
                                      </p:tavLst>
                                    </p:anim>
                                    <p:animEffect transition="in" filter="wipe(right)">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THANKS</a:t>
            </a:r>
          </a:p>
        </p:txBody>
      </p:sp>
    </p:spTree>
    <p:extLst>
      <p:ext uri="{BB962C8B-B14F-4D97-AF65-F5344CB8AC3E}">
        <p14:creationId xmlns:p14="http://schemas.microsoft.com/office/powerpoint/2010/main" val="19756202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defPPr>
              <a:defRPr lang="zh-CN"/>
            </a:defPPr>
            <a:lvl1pPr algn="ctr">
              <a:defRPr sz="9600" b="1" spc="-500">
                <a:solidFill>
                  <a:srgbClr val="005C95"/>
                </a:solidFill>
                <a:latin typeface="Arial" panose="020B0604020202020204" pitchFamily="34" charset="0"/>
                <a:ea typeface="微软雅黑" panose="020B0503020204020204" pitchFamily="34" charset="-122"/>
              </a:defRPr>
            </a:lvl1pPr>
          </a:lstStyle>
          <a:p>
            <a:r>
              <a:rPr lang="en-US" altLang="zh-CN" dirty="0"/>
              <a:t>01</a:t>
            </a:r>
            <a:endParaRPr lang="zh-CN" altLang="en-US" dirty="0"/>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35060652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3627" b="13627"/>
          <a:stretch>
            <a:fillRect/>
          </a:stretch>
        </p:blipFill>
        <p:spPr/>
      </p:pic>
      <p:pic>
        <p:nvPicPr>
          <p:cNvPr id="16" name="图片占位符 15"/>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13287" b="13287"/>
          <a:stretch>
            <a:fillRect/>
          </a:stretch>
        </p:blipFill>
        <p:spPr/>
      </p:pic>
      <p:grpSp>
        <p:nvGrpSpPr>
          <p:cNvPr id="4" name="组合 3"/>
          <p:cNvGrpSpPr/>
          <p:nvPr/>
        </p:nvGrpSpPr>
        <p:grpSpPr>
          <a:xfrm>
            <a:off x="1416050" y="297996"/>
            <a:ext cx="7040872" cy="801288"/>
            <a:chOff x="1733740" y="602796"/>
            <a:chExt cx="7040872" cy="801288"/>
          </a:xfrm>
        </p:grpSpPr>
        <p:sp>
          <p:nvSpPr>
            <p:cNvPr id="5" name="文本框 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6" name="文本框 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12" name="矩形 11"/>
          <p:cNvSpPr/>
          <p:nvPr/>
        </p:nvSpPr>
        <p:spPr>
          <a:xfrm>
            <a:off x="1550081" y="4451408"/>
            <a:ext cx="4259261"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
        <p:nvSpPr>
          <p:cNvPr id="14" name="矩形 13"/>
          <p:cNvSpPr/>
          <p:nvPr/>
        </p:nvSpPr>
        <p:spPr>
          <a:xfrm>
            <a:off x="6339991" y="4451408"/>
            <a:ext cx="4259261" cy="644022"/>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Tree>
    <p:extLst>
      <p:ext uri="{BB962C8B-B14F-4D97-AF65-F5344CB8AC3E}">
        <p14:creationId xmlns:p14="http://schemas.microsoft.com/office/powerpoint/2010/main" val="12637232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par>
                          <p:cTn id="21" fill="hold">
                            <p:stCondLst>
                              <p:cond delay="1000"/>
                            </p:stCondLst>
                            <p:childTnLst>
                              <p:par>
                                <p:cTn id="22" presetID="14" presetClass="entr" presetSubtype="1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Other_1"/>
          <p:cNvSpPr/>
          <p:nvPr>
            <p:custDataLst>
              <p:tags r:id="rId2"/>
            </p:custDataLst>
          </p:nvPr>
        </p:nvSpPr>
        <p:spPr>
          <a:xfrm>
            <a:off x="2669391"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1" name="MH_Other_2"/>
          <p:cNvSpPr/>
          <p:nvPr>
            <p:custDataLst>
              <p:tags r:id="rId3"/>
            </p:custDataLst>
          </p:nvPr>
        </p:nvSpPr>
        <p:spPr>
          <a:xfrm>
            <a:off x="4384672"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2" name="MH_Other_3"/>
          <p:cNvSpPr/>
          <p:nvPr>
            <p:custDataLst>
              <p:tags r:id="rId4"/>
            </p:custDataLst>
          </p:nvPr>
        </p:nvSpPr>
        <p:spPr>
          <a:xfrm>
            <a:off x="6099953"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3" name="MH_Other_4"/>
          <p:cNvSpPr/>
          <p:nvPr>
            <p:custDataLst>
              <p:tags r:id="rId5"/>
            </p:custDataLst>
          </p:nvPr>
        </p:nvSpPr>
        <p:spPr>
          <a:xfrm>
            <a:off x="7815233" y="2624361"/>
            <a:ext cx="1731911" cy="1727688"/>
          </a:xfrm>
          <a:prstGeom prst="ellipse">
            <a:avLst/>
          </a:prstGeom>
          <a:gradFill flip="none" rotWithShape="1">
            <a:gsLst>
              <a:gs pos="0">
                <a:sysClr val="window" lastClr="FFFFFF"/>
              </a:gs>
              <a:gs pos="100000">
                <a:sysClr val="window" lastClr="FFFFFF">
                  <a:lumMod val="50000"/>
                </a:sysClr>
              </a:gs>
            </a:gsLst>
            <a:lin ang="13500000" scaled="1"/>
            <a:tileRect/>
          </a:gradFill>
          <a:ln w="19050" cap="flat" cmpd="sng" algn="ctr">
            <a:gradFill flip="none" rotWithShape="1">
              <a:gsLst>
                <a:gs pos="0">
                  <a:srgbClr val="BE309C">
                    <a:lumMod val="5000"/>
                    <a:lumOff val="95000"/>
                  </a:srgbClr>
                </a:gs>
                <a:gs pos="100000">
                  <a:srgbClr val="A5A5A5">
                    <a:lumMod val="75000"/>
                  </a:srgbClr>
                </a:gs>
              </a:gsLst>
              <a:lin ang="2700000" scaled="1"/>
              <a:tileRect/>
            </a:gradFill>
            <a:prstDash val="solid"/>
            <a:miter lim="800000"/>
          </a:ln>
          <a:effectLst>
            <a:outerShdw blurRad="88900" dist="1016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34" name="MH_Other_5"/>
          <p:cNvSpPr/>
          <p:nvPr>
            <p:custDataLst>
              <p:tags r:id="rId6"/>
            </p:custDataLst>
          </p:nvPr>
        </p:nvSpPr>
        <p:spPr>
          <a:xfrm>
            <a:off x="2792845"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5" name="MH_Other_6"/>
          <p:cNvSpPr/>
          <p:nvPr>
            <p:custDataLst>
              <p:tags r:id="rId7"/>
            </p:custDataLst>
          </p:nvPr>
        </p:nvSpPr>
        <p:spPr>
          <a:xfrm>
            <a:off x="2943189" y="2896049"/>
            <a:ext cx="1184313" cy="1184313"/>
          </a:xfrm>
          <a:prstGeom prst="ellipse">
            <a:avLst/>
          </a:prstGeom>
          <a:solidFill>
            <a:schemeClr val="accent1"/>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36" name="MH_Other_7"/>
          <p:cNvSpPr/>
          <p:nvPr>
            <p:custDataLst>
              <p:tags r:id="rId8"/>
            </p:custDataLst>
          </p:nvPr>
        </p:nvSpPr>
        <p:spPr>
          <a:xfrm>
            <a:off x="4508126"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7" name="MH_Other_8"/>
          <p:cNvSpPr/>
          <p:nvPr>
            <p:custDataLst>
              <p:tags r:id="rId9"/>
            </p:custDataLst>
          </p:nvPr>
        </p:nvSpPr>
        <p:spPr>
          <a:xfrm>
            <a:off x="4658470" y="2896049"/>
            <a:ext cx="1184313" cy="1184313"/>
          </a:xfrm>
          <a:prstGeom prst="ellipse">
            <a:avLst/>
          </a:prstGeom>
          <a:solidFill>
            <a:schemeClr val="accent2"/>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38" name="MH_Other_9"/>
          <p:cNvSpPr/>
          <p:nvPr>
            <p:custDataLst>
              <p:tags r:id="rId10"/>
            </p:custDataLst>
          </p:nvPr>
        </p:nvSpPr>
        <p:spPr>
          <a:xfrm>
            <a:off x="6223406"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39" name="MH_Other_10"/>
          <p:cNvSpPr/>
          <p:nvPr>
            <p:custDataLst>
              <p:tags r:id="rId11"/>
            </p:custDataLst>
          </p:nvPr>
        </p:nvSpPr>
        <p:spPr>
          <a:xfrm>
            <a:off x="6373751" y="2896049"/>
            <a:ext cx="1184313" cy="1184313"/>
          </a:xfrm>
          <a:prstGeom prst="ellipse">
            <a:avLst/>
          </a:prstGeom>
          <a:solidFill>
            <a:schemeClr val="accent3"/>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40" name="MH_Other_11"/>
          <p:cNvSpPr/>
          <p:nvPr>
            <p:custDataLst>
              <p:tags r:id="rId12"/>
            </p:custDataLst>
          </p:nvPr>
        </p:nvSpPr>
        <p:spPr>
          <a:xfrm>
            <a:off x="7938686" y="2745705"/>
            <a:ext cx="1485000" cy="1485000"/>
          </a:xfrm>
          <a:prstGeom prst="ellipse">
            <a:avLst/>
          </a:prstGeom>
          <a:gradFill flip="none" rotWithShape="1">
            <a:gsLst>
              <a:gs pos="0">
                <a:srgbClr val="BE309C">
                  <a:lumMod val="5000"/>
                  <a:lumOff val="95000"/>
                </a:srgbClr>
              </a:gs>
              <a:gs pos="100000">
                <a:sysClr val="window" lastClr="FFFFFF">
                  <a:lumMod val="65000"/>
                </a:sysClr>
              </a:gs>
            </a:gsLst>
            <a:lin ang="2700000" scaled="1"/>
            <a:tileRect/>
          </a:gradFill>
          <a:ln w="25400" cap="flat" cmpd="sng" algn="ctr">
            <a:gradFill flip="none" rotWithShape="1">
              <a:gsLst>
                <a:gs pos="0">
                  <a:srgbClr val="BE309C">
                    <a:lumMod val="5000"/>
                    <a:lumOff val="95000"/>
                  </a:srgbClr>
                </a:gs>
                <a:gs pos="100000">
                  <a:sysClr val="window" lastClr="FFFFFF">
                    <a:lumMod val="65000"/>
                  </a:sysClr>
                </a:gs>
              </a:gsLst>
              <a:lin ang="2700000" scaled="1"/>
              <a:tileRect/>
            </a:gradFill>
            <a:prstDash val="solid"/>
            <a:miter lim="800000"/>
          </a:ln>
          <a:effectLst/>
        </p:spPr>
        <p:txBody>
          <a:bodyPr anchor="ctr"/>
          <a:lstStyle/>
          <a:p>
            <a:pPr algn="ctr">
              <a:defRPr/>
            </a:pPr>
            <a:endParaRPr lang="zh-CN" altLang="en-US" kern="0">
              <a:solidFill>
                <a:prstClr val="white"/>
              </a:solidFill>
            </a:endParaRPr>
          </a:p>
        </p:txBody>
      </p:sp>
      <p:sp>
        <p:nvSpPr>
          <p:cNvPr id="41" name="MH_Other_12"/>
          <p:cNvSpPr/>
          <p:nvPr>
            <p:custDataLst>
              <p:tags r:id="rId13"/>
            </p:custDataLst>
          </p:nvPr>
        </p:nvSpPr>
        <p:spPr>
          <a:xfrm>
            <a:off x="8089031" y="2896049"/>
            <a:ext cx="1184313" cy="1184313"/>
          </a:xfrm>
          <a:prstGeom prst="ellipse">
            <a:avLst/>
          </a:prstGeom>
          <a:solidFill>
            <a:schemeClr val="accent4"/>
          </a:solidFill>
          <a:ln w="12700" cap="flat" cmpd="sng" algn="ctr">
            <a:noFill/>
            <a:prstDash val="solid"/>
            <a:miter lim="800000"/>
          </a:ln>
          <a:effectLst>
            <a:innerShdw blurRad="177800" dist="177800" dir="13500000">
              <a:prstClr val="black">
                <a:alpha val="50000"/>
              </a:prstClr>
            </a:innerShdw>
          </a:effectLst>
        </p:spPr>
        <p:txBody>
          <a:bodyPr anchor="ctr"/>
          <a:lstStyle/>
          <a:p>
            <a:pPr algn="ctr">
              <a:defRPr/>
            </a:pPr>
            <a:endParaRPr lang="zh-CN" altLang="en-US" kern="0">
              <a:solidFill>
                <a:prstClr val="white"/>
              </a:solidFill>
            </a:endParaRPr>
          </a:p>
        </p:txBody>
      </p:sp>
      <p:sp>
        <p:nvSpPr>
          <p:cNvPr id="42" name="MH_Other_13"/>
          <p:cNvSpPr>
            <a:spLocks noChangeAspect="1" noEditPoints="1"/>
          </p:cNvSpPr>
          <p:nvPr>
            <p:custDataLst>
              <p:tags r:id="rId14"/>
            </p:custDataLst>
          </p:nvPr>
        </p:nvSpPr>
        <p:spPr bwMode="auto">
          <a:xfrm>
            <a:off x="3257551" y="3258911"/>
            <a:ext cx="555625" cy="458788"/>
          </a:xfrm>
          <a:custGeom>
            <a:avLst/>
            <a:gdLst>
              <a:gd name="T0" fmla="*/ 2147483646 w 126"/>
              <a:gd name="T1" fmla="*/ 2147483646 h 104"/>
              <a:gd name="T2" fmla="*/ 2147483646 w 126"/>
              <a:gd name="T3" fmla="*/ 2147483646 h 104"/>
              <a:gd name="T4" fmla="*/ 2147483646 w 126"/>
              <a:gd name="T5" fmla="*/ 2147483646 h 104"/>
              <a:gd name="T6" fmla="*/ 2147483646 w 126"/>
              <a:gd name="T7" fmla="*/ 2147483646 h 104"/>
              <a:gd name="T8" fmla="*/ 0 w 126"/>
              <a:gd name="T9" fmla="*/ 2147483646 h 104"/>
              <a:gd name="T10" fmla="*/ 2147483646 w 126"/>
              <a:gd name="T11" fmla="*/ 2147483646 h 104"/>
              <a:gd name="T12" fmla="*/ 2147483646 w 126"/>
              <a:gd name="T13" fmla="*/ 2147483646 h 104"/>
              <a:gd name="T14" fmla="*/ 2147483646 w 126"/>
              <a:gd name="T15" fmla="*/ 2147483646 h 104"/>
              <a:gd name="T16" fmla="*/ 2147483646 w 126"/>
              <a:gd name="T17" fmla="*/ 2147483646 h 104"/>
              <a:gd name="T18" fmla="*/ 2147483646 w 126"/>
              <a:gd name="T19" fmla="*/ 2147483646 h 104"/>
              <a:gd name="T20" fmla="*/ 2147483646 w 126"/>
              <a:gd name="T21" fmla="*/ 2147483646 h 104"/>
              <a:gd name="T22" fmla="*/ 2147483646 w 126"/>
              <a:gd name="T23" fmla="*/ 2147483646 h 104"/>
              <a:gd name="T24" fmla="*/ 2147483646 w 126"/>
              <a:gd name="T25" fmla="*/ 2147483646 h 104"/>
              <a:gd name="T26" fmla="*/ 2147483646 w 126"/>
              <a:gd name="T27" fmla="*/ 2147483646 h 104"/>
              <a:gd name="T28" fmla="*/ 2147483646 w 126"/>
              <a:gd name="T29" fmla="*/ 2147483646 h 104"/>
              <a:gd name="T30" fmla="*/ 2147483646 w 126"/>
              <a:gd name="T31" fmla="*/ 2147483646 h 104"/>
              <a:gd name="T32" fmla="*/ 2147483646 w 126"/>
              <a:gd name="T33" fmla="*/ 2147483646 h 104"/>
              <a:gd name="T34" fmla="*/ 2147483646 w 126"/>
              <a:gd name="T35" fmla="*/ 2147483646 h 104"/>
              <a:gd name="T36" fmla="*/ 2147483646 w 126"/>
              <a:gd name="T37" fmla="*/ 2147483646 h 104"/>
              <a:gd name="T38" fmla="*/ 2147483646 w 126"/>
              <a:gd name="T39" fmla="*/ 2147483646 h 104"/>
              <a:gd name="T40" fmla="*/ 2147483646 w 126"/>
              <a:gd name="T41" fmla="*/ 2147483646 h 104"/>
              <a:gd name="T42" fmla="*/ 2147483646 w 126"/>
              <a:gd name="T43" fmla="*/ 0 h 104"/>
              <a:gd name="T44" fmla="*/ 2147483646 w 126"/>
              <a:gd name="T45" fmla="*/ 2147483646 h 104"/>
              <a:gd name="T46" fmla="*/ 2147483646 w 126"/>
              <a:gd name="T47" fmla="*/ 2147483646 h 104"/>
              <a:gd name="T48" fmla="*/ 2147483646 w 126"/>
              <a:gd name="T49" fmla="*/ 2147483646 h 104"/>
              <a:gd name="T50" fmla="*/ 2147483646 w 126"/>
              <a:gd name="T51" fmla="*/ 2147483646 h 104"/>
              <a:gd name="T52" fmla="*/ 2147483646 w 126"/>
              <a:gd name="T53" fmla="*/ 2147483646 h 104"/>
              <a:gd name="T54" fmla="*/ 2147483646 w 126"/>
              <a:gd name="T55" fmla="*/ 2147483646 h 104"/>
              <a:gd name="T56" fmla="*/ 2147483646 w 126"/>
              <a:gd name="T57" fmla="*/ 2147483646 h 104"/>
              <a:gd name="T58" fmla="*/ 2147483646 w 126"/>
              <a:gd name="T59" fmla="*/ 2147483646 h 104"/>
              <a:gd name="T60" fmla="*/ 2147483646 w 126"/>
              <a:gd name="T61" fmla="*/ 2147483646 h 104"/>
              <a:gd name="T62" fmla="*/ 2147483646 w 126"/>
              <a:gd name="T63" fmla="*/ 2147483646 h 104"/>
              <a:gd name="T64" fmla="*/ 2147483646 w 126"/>
              <a:gd name="T65" fmla="*/ 2147483646 h 104"/>
              <a:gd name="T66" fmla="*/ 2147483646 w 126"/>
              <a:gd name="T67" fmla="*/ 2147483646 h 104"/>
              <a:gd name="T68" fmla="*/ 2147483646 w 126"/>
              <a:gd name="T69" fmla="*/ 2147483646 h 104"/>
              <a:gd name="T70" fmla="*/ 2147483646 w 126"/>
              <a:gd name="T71" fmla="*/ 2147483646 h 104"/>
              <a:gd name="T72" fmla="*/ 2147483646 w 126"/>
              <a:gd name="T73" fmla="*/ 2147483646 h 104"/>
              <a:gd name="T74" fmla="*/ 2147483646 w 126"/>
              <a:gd name="T75" fmla="*/ 0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6" h="104">
                <a:moveTo>
                  <a:pt x="53" y="13"/>
                </a:moveTo>
                <a:cubicBezTo>
                  <a:pt x="38" y="13"/>
                  <a:pt x="38" y="13"/>
                  <a:pt x="38" y="13"/>
                </a:cubicBezTo>
                <a:cubicBezTo>
                  <a:pt x="38" y="21"/>
                  <a:pt x="38" y="21"/>
                  <a:pt x="38" y="21"/>
                </a:cubicBezTo>
                <a:cubicBezTo>
                  <a:pt x="33" y="22"/>
                  <a:pt x="28" y="24"/>
                  <a:pt x="24" y="27"/>
                </a:cubicBezTo>
                <a:cubicBezTo>
                  <a:pt x="18" y="21"/>
                  <a:pt x="18" y="21"/>
                  <a:pt x="18" y="21"/>
                </a:cubicBezTo>
                <a:cubicBezTo>
                  <a:pt x="8" y="31"/>
                  <a:pt x="8" y="31"/>
                  <a:pt x="8" y="31"/>
                </a:cubicBezTo>
                <a:cubicBezTo>
                  <a:pt x="14" y="37"/>
                  <a:pt x="14" y="37"/>
                  <a:pt x="14" y="37"/>
                </a:cubicBezTo>
                <a:cubicBezTo>
                  <a:pt x="11" y="41"/>
                  <a:pt x="9" y="46"/>
                  <a:pt x="8" y="51"/>
                </a:cubicBezTo>
                <a:cubicBezTo>
                  <a:pt x="0" y="51"/>
                  <a:pt x="0" y="51"/>
                  <a:pt x="0" y="51"/>
                </a:cubicBezTo>
                <a:cubicBezTo>
                  <a:pt x="0" y="65"/>
                  <a:pt x="0" y="65"/>
                  <a:pt x="0" y="65"/>
                </a:cubicBezTo>
                <a:cubicBezTo>
                  <a:pt x="8" y="65"/>
                  <a:pt x="8" y="65"/>
                  <a:pt x="8" y="65"/>
                </a:cubicBezTo>
                <a:cubicBezTo>
                  <a:pt x="9" y="70"/>
                  <a:pt x="11" y="75"/>
                  <a:pt x="14" y="79"/>
                </a:cubicBezTo>
                <a:cubicBezTo>
                  <a:pt x="8" y="85"/>
                  <a:pt x="8" y="85"/>
                  <a:pt x="8" y="85"/>
                </a:cubicBezTo>
                <a:cubicBezTo>
                  <a:pt x="18" y="96"/>
                  <a:pt x="18" y="96"/>
                  <a:pt x="18" y="96"/>
                </a:cubicBezTo>
                <a:cubicBezTo>
                  <a:pt x="24" y="90"/>
                  <a:pt x="24" y="90"/>
                  <a:pt x="24" y="90"/>
                </a:cubicBezTo>
                <a:cubicBezTo>
                  <a:pt x="28" y="92"/>
                  <a:pt x="33" y="94"/>
                  <a:pt x="38" y="95"/>
                </a:cubicBezTo>
                <a:cubicBezTo>
                  <a:pt x="38" y="104"/>
                  <a:pt x="38" y="104"/>
                  <a:pt x="38" y="104"/>
                </a:cubicBezTo>
                <a:cubicBezTo>
                  <a:pt x="53" y="104"/>
                  <a:pt x="53" y="104"/>
                  <a:pt x="53" y="104"/>
                </a:cubicBezTo>
                <a:cubicBezTo>
                  <a:pt x="53" y="95"/>
                  <a:pt x="53" y="95"/>
                  <a:pt x="53" y="95"/>
                </a:cubicBezTo>
                <a:cubicBezTo>
                  <a:pt x="58" y="94"/>
                  <a:pt x="63" y="92"/>
                  <a:pt x="67" y="90"/>
                </a:cubicBezTo>
                <a:cubicBezTo>
                  <a:pt x="73" y="96"/>
                  <a:pt x="73" y="96"/>
                  <a:pt x="73" y="96"/>
                </a:cubicBezTo>
                <a:cubicBezTo>
                  <a:pt x="83" y="85"/>
                  <a:pt x="83" y="85"/>
                  <a:pt x="83" y="85"/>
                </a:cubicBezTo>
                <a:cubicBezTo>
                  <a:pt x="77" y="79"/>
                  <a:pt x="77" y="79"/>
                  <a:pt x="77" y="79"/>
                </a:cubicBezTo>
                <a:cubicBezTo>
                  <a:pt x="80" y="75"/>
                  <a:pt x="82" y="70"/>
                  <a:pt x="83" y="65"/>
                </a:cubicBezTo>
                <a:cubicBezTo>
                  <a:pt x="91" y="65"/>
                  <a:pt x="91" y="65"/>
                  <a:pt x="91" y="65"/>
                </a:cubicBezTo>
                <a:cubicBezTo>
                  <a:pt x="91" y="51"/>
                  <a:pt x="91" y="51"/>
                  <a:pt x="91" y="51"/>
                </a:cubicBezTo>
                <a:cubicBezTo>
                  <a:pt x="83" y="51"/>
                  <a:pt x="83" y="51"/>
                  <a:pt x="83" y="51"/>
                </a:cubicBezTo>
                <a:cubicBezTo>
                  <a:pt x="82" y="46"/>
                  <a:pt x="80" y="41"/>
                  <a:pt x="77" y="37"/>
                </a:cubicBezTo>
                <a:cubicBezTo>
                  <a:pt x="83" y="31"/>
                  <a:pt x="83" y="31"/>
                  <a:pt x="83" y="31"/>
                </a:cubicBezTo>
                <a:cubicBezTo>
                  <a:pt x="73" y="21"/>
                  <a:pt x="73" y="21"/>
                  <a:pt x="73" y="21"/>
                </a:cubicBezTo>
                <a:cubicBezTo>
                  <a:pt x="67" y="27"/>
                  <a:pt x="67" y="27"/>
                  <a:pt x="67" y="27"/>
                </a:cubicBezTo>
                <a:cubicBezTo>
                  <a:pt x="63" y="24"/>
                  <a:pt x="58" y="22"/>
                  <a:pt x="53" y="21"/>
                </a:cubicBezTo>
                <a:cubicBezTo>
                  <a:pt x="53" y="13"/>
                  <a:pt x="53" y="13"/>
                  <a:pt x="53" y="13"/>
                </a:cubicBezTo>
                <a:moveTo>
                  <a:pt x="46" y="87"/>
                </a:moveTo>
                <a:cubicBezTo>
                  <a:pt x="30" y="87"/>
                  <a:pt x="17" y="74"/>
                  <a:pt x="17" y="58"/>
                </a:cubicBezTo>
                <a:cubicBezTo>
                  <a:pt x="17" y="42"/>
                  <a:pt x="30" y="29"/>
                  <a:pt x="46" y="29"/>
                </a:cubicBezTo>
                <a:cubicBezTo>
                  <a:pt x="62" y="29"/>
                  <a:pt x="74" y="42"/>
                  <a:pt x="74" y="58"/>
                </a:cubicBezTo>
                <a:cubicBezTo>
                  <a:pt x="74" y="74"/>
                  <a:pt x="62" y="87"/>
                  <a:pt x="46" y="87"/>
                </a:cubicBezTo>
                <a:moveTo>
                  <a:pt x="104" y="33"/>
                </a:moveTo>
                <a:cubicBezTo>
                  <a:pt x="98" y="33"/>
                  <a:pt x="93" y="28"/>
                  <a:pt x="93" y="21"/>
                </a:cubicBezTo>
                <a:cubicBezTo>
                  <a:pt x="93" y="15"/>
                  <a:pt x="98" y="10"/>
                  <a:pt x="104" y="10"/>
                </a:cubicBezTo>
                <a:cubicBezTo>
                  <a:pt x="111" y="10"/>
                  <a:pt x="116" y="15"/>
                  <a:pt x="116" y="21"/>
                </a:cubicBezTo>
                <a:cubicBezTo>
                  <a:pt x="116" y="28"/>
                  <a:pt x="111" y="33"/>
                  <a:pt x="104" y="33"/>
                </a:cubicBezTo>
                <a:moveTo>
                  <a:pt x="108" y="0"/>
                </a:moveTo>
                <a:cubicBezTo>
                  <a:pt x="101" y="0"/>
                  <a:pt x="101" y="0"/>
                  <a:pt x="101" y="0"/>
                </a:cubicBezTo>
                <a:cubicBezTo>
                  <a:pt x="101" y="4"/>
                  <a:pt x="101" y="4"/>
                  <a:pt x="101" y="4"/>
                </a:cubicBezTo>
                <a:cubicBezTo>
                  <a:pt x="99" y="4"/>
                  <a:pt x="96" y="5"/>
                  <a:pt x="94" y="6"/>
                </a:cubicBezTo>
                <a:cubicBezTo>
                  <a:pt x="91" y="4"/>
                  <a:pt x="91" y="4"/>
                  <a:pt x="91" y="4"/>
                </a:cubicBezTo>
                <a:cubicBezTo>
                  <a:pt x="86" y="8"/>
                  <a:pt x="86" y="8"/>
                  <a:pt x="86" y="8"/>
                </a:cubicBezTo>
                <a:cubicBezTo>
                  <a:pt x="89" y="11"/>
                  <a:pt x="89" y="11"/>
                  <a:pt x="89" y="11"/>
                </a:cubicBezTo>
                <a:cubicBezTo>
                  <a:pt x="88" y="13"/>
                  <a:pt x="87" y="16"/>
                  <a:pt x="87" y="18"/>
                </a:cubicBezTo>
                <a:cubicBezTo>
                  <a:pt x="82" y="18"/>
                  <a:pt x="82" y="18"/>
                  <a:pt x="82" y="18"/>
                </a:cubicBezTo>
                <a:cubicBezTo>
                  <a:pt x="82" y="25"/>
                  <a:pt x="82" y="25"/>
                  <a:pt x="82" y="25"/>
                </a:cubicBezTo>
                <a:cubicBezTo>
                  <a:pt x="87" y="25"/>
                  <a:pt x="87" y="25"/>
                  <a:pt x="87" y="25"/>
                </a:cubicBezTo>
                <a:cubicBezTo>
                  <a:pt x="87" y="27"/>
                  <a:pt x="88" y="30"/>
                  <a:pt x="89" y="32"/>
                </a:cubicBezTo>
                <a:cubicBezTo>
                  <a:pt x="86" y="35"/>
                  <a:pt x="86" y="35"/>
                  <a:pt x="86" y="35"/>
                </a:cubicBezTo>
                <a:cubicBezTo>
                  <a:pt x="91" y="39"/>
                  <a:pt x="91" y="39"/>
                  <a:pt x="91" y="39"/>
                </a:cubicBezTo>
                <a:cubicBezTo>
                  <a:pt x="94" y="37"/>
                  <a:pt x="94" y="37"/>
                  <a:pt x="94" y="37"/>
                </a:cubicBezTo>
                <a:cubicBezTo>
                  <a:pt x="96" y="38"/>
                  <a:pt x="99" y="39"/>
                  <a:pt x="101" y="39"/>
                </a:cubicBezTo>
                <a:cubicBezTo>
                  <a:pt x="101" y="43"/>
                  <a:pt x="101" y="43"/>
                  <a:pt x="101" y="43"/>
                </a:cubicBezTo>
                <a:cubicBezTo>
                  <a:pt x="108" y="43"/>
                  <a:pt x="108" y="43"/>
                  <a:pt x="108" y="43"/>
                </a:cubicBezTo>
                <a:cubicBezTo>
                  <a:pt x="108" y="39"/>
                  <a:pt x="108" y="39"/>
                  <a:pt x="108" y="39"/>
                </a:cubicBezTo>
                <a:cubicBezTo>
                  <a:pt x="110" y="39"/>
                  <a:pt x="113" y="38"/>
                  <a:pt x="115" y="37"/>
                </a:cubicBezTo>
                <a:cubicBezTo>
                  <a:pt x="118" y="39"/>
                  <a:pt x="118" y="39"/>
                  <a:pt x="118" y="39"/>
                </a:cubicBezTo>
                <a:cubicBezTo>
                  <a:pt x="122" y="35"/>
                  <a:pt x="122" y="35"/>
                  <a:pt x="122" y="35"/>
                </a:cubicBezTo>
                <a:cubicBezTo>
                  <a:pt x="120" y="32"/>
                  <a:pt x="120" y="32"/>
                  <a:pt x="120" y="32"/>
                </a:cubicBezTo>
                <a:cubicBezTo>
                  <a:pt x="121" y="30"/>
                  <a:pt x="122" y="27"/>
                  <a:pt x="122" y="25"/>
                </a:cubicBezTo>
                <a:cubicBezTo>
                  <a:pt x="126" y="25"/>
                  <a:pt x="126" y="25"/>
                  <a:pt x="126" y="25"/>
                </a:cubicBezTo>
                <a:cubicBezTo>
                  <a:pt x="126" y="18"/>
                  <a:pt x="126" y="18"/>
                  <a:pt x="126" y="18"/>
                </a:cubicBezTo>
                <a:cubicBezTo>
                  <a:pt x="122" y="18"/>
                  <a:pt x="122" y="18"/>
                  <a:pt x="122" y="18"/>
                </a:cubicBezTo>
                <a:cubicBezTo>
                  <a:pt x="122" y="16"/>
                  <a:pt x="121" y="13"/>
                  <a:pt x="120" y="11"/>
                </a:cubicBezTo>
                <a:cubicBezTo>
                  <a:pt x="122" y="8"/>
                  <a:pt x="122" y="8"/>
                  <a:pt x="122" y="8"/>
                </a:cubicBezTo>
                <a:cubicBezTo>
                  <a:pt x="118" y="4"/>
                  <a:pt x="118" y="4"/>
                  <a:pt x="118" y="4"/>
                </a:cubicBezTo>
                <a:cubicBezTo>
                  <a:pt x="115" y="6"/>
                  <a:pt x="115" y="6"/>
                  <a:pt x="115" y="6"/>
                </a:cubicBezTo>
                <a:cubicBezTo>
                  <a:pt x="113" y="5"/>
                  <a:pt x="110" y="4"/>
                  <a:pt x="108" y="4"/>
                </a:cubicBezTo>
                <a:cubicBezTo>
                  <a:pt x="108" y="0"/>
                  <a:pt x="108" y="0"/>
                  <a:pt x="108"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3" name="MH_Other_14"/>
          <p:cNvSpPr>
            <a:spLocks noChangeAspect="1" noEditPoints="1"/>
          </p:cNvSpPr>
          <p:nvPr>
            <p:custDataLst>
              <p:tags r:id="rId15"/>
            </p:custDataLst>
          </p:nvPr>
        </p:nvSpPr>
        <p:spPr bwMode="auto">
          <a:xfrm>
            <a:off x="4806951" y="3258911"/>
            <a:ext cx="887413" cy="458788"/>
          </a:xfrm>
          <a:custGeom>
            <a:avLst/>
            <a:gdLst>
              <a:gd name="T0" fmla="*/ 2147483646 w 132"/>
              <a:gd name="T1" fmla="*/ 2147483646 h 67"/>
              <a:gd name="T2" fmla="*/ 2147483646 w 132"/>
              <a:gd name="T3" fmla="*/ 2147483646 h 67"/>
              <a:gd name="T4" fmla="*/ 2147483646 w 132"/>
              <a:gd name="T5" fmla="*/ 2147483646 h 67"/>
              <a:gd name="T6" fmla="*/ 2147483646 w 132"/>
              <a:gd name="T7" fmla="*/ 2147483646 h 67"/>
              <a:gd name="T8" fmla="*/ 2147483646 w 132"/>
              <a:gd name="T9" fmla="*/ 2147483646 h 67"/>
              <a:gd name="T10" fmla="*/ 2147483646 w 132"/>
              <a:gd name="T11" fmla="*/ 2147483646 h 67"/>
              <a:gd name="T12" fmla="*/ 2147483646 w 132"/>
              <a:gd name="T13" fmla="*/ 2147483646 h 67"/>
              <a:gd name="T14" fmla="*/ 2147483646 w 132"/>
              <a:gd name="T15" fmla="*/ 2147483646 h 67"/>
              <a:gd name="T16" fmla="*/ 2147483646 w 132"/>
              <a:gd name="T17" fmla="*/ 2147483646 h 67"/>
              <a:gd name="T18" fmla="*/ 2147483646 w 132"/>
              <a:gd name="T19" fmla="*/ 2147483646 h 67"/>
              <a:gd name="T20" fmla="*/ 2147483646 w 132"/>
              <a:gd name="T21" fmla="*/ 2147483646 h 67"/>
              <a:gd name="T22" fmla="*/ 2147483646 w 132"/>
              <a:gd name="T23" fmla="*/ 2147483646 h 67"/>
              <a:gd name="T24" fmla="*/ 2147483646 w 132"/>
              <a:gd name="T25" fmla="*/ 2147483646 h 67"/>
              <a:gd name="T26" fmla="*/ 2147483646 w 132"/>
              <a:gd name="T27" fmla="*/ 2147483646 h 67"/>
              <a:gd name="T28" fmla="*/ 2147483646 w 132"/>
              <a:gd name="T29" fmla="*/ 2147483646 h 67"/>
              <a:gd name="T30" fmla="*/ 2147483646 w 132"/>
              <a:gd name="T31" fmla="*/ 2147483646 h 67"/>
              <a:gd name="T32" fmla="*/ 2147483646 w 132"/>
              <a:gd name="T33" fmla="*/ 2147483646 h 67"/>
              <a:gd name="T34" fmla="*/ 2147483646 w 132"/>
              <a:gd name="T35" fmla="*/ 2147483646 h 67"/>
              <a:gd name="T36" fmla="*/ 2147483646 w 132"/>
              <a:gd name="T37" fmla="*/ 2147483646 h 67"/>
              <a:gd name="T38" fmla="*/ 2147483646 w 132"/>
              <a:gd name="T39" fmla="*/ 2147483646 h 67"/>
              <a:gd name="T40" fmla="*/ 2147483646 w 132"/>
              <a:gd name="T41" fmla="*/ 2147483646 h 67"/>
              <a:gd name="T42" fmla="*/ 2147483646 w 132"/>
              <a:gd name="T43" fmla="*/ 2147483646 h 67"/>
              <a:gd name="T44" fmla="*/ 2147483646 w 132"/>
              <a:gd name="T45" fmla="*/ 2147483646 h 67"/>
              <a:gd name="T46" fmla="*/ 2147483646 w 132"/>
              <a:gd name="T47" fmla="*/ 2147483646 h 67"/>
              <a:gd name="T48" fmla="*/ 2147483646 w 132"/>
              <a:gd name="T49" fmla="*/ 2147483646 h 67"/>
              <a:gd name="T50" fmla="*/ 2147483646 w 132"/>
              <a:gd name="T51" fmla="*/ 2147483646 h 67"/>
              <a:gd name="T52" fmla="*/ 2147483646 w 132"/>
              <a:gd name="T53" fmla="*/ 2147483646 h 67"/>
              <a:gd name="T54" fmla="*/ 2147483646 w 132"/>
              <a:gd name="T55" fmla="*/ 2147483646 h 67"/>
              <a:gd name="T56" fmla="*/ 2147483646 w 132"/>
              <a:gd name="T57" fmla="*/ 2147483646 h 67"/>
              <a:gd name="T58" fmla="*/ 2147483646 w 132"/>
              <a:gd name="T59" fmla="*/ 2147483646 h 67"/>
              <a:gd name="T60" fmla="*/ 2147483646 w 132"/>
              <a:gd name="T61" fmla="*/ 2147483646 h 67"/>
              <a:gd name="T62" fmla="*/ 2147483646 w 132"/>
              <a:gd name="T63" fmla="*/ 2147483646 h 67"/>
              <a:gd name="T64" fmla="*/ 2147483646 w 132"/>
              <a:gd name="T65" fmla="*/ 2147483646 h 67"/>
              <a:gd name="T66" fmla="*/ 2147483646 w 132"/>
              <a:gd name="T67" fmla="*/ 2147483646 h 67"/>
              <a:gd name="T68" fmla="*/ 2147483646 w 132"/>
              <a:gd name="T69" fmla="*/ 0 h 67"/>
              <a:gd name="T70" fmla="*/ 2147483646 w 132"/>
              <a:gd name="T71" fmla="*/ 2147483646 h 67"/>
              <a:gd name="T72" fmla="*/ 2147483646 w 132"/>
              <a:gd name="T73" fmla="*/ 2147483646 h 67"/>
              <a:gd name="T74" fmla="*/ 2147483646 w 132"/>
              <a:gd name="T75" fmla="*/ 2147483646 h 67"/>
              <a:gd name="T76" fmla="*/ 2147483646 w 132"/>
              <a:gd name="T77" fmla="*/ 2147483646 h 67"/>
              <a:gd name="T78" fmla="*/ 2147483646 w 132"/>
              <a:gd name="T79" fmla="*/ 2147483646 h 67"/>
              <a:gd name="T80" fmla="*/ 2147483646 w 132"/>
              <a:gd name="T81" fmla="*/ 2147483646 h 67"/>
              <a:gd name="T82" fmla="*/ 2147483646 w 132"/>
              <a:gd name="T83" fmla="*/ 2147483646 h 67"/>
              <a:gd name="T84" fmla="*/ 2147483646 w 132"/>
              <a:gd name="T85" fmla="*/ 2147483646 h 67"/>
              <a:gd name="T86" fmla="*/ 2147483646 w 132"/>
              <a:gd name="T87" fmla="*/ 2147483646 h 67"/>
              <a:gd name="T88" fmla="*/ 2147483646 w 132"/>
              <a:gd name="T89" fmla="*/ 2147483646 h 67"/>
              <a:gd name="T90" fmla="*/ 2147483646 w 132"/>
              <a:gd name="T91" fmla="*/ 2147483646 h 67"/>
              <a:gd name="T92" fmla="*/ 2147483646 w 132"/>
              <a:gd name="T93" fmla="*/ 2147483646 h 67"/>
              <a:gd name="T94" fmla="*/ 2147483646 w 132"/>
              <a:gd name="T95" fmla="*/ 2147483646 h 67"/>
              <a:gd name="T96" fmla="*/ 2147483646 w 132"/>
              <a:gd name="T97" fmla="*/ 2147483646 h 67"/>
              <a:gd name="T98" fmla="*/ 2147483646 w 132"/>
              <a:gd name="T99" fmla="*/ 2147483646 h 67"/>
              <a:gd name="T100" fmla="*/ 2147483646 w 132"/>
              <a:gd name="T101" fmla="*/ 0 h 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32" h="67">
                <a:moveTo>
                  <a:pt x="114" y="26"/>
                </a:moveTo>
                <a:cubicBezTo>
                  <a:pt x="111" y="26"/>
                  <a:pt x="108" y="29"/>
                  <a:pt x="108" y="32"/>
                </a:cubicBezTo>
                <a:cubicBezTo>
                  <a:pt x="108" y="34"/>
                  <a:pt x="109" y="36"/>
                  <a:pt x="110" y="37"/>
                </a:cubicBezTo>
                <a:cubicBezTo>
                  <a:pt x="104" y="40"/>
                  <a:pt x="96" y="53"/>
                  <a:pt x="99" y="55"/>
                </a:cubicBezTo>
                <a:cubicBezTo>
                  <a:pt x="99" y="55"/>
                  <a:pt x="100" y="55"/>
                  <a:pt x="100" y="55"/>
                </a:cubicBezTo>
                <a:cubicBezTo>
                  <a:pt x="102" y="55"/>
                  <a:pt x="105" y="52"/>
                  <a:pt x="107" y="49"/>
                </a:cubicBezTo>
                <a:cubicBezTo>
                  <a:pt x="106" y="55"/>
                  <a:pt x="105" y="62"/>
                  <a:pt x="104" y="67"/>
                </a:cubicBezTo>
                <a:cubicBezTo>
                  <a:pt x="110" y="67"/>
                  <a:pt x="110" y="67"/>
                  <a:pt x="110" y="67"/>
                </a:cubicBezTo>
                <a:cubicBezTo>
                  <a:pt x="110" y="64"/>
                  <a:pt x="112" y="60"/>
                  <a:pt x="114" y="60"/>
                </a:cubicBezTo>
                <a:cubicBezTo>
                  <a:pt x="116" y="60"/>
                  <a:pt x="119" y="64"/>
                  <a:pt x="119" y="67"/>
                </a:cubicBezTo>
                <a:cubicBezTo>
                  <a:pt x="124" y="67"/>
                  <a:pt x="124" y="67"/>
                  <a:pt x="124" y="67"/>
                </a:cubicBezTo>
                <a:cubicBezTo>
                  <a:pt x="124" y="62"/>
                  <a:pt x="123" y="55"/>
                  <a:pt x="121" y="49"/>
                </a:cubicBezTo>
                <a:cubicBezTo>
                  <a:pt x="123" y="52"/>
                  <a:pt x="126" y="55"/>
                  <a:pt x="128" y="55"/>
                </a:cubicBezTo>
                <a:cubicBezTo>
                  <a:pt x="129" y="55"/>
                  <a:pt x="129" y="55"/>
                  <a:pt x="130" y="55"/>
                </a:cubicBezTo>
                <a:cubicBezTo>
                  <a:pt x="132" y="53"/>
                  <a:pt x="125" y="40"/>
                  <a:pt x="118" y="37"/>
                </a:cubicBezTo>
                <a:cubicBezTo>
                  <a:pt x="120" y="36"/>
                  <a:pt x="121" y="34"/>
                  <a:pt x="121" y="32"/>
                </a:cubicBezTo>
                <a:cubicBezTo>
                  <a:pt x="121" y="29"/>
                  <a:pt x="118" y="26"/>
                  <a:pt x="114" y="26"/>
                </a:cubicBezTo>
                <a:moveTo>
                  <a:pt x="18" y="26"/>
                </a:moveTo>
                <a:cubicBezTo>
                  <a:pt x="14" y="26"/>
                  <a:pt x="11" y="29"/>
                  <a:pt x="11" y="32"/>
                </a:cubicBezTo>
                <a:cubicBezTo>
                  <a:pt x="11" y="34"/>
                  <a:pt x="12" y="36"/>
                  <a:pt x="13" y="37"/>
                </a:cubicBezTo>
                <a:cubicBezTo>
                  <a:pt x="7" y="40"/>
                  <a:pt x="0" y="53"/>
                  <a:pt x="2" y="55"/>
                </a:cubicBezTo>
                <a:cubicBezTo>
                  <a:pt x="3" y="55"/>
                  <a:pt x="3" y="55"/>
                  <a:pt x="3" y="55"/>
                </a:cubicBezTo>
                <a:cubicBezTo>
                  <a:pt x="6" y="55"/>
                  <a:pt x="8" y="52"/>
                  <a:pt x="11" y="49"/>
                </a:cubicBezTo>
                <a:cubicBezTo>
                  <a:pt x="9" y="55"/>
                  <a:pt x="8" y="62"/>
                  <a:pt x="7" y="67"/>
                </a:cubicBezTo>
                <a:cubicBezTo>
                  <a:pt x="13" y="67"/>
                  <a:pt x="13" y="67"/>
                  <a:pt x="13" y="67"/>
                </a:cubicBezTo>
                <a:cubicBezTo>
                  <a:pt x="13" y="64"/>
                  <a:pt x="15" y="60"/>
                  <a:pt x="18" y="60"/>
                </a:cubicBezTo>
                <a:cubicBezTo>
                  <a:pt x="20" y="60"/>
                  <a:pt x="22" y="64"/>
                  <a:pt x="22" y="67"/>
                </a:cubicBezTo>
                <a:cubicBezTo>
                  <a:pt x="28" y="67"/>
                  <a:pt x="28" y="67"/>
                  <a:pt x="28" y="67"/>
                </a:cubicBezTo>
                <a:cubicBezTo>
                  <a:pt x="27" y="62"/>
                  <a:pt x="26" y="55"/>
                  <a:pt x="24" y="49"/>
                </a:cubicBezTo>
                <a:cubicBezTo>
                  <a:pt x="27" y="52"/>
                  <a:pt x="29" y="55"/>
                  <a:pt x="32" y="55"/>
                </a:cubicBezTo>
                <a:cubicBezTo>
                  <a:pt x="32" y="55"/>
                  <a:pt x="33" y="55"/>
                  <a:pt x="33" y="55"/>
                </a:cubicBezTo>
                <a:cubicBezTo>
                  <a:pt x="35" y="53"/>
                  <a:pt x="28" y="40"/>
                  <a:pt x="22" y="37"/>
                </a:cubicBezTo>
                <a:cubicBezTo>
                  <a:pt x="23" y="36"/>
                  <a:pt x="24" y="34"/>
                  <a:pt x="24" y="32"/>
                </a:cubicBezTo>
                <a:cubicBezTo>
                  <a:pt x="24" y="29"/>
                  <a:pt x="21" y="26"/>
                  <a:pt x="18" y="26"/>
                </a:cubicBezTo>
                <a:moveTo>
                  <a:pt x="67" y="0"/>
                </a:moveTo>
                <a:cubicBezTo>
                  <a:pt x="61" y="0"/>
                  <a:pt x="57" y="5"/>
                  <a:pt x="57" y="10"/>
                </a:cubicBezTo>
                <a:cubicBezTo>
                  <a:pt x="57" y="14"/>
                  <a:pt x="58" y="17"/>
                  <a:pt x="60" y="18"/>
                </a:cubicBezTo>
                <a:cubicBezTo>
                  <a:pt x="50" y="22"/>
                  <a:pt x="38" y="43"/>
                  <a:pt x="42" y="47"/>
                </a:cubicBezTo>
                <a:cubicBezTo>
                  <a:pt x="43" y="48"/>
                  <a:pt x="43" y="48"/>
                  <a:pt x="44" y="48"/>
                </a:cubicBezTo>
                <a:cubicBezTo>
                  <a:pt x="48" y="48"/>
                  <a:pt x="52" y="43"/>
                  <a:pt x="56" y="38"/>
                </a:cubicBezTo>
                <a:cubicBezTo>
                  <a:pt x="53" y="47"/>
                  <a:pt x="51" y="58"/>
                  <a:pt x="50" y="67"/>
                </a:cubicBezTo>
                <a:cubicBezTo>
                  <a:pt x="60" y="67"/>
                  <a:pt x="60" y="67"/>
                  <a:pt x="60" y="67"/>
                </a:cubicBezTo>
                <a:cubicBezTo>
                  <a:pt x="60" y="62"/>
                  <a:pt x="63" y="55"/>
                  <a:pt x="67" y="55"/>
                </a:cubicBezTo>
                <a:cubicBezTo>
                  <a:pt x="71" y="55"/>
                  <a:pt x="74" y="62"/>
                  <a:pt x="74" y="67"/>
                </a:cubicBezTo>
                <a:cubicBezTo>
                  <a:pt x="84" y="67"/>
                  <a:pt x="84" y="67"/>
                  <a:pt x="84" y="67"/>
                </a:cubicBezTo>
                <a:cubicBezTo>
                  <a:pt x="83" y="58"/>
                  <a:pt x="81" y="47"/>
                  <a:pt x="78" y="38"/>
                </a:cubicBezTo>
                <a:cubicBezTo>
                  <a:pt x="82" y="43"/>
                  <a:pt x="87" y="48"/>
                  <a:pt x="90" y="48"/>
                </a:cubicBezTo>
                <a:cubicBezTo>
                  <a:pt x="91" y="48"/>
                  <a:pt x="91" y="48"/>
                  <a:pt x="92" y="47"/>
                </a:cubicBezTo>
                <a:cubicBezTo>
                  <a:pt x="96" y="43"/>
                  <a:pt x="84" y="22"/>
                  <a:pt x="74" y="18"/>
                </a:cubicBezTo>
                <a:cubicBezTo>
                  <a:pt x="76" y="17"/>
                  <a:pt x="77" y="14"/>
                  <a:pt x="77" y="10"/>
                </a:cubicBezTo>
                <a:cubicBezTo>
                  <a:pt x="77" y="5"/>
                  <a:pt x="73" y="0"/>
                  <a:pt x="67"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4" name="MH_Other_15"/>
          <p:cNvSpPr>
            <a:spLocks noChangeAspect="1" noEditPoints="1"/>
          </p:cNvSpPr>
          <p:nvPr>
            <p:custDataLst>
              <p:tags r:id="rId16"/>
            </p:custDataLst>
          </p:nvPr>
        </p:nvSpPr>
        <p:spPr bwMode="auto">
          <a:xfrm>
            <a:off x="6711950" y="3258911"/>
            <a:ext cx="508000" cy="458788"/>
          </a:xfrm>
          <a:custGeom>
            <a:avLst/>
            <a:gdLst>
              <a:gd name="T0" fmla="*/ 2147483646 w 106"/>
              <a:gd name="T1" fmla="*/ 2147483646 h 95"/>
              <a:gd name="T2" fmla="*/ 2147483646 w 106"/>
              <a:gd name="T3" fmla="*/ 2147483646 h 95"/>
              <a:gd name="T4" fmla="*/ 2147483646 w 106"/>
              <a:gd name="T5" fmla="*/ 2147483646 h 95"/>
              <a:gd name="T6" fmla="*/ 2147483646 w 106"/>
              <a:gd name="T7" fmla="*/ 2147483646 h 95"/>
              <a:gd name="T8" fmla="*/ 0 w 106"/>
              <a:gd name="T9" fmla="*/ 2147483646 h 95"/>
              <a:gd name="T10" fmla="*/ 2147483646 w 106"/>
              <a:gd name="T11" fmla="*/ 2147483646 h 95"/>
              <a:gd name="T12" fmla="*/ 2147483646 w 106"/>
              <a:gd name="T13" fmla="*/ 2147483646 h 95"/>
              <a:gd name="T14" fmla="*/ 2147483646 w 106"/>
              <a:gd name="T15" fmla="*/ 2147483646 h 95"/>
              <a:gd name="T16" fmla="*/ 2147483646 w 106"/>
              <a:gd name="T17" fmla="*/ 2147483646 h 95"/>
              <a:gd name="T18" fmla="*/ 2147483646 w 106"/>
              <a:gd name="T19" fmla="*/ 2147483646 h 95"/>
              <a:gd name="T20" fmla="*/ 2147483646 w 106"/>
              <a:gd name="T21" fmla="*/ 2147483646 h 95"/>
              <a:gd name="T22" fmla="*/ 2147483646 w 106"/>
              <a:gd name="T23" fmla="*/ 2147483646 h 95"/>
              <a:gd name="T24" fmla="*/ 2147483646 w 106"/>
              <a:gd name="T25" fmla="*/ 0 h 95"/>
              <a:gd name="T26" fmla="*/ 2147483646 w 106"/>
              <a:gd name="T27" fmla="*/ 2147483646 h 95"/>
              <a:gd name="T28" fmla="*/ 2147483646 w 106"/>
              <a:gd name="T29" fmla="*/ 2147483646 h 95"/>
              <a:gd name="T30" fmla="*/ 2147483646 w 106"/>
              <a:gd name="T31" fmla="*/ 2147483646 h 95"/>
              <a:gd name="T32" fmla="*/ 2147483646 w 106"/>
              <a:gd name="T33" fmla="*/ 2147483646 h 95"/>
              <a:gd name="T34" fmla="*/ 2147483646 w 106"/>
              <a:gd name="T35" fmla="*/ 2147483646 h 95"/>
              <a:gd name="T36" fmla="*/ 2147483646 w 106"/>
              <a:gd name="T37" fmla="*/ 2147483646 h 95"/>
              <a:gd name="T38" fmla="*/ 2147483646 w 106"/>
              <a:gd name="T39" fmla="*/ 0 h 9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06" h="95">
                <a:moveTo>
                  <a:pt x="52" y="61"/>
                </a:moveTo>
                <a:cubicBezTo>
                  <a:pt x="50" y="62"/>
                  <a:pt x="37" y="72"/>
                  <a:pt x="37" y="72"/>
                </a:cubicBezTo>
                <a:cubicBezTo>
                  <a:pt x="37" y="72"/>
                  <a:pt x="37" y="59"/>
                  <a:pt x="37" y="56"/>
                </a:cubicBezTo>
                <a:cubicBezTo>
                  <a:pt x="26" y="50"/>
                  <a:pt x="20" y="41"/>
                  <a:pt x="20" y="31"/>
                </a:cubicBezTo>
                <a:cubicBezTo>
                  <a:pt x="8" y="36"/>
                  <a:pt x="0" y="45"/>
                  <a:pt x="0" y="55"/>
                </a:cubicBezTo>
                <a:cubicBezTo>
                  <a:pt x="0" y="70"/>
                  <a:pt x="18" y="82"/>
                  <a:pt x="40" y="82"/>
                </a:cubicBezTo>
                <a:cubicBezTo>
                  <a:pt x="45" y="82"/>
                  <a:pt x="49" y="82"/>
                  <a:pt x="53" y="81"/>
                </a:cubicBezTo>
                <a:cubicBezTo>
                  <a:pt x="67" y="95"/>
                  <a:pt x="67" y="95"/>
                  <a:pt x="67" y="95"/>
                </a:cubicBezTo>
                <a:cubicBezTo>
                  <a:pt x="63" y="78"/>
                  <a:pt x="63" y="78"/>
                  <a:pt x="63" y="78"/>
                </a:cubicBezTo>
                <a:cubicBezTo>
                  <a:pt x="72" y="74"/>
                  <a:pt x="78" y="67"/>
                  <a:pt x="80" y="60"/>
                </a:cubicBezTo>
                <a:cubicBezTo>
                  <a:pt x="75" y="61"/>
                  <a:pt x="69" y="62"/>
                  <a:pt x="64" y="62"/>
                </a:cubicBezTo>
                <a:cubicBezTo>
                  <a:pt x="60" y="62"/>
                  <a:pt x="56" y="62"/>
                  <a:pt x="52" y="61"/>
                </a:cubicBezTo>
                <a:close/>
                <a:moveTo>
                  <a:pt x="66" y="0"/>
                </a:moveTo>
                <a:cubicBezTo>
                  <a:pt x="44" y="0"/>
                  <a:pt x="26" y="12"/>
                  <a:pt x="26" y="27"/>
                </a:cubicBezTo>
                <a:cubicBezTo>
                  <a:pt x="26" y="36"/>
                  <a:pt x="33" y="45"/>
                  <a:pt x="43" y="50"/>
                </a:cubicBezTo>
                <a:cubicBezTo>
                  <a:pt x="43" y="61"/>
                  <a:pt x="43" y="61"/>
                  <a:pt x="43" y="61"/>
                </a:cubicBezTo>
                <a:cubicBezTo>
                  <a:pt x="54" y="53"/>
                  <a:pt x="54" y="53"/>
                  <a:pt x="54" y="53"/>
                </a:cubicBezTo>
                <a:cubicBezTo>
                  <a:pt x="57" y="54"/>
                  <a:pt x="62" y="55"/>
                  <a:pt x="66" y="55"/>
                </a:cubicBezTo>
                <a:cubicBezTo>
                  <a:pt x="88" y="55"/>
                  <a:pt x="106" y="42"/>
                  <a:pt x="106" y="27"/>
                </a:cubicBezTo>
                <a:cubicBezTo>
                  <a:pt x="106" y="12"/>
                  <a:pt x="88" y="0"/>
                  <a:pt x="66"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5" name="MH_Other_16"/>
          <p:cNvSpPr>
            <a:spLocks noChangeAspect="1" noEditPoints="1"/>
          </p:cNvSpPr>
          <p:nvPr>
            <p:custDataLst>
              <p:tags r:id="rId17"/>
            </p:custDataLst>
          </p:nvPr>
        </p:nvSpPr>
        <p:spPr bwMode="auto">
          <a:xfrm>
            <a:off x="8480425" y="3258911"/>
            <a:ext cx="401638" cy="458788"/>
          </a:xfrm>
          <a:custGeom>
            <a:avLst/>
            <a:gdLst>
              <a:gd name="T0" fmla="*/ 2147483646 w 83"/>
              <a:gd name="T1" fmla="*/ 2147483646 h 95"/>
              <a:gd name="T2" fmla="*/ 2147483646 w 83"/>
              <a:gd name="T3" fmla="*/ 2147483646 h 95"/>
              <a:gd name="T4" fmla="*/ 2147483646 w 83"/>
              <a:gd name="T5" fmla="*/ 2147483646 h 95"/>
              <a:gd name="T6" fmla="*/ 2147483646 w 83"/>
              <a:gd name="T7" fmla="*/ 2147483646 h 95"/>
              <a:gd name="T8" fmla="*/ 2147483646 w 83"/>
              <a:gd name="T9" fmla="*/ 2147483646 h 95"/>
              <a:gd name="T10" fmla="*/ 2147483646 w 83"/>
              <a:gd name="T11" fmla="*/ 2147483646 h 95"/>
              <a:gd name="T12" fmla="*/ 2147483646 w 83"/>
              <a:gd name="T13" fmla="*/ 2147483646 h 95"/>
              <a:gd name="T14" fmla="*/ 2147483646 w 83"/>
              <a:gd name="T15" fmla="*/ 2147483646 h 95"/>
              <a:gd name="T16" fmla="*/ 2147483646 w 83"/>
              <a:gd name="T17" fmla="*/ 2147483646 h 95"/>
              <a:gd name="T18" fmla="*/ 2147483646 w 83"/>
              <a:gd name="T19" fmla="*/ 2147483646 h 95"/>
              <a:gd name="T20" fmla="*/ 2147483646 w 83"/>
              <a:gd name="T21" fmla="*/ 2147483646 h 95"/>
              <a:gd name="T22" fmla="*/ 2147483646 w 83"/>
              <a:gd name="T23" fmla="*/ 2147483646 h 95"/>
              <a:gd name="T24" fmla="*/ 2147483646 w 83"/>
              <a:gd name="T25" fmla="*/ 2147483646 h 95"/>
              <a:gd name="T26" fmla="*/ 2147483646 w 83"/>
              <a:gd name="T27" fmla="*/ 2147483646 h 95"/>
              <a:gd name="T28" fmla="*/ 2147483646 w 83"/>
              <a:gd name="T29" fmla="*/ 2147483646 h 95"/>
              <a:gd name="T30" fmla="*/ 2147483646 w 83"/>
              <a:gd name="T31" fmla="*/ 2147483646 h 95"/>
              <a:gd name="T32" fmla="*/ 2147483646 w 83"/>
              <a:gd name="T33" fmla="*/ 2147483646 h 95"/>
              <a:gd name="T34" fmla="*/ 2147483646 w 83"/>
              <a:gd name="T35" fmla="*/ 2147483646 h 95"/>
              <a:gd name="T36" fmla="*/ 2147483646 w 83"/>
              <a:gd name="T37" fmla="*/ 2147483646 h 95"/>
              <a:gd name="T38" fmla="*/ 2147483646 w 83"/>
              <a:gd name="T39" fmla="*/ 2147483646 h 95"/>
              <a:gd name="T40" fmla="*/ 2147483646 w 83"/>
              <a:gd name="T41" fmla="*/ 2147483646 h 95"/>
              <a:gd name="T42" fmla="*/ 2147483646 w 83"/>
              <a:gd name="T43" fmla="*/ 2147483646 h 95"/>
              <a:gd name="T44" fmla="*/ 2147483646 w 83"/>
              <a:gd name="T45" fmla="*/ 2147483646 h 95"/>
              <a:gd name="T46" fmla="*/ 2147483646 w 83"/>
              <a:gd name="T47" fmla="*/ 2147483646 h 95"/>
              <a:gd name="T48" fmla="*/ 2147483646 w 83"/>
              <a:gd name="T49" fmla="*/ 2147483646 h 95"/>
              <a:gd name="T50" fmla="*/ 2147483646 w 83"/>
              <a:gd name="T51" fmla="*/ 2147483646 h 95"/>
              <a:gd name="T52" fmla="*/ 2147483646 w 83"/>
              <a:gd name="T53" fmla="*/ 2147483646 h 95"/>
              <a:gd name="T54" fmla="*/ 2147483646 w 83"/>
              <a:gd name="T55" fmla="*/ 2147483646 h 95"/>
              <a:gd name="T56" fmla="*/ 2147483646 w 83"/>
              <a:gd name="T57" fmla="*/ 2147483646 h 95"/>
              <a:gd name="T58" fmla="*/ 2147483646 w 83"/>
              <a:gd name="T59" fmla="*/ 2147483646 h 95"/>
              <a:gd name="T60" fmla="*/ 2147483646 w 83"/>
              <a:gd name="T61" fmla="*/ 2147483646 h 95"/>
              <a:gd name="T62" fmla="*/ 2147483646 w 83"/>
              <a:gd name="T63" fmla="*/ 2147483646 h 95"/>
              <a:gd name="T64" fmla="*/ 2147483646 w 83"/>
              <a:gd name="T65" fmla="*/ 2147483646 h 95"/>
              <a:gd name="T66" fmla="*/ 2147483646 w 83"/>
              <a:gd name="T67" fmla="*/ 2147483646 h 95"/>
              <a:gd name="T68" fmla="*/ 2147483646 w 83"/>
              <a:gd name="T69" fmla="*/ 2147483646 h 95"/>
              <a:gd name="T70" fmla="*/ 2147483646 w 83"/>
              <a:gd name="T71" fmla="*/ 2147483646 h 95"/>
              <a:gd name="T72" fmla="*/ 2147483646 w 83"/>
              <a:gd name="T73" fmla="*/ 2147483646 h 95"/>
              <a:gd name="T74" fmla="*/ 2147483646 w 83"/>
              <a:gd name="T75" fmla="*/ 2147483646 h 95"/>
              <a:gd name="T76" fmla="*/ 2147483646 w 83"/>
              <a:gd name="T77" fmla="*/ 2147483646 h 95"/>
              <a:gd name="T78" fmla="*/ 2147483646 w 83"/>
              <a:gd name="T79" fmla="*/ 2147483646 h 95"/>
              <a:gd name="T80" fmla="*/ 2147483646 w 83"/>
              <a:gd name="T81" fmla="*/ 2147483646 h 95"/>
              <a:gd name="T82" fmla="*/ 2147483646 w 83"/>
              <a:gd name="T83" fmla="*/ 2147483646 h 95"/>
              <a:gd name="T84" fmla="*/ 2147483646 w 83"/>
              <a:gd name="T85" fmla="*/ 2147483646 h 95"/>
              <a:gd name="T86" fmla="*/ 2147483646 w 83"/>
              <a:gd name="T87" fmla="*/ 2147483646 h 95"/>
              <a:gd name="T88" fmla="*/ 2147483646 w 83"/>
              <a:gd name="T89" fmla="*/ 2147483646 h 95"/>
              <a:gd name="T90" fmla="*/ 2147483646 w 83"/>
              <a:gd name="T91" fmla="*/ 2147483646 h 95"/>
              <a:gd name="T92" fmla="*/ 2147483646 w 83"/>
              <a:gd name="T93" fmla="*/ 0 h 95"/>
              <a:gd name="T94" fmla="*/ 2147483646 w 83"/>
              <a:gd name="T95" fmla="*/ 0 h 95"/>
              <a:gd name="T96" fmla="*/ 2147483646 w 83"/>
              <a:gd name="T97" fmla="*/ 2147483646 h 95"/>
              <a:gd name="T98" fmla="*/ 2147483646 w 83"/>
              <a:gd name="T99" fmla="*/ 2147483646 h 95"/>
              <a:gd name="T100" fmla="*/ 2147483646 w 83"/>
              <a:gd name="T101" fmla="*/ 2147483646 h 95"/>
              <a:gd name="T102" fmla="*/ 0 w 83"/>
              <a:gd name="T103" fmla="*/ 2147483646 h 95"/>
              <a:gd name="T104" fmla="*/ 2147483646 w 83"/>
              <a:gd name="T105" fmla="*/ 2147483646 h 95"/>
              <a:gd name="T106" fmla="*/ 2147483646 w 83"/>
              <a:gd name="T107" fmla="*/ 2147483646 h 95"/>
              <a:gd name="T108" fmla="*/ 2147483646 w 83"/>
              <a:gd name="T109" fmla="*/ 2147483646 h 95"/>
              <a:gd name="T110" fmla="*/ 2147483646 w 83"/>
              <a:gd name="T111" fmla="*/ 2147483646 h 95"/>
              <a:gd name="T112" fmla="*/ 2147483646 w 83"/>
              <a:gd name="T113" fmla="*/ 2147483646 h 95"/>
              <a:gd name="T114" fmla="*/ 2147483646 w 83"/>
              <a:gd name="T115" fmla="*/ 0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3" h="95">
                <a:moveTo>
                  <a:pt x="43" y="27"/>
                </a:moveTo>
                <a:cubicBezTo>
                  <a:pt x="41" y="27"/>
                  <a:pt x="41" y="27"/>
                  <a:pt x="41" y="27"/>
                </a:cubicBezTo>
                <a:cubicBezTo>
                  <a:pt x="41" y="53"/>
                  <a:pt x="41" y="53"/>
                  <a:pt x="41" y="53"/>
                </a:cubicBezTo>
                <a:cubicBezTo>
                  <a:pt x="39" y="55"/>
                  <a:pt x="39" y="55"/>
                  <a:pt x="39" y="55"/>
                </a:cubicBezTo>
                <a:cubicBezTo>
                  <a:pt x="40" y="56"/>
                  <a:pt x="40" y="56"/>
                  <a:pt x="40" y="56"/>
                </a:cubicBezTo>
                <a:cubicBezTo>
                  <a:pt x="41" y="55"/>
                  <a:pt x="41" y="55"/>
                  <a:pt x="41" y="55"/>
                </a:cubicBezTo>
                <a:cubicBezTo>
                  <a:pt x="41" y="58"/>
                  <a:pt x="41" y="58"/>
                  <a:pt x="41" y="58"/>
                </a:cubicBezTo>
                <a:cubicBezTo>
                  <a:pt x="43" y="58"/>
                  <a:pt x="43" y="58"/>
                  <a:pt x="43" y="58"/>
                </a:cubicBezTo>
                <a:cubicBezTo>
                  <a:pt x="43" y="54"/>
                  <a:pt x="43" y="54"/>
                  <a:pt x="43" y="54"/>
                </a:cubicBezTo>
                <a:cubicBezTo>
                  <a:pt x="57" y="39"/>
                  <a:pt x="57" y="39"/>
                  <a:pt x="57" y="39"/>
                </a:cubicBezTo>
                <a:cubicBezTo>
                  <a:pt x="56" y="38"/>
                  <a:pt x="56" y="38"/>
                  <a:pt x="56" y="38"/>
                </a:cubicBezTo>
                <a:cubicBezTo>
                  <a:pt x="43" y="51"/>
                  <a:pt x="43" y="51"/>
                  <a:pt x="43" y="51"/>
                </a:cubicBezTo>
                <a:cubicBezTo>
                  <a:pt x="43" y="27"/>
                  <a:pt x="43" y="27"/>
                  <a:pt x="43" y="27"/>
                </a:cubicBezTo>
                <a:moveTo>
                  <a:pt x="41" y="25"/>
                </a:moveTo>
                <a:cubicBezTo>
                  <a:pt x="43" y="25"/>
                  <a:pt x="43" y="25"/>
                  <a:pt x="43" y="25"/>
                </a:cubicBezTo>
                <a:cubicBezTo>
                  <a:pt x="43" y="17"/>
                  <a:pt x="43" y="17"/>
                  <a:pt x="43" y="17"/>
                </a:cubicBezTo>
                <a:cubicBezTo>
                  <a:pt x="52" y="18"/>
                  <a:pt x="60" y="21"/>
                  <a:pt x="66" y="27"/>
                </a:cubicBezTo>
                <a:cubicBezTo>
                  <a:pt x="61" y="32"/>
                  <a:pt x="61" y="32"/>
                  <a:pt x="61" y="32"/>
                </a:cubicBezTo>
                <a:cubicBezTo>
                  <a:pt x="63" y="34"/>
                  <a:pt x="63" y="34"/>
                  <a:pt x="63" y="34"/>
                </a:cubicBezTo>
                <a:cubicBezTo>
                  <a:pt x="68" y="29"/>
                  <a:pt x="68" y="29"/>
                  <a:pt x="68" y="29"/>
                </a:cubicBezTo>
                <a:cubicBezTo>
                  <a:pt x="74" y="35"/>
                  <a:pt x="77" y="43"/>
                  <a:pt x="78" y="52"/>
                </a:cubicBezTo>
                <a:cubicBezTo>
                  <a:pt x="70" y="52"/>
                  <a:pt x="70" y="52"/>
                  <a:pt x="70" y="52"/>
                </a:cubicBezTo>
                <a:cubicBezTo>
                  <a:pt x="70" y="54"/>
                  <a:pt x="70" y="54"/>
                  <a:pt x="70" y="54"/>
                </a:cubicBezTo>
                <a:cubicBezTo>
                  <a:pt x="78" y="54"/>
                  <a:pt x="78" y="54"/>
                  <a:pt x="78" y="54"/>
                </a:cubicBezTo>
                <a:cubicBezTo>
                  <a:pt x="77" y="63"/>
                  <a:pt x="74" y="72"/>
                  <a:pt x="68" y="78"/>
                </a:cubicBezTo>
                <a:cubicBezTo>
                  <a:pt x="63" y="72"/>
                  <a:pt x="63" y="72"/>
                  <a:pt x="63" y="72"/>
                </a:cubicBezTo>
                <a:cubicBezTo>
                  <a:pt x="61" y="74"/>
                  <a:pt x="61" y="74"/>
                  <a:pt x="61" y="74"/>
                </a:cubicBezTo>
                <a:cubicBezTo>
                  <a:pt x="66" y="79"/>
                  <a:pt x="66" y="79"/>
                  <a:pt x="66" y="79"/>
                </a:cubicBezTo>
                <a:cubicBezTo>
                  <a:pt x="60" y="85"/>
                  <a:pt x="52" y="89"/>
                  <a:pt x="43" y="89"/>
                </a:cubicBezTo>
                <a:cubicBezTo>
                  <a:pt x="43" y="82"/>
                  <a:pt x="43" y="82"/>
                  <a:pt x="43" y="82"/>
                </a:cubicBezTo>
                <a:cubicBezTo>
                  <a:pt x="41" y="82"/>
                  <a:pt x="41" y="82"/>
                  <a:pt x="41" y="82"/>
                </a:cubicBezTo>
                <a:cubicBezTo>
                  <a:pt x="41" y="89"/>
                  <a:pt x="41" y="89"/>
                  <a:pt x="41" y="89"/>
                </a:cubicBezTo>
                <a:cubicBezTo>
                  <a:pt x="32" y="89"/>
                  <a:pt x="23" y="85"/>
                  <a:pt x="17" y="79"/>
                </a:cubicBezTo>
                <a:cubicBezTo>
                  <a:pt x="22" y="74"/>
                  <a:pt x="22" y="74"/>
                  <a:pt x="22" y="74"/>
                </a:cubicBezTo>
                <a:cubicBezTo>
                  <a:pt x="21" y="72"/>
                  <a:pt x="21" y="72"/>
                  <a:pt x="21" y="72"/>
                </a:cubicBezTo>
                <a:cubicBezTo>
                  <a:pt x="16" y="78"/>
                  <a:pt x="16" y="78"/>
                  <a:pt x="16" y="78"/>
                </a:cubicBezTo>
                <a:cubicBezTo>
                  <a:pt x="10" y="72"/>
                  <a:pt x="6" y="63"/>
                  <a:pt x="6" y="54"/>
                </a:cubicBezTo>
                <a:cubicBezTo>
                  <a:pt x="13" y="54"/>
                  <a:pt x="13" y="54"/>
                  <a:pt x="13" y="54"/>
                </a:cubicBezTo>
                <a:cubicBezTo>
                  <a:pt x="13" y="52"/>
                  <a:pt x="13" y="52"/>
                  <a:pt x="13" y="52"/>
                </a:cubicBezTo>
                <a:cubicBezTo>
                  <a:pt x="6" y="52"/>
                  <a:pt x="6" y="52"/>
                  <a:pt x="6" y="52"/>
                </a:cubicBezTo>
                <a:cubicBezTo>
                  <a:pt x="6" y="43"/>
                  <a:pt x="10" y="35"/>
                  <a:pt x="16" y="29"/>
                </a:cubicBezTo>
                <a:cubicBezTo>
                  <a:pt x="21" y="34"/>
                  <a:pt x="21" y="34"/>
                  <a:pt x="21" y="34"/>
                </a:cubicBezTo>
                <a:cubicBezTo>
                  <a:pt x="22" y="32"/>
                  <a:pt x="22" y="32"/>
                  <a:pt x="22" y="32"/>
                </a:cubicBezTo>
                <a:cubicBezTo>
                  <a:pt x="17" y="27"/>
                  <a:pt x="17" y="27"/>
                  <a:pt x="17" y="27"/>
                </a:cubicBezTo>
                <a:cubicBezTo>
                  <a:pt x="23" y="21"/>
                  <a:pt x="32" y="18"/>
                  <a:pt x="41" y="17"/>
                </a:cubicBezTo>
                <a:cubicBezTo>
                  <a:pt x="41" y="25"/>
                  <a:pt x="41" y="25"/>
                  <a:pt x="41" y="25"/>
                </a:cubicBezTo>
                <a:moveTo>
                  <a:pt x="52" y="0"/>
                </a:moveTo>
                <a:cubicBezTo>
                  <a:pt x="32" y="0"/>
                  <a:pt x="32" y="0"/>
                  <a:pt x="32" y="0"/>
                </a:cubicBezTo>
                <a:cubicBezTo>
                  <a:pt x="32" y="8"/>
                  <a:pt x="32" y="8"/>
                  <a:pt x="32" y="8"/>
                </a:cubicBezTo>
                <a:cubicBezTo>
                  <a:pt x="39" y="8"/>
                  <a:pt x="39" y="8"/>
                  <a:pt x="39" y="8"/>
                </a:cubicBezTo>
                <a:cubicBezTo>
                  <a:pt x="39" y="12"/>
                  <a:pt x="39" y="12"/>
                  <a:pt x="39" y="12"/>
                </a:cubicBezTo>
                <a:cubicBezTo>
                  <a:pt x="17" y="13"/>
                  <a:pt x="0" y="31"/>
                  <a:pt x="0" y="53"/>
                </a:cubicBezTo>
                <a:cubicBezTo>
                  <a:pt x="0" y="76"/>
                  <a:pt x="19" y="95"/>
                  <a:pt x="42" y="95"/>
                </a:cubicBezTo>
                <a:cubicBezTo>
                  <a:pt x="65" y="95"/>
                  <a:pt x="83" y="76"/>
                  <a:pt x="83" y="53"/>
                </a:cubicBezTo>
                <a:cubicBezTo>
                  <a:pt x="83" y="31"/>
                  <a:pt x="66" y="13"/>
                  <a:pt x="44" y="12"/>
                </a:cubicBezTo>
                <a:cubicBezTo>
                  <a:pt x="44" y="8"/>
                  <a:pt x="44" y="8"/>
                  <a:pt x="44" y="8"/>
                </a:cubicBezTo>
                <a:cubicBezTo>
                  <a:pt x="52" y="8"/>
                  <a:pt x="52" y="8"/>
                  <a:pt x="52" y="8"/>
                </a:cubicBezTo>
                <a:cubicBezTo>
                  <a:pt x="52" y="0"/>
                  <a:pt x="52" y="0"/>
                  <a:pt x="52" y="0"/>
                </a:cubicBezTo>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46" name="MH_SubTitle_1"/>
          <p:cNvSpPr txBox="1">
            <a:spLocks noChangeArrowheads="1"/>
          </p:cNvSpPr>
          <p:nvPr>
            <p:custDataLst>
              <p:tags r:id="rId18"/>
            </p:custDataLst>
          </p:nvPr>
        </p:nvSpPr>
        <p:spPr bwMode="auto">
          <a:xfrm>
            <a:off x="3189289" y="4663850"/>
            <a:ext cx="200818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a:solidFill>
                  <a:schemeClr val="tx1">
                    <a:lumMod val="65000"/>
                    <a:lumOff val="35000"/>
                  </a:schemeClr>
                </a:solidFill>
                <a:latin typeface="+mn-lt"/>
                <a:ea typeface="+mn-ea"/>
              </a:rPr>
              <a:t>点击添加文字</a:t>
            </a:r>
            <a:endParaRPr lang="en-US" altLang="zh-CN" sz="1600">
              <a:solidFill>
                <a:schemeClr val="tx1">
                  <a:lumMod val="65000"/>
                  <a:lumOff val="35000"/>
                </a:schemeClr>
              </a:solidFill>
              <a:latin typeface="+mn-lt"/>
              <a:ea typeface="+mn-ea"/>
            </a:endParaRPr>
          </a:p>
          <a:p>
            <a:pPr eaLnBrk="1" hangingPunct="1">
              <a:lnSpc>
                <a:spcPct val="120000"/>
              </a:lnSpc>
              <a:defRPr/>
            </a:pPr>
            <a:r>
              <a:rPr lang="zh-CN" altLang="en-US" sz="1600">
                <a:solidFill>
                  <a:schemeClr val="tx1">
                    <a:lumMod val="65000"/>
                    <a:lumOff val="35000"/>
                  </a:schemeClr>
                </a:solidFill>
                <a:latin typeface="+mn-lt"/>
                <a:ea typeface="+mn-ea"/>
              </a:rPr>
              <a:t>点击添加文字</a:t>
            </a:r>
          </a:p>
        </p:txBody>
      </p:sp>
      <p:sp>
        <p:nvSpPr>
          <p:cNvPr id="62508" name="MH_Other_17"/>
          <p:cNvSpPr txBox="1">
            <a:spLocks noChangeArrowheads="1"/>
          </p:cNvSpPr>
          <p:nvPr>
            <p:custDataLst>
              <p:tags r:id="rId19"/>
            </p:custDataLst>
          </p:nvPr>
        </p:nvSpPr>
        <p:spPr bwMode="auto">
          <a:xfrm>
            <a:off x="2644776" y="4640036"/>
            <a:ext cx="5762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1"/>
                </a:solidFill>
                <a:latin typeface="+mn-lt"/>
                <a:ea typeface="+mn-ea"/>
              </a:rPr>
              <a:t>01</a:t>
            </a:r>
            <a:endParaRPr lang="zh-CN" altLang="en-US" sz="3000">
              <a:solidFill>
                <a:schemeClr val="accent1"/>
              </a:solidFill>
              <a:latin typeface="+mn-lt"/>
              <a:ea typeface="+mn-ea"/>
            </a:endParaRPr>
          </a:p>
        </p:txBody>
      </p:sp>
      <p:sp>
        <p:nvSpPr>
          <p:cNvPr id="49" name="MH_SubTitle_3"/>
          <p:cNvSpPr txBox="1">
            <a:spLocks noChangeArrowheads="1"/>
          </p:cNvSpPr>
          <p:nvPr>
            <p:custDataLst>
              <p:tags r:id="rId20"/>
            </p:custDataLst>
          </p:nvPr>
        </p:nvSpPr>
        <p:spPr bwMode="auto">
          <a:xfrm>
            <a:off x="6654800" y="4663850"/>
            <a:ext cx="200818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a:solidFill>
                  <a:schemeClr val="tx1">
                    <a:lumMod val="65000"/>
                    <a:lumOff val="35000"/>
                  </a:schemeClr>
                </a:solidFill>
                <a:latin typeface="+mn-lt"/>
                <a:ea typeface="+mn-ea"/>
              </a:rPr>
              <a:t>点击添加文字</a:t>
            </a:r>
            <a:endParaRPr lang="en-US" altLang="zh-CN" sz="1600">
              <a:solidFill>
                <a:schemeClr val="tx1">
                  <a:lumMod val="65000"/>
                  <a:lumOff val="35000"/>
                </a:schemeClr>
              </a:solidFill>
              <a:latin typeface="+mn-lt"/>
              <a:ea typeface="+mn-ea"/>
            </a:endParaRPr>
          </a:p>
          <a:p>
            <a:pPr eaLnBrk="1" hangingPunct="1">
              <a:lnSpc>
                <a:spcPct val="120000"/>
              </a:lnSpc>
              <a:defRPr/>
            </a:pPr>
            <a:r>
              <a:rPr lang="zh-CN" altLang="en-US" sz="1600">
                <a:solidFill>
                  <a:schemeClr val="tx1">
                    <a:lumMod val="65000"/>
                    <a:lumOff val="35000"/>
                  </a:schemeClr>
                </a:solidFill>
                <a:latin typeface="+mn-lt"/>
                <a:ea typeface="+mn-ea"/>
              </a:rPr>
              <a:t>点击添加文字</a:t>
            </a:r>
          </a:p>
        </p:txBody>
      </p:sp>
      <p:sp>
        <p:nvSpPr>
          <p:cNvPr id="62510" name="MH_Other_18"/>
          <p:cNvSpPr txBox="1">
            <a:spLocks noChangeArrowheads="1"/>
          </p:cNvSpPr>
          <p:nvPr>
            <p:custDataLst>
              <p:tags r:id="rId21"/>
            </p:custDataLst>
          </p:nvPr>
        </p:nvSpPr>
        <p:spPr bwMode="auto">
          <a:xfrm>
            <a:off x="6126163" y="4640037"/>
            <a:ext cx="576262"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3"/>
                </a:solidFill>
                <a:latin typeface="+mn-lt"/>
                <a:ea typeface="+mn-ea"/>
              </a:rPr>
              <a:t>03</a:t>
            </a:r>
            <a:endParaRPr lang="zh-CN" altLang="en-US" sz="3000">
              <a:solidFill>
                <a:schemeClr val="accent3"/>
              </a:solidFill>
              <a:latin typeface="+mn-lt"/>
              <a:ea typeface="+mn-ea"/>
            </a:endParaRPr>
          </a:p>
        </p:txBody>
      </p:sp>
      <p:sp>
        <p:nvSpPr>
          <p:cNvPr id="52" name="MH_SubTitle_2"/>
          <p:cNvSpPr txBox="1">
            <a:spLocks noChangeArrowheads="1"/>
          </p:cNvSpPr>
          <p:nvPr>
            <p:custDataLst>
              <p:tags r:id="rId22"/>
            </p:custDataLst>
          </p:nvPr>
        </p:nvSpPr>
        <p:spPr bwMode="auto">
          <a:xfrm>
            <a:off x="4927600" y="1780950"/>
            <a:ext cx="200818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dirty="0">
                <a:solidFill>
                  <a:schemeClr val="tx1">
                    <a:lumMod val="65000"/>
                    <a:lumOff val="35000"/>
                  </a:schemeClr>
                </a:solidFill>
                <a:latin typeface="+mn-lt"/>
                <a:ea typeface="+mn-ea"/>
              </a:rPr>
              <a:t>点击添加文字</a:t>
            </a:r>
            <a:endParaRPr lang="en-US" altLang="zh-CN" sz="1600" dirty="0">
              <a:solidFill>
                <a:schemeClr val="tx1">
                  <a:lumMod val="65000"/>
                  <a:lumOff val="35000"/>
                </a:schemeClr>
              </a:solidFill>
              <a:latin typeface="+mn-lt"/>
              <a:ea typeface="+mn-ea"/>
            </a:endParaRPr>
          </a:p>
          <a:p>
            <a:pPr eaLnBrk="1" hangingPunct="1">
              <a:lnSpc>
                <a:spcPct val="120000"/>
              </a:lnSpc>
              <a:defRPr/>
            </a:pPr>
            <a:r>
              <a:rPr lang="zh-CN" altLang="en-US" sz="1600" dirty="0">
                <a:solidFill>
                  <a:schemeClr val="tx1">
                    <a:lumMod val="65000"/>
                    <a:lumOff val="35000"/>
                  </a:schemeClr>
                </a:solidFill>
                <a:latin typeface="+mn-lt"/>
                <a:ea typeface="+mn-ea"/>
              </a:rPr>
              <a:t>点击添加文字</a:t>
            </a:r>
          </a:p>
        </p:txBody>
      </p:sp>
      <p:sp>
        <p:nvSpPr>
          <p:cNvPr id="62512" name="MH_Other_19"/>
          <p:cNvSpPr txBox="1">
            <a:spLocks noChangeArrowheads="1"/>
          </p:cNvSpPr>
          <p:nvPr>
            <p:custDataLst>
              <p:tags r:id="rId23"/>
            </p:custDataLst>
          </p:nvPr>
        </p:nvSpPr>
        <p:spPr bwMode="auto">
          <a:xfrm>
            <a:off x="4402138" y="1757136"/>
            <a:ext cx="5762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2"/>
                </a:solidFill>
                <a:latin typeface="+mn-lt"/>
                <a:ea typeface="+mn-ea"/>
              </a:rPr>
              <a:t>02</a:t>
            </a:r>
            <a:endParaRPr lang="zh-CN" altLang="en-US" sz="3000">
              <a:solidFill>
                <a:schemeClr val="accent2"/>
              </a:solidFill>
              <a:latin typeface="+mn-lt"/>
              <a:ea typeface="+mn-ea"/>
            </a:endParaRPr>
          </a:p>
        </p:txBody>
      </p:sp>
      <p:sp>
        <p:nvSpPr>
          <p:cNvPr id="55" name="MH_SubTitle_4"/>
          <p:cNvSpPr txBox="1">
            <a:spLocks noChangeArrowheads="1"/>
          </p:cNvSpPr>
          <p:nvPr>
            <p:custDataLst>
              <p:tags r:id="rId24"/>
            </p:custDataLst>
          </p:nvPr>
        </p:nvSpPr>
        <p:spPr bwMode="auto">
          <a:xfrm>
            <a:off x="8369300" y="1780950"/>
            <a:ext cx="2008188"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1600">
                <a:solidFill>
                  <a:schemeClr val="tx1">
                    <a:lumMod val="65000"/>
                    <a:lumOff val="35000"/>
                  </a:schemeClr>
                </a:solidFill>
                <a:latin typeface="+mn-lt"/>
                <a:ea typeface="+mn-ea"/>
              </a:rPr>
              <a:t>点击添加文字</a:t>
            </a:r>
            <a:endParaRPr lang="en-US" altLang="zh-CN" sz="1600">
              <a:solidFill>
                <a:schemeClr val="tx1">
                  <a:lumMod val="65000"/>
                  <a:lumOff val="35000"/>
                </a:schemeClr>
              </a:solidFill>
              <a:latin typeface="+mn-lt"/>
              <a:ea typeface="+mn-ea"/>
            </a:endParaRPr>
          </a:p>
          <a:p>
            <a:pPr eaLnBrk="1" hangingPunct="1">
              <a:lnSpc>
                <a:spcPct val="120000"/>
              </a:lnSpc>
              <a:defRPr/>
            </a:pPr>
            <a:r>
              <a:rPr lang="zh-CN" altLang="en-US" sz="1600">
                <a:solidFill>
                  <a:schemeClr val="tx1">
                    <a:lumMod val="65000"/>
                    <a:lumOff val="35000"/>
                  </a:schemeClr>
                </a:solidFill>
                <a:latin typeface="+mn-lt"/>
                <a:ea typeface="+mn-ea"/>
              </a:rPr>
              <a:t>点击添加文字</a:t>
            </a:r>
          </a:p>
        </p:txBody>
      </p:sp>
      <p:sp>
        <p:nvSpPr>
          <p:cNvPr id="62514" name="MH_Other_20"/>
          <p:cNvSpPr txBox="1">
            <a:spLocks noChangeArrowheads="1"/>
          </p:cNvSpPr>
          <p:nvPr>
            <p:custDataLst>
              <p:tags r:id="rId25"/>
            </p:custDataLst>
          </p:nvPr>
        </p:nvSpPr>
        <p:spPr bwMode="auto">
          <a:xfrm>
            <a:off x="7827963" y="1757136"/>
            <a:ext cx="57626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en-US" altLang="zh-CN" sz="3000">
                <a:solidFill>
                  <a:schemeClr val="accent4"/>
                </a:solidFill>
                <a:latin typeface="+mn-lt"/>
                <a:ea typeface="+mn-ea"/>
              </a:rPr>
              <a:t>04</a:t>
            </a:r>
            <a:endParaRPr lang="zh-CN" altLang="en-US" sz="3000">
              <a:solidFill>
                <a:schemeClr val="accent4"/>
              </a:solidFill>
              <a:latin typeface="+mn-lt"/>
              <a:ea typeface="+mn-ea"/>
            </a:endParaRPr>
          </a:p>
        </p:txBody>
      </p:sp>
      <p:grpSp>
        <p:nvGrpSpPr>
          <p:cNvPr id="27" name="组合 26"/>
          <p:cNvGrpSpPr/>
          <p:nvPr/>
        </p:nvGrpSpPr>
        <p:grpSpPr>
          <a:xfrm>
            <a:off x="1416050" y="297996"/>
            <a:ext cx="7040872" cy="801288"/>
            <a:chOff x="1733740" y="602796"/>
            <a:chExt cx="7040872" cy="801288"/>
          </a:xfrm>
        </p:grpSpPr>
        <p:sp>
          <p:nvSpPr>
            <p:cNvPr id="28" name="文本框 27"/>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1462216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p:cTn id="32" dur="500" fill="hold"/>
                                        <p:tgtEl>
                                          <p:spTgt spid="35"/>
                                        </p:tgtEl>
                                        <p:attrNameLst>
                                          <p:attrName>ppt_w</p:attrName>
                                        </p:attrNameLst>
                                      </p:cBhvr>
                                      <p:tavLst>
                                        <p:tav tm="0">
                                          <p:val>
                                            <p:fltVal val="0"/>
                                          </p:val>
                                        </p:tav>
                                        <p:tav tm="100000">
                                          <p:val>
                                            <p:strVal val="#ppt_w"/>
                                          </p:val>
                                        </p:tav>
                                      </p:tavLst>
                                    </p:anim>
                                    <p:anim calcmode="lin" valueType="num">
                                      <p:cBhvr>
                                        <p:cTn id="33" dur="500" fill="hold"/>
                                        <p:tgtEl>
                                          <p:spTgt spid="35"/>
                                        </p:tgtEl>
                                        <p:attrNameLst>
                                          <p:attrName>ppt_h</p:attrName>
                                        </p:attrNameLst>
                                      </p:cBhvr>
                                      <p:tavLst>
                                        <p:tav tm="0">
                                          <p:val>
                                            <p:fltVal val="0"/>
                                          </p:val>
                                        </p:tav>
                                        <p:tav tm="100000">
                                          <p:val>
                                            <p:strVal val="#ppt_h"/>
                                          </p:val>
                                        </p:tav>
                                      </p:tavLst>
                                    </p:anim>
                                    <p:animEffect transition="in" filter="fade">
                                      <p:cBhvr>
                                        <p:cTn id="34" dur="500"/>
                                        <p:tgtEl>
                                          <p:spTgt spid="3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4"/>
                                        </p:tgtEl>
                                        <p:attrNameLst>
                                          <p:attrName>style.visibility</p:attrName>
                                        </p:attrNameLst>
                                      </p:cBhvr>
                                      <p:to>
                                        <p:strVal val="visible"/>
                                      </p:to>
                                    </p:set>
                                    <p:anim calcmode="lin" valueType="num">
                                      <p:cBhvr>
                                        <p:cTn id="77" dur="500" fill="hold"/>
                                        <p:tgtEl>
                                          <p:spTgt spid="44"/>
                                        </p:tgtEl>
                                        <p:attrNameLst>
                                          <p:attrName>ppt_w</p:attrName>
                                        </p:attrNameLst>
                                      </p:cBhvr>
                                      <p:tavLst>
                                        <p:tav tm="0">
                                          <p:val>
                                            <p:fltVal val="0"/>
                                          </p:val>
                                        </p:tav>
                                        <p:tav tm="100000">
                                          <p:val>
                                            <p:strVal val="#ppt_w"/>
                                          </p:val>
                                        </p:tav>
                                      </p:tavLst>
                                    </p:anim>
                                    <p:anim calcmode="lin" valueType="num">
                                      <p:cBhvr>
                                        <p:cTn id="78" dur="500" fill="hold"/>
                                        <p:tgtEl>
                                          <p:spTgt spid="44"/>
                                        </p:tgtEl>
                                        <p:attrNameLst>
                                          <p:attrName>ppt_h</p:attrName>
                                        </p:attrNameLst>
                                      </p:cBhvr>
                                      <p:tavLst>
                                        <p:tav tm="0">
                                          <p:val>
                                            <p:fltVal val="0"/>
                                          </p:val>
                                        </p:tav>
                                        <p:tav tm="100000">
                                          <p:val>
                                            <p:strVal val="#ppt_h"/>
                                          </p:val>
                                        </p:tav>
                                      </p:tavLst>
                                    </p:anim>
                                    <p:animEffect transition="in" filter="fade">
                                      <p:cBhvr>
                                        <p:cTn id="79" dur="500"/>
                                        <p:tgtEl>
                                          <p:spTgt spid="4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ppt_w</p:attrName>
                                        </p:attrNameLst>
                                      </p:cBhvr>
                                      <p:tavLst>
                                        <p:tav tm="0">
                                          <p:val>
                                            <p:fltVal val="0"/>
                                          </p:val>
                                        </p:tav>
                                        <p:tav tm="100000">
                                          <p:val>
                                            <p:strVal val="#ppt_w"/>
                                          </p:val>
                                        </p:tav>
                                      </p:tavLst>
                                    </p:anim>
                                    <p:anim calcmode="lin" valueType="num">
                                      <p:cBhvr>
                                        <p:cTn id="83" dur="500" fill="hold"/>
                                        <p:tgtEl>
                                          <p:spTgt spid="45"/>
                                        </p:tgtEl>
                                        <p:attrNameLst>
                                          <p:attrName>ppt_h</p:attrName>
                                        </p:attrNameLst>
                                      </p:cBhvr>
                                      <p:tavLst>
                                        <p:tav tm="0">
                                          <p:val>
                                            <p:fltVal val="0"/>
                                          </p:val>
                                        </p:tav>
                                        <p:tav tm="100000">
                                          <p:val>
                                            <p:strVal val="#ppt_h"/>
                                          </p:val>
                                        </p:tav>
                                      </p:tavLst>
                                    </p:anim>
                                    <p:animEffect transition="in" filter="fade">
                                      <p:cBhvr>
                                        <p:cTn id="84" dur="500"/>
                                        <p:tgtEl>
                                          <p:spTgt spid="45"/>
                                        </p:tgtEl>
                                      </p:cBhvr>
                                    </p:animEffect>
                                  </p:childTnLst>
                                </p:cTn>
                              </p:par>
                            </p:childTnLst>
                          </p:cTn>
                        </p:par>
                        <p:par>
                          <p:cTn id="85" fill="hold">
                            <p:stCondLst>
                              <p:cond delay="500"/>
                            </p:stCondLst>
                            <p:childTnLst>
                              <p:par>
                                <p:cTn id="86" presetID="2" presetClass="entr" presetSubtype="2"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500" fill="hold"/>
                                        <p:tgtEl>
                                          <p:spTgt spid="52"/>
                                        </p:tgtEl>
                                        <p:attrNameLst>
                                          <p:attrName>ppt_x</p:attrName>
                                        </p:attrNameLst>
                                      </p:cBhvr>
                                      <p:tavLst>
                                        <p:tav tm="0">
                                          <p:val>
                                            <p:strVal val="1+#ppt_w/2"/>
                                          </p:val>
                                        </p:tav>
                                        <p:tav tm="100000">
                                          <p:val>
                                            <p:strVal val="#ppt_x"/>
                                          </p:val>
                                        </p:tav>
                                      </p:tavLst>
                                    </p:anim>
                                    <p:anim calcmode="lin" valueType="num">
                                      <p:cBhvr additive="base">
                                        <p:cTn id="89" dur="500" fill="hold"/>
                                        <p:tgtEl>
                                          <p:spTgt spid="52"/>
                                        </p:tgtEl>
                                        <p:attrNameLst>
                                          <p:attrName>ppt_y</p:attrName>
                                        </p:attrNameLst>
                                      </p:cBhvr>
                                      <p:tavLst>
                                        <p:tav tm="0">
                                          <p:val>
                                            <p:strVal val="#ppt_y"/>
                                          </p:val>
                                        </p:tav>
                                        <p:tav tm="100000">
                                          <p:val>
                                            <p:strVal val="#ppt_y"/>
                                          </p:val>
                                        </p:tav>
                                      </p:tavLst>
                                    </p:anim>
                                  </p:childTnLst>
                                </p:cTn>
                              </p:par>
                              <p:par>
                                <p:cTn id="90" presetID="2" presetClass="entr" presetSubtype="2" fill="hold" grpId="0" nodeType="withEffect">
                                  <p:stCondLst>
                                    <p:cond delay="0"/>
                                  </p:stCondLst>
                                  <p:childTnLst>
                                    <p:set>
                                      <p:cBhvr>
                                        <p:cTn id="91" dur="1" fill="hold">
                                          <p:stCondLst>
                                            <p:cond delay="0"/>
                                          </p:stCondLst>
                                        </p:cTn>
                                        <p:tgtEl>
                                          <p:spTgt spid="62512"/>
                                        </p:tgtEl>
                                        <p:attrNameLst>
                                          <p:attrName>style.visibility</p:attrName>
                                        </p:attrNameLst>
                                      </p:cBhvr>
                                      <p:to>
                                        <p:strVal val="visible"/>
                                      </p:to>
                                    </p:set>
                                    <p:anim calcmode="lin" valueType="num">
                                      <p:cBhvr additive="base">
                                        <p:cTn id="92" dur="500" fill="hold"/>
                                        <p:tgtEl>
                                          <p:spTgt spid="62512"/>
                                        </p:tgtEl>
                                        <p:attrNameLst>
                                          <p:attrName>ppt_x</p:attrName>
                                        </p:attrNameLst>
                                      </p:cBhvr>
                                      <p:tavLst>
                                        <p:tav tm="0">
                                          <p:val>
                                            <p:strVal val="1+#ppt_w/2"/>
                                          </p:val>
                                        </p:tav>
                                        <p:tav tm="100000">
                                          <p:val>
                                            <p:strVal val="#ppt_x"/>
                                          </p:val>
                                        </p:tav>
                                      </p:tavLst>
                                    </p:anim>
                                    <p:anim calcmode="lin" valueType="num">
                                      <p:cBhvr additive="base">
                                        <p:cTn id="93" dur="500" fill="hold"/>
                                        <p:tgtEl>
                                          <p:spTgt spid="62512"/>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 calcmode="lin" valueType="num">
                                      <p:cBhvr additive="base">
                                        <p:cTn id="96" dur="500" fill="hold"/>
                                        <p:tgtEl>
                                          <p:spTgt spid="55"/>
                                        </p:tgtEl>
                                        <p:attrNameLst>
                                          <p:attrName>ppt_x</p:attrName>
                                        </p:attrNameLst>
                                      </p:cBhvr>
                                      <p:tavLst>
                                        <p:tav tm="0">
                                          <p:val>
                                            <p:strVal val="1+#ppt_w/2"/>
                                          </p:val>
                                        </p:tav>
                                        <p:tav tm="100000">
                                          <p:val>
                                            <p:strVal val="#ppt_x"/>
                                          </p:val>
                                        </p:tav>
                                      </p:tavLst>
                                    </p:anim>
                                    <p:anim calcmode="lin" valueType="num">
                                      <p:cBhvr additive="base">
                                        <p:cTn id="97" dur="500" fill="hold"/>
                                        <p:tgtEl>
                                          <p:spTgt spid="55"/>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0"/>
                                  </p:stCondLst>
                                  <p:childTnLst>
                                    <p:set>
                                      <p:cBhvr>
                                        <p:cTn id="99" dur="1" fill="hold">
                                          <p:stCondLst>
                                            <p:cond delay="0"/>
                                          </p:stCondLst>
                                        </p:cTn>
                                        <p:tgtEl>
                                          <p:spTgt spid="62514"/>
                                        </p:tgtEl>
                                        <p:attrNameLst>
                                          <p:attrName>style.visibility</p:attrName>
                                        </p:attrNameLst>
                                      </p:cBhvr>
                                      <p:to>
                                        <p:strVal val="visible"/>
                                      </p:to>
                                    </p:set>
                                    <p:anim calcmode="lin" valueType="num">
                                      <p:cBhvr additive="base">
                                        <p:cTn id="100" dur="500" fill="hold"/>
                                        <p:tgtEl>
                                          <p:spTgt spid="62514"/>
                                        </p:tgtEl>
                                        <p:attrNameLst>
                                          <p:attrName>ppt_x</p:attrName>
                                        </p:attrNameLst>
                                      </p:cBhvr>
                                      <p:tavLst>
                                        <p:tav tm="0">
                                          <p:val>
                                            <p:strVal val="1+#ppt_w/2"/>
                                          </p:val>
                                        </p:tav>
                                        <p:tav tm="100000">
                                          <p:val>
                                            <p:strVal val="#ppt_x"/>
                                          </p:val>
                                        </p:tav>
                                      </p:tavLst>
                                    </p:anim>
                                    <p:anim calcmode="lin" valueType="num">
                                      <p:cBhvr additive="base">
                                        <p:cTn id="101" dur="500" fill="hold"/>
                                        <p:tgtEl>
                                          <p:spTgt spid="62514"/>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 calcmode="lin" valueType="num">
                                      <p:cBhvr additive="base">
                                        <p:cTn id="104" dur="500" fill="hold"/>
                                        <p:tgtEl>
                                          <p:spTgt spid="46"/>
                                        </p:tgtEl>
                                        <p:attrNameLst>
                                          <p:attrName>ppt_x</p:attrName>
                                        </p:attrNameLst>
                                      </p:cBhvr>
                                      <p:tavLst>
                                        <p:tav tm="0">
                                          <p:val>
                                            <p:strVal val="0-#ppt_w/2"/>
                                          </p:val>
                                        </p:tav>
                                        <p:tav tm="100000">
                                          <p:val>
                                            <p:strVal val="#ppt_x"/>
                                          </p:val>
                                        </p:tav>
                                      </p:tavLst>
                                    </p:anim>
                                    <p:anim calcmode="lin" valueType="num">
                                      <p:cBhvr additive="base">
                                        <p:cTn id="105" dur="500" fill="hold"/>
                                        <p:tgtEl>
                                          <p:spTgt spid="46"/>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62508"/>
                                        </p:tgtEl>
                                        <p:attrNameLst>
                                          <p:attrName>style.visibility</p:attrName>
                                        </p:attrNameLst>
                                      </p:cBhvr>
                                      <p:to>
                                        <p:strVal val="visible"/>
                                      </p:to>
                                    </p:set>
                                    <p:anim calcmode="lin" valueType="num">
                                      <p:cBhvr additive="base">
                                        <p:cTn id="108" dur="500" fill="hold"/>
                                        <p:tgtEl>
                                          <p:spTgt spid="62508"/>
                                        </p:tgtEl>
                                        <p:attrNameLst>
                                          <p:attrName>ppt_x</p:attrName>
                                        </p:attrNameLst>
                                      </p:cBhvr>
                                      <p:tavLst>
                                        <p:tav tm="0">
                                          <p:val>
                                            <p:strVal val="0-#ppt_w/2"/>
                                          </p:val>
                                        </p:tav>
                                        <p:tav tm="100000">
                                          <p:val>
                                            <p:strVal val="#ppt_x"/>
                                          </p:val>
                                        </p:tav>
                                      </p:tavLst>
                                    </p:anim>
                                    <p:anim calcmode="lin" valueType="num">
                                      <p:cBhvr additive="base">
                                        <p:cTn id="109" dur="500" fill="hold"/>
                                        <p:tgtEl>
                                          <p:spTgt spid="62508"/>
                                        </p:tgtEl>
                                        <p:attrNameLst>
                                          <p:attrName>ppt_y</p:attrName>
                                        </p:attrNameLst>
                                      </p:cBhvr>
                                      <p:tavLst>
                                        <p:tav tm="0">
                                          <p:val>
                                            <p:strVal val="#ppt_y"/>
                                          </p:val>
                                        </p:tav>
                                        <p:tav tm="100000">
                                          <p:val>
                                            <p:strVal val="#ppt_y"/>
                                          </p:val>
                                        </p:tav>
                                      </p:tavLst>
                                    </p:anim>
                                  </p:childTnLst>
                                </p:cTn>
                              </p:par>
                              <p:par>
                                <p:cTn id="110" presetID="2" presetClass="entr" presetSubtype="8" fill="hold" grpId="0" nodeType="withEffect">
                                  <p:stCondLst>
                                    <p:cond delay="0"/>
                                  </p:stCondLst>
                                  <p:childTnLst>
                                    <p:set>
                                      <p:cBhvr>
                                        <p:cTn id="111" dur="1" fill="hold">
                                          <p:stCondLst>
                                            <p:cond delay="0"/>
                                          </p:stCondLst>
                                        </p:cTn>
                                        <p:tgtEl>
                                          <p:spTgt spid="49"/>
                                        </p:tgtEl>
                                        <p:attrNameLst>
                                          <p:attrName>style.visibility</p:attrName>
                                        </p:attrNameLst>
                                      </p:cBhvr>
                                      <p:to>
                                        <p:strVal val="visible"/>
                                      </p:to>
                                    </p:set>
                                    <p:anim calcmode="lin" valueType="num">
                                      <p:cBhvr additive="base">
                                        <p:cTn id="112" dur="500" fill="hold"/>
                                        <p:tgtEl>
                                          <p:spTgt spid="49"/>
                                        </p:tgtEl>
                                        <p:attrNameLst>
                                          <p:attrName>ppt_x</p:attrName>
                                        </p:attrNameLst>
                                      </p:cBhvr>
                                      <p:tavLst>
                                        <p:tav tm="0">
                                          <p:val>
                                            <p:strVal val="0-#ppt_w/2"/>
                                          </p:val>
                                        </p:tav>
                                        <p:tav tm="100000">
                                          <p:val>
                                            <p:strVal val="#ppt_x"/>
                                          </p:val>
                                        </p:tav>
                                      </p:tavLst>
                                    </p:anim>
                                    <p:anim calcmode="lin" valueType="num">
                                      <p:cBhvr additive="base">
                                        <p:cTn id="113" dur="500" fill="hold"/>
                                        <p:tgtEl>
                                          <p:spTgt spid="49"/>
                                        </p:tgtEl>
                                        <p:attrNameLst>
                                          <p:attrName>ppt_y</p:attrName>
                                        </p:attrNameLst>
                                      </p:cBhvr>
                                      <p:tavLst>
                                        <p:tav tm="0">
                                          <p:val>
                                            <p:strVal val="#ppt_y"/>
                                          </p:val>
                                        </p:tav>
                                        <p:tav tm="100000">
                                          <p:val>
                                            <p:strVal val="#ppt_y"/>
                                          </p:val>
                                        </p:tav>
                                      </p:tavLst>
                                    </p:anim>
                                  </p:childTnLst>
                                </p:cTn>
                              </p:par>
                              <p:par>
                                <p:cTn id="114" presetID="2" presetClass="entr" presetSubtype="8" fill="hold" grpId="0" nodeType="withEffect">
                                  <p:stCondLst>
                                    <p:cond delay="0"/>
                                  </p:stCondLst>
                                  <p:childTnLst>
                                    <p:set>
                                      <p:cBhvr>
                                        <p:cTn id="115" dur="1" fill="hold">
                                          <p:stCondLst>
                                            <p:cond delay="0"/>
                                          </p:stCondLst>
                                        </p:cTn>
                                        <p:tgtEl>
                                          <p:spTgt spid="62510"/>
                                        </p:tgtEl>
                                        <p:attrNameLst>
                                          <p:attrName>style.visibility</p:attrName>
                                        </p:attrNameLst>
                                      </p:cBhvr>
                                      <p:to>
                                        <p:strVal val="visible"/>
                                      </p:to>
                                    </p:set>
                                    <p:anim calcmode="lin" valueType="num">
                                      <p:cBhvr additive="base">
                                        <p:cTn id="116" dur="500" fill="hold"/>
                                        <p:tgtEl>
                                          <p:spTgt spid="62510"/>
                                        </p:tgtEl>
                                        <p:attrNameLst>
                                          <p:attrName>ppt_x</p:attrName>
                                        </p:attrNameLst>
                                      </p:cBhvr>
                                      <p:tavLst>
                                        <p:tav tm="0">
                                          <p:val>
                                            <p:strVal val="0-#ppt_w/2"/>
                                          </p:val>
                                        </p:tav>
                                        <p:tav tm="100000">
                                          <p:val>
                                            <p:strVal val="#ppt_x"/>
                                          </p:val>
                                        </p:tav>
                                      </p:tavLst>
                                    </p:anim>
                                    <p:anim calcmode="lin" valueType="num">
                                      <p:cBhvr additive="base">
                                        <p:cTn id="117" dur="500" fill="hold"/>
                                        <p:tgtEl>
                                          <p:spTgt spid="625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p:bldP spid="62508" grpId="0"/>
      <p:bldP spid="49" grpId="0"/>
      <p:bldP spid="62510" grpId="0"/>
      <p:bldP spid="52" grpId="0"/>
      <p:bldP spid="62512" grpId="0"/>
      <p:bldP spid="55" grpId="0"/>
      <p:bldP spid="625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00" name="MH_SubTitle_2"/>
          <p:cNvSpPr txBox="1">
            <a:spLocks noChangeArrowheads="1"/>
          </p:cNvSpPr>
          <p:nvPr>
            <p:custDataLst>
              <p:tags r:id="rId2"/>
            </p:custDataLst>
          </p:nvPr>
        </p:nvSpPr>
        <p:spPr bwMode="auto">
          <a:xfrm>
            <a:off x="7769226" y="1685472"/>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a:p>
            <a:pP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p:txBody>
      </p:sp>
      <p:sp>
        <p:nvSpPr>
          <p:cNvPr id="16401" name="MH_SubTitle_4"/>
          <p:cNvSpPr txBox="1">
            <a:spLocks noChangeArrowheads="1"/>
          </p:cNvSpPr>
          <p:nvPr>
            <p:custDataLst>
              <p:tags r:id="rId3"/>
            </p:custDataLst>
          </p:nvPr>
        </p:nvSpPr>
        <p:spPr bwMode="auto">
          <a:xfrm>
            <a:off x="7769226" y="3084060"/>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sp>
        <p:nvSpPr>
          <p:cNvPr id="16402" name="MH_SubTitle_6"/>
          <p:cNvSpPr txBox="1">
            <a:spLocks noChangeArrowheads="1"/>
          </p:cNvSpPr>
          <p:nvPr>
            <p:custDataLst>
              <p:tags r:id="rId4"/>
            </p:custDataLst>
          </p:nvPr>
        </p:nvSpPr>
        <p:spPr bwMode="auto">
          <a:xfrm>
            <a:off x="7769226" y="4415972"/>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sp>
        <p:nvSpPr>
          <p:cNvPr id="16403" name="MH_SubTitle_1"/>
          <p:cNvSpPr txBox="1">
            <a:spLocks noChangeArrowheads="1"/>
          </p:cNvSpPr>
          <p:nvPr>
            <p:custDataLst>
              <p:tags r:id="rId5"/>
            </p:custDataLst>
          </p:nvPr>
        </p:nvSpPr>
        <p:spPr bwMode="auto">
          <a:xfrm>
            <a:off x="2149475" y="1685472"/>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a:p>
            <a:pPr algn="r" eaLnBrk="1" hangingPunct="1">
              <a:lnSpc>
                <a:spcPct val="130000"/>
              </a:lnSpc>
            </a:pPr>
            <a:r>
              <a:rPr lang="zh-CN" altLang="en-US" sz="1600" dirty="0">
                <a:solidFill>
                  <a:schemeClr val="tx1">
                    <a:lumMod val="75000"/>
                    <a:lumOff val="25000"/>
                  </a:schemeClr>
                </a:solidFill>
                <a:latin typeface="+mn-lt"/>
                <a:ea typeface="+mn-ea"/>
              </a:rPr>
              <a:t>点击添加标题文字</a:t>
            </a:r>
            <a:endParaRPr lang="en-US" altLang="zh-CN" sz="1600" dirty="0">
              <a:solidFill>
                <a:schemeClr val="tx1">
                  <a:lumMod val="75000"/>
                  <a:lumOff val="25000"/>
                </a:schemeClr>
              </a:solidFill>
              <a:latin typeface="+mn-lt"/>
              <a:ea typeface="+mn-ea"/>
            </a:endParaRPr>
          </a:p>
        </p:txBody>
      </p:sp>
      <p:sp>
        <p:nvSpPr>
          <p:cNvPr id="16404" name="MH_SubTitle_3"/>
          <p:cNvSpPr txBox="1">
            <a:spLocks noChangeArrowheads="1"/>
          </p:cNvSpPr>
          <p:nvPr>
            <p:custDataLst>
              <p:tags r:id="rId6"/>
            </p:custDataLst>
          </p:nvPr>
        </p:nvSpPr>
        <p:spPr bwMode="auto">
          <a:xfrm>
            <a:off x="2152651" y="3099934"/>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sp>
        <p:nvSpPr>
          <p:cNvPr id="16405" name="MH_SubTitle_5"/>
          <p:cNvSpPr txBox="1">
            <a:spLocks noChangeArrowheads="1"/>
          </p:cNvSpPr>
          <p:nvPr>
            <p:custDataLst>
              <p:tags r:id="rId7"/>
            </p:custDataLst>
          </p:nvPr>
        </p:nvSpPr>
        <p:spPr bwMode="auto">
          <a:xfrm>
            <a:off x="2152651" y="4415972"/>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a:p>
            <a:pPr algn="r" eaLnBrk="1" hangingPunct="1">
              <a:lnSpc>
                <a:spcPct val="130000"/>
              </a:lnSpc>
            </a:pPr>
            <a:r>
              <a:rPr lang="zh-CN" altLang="en-US" sz="1600">
                <a:solidFill>
                  <a:schemeClr val="tx1">
                    <a:lumMod val="75000"/>
                    <a:lumOff val="25000"/>
                  </a:schemeClr>
                </a:solidFill>
                <a:latin typeface="+mn-lt"/>
                <a:ea typeface="+mn-ea"/>
              </a:rPr>
              <a:t>点击添加标题文字</a:t>
            </a:r>
            <a:endParaRPr lang="en-US" altLang="zh-CN" sz="1600">
              <a:solidFill>
                <a:schemeClr val="tx1">
                  <a:lumMod val="75000"/>
                  <a:lumOff val="25000"/>
                </a:schemeClr>
              </a:solidFill>
              <a:latin typeface="+mn-lt"/>
              <a:ea typeface="+mn-ea"/>
            </a:endParaRPr>
          </a:p>
        </p:txBody>
      </p:sp>
      <p:grpSp>
        <p:nvGrpSpPr>
          <p:cNvPr id="2" name="组合 1"/>
          <p:cNvGrpSpPr/>
          <p:nvPr/>
        </p:nvGrpSpPr>
        <p:grpSpPr>
          <a:xfrm>
            <a:off x="3767139" y="2126796"/>
            <a:ext cx="4473575" cy="3257551"/>
            <a:chOff x="3767139" y="2126796"/>
            <a:chExt cx="4473575" cy="3257551"/>
          </a:xfrm>
        </p:grpSpPr>
        <p:sp>
          <p:nvSpPr>
            <p:cNvPr id="23" name="MH_Other_1"/>
            <p:cNvSpPr>
              <a:spLocks noChangeArrowheads="1"/>
            </p:cNvSpPr>
            <p:nvPr>
              <p:custDataLst>
                <p:tags r:id="rId8"/>
              </p:custDataLst>
            </p:nvPr>
          </p:nvSpPr>
          <p:spPr bwMode="auto">
            <a:xfrm rot="10800000" flipV="1">
              <a:off x="3767139" y="4690610"/>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anchor="ctr">
              <a:normAutofit/>
            </a:bodyPr>
            <a:lstStyle/>
            <a:p>
              <a:pPr>
                <a:defRPr/>
              </a:pPr>
              <a:endParaRPr lang="zh-CN" altLang="en-US" kern="0">
                <a:solidFill>
                  <a:sysClr val="windowText" lastClr="000000"/>
                </a:solidFill>
                <a:latin typeface="Arial" panose="020B0604020202020204" pitchFamily="34" charset="0"/>
                <a:ea typeface="宋体"/>
              </a:endParaRPr>
            </a:p>
          </p:txBody>
        </p:sp>
        <p:sp>
          <p:nvSpPr>
            <p:cNvPr id="24" name="MH_Other_2"/>
            <p:cNvSpPr/>
            <p:nvPr>
              <p:custDataLst>
                <p:tags r:id="rId9"/>
              </p:custDataLst>
            </p:nvPr>
          </p:nvSpPr>
          <p:spPr>
            <a:xfrm>
              <a:off x="5667376" y="2195059"/>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5" name="MH_Other_3"/>
            <p:cNvSpPr/>
            <p:nvPr>
              <p:custDataLst>
                <p:tags r:id="rId10"/>
              </p:custDataLst>
            </p:nvPr>
          </p:nvSpPr>
          <p:spPr>
            <a:xfrm rot="18018922">
              <a:off x="5036345" y="2245066"/>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40000"/>
                    <a:lumOff val="60000"/>
                  </a:schemeClr>
                </a:gs>
                <a:gs pos="64000">
                  <a:schemeClr val="accent1">
                    <a:lumMod val="40000"/>
                    <a:lumOff val="60000"/>
                  </a:schemeClr>
                </a:gs>
                <a:gs pos="42000">
                  <a:schemeClr val="accent1">
                    <a:lumMod val="40000"/>
                    <a:lumOff val="60000"/>
                  </a:schemeClr>
                </a:gs>
                <a:gs pos="100000">
                  <a:schemeClr val="accent1">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6" name="MH_Other_4"/>
            <p:cNvSpPr/>
            <p:nvPr>
              <p:custDataLst>
                <p:tags r:id="rId11"/>
              </p:custDataLst>
            </p:nvPr>
          </p:nvSpPr>
          <p:spPr>
            <a:xfrm rot="14427225">
              <a:off x="4756945" y="2811803"/>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60000"/>
                    <a:lumOff val="40000"/>
                  </a:schemeClr>
                </a:gs>
                <a:gs pos="64000">
                  <a:schemeClr val="accent1">
                    <a:lumMod val="60000"/>
                    <a:lumOff val="40000"/>
                  </a:schemeClr>
                </a:gs>
                <a:gs pos="42000">
                  <a:schemeClr val="accent1">
                    <a:lumMod val="60000"/>
                    <a:lumOff val="40000"/>
                  </a:schemeClr>
                </a:gs>
                <a:gs pos="100000">
                  <a:schemeClr val="accent1"/>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7" name="MH_Other_5"/>
            <p:cNvSpPr/>
            <p:nvPr>
              <p:custDataLst>
                <p:tags r:id="rId12"/>
              </p:custDataLst>
            </p:nvPr>
          </p:nvSpPr>
          <p:spPr>
            <a:xfrm rot="10859581">
              <a:off x="5108576" y="3342821"/>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8" name="MH_Other_6"/>
            <p:cNvSpPr/>
            <p:nvPr>
              <p:custDataLst>
                <p:tags r:id="rId13"/>
              </p:custDataLst>
            </p:nvPr>
          </p:nvSpPr>
          <p:spPr>
            <a:xfrm rot="7267884">
              <a:off x="5735638" y="3303134"/>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29" name="MH_Other_7"/>
            <p:cNvSpPr/>
            <p:nvPr>
              <p:custDataLst>
                <p:tags r:id="rId14"/>
              </p:custDataLst>
            </p:nvPr>
          </p:nvSpPr>
          <p:spPr>
            <a:xfrm rot="3662163">
              <a:off x="6018213" y="2737984"/>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宋体" panose="02010600030101010101" pitchFamily="2" charset="-122"/>
              </a:endParaRPr>
            </a:p>
          </p:txBody>
        </p:sp>
        <p:sp>
          <p:nvSpPr>
            <p:cNvPr id="30" name="MH_Other_8"/>
            <p:cNvSpPr/>
            <p:nvPr>
              <p:custDataLst>
                <p:tags r:id="rId15"/>
              </p:custDataLst>
            </p:nvPr>
          </p:nvSpPr>
          <p:spPr>
            <a:xfrm flipH="1">
              <a:off x="4387850" y="21267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31" name="MH_Other_9"/>
            <p:cNvSpPr/>
            <p:nvPr>
              <p:custDataLst>
                <p:tags r:id="rId16"/>
              </p:custDataLst>
            </p:nvPr>
          </p:nvSpPr>
          <p:spPr>
            <a:xfrm>
              <a:off x="6626225" y="21267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32" name="MH_Other_10"/>
            <p:cNvSpPr/>
            <p:nvPr>
              <p:custDataLst>
                <p:tags r:id="rId17"/>
              </p:custDataLst>
            </p:nvPr>
          </p:nvSpPr>
          <p:spPr>
            <a:xfrm flipH="1" flipV="1">
              <a:off x="4387850" y="44635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sp>
          <p:nvSpPr>
            <p:cNvPr id="33" name="MH_Other_11"/>
            <p:cNvSpPr/>
            <p:nvPr>
              <p:custDataLst>
                <p:tags r:id="rId18"/>
              </p:custDataLst>
            </p:nvPr>
          </p:nvSpPr>
          <p:spPr>
            <a:xfrm flipV="1">
              <a:off x="6626225" y="4463596"/>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宋体"/>
              </a:endParaRPr>
            </a:p>
          </p:txBody>
        </p:sp>
        <p:cxnSp>
          <p:nvCxnSpPr>
            <p:cNvPr id="16398" name="MH_Other_12"/>
            <p:cNvCxnSpPr>
              <a:cxnSpLocks noChangeShapeType="1"/>
            </p:cNvCxnSpPr>
            <p:nvPr>
              <p:custDataLst>
                <p:tags r:id="rId19"/>
              </p:custDataLst>
            </p:nvPr>
          </p:nvCxnSpPr>
          <p:spPr bwMode="auto">
            <a:xfrm flipH="1">
              <a:off x="7107239" y="3517447"/>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6399" name="MH_Other_13"/>
            <p:cNvCxnSpPr>
              <a:cxnSpLocks noChangeShapeType="1"/>
            </p:cNvCxnSpPr>
            <p:nvPr>
              <p:custDataLst>
                <p:tags r:id="rId20"/>
              </p:custDataLst>
            </p:nvPr>
          </p:nvCxnSpPr>
          <p:spPr bwMode="auto">
            <a:xfrm flipH="1">
              <a:off x="4387850" y="3533321"/>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16406" name="MH_Other_14"/>
            <p:cNvSpPr txBox="1">
              <a:spLocks noChangeArrowheads="1"/>
            </p:cNvSpPr>
            <p:nvPr>
              <p:custDataLst>
                <p:tags r:id="rId21"/>
              </p:custDataLst>
            </p:nvPr>
          </p:nvSpPr>
          <p:spPr bwMode="auto">
            <a:xfrm>
              <a:off x="5656264" y="3207884"/>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700" b="1" dirty="0">
                  <a:solidFill>
                    <a:srgbClr val="005C95"/>
                  </a:solidFill>
                  <a:latin typeface="+mn-lt"/>
                  <a:ea typeface="+mn-ea"/>
                </a:rPr>
                <a:t>标题</a:t>
              </a:r>
            </a:p>
          </p:txBody>
        </p:sp>
      </p:grpSp>
      <p:grpSp>
        <p:nvGrpSpPr>
          <p:cNvPr id="34" name="组合 33"/>
          <p:cNvGrpSpPr/>
          <p:nvPr/>
        </p:nvGrpSpPr>
        <p:grpSpPr>
          <a:xfrm>
            <a:off x="1416050" y="297996"/>
            <a:ext cx="7040872" cy="801288"/>
            <a:chOff x="1733740" y="602796"/>
            <a:chExt cx="7040872" cy="801288"/>
          </a:xfrm>
        </p:grpSpPr>
        <p:sp>
          <p:nvSpPr>
            <p:cNvPr id="35" name="文本框 3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36" name="文本框 3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Tree>
    <p:custDataLst>
      <p:tags r:id="rId1"/>
    </p:custDataLst>
    <p:extLst>
      <p:ext uri="{BB962C8B-B14F-4D97-AF65-F5344CB8AC3E}">
        <p14:creationId xmlns:p14="http://schemas.microsoft.com/office/powerpoint/2010/main" val="34868164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6403"/>
                                        </p:tgtEl>
                                        <p:attrNameLst>
                                          <p:attrName>style.visibility</p:attrName>
                                        </p:attrNameLst>
                                      </p:cBhvr>
                                      <p:to>
                                        <p:strVal val="visible"/>
                                      </p:to>
                                    </p:set>
                                    <p:anim calcmode="lin" valueType="num">
                                      <p:cBhvr additive="base">
                                        <p:cTn id="13" dur="500" fill="hold"/>
                                        <p:tgtEl>
                                          <p:spTgt spid="16403"/>
                                        </p:tgtEl>
                                        <p:attrNameLst>
                                          <p:attrName>ppt_x</p:attrName>
                                        </p:attrNameLst>
                                      </p:cBhvr>
                                      <p:tavLst>
                                        <p:tav tm="0">
                                          <p:val>
                                            <p:strVal val="0-#ppt_w/2"/>
                                          </p:val>
                                        </p:tav>
                                        <p:tav tm="100000">
                                          <p:val>
                                            <p:strVal val="#ppt_x"/>
                                          </p:val>
                                        </p:tav>
                                      </p:tavLst>
                                    </p:anim>
                                    <p:anim calcmode="lin" valueType="num">
                                      <p:cBhvr additive="base">
                                        <p:cTn id="14" dur="500" fill="hold"/>
                                        <p:tgtEl>
                                          <p:spTgt spid="1640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6404"/>
                                        </p:tgtEl>
                                        <p:attrNameLst>
                                          <p:attrName>style.visibility</p:attrName>
                                        </p:attrNameLst>
                                      </p:cBhvr>
                                      <p:to>
                                        <p:strVal val="visible"/>
                                      </p:to>
                                    </p:set>
                                    <p:anim calcmode="lin" valueType="num">
                                      <p:cBhvr additive="base">
                                        <p:cTn id="17" dur="500" fill="hold"/>
                                        <p:tgtEl>
                                          <p:spTgt spid="16404"/>
                                        </p:tgtEl>
                                        <p:attrNameLst>
                                          <p:attrName>ppt_x</p:attrName>
                                        </p:attrNameLst>
                                      </p:cBhvr>
                                      <p:tavLst>
                                        <p:tav tm="0">
                                          <p:val>
                                            <p:strVal val="0-#ppt_w/2"/>
                                          </p:val>
                                        </p:tav>
                                        <p:tav tm="100000">
                                          <p:val>
                                            <p:strVal val="#ppt_x"/>
                                          </p:val>
                                        </p:tav>
                                      </p:tavLst>
                                    </p:anim>
                                    <p:anim calcmode="lin" valueType="num">
                                      <p:cBhvr additive="base">
                                        <p:cTn id="18" dur="500" fill="hold"/>
                                        <p:tgtEl>
                                          <p:spTgt spid="16404"/>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405"/>
                                        </p:tgtEl>
                                        <p:attrNameLst>
                                          <p:attrName>style.visibility</p:attrName>
                                        </p:attrNameLst>
                                      </p:cBhvr>
                                      <p:to>
                                        <p:strVal val="visible"/>
                                      </p:to>
                                    </p:set>
                                    <p:anim calcmode="lin" valueType="num">
                                      <p:cBhvr additive="base">
                                        <p:cTn id="21" dur="500" fill="hold"/>
                                        <p:tgtEl>
                                          <p:spTgt spid="16405"/>
                                        </p:tgtEl>
                                        <p:attrNameLst>
                                          <p:attrName>ppt_x</p:attrName>
                                        </p:attrNameLst>
                                      </p:cBhvr>
                                      <p:tavLst>
                                        <p:tav tm="0">
                                          <p:val>
                                            <p:strVal val="0-#ppt_w/2"/>
                                          </p:val>
                                        </p:tav>
                                        <p:tav tm="100000">
                                          <p:val>
                                            <p:strVal val="#ppt_x"/>
                                          </p:val>
                                        </p:tav>
                                      </p:tavLst>
                                    </p:anim>
                                    <p:anim calcmode="lin" valueType="num">
                                      <p:cBhvr additive="base">
                                        <p:cTn id="22" dur="500" fill="hold"/>
                                        <p:tgtEl>
                                          <p:spTgt spid="1640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6400"/>
                                        </p:tgtEl>
                                        <p:attrNameLst>
                                          <p:attrName>style.visibility</p:attrName>
                                        </p:attrNameLst>
                                      </p:cBhvr>
                                      <p:to>
                                        <p:strVal val="visible"/>
                                      </p:to>
                                    </p:set>
                                    <p:anim calcmode="lin" valueType="num">
                                      <p:cBhvr additive="base">
                                        <p:cTn id="25" dur="500" fill="hold"/>
                                        <p:tgtEl>
                                          <p:spTgt spid="16400"/>
                                        </p:tgtEl>
                                        <p:attrNameLst>
                                          <p:attrName>ppt_x</p:attrName>
                                        </p:attrNameLst>
                                      </p:cBhvr>
                                      <p:tavLst>
                                        <p:tav tm="0">
                                          <p:val>
                                            <p:strVal val="1+#ppt_w/2"/>
                                          </p:val>
                                        </p:tav>
                                        <p:tav tm="100000">
                                          <p:val>
                                            <p:strVal val="#ppt_x"/>
                                          </p:val>
                                        </p:tav>
                                      </p:tavLst>
                                    </p:anim>
                                    <p:anim calcmode="lin" valueType="num">
                                      <p:cBhvr additive="base">
                                        <p:cTn id="26" dur="500" fill="hold"/>
                                        <p:tgtEl>
                                          <p:spTgt spid="1640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6401"/>
                                        </p:tgtEl>
                                        <p:attrNameLst>
                                          <p:attrName>style.visibility</p:attrName>
                                        </p:attrNameLst>
                                      </p:cBhvr>
                                      <p:to>
                                        <p:strVal val="visible"/>
                                      </p:to>
                                    </p:set>
                                    <p:anim calcmode="lin" valueType="num">
                                      <p:cBhvr additive="base">
                                        <p:cTn id="29" dur="500" fill="hold"/>
                                        <p:tgtEl>
                                          <p:spTgt spid="16401"/>
                                        </p:tgtEl>
                                        <p:attrNameLst>
                                          <p:attrName>ppt_x</p:attrName>
                                        </p:attrNameLst>
                                      </p:cBhvr>
                                      <p:tavLst>
                                        <p:tav tm="0">
                                          <p:val>
                                            <p:strVal val="1+#ppt_w/2"/>
                                          </p:val>
                                        </p:tav>
                                        <p:tav tm="100000">
                                          <p:val>
                                            <p:strVal val="#ppt_x"/>
                                          </p:val>
                                        </p:tav>
                                      </p:tavLst>
                                    </p:anim>
                                    <p:anim calcmode="lin" valueType="num">
                                      <p:cBhvr additive="base">
                                        <p:cTn id="30" dur="500" fill="hold"/>
                                        <p:tgtEl>
                                          <p:spTgt spid="1640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6402"/>
                                        </p:tgtEl>
                                        <p:attrNameLst>
                                          <p:attrName>style.visibility</p:attrName>
                                        </p:attrNameLst>
                                      </p:cBhvr>
                                      <p:to>
                                        <p:strVal val="visible"/>
                                      </p:to>
                                    </p:set>
                                    <p:anim calcmode="lin" valueType="num">
                                      <p:cBhvr additive="base">
                                        <p:cTn id="33" dur="500" fill="hold"/>
                                        <p:tgtEl>
                                          <p:spTgt spid="16402"/>
                                        </p:tgtEl>
                                        <p:attrNameLst>
                                          <p:attrName>ppt_x</p:attrName>
                                        </p:attrNameLst>
                                      </p:cBhvr>
                                      <p:tavLst>
                                        <p:tav tm="0">
                                          <p:val>
                                            <p:strVal val="1+#ppt_w/2"/>
                                          </p:val>
                                        </p:tav>
                                        <p:tav tm="100000">
                                          <p:val>
                                            <p:strVal val="#ppt_x"/>
                                          </p:val>
                                        </p:tav>
                                      </p:tavLst>
                                    </p:anim>
                                    <p:anim calcmode="lin" valueType="num">
                                      <p:cBhvr additive="base">
                                        <p:cTn id="34" dur="500" fill="hold"/>
                                        <p:tgtEl>
                                          <p:spTgt spid="164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0" grpId="0"/>
      <p:bldP spid="16401" grpId="0"/>
      <p:bldP spid="16402" grpId="0"/>
      <p:bldP spid="16403" grpId="0"/>
      <p:bldP spid="16404" grpId="0"/>
      <p:bldP spid="164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38613" y="1881416"/>
            <a:ext cx="3967162" cy="3778250"/>
            <a:chOff x="4138613" y="1881416"/>
            <a:chExt cx="3967162" cy="3778250"/>
          </a:xfrm>
        </p:grpSpPr>
        <p:sp>
          <p:nvSpPr>
            <p:cNvPr id="76" name="MH_Other_4"/>
            <p:cNvSpPr/>
            <p:nvPr>
              <p:custDataLst>
                <p:tags r:id="rId2"/>
              </p:custDataLst>
            </p:nvPr>
          </p:nvSpPr>
          <p:spPr>
            <a:xfrm rot="2700000">
              <a:off x="7192541" y="2076278"/>
              <a:ext cx="410517" cy="410516"/>
            </a:xfrm>
            <a:prstGeom prst="rect">
              <a:avLst/>
            </a:prstGeom>
            <a:gradFill>
              <a:gsLst>
                <a:gs pos="0">
                  <a:schemeClr val="accent2">
                    <a:lumMod val="60000"/>
                    <a:lumOff val="40000"/>
                  </a:schemeClr>
                </a:gs>
                <a:gs pos="69000">
                  <a:schemeClr val="accent2">
                    <a:lumMod val="7500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1" name="MH_Other_8"/>
            <p:cNvSpPr/>
            <p:nvPr>
              <p:custDataLst>
                <p:tags r:id="rId3"/>
              </p:custDataLst>
            </p:nvPr>
          </p:nvSpPr>
          <p:spPr>
            <a:xfrm rot="2700000">
              <a:off x="4642371" y="4983001"/>
              <a:ext cx="410517" cy="410516"/>
            </a:xfrm>
            <a:prstGeom prst="rect">
              <a:avLst/>
            </a:prstGeom>
            <a:gradFill>
              <a:gsLst>
                <a:gs pos="0">
                  <a:schemeClr val="accent4">
                    <a:lumMod val="60000"/>
                    <a:lumOff val="40000"/>
                  </a:schemeClr>
                </a:gs>
                <a:gs pos="69000">
                  <a:schemeClr val="accent4">
                    <a:lumMod val="7500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0" name="MH_Other_19"/>
            <p:cNvSpPr/>
            <p:nvPr>
              <p:custDataLst>
                <p:tags r:id="rId4"/>
              </p:custDataLst>
            </p:nvPr>
          </p:nvSpPr>
          <p:spPr>
            <a:xfrm rot="2700000">
              <a:off x="4642645" y="2075886"/>
              <a:ext cx="409575" cy="411163"/>
            </a:xfrm>
            <a:prstGeom prst="rect">
              <a:avLst/>
            </a:prstGeom>
            <a:gradFill>
              <a:gsLst>
                <a:gs pos="0">
                  <a:schemeClr val="accent1">
                    <a:lumMod val="60000"/>
                    <a:lumOff val="40000"/>
                  </a:schemeClr>
                </a:gs>
                <a:gs pos="69000">
                  <a:schemeClr val="accent1">
                    <a:lumMod val="75000"/>
                  </a:schemeClr>
                </a:gs>
              </a:gsLst>
              <a:lin ang="2700000" scaled="0"/>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74" name="MH_Other_3"/>
            <p:cNvSpPr>
              <a:spLocks/>
            </p:cNvSpPr>
            <p:nvPr>
              <p:custDataLst>
                <p:tags r:id="rId5"/>
              </p:custDataLst>
            </p:nvPr>
          </p:nvSpPr>
          <p:spPr bwMode="auto">
            <a:xfrm rot="2700000">
              <a:off x="4659314" y="2092555"/>
              <a:ext cx="377825" cy="377825"/>
            </a:xfrm>
            <a:prstGeom prst="rect">
              <a:avLst/>
            </a:prstGeom>
            <a:gradFill>
              <a:gsLst>
                <a:gs pos="0">
                  <a:schemeClr val="accent1">
                    <a:lumMod val="60000"/>
                    <a:lumOff val="40000"/>
                  </a:schemeClr>
                </a:gs>
                <a:gs pos="69000">
                  <a:schemeClr val="accent1">
                    <a:lumMod val="75000"/>
                  </a:schemeClr>
                </a:gs>
              </a:gsLst>
            </a:grad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78" name="MH_Other_6"/>
            <p:cNvSpPr>
              <a:spLocks/>
            </p:cNvSpPr>
            <p:nvPr>
              <p:custDataLst>
                <p:tags r:id="rId6"/>
              </p:custDataLst>
            </p:nvPr>
          </p:nvSpPr>
          <p:spPr>
            <a:xfrm rot="2700000">
              <a:off x="7208797" y="2092535"/>
              <a:ext cx="378000" cy="378000"/>
            </a:xfrm>
            <a:prstGeom prst="rect">
              <a:avLst/>
            </a:prstGeom>
            <a:gradFill>
              <a:gsLst>
                <a:gs pos="0">
                  <a:schemeClr val="accent2">
                    <a:lumMod val="60000"/>
                    <a:lumOff val="40000"/>
                  </a:schemeClr>
                </a:gs>
                <a:gs pos="69000">
                  <a:schemeClr val="accent2"/>
                </a:gs>
              </a:gsLst>
            </a:grad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83" name="MH_Other_10"/>
            <p:cNvSpPr>
              <a:spLocks/>
            </p:cNvSpPr>
            <p:nvPr>
              <p:custDataLst>
                <p:tags r:id="rId7"/>
              </p:custDataLst>
            </p:nvPr>
          </p:nvSpPr>
          <p:spPr>
            <a:xfrm rot="2700000">
              <a:off x="4658627" y="4999258"/>
              <a:ext cx="378000" cy="378000"/>
            </a:xfrm>
            <a:prstGeom prst="rect">
              <a:avLst/>
            </a:prstGeom>
            <a:gradFill>
              <a:gsLst>
                <a:gs pos="0">
                  <a:schemeClr val="accent4">
                    <a:lumMod val="60000"/>
                    <a:lumOff val="40000"/>
                  </a:schemeClr>
                </a:gs>
                <a:gs pos="69000">
                  <a:schemeClr val="accent4">
                    <a:lumMod val="75000"/>
                  </a:schemeClr>
                </a:gs>
              </a:gsLst>
            </a:grad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48" name="MH_Other_1"/>
            <p:cNvSpPr>
              <a:spLocks/>
            </p:cNvSpPr>
            <p:nvPr>
              <p:custDataLst>
                <p:tags r:id="rId8"/>
              </p:custDataLst>
            </p:nvPr>
          </p:nvSpPr>
          <p:spPr>
            <a:xfrm>
              <a:off x="4138613" y="1881416"/>
              <a:ext cx="3967162" cy="3778250"/>
            </a:xfrm>
            <a:custGeom>
              <a:avLst/>
              <a:gdLst>
                <a:gd name="connsiteX0" fmla="*/ 3084612 w 5288045"/>
                <a:gd name="connsiteY0" fmla="*/ 2171133 h 5037048"/>
                <a:gd name="connsiteX1" fmla="*/ 3068519 w 5288045"/>
                <a:gd name="connsiteY1" fmla="*/ 2178885 h 5037048"/>
                <a:gd name="connsiteX2" fmla="*/ 2627115 w 5288045"/>
                <a:gd name="connsiteY2" fmla="*/ 2268000 h 5037048"/>
                <a:gd name="connsiteX3" fmla="*/ 2289898 w 5288045"/>
                <a:gd name="connsiteY3" fmla="*/ 2217018 h 5037048"/>
                <a:gd name="connsiteX4" fmla="*/ 2209451 w 5288045"/>
                <a:gd name="connsiteY4" fmla="*/ 2187574 h 5037048"/>
                <a:gd name="connsiteX5" fmla="*/ 2217018 w 5288045"/>
                <a:gd name="connsiteY5" fmla="*/ 2208247 h 5037048"/>
                <a:gd name="connsiteX6" fmla="*/ 2268000 w 5288045"/>
                <a:gd name="connsiteY6" fmla="*/ 2545464 h 5037048"/>
                <a:gd name="connsiteX7" fmla="*/ 2244961 w 5288045"/>
                <a:gd name="connsiteY7" fmla="*/ 2774005 h 5037048"/>
                <a:gd name="connsiteX8" fmla="*/ 2223083 w 5288045"/>
                <a:gd name="connsiteY8" fmla="*/ 2844485 h 5037048"/>
                <a:gd name="connsiteX9" fmla="*/ 2289898 w 5288045"/>
                <a:gd name="connsiteY9" fmla="*/ 2820031 h 5037048"/>
                <a:gd name="connsiteX10" fmla="*/ 2627115 w 5288045"/>
                <a:gd name="connsiteY10" fmla="*/ 2769048 h 5037048"/>
                <a:gd name="connsiteX11" fmla="*/ 3068519 w 5288045"/>
                <a:gd name="connsiteY11" fmla="*/ 2858163 h 5037048"/>
                <a:gd name="connsiteX12" fmla="*/ 3069330 w 5288045"/>
                <a:gd name="connsiteY12" fmla="*/ 2858554 h 5037048"/>
                <a:gd name="connsiteX13" fmla="*/ 3043084 w 5288045"/>
                <a:gd name="connsiteY13" fmla="*/ 2774005 h 5037048"/>
                <a:gd name="connsiteX14" fmla="*/ 3020045 w 5288045"/>
                <a:gd name="connsiteY14" fmla="*/ 2545464 h 5037048"/>
                <a:gd name="connsiteX15" fmla="*/ 3071028 w 5288045"/>
                <a:gd name="connsiteY15" fmla="*/ 2208247 h 5037048"/>
                <a:gd name="connsiteX16" fmla="*/ 2627115 w 5288045"/>
                <a:gd name="connsiteY16" fmla="*/ 0 h 5037048"/>
                <a:gd name="connsiteX17" fmla="*/ 3761115 w 5288045"/>
                <a:gd name="connsiteY17" fmla="*/ 1134000 h 5037048"/>
                <a:gd name="connsiteX18" fmla="*/ 3710133 w 5288045"/>
                <a:gd name="connsiteY18" fmla="*/ 1471217 h 5037048"/>
                <a:gd name="connsiteX19" fmla="*/ 3696549 w 5288045"/>
                <a:gd name="connsiteY19" fmla="*/ 1508332 h 5037048"/>
                <a:gd name="connsiteX20" fmla="*/ 3712641 w 5288045"/>
                <a:gd name="connsiteY20" fmla="*/ 1500580 h 5037048"/>
                <a:gd name="connsiteX21" fmla="*/ 4154045 w 5288045"/>
                <a:gd name="connsiteY21" fmla="*/ 1411464 h 5037048"/>
                <a:gd name="connsiteX22" fmla="*/ 5288045 w 5288045"/>
                <a:gd name="connsiteY22" fmla="*/ 2545464 h 5037048"/>
                <a:gd name="connsiteX23" fmla="*/ 4154045 w 5288045"/>
                <a:gd name="connsiteY23" fmla="*/ 3679464 h 5037048"/>
                <a:gd name="connsiteX24" fmla="*/ 3712641 w 5288045"/>
                <a:gd name="connsiteY24" fmla="*/ 3590349 h 5037048"/>
                <a:gd name="connsiteX25" fmla="*/ 3711831 w 5288045"/>
                <a:gd name="connsiteY25" fmla="*/ 3589959 h 5037048"/>
                <a:gd name="connsiteX26" fmla="*/ 3738076 w 5288045"/>
                <a:gd name="connsiteY26" fmla="*/ 3674508 h 5037048"/>
                <a:gd name="connsiteX27" fmla="*/ 3761115 w 5288045"/>
                <a:gd name="connsiteY27" fmla="*/ 3903048 h 5037048"/>
                <a:gd name="connsiteX28" fmla="*/ 2627115 w 5288045"/>
                <a:gd name="connsiteY28" fmla="*/ 5037048 h 5037048"/>
                <a:gd name="connsiteX29" fmla="*/ 1493115 w 5288045"/>
                <a:gd name="connsiteY29" fmla="*/ 3903048 h 5037048"/>
                <a:gd name="connsiteX30" fmla="*/ 1516154 w 5288045"/>
                <a:gd name="connsiteY30" fmla="*/ 3674508 h 5037048"/>
                <a:gd name="connsiteX31" fmla="*/ 1538033 w 5288045"/>
                <a:gd name="connsiteY31" fmla="*/ 3604027 h 5037048"/>
                <a:gd name="connsiteX32" fmla="*/ 1471217 w 5288045"/>
                <a:gd name="connsiteY32" fmla="*/ 3628482 h 5037048"/>
                <a:gd name="connsiteX33" fmla="*/ 1134000 w 5288045"/>
                <a:gd name="connsiteY33" fmla="*/ 3679464 h 5037048"/>
                <a:gd name="connsiteX34" fmla="*/ 0 w 5288045"/>
                <a:gd name="connsiteY34" fmla="*/ 2545464 h 5037048"/>
                <a:gd name="connsiteX35" fmla="*/ 1134000 w 5288045"/>
                <a:gd name="connsiteY35" fmla="*/ 1411464 h 5037048"/>
                <a:gd name="connsiteX36" fmla="*/ 1471217 w 5288045"/>
                <a:gd name="connsiteY36" fmla="*/ 1462447 h 5037048"/>
                <a:gd name="connsiteX37" fmla="*/ 1551664 w 5288045"/>
                <a:gd name="connsiteY37" fmla="*/ 1491891 h 5037048"/>
                <a:gd name="connsiteX38" fmla="*/ 1544098 w 5288045"/>
                <a:gd name="connsiteY38" fmla="*/ 1471217 h 5037048"/>
                <a:gd name="connsiteX39" fmla="*/ 1493115 w 5288045"/>
                <a:gd name="connsiteY39" fmla="*/ 1134000 h 5037048"/>
                <a:gd name="connsiteX40" fmla="*/ 2627115 w 5288045"/>
                <a:gd name="connsiteY40" fmla="*/ 0 h 503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288045" h="5037048">
                  <a:moveTo>
                    <a:pt x="3084612" y="2171133"/>
                  </a:moveTo>
                  <a:lnTo>
                    <a:pt x="3068519" y="2178885"/>
                  </a:lnTo>
                  <a:cubicBezTo>
                    <a:pt x="2932849" y="2236268"/>
                    <a:pt x="2783688" y="2268000"/>
                    <a:pt x="2627115" y="2268000"/>
                  </a:cubicBezTo>
                  <a:cubicBezTo>
                    <a:pt x="2509686" y="2268000"/>
                    <a:pt x="2396425" y="2250151"/>
                    <a:pt x="2289898" y="2217018"/>
                  </a:cubicBezTo>
                  <a:lnTo>
                    <a:pt x="2209451" y="2187574"/>
                  </a:lnTo>
                  <a:lnTo>
                    <a:pt x="2217018" y="2208247"/>
                  </a:lnTo>
                  <a:cubicBezTo>
                    <a:pt x="2250151" y="2314774"/>
                    <a:pt x="2268000" y="2428035"/>
                    <a:pt x="2268000" y="2545464"/>
                  </a:cubicBezTo>
                  <a:cubicBezTo>
                    <a:pt x="2268000" y="2623751"/>
                    <a:pt x="2260067" y="2700184"/>
                    <a:pt x="2244961" y="2774005"/>
                  </a:cubicBezTo>
                  <a:lnTo>
                    <a:pt x="2223083" y="2844485"/>
                  </a:lnTo>
                  <a:lnTo>
                    <a:pt x="2289898" y="2820031"/>
                  </a:lnTo>
                  <a:cubicBezTo>
                    <a:pt x="2396425" y="2786897"/>
                    <a:pt x="2509686" y="2769048"/>
                    <a:pt x="2627115" y="2769048"/>
                  </a:cubicBezTo>
                  <a:cubicBezTo>
                    <a:pt x="2783688" y="2769048"/>
                    <a:pt x="2932849" y="2800780"/>
                    <a:pt x="3068519" y="2858163"/>
                  </a:cubicBezTo>
                  <a:lnTo>
                    <a:pt x="3069330" y="2858554"/>
                  </a:lnTo>
                  <a:lnTo>
                    <a:pt x="3043084" y="2774005"/>
                  </a:lnTo>
                  <a:cubicBezTo>
                    <a:pt x="3027978" y="2700184"/>
                    <a:pt x="3020045" y="2623751"/>
                    <a:pt x="3020045" y="2545464"/>
                  </a:cubicBezTo>
                  <a:cubicBezTo>
                    <a:pt x="3020045" y="2428035"/>
                    <a:pt x="3037894" y="2314774"/>
                    <a:pt x="3071028" y="2208247"/>
                  </a:cubicBezTo>
                  <a:close/>
                  <a:moveTo>
                    <a:pt x="2627115" y="0"/>
                  </a:moveTo>
                  <a:cubicBezTo>
                    <a:pt x="3253406" y="0"/>
                    <a:pt x="3761115" y="507709"/>
                    <a:pt x="3761115" y="1134000"/>
                  </a:cubicBezTo>
                  <a:cubicBezTo>
                    <a:pt x="3761115" y="1251430"/>
                    <a:pt x="3743266" y="1364690"/>
                    <a:pt x="3710133" y="1471217"/>
                  </a:cubicBezTo>
                  <a:lnTo>
                    <a:pt x="3696549" y="1508332"/>
                  </a:lnTo>
                  <a:lnTo>
                    <a:pt x="3712641" y="1500580"/>
                  </a:lnTo>
                  <a:cubicBezTo>
                    <a:pt x="3848311" y="1443196"/>
                    <a:pt x="3997473" y="1411464"/>
                    <a:pt x="4154045" y="1411464"/>
                  </a:cubicBezTo>
                  <a:cubicBezTo>
                    <a:pt x="4780336" y="1411464"/>
                    <a:pt x="5288045" y="1919173"/>
                    <a:pt x="5288045" y="2545464"/>
                  </a:cubicBezTo>
                  <a:cubicBezTo>
                    <a:pt x="5288045" y="3171755"/>
                    <a:pt x="4780336" y="3679464"/>
                    <a:pt x="4154045" y="3679464"/>
                  </a:cubicBezTo>
                  <a:cubicBezTo>
                    <a:pt x="3997473" y="3679464"/>
                    <a:pt x="3848311" y="3647732"/>
                    <a:pt x="3712641" y="3590349"/>
                  </a:cubicBezTo>
                  <a:lnTo>
                    <a:pt x="3711831" y="3589959"/>
                  </a:lnTo>
                  <a:lnTo>
                    <a:pt x="3738076" y="3674508"/>
                  </a:lnTo>
                  <a:cubicBezTo>
                    <a:pt x="3753182" y="3748328"/>
                    <a:pt x="3761115" y="3824762"/>
                    <a:pt x="3761115" y="3903048"/>
                  </a:cubicBezTo>
                  <a:cubicBezTo>
                    <a:pt x="3761115" y="4529339"/>
                    <a:pt x="3253406" y="5037048"/>
                    <a:pt x="2627115" y="5037048"/>
                  </a:cubicBezTo>
                  <a:cubicBezTo>
                    <a:pt x="2000824" y="5037048"/>
                    <a:pt x="1493115" y="4529339"/>
                    <a:pt x="1493115" y="3903048"/>
                  </a:cubicBezTo>
                  <a:cubicBezTo>
                    <a:pt x="1493115" y="3824762"/>
                    <a:pt x="1501048" y="3748328"/>
                    <a:pt x="1516154" y="3674508"/>
                  </a:cubicBezTo>
                  <a:lnTo>
                    <a:pt x="1538033" y="3604027"/>
                  </a:lnTo>
                  <a:lnTo>
                    <a:pt x="1471217" y="3628482"/>
                  </a:lnTo>
                  <a:cubicBezTo>
                    <a:pt x="1364691" y="3661615"/>
                    <a:pt x="1251430" y="3679464"/>
                    <a:pt x="1134000" y="3679464"/>
                  </a:cubicBezTo>
                  <a:cubicBezTo>
                    <a:pt x="507709" y="3679464"/>
                    <a:pt x="0" y="3171755"/>
                    <a:pt x="0" y="2545464"/>
                  </a:cubicBezTo>
                  <a:cubicBezTo>
                    <a:pt x="0" y="1919173"/>
                    <a:pt x="507709" y="1411464"/>
                    <a:pt x="1134000" y="1411464"/>
                  </a:cubicBezTo>
                  <a:cubicBezTo>
                    <a:pt x="1251430" y="1411464"/>
                    <a:pt x="1364691" y="1429313"/>
                    <a:pt x="1471217" y="1462447"/>
                  </a:cubicBezTo>
                  <a:lnTo>
                    <a:pt x="1551664" y="1491891"/>
                  </a:lnTo>
                  <a:lnTo>
                    <a:pt x="1544098" y="1471217"/>
                  </a:lnTo>
                  <a:cubicBezTo>
                    <a:pt x="1510964" y="1364690"/>
                    <a:pt x="1493115" y="1251430"/>
                    <a:pt x="1493115" y="1134000"/>
                  </a:cubicBezTo>
                  <a:cubicBezTo>
                    <a:pt x="1493115" y="507709"/>
                    <a:pt x="2000824" y="0"/>
                    <a:pt x="2627115" y="0"/>
                  </a:cubicBezTo>
                  <a:close/>
                </a:path>
              </a:pathLst>
            </a:cu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49" name="MH_Other_2"/>
            <p:cNvSpPr>
              <a:spLocks/>
            </p:cNvSpPr>
            <p:nvPr>
              <p:custDataLst>
                <p:tags r:id="rId9"/>
              </p:custDataLst>
            </p:nvPr>
          </p:nvSpPr>
          <p:spPr>
            <a:xfrm>
              <a:off x="5529263" y="2076679"/>
              <a:ext cx="1160462"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0" name="MH_Other_3"/>
            <p:cNvSpPr/>
            <p:nvPr>
              <p:custDataLst>
                <p:tags r:id="rId10"/>
              </p:custDataLst>
            </p:nvPr>
          </p:nvSpPr>
          <p:spPr>
            <a:xfrm>
              <a:off x="5583238" y="2130655"/>
              <a:ext cx="1052512" cy="1050925"/>
            </a:xfrm>
            <a:prstGeom prst="ellipse">
              <a:avLst/>
            </a:prstGeom>
            <a:gradFill>
              <a:gsLst>
                <a:gs pos="0">
                  <a:schemeClr val="accent1">
                    <a:lumMod val="60000"/>
                    <a:lumOff val="40000"/>
                  </a:schemeClr>
                </a:gs>
                <a:gs pos="69000">
                  <a:schemeClr val="accent1">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1" name="MH_Other_4"/>
            <p:cNvSpPr/>
            <p:nvPr>
              <p:custDataLst>
                <p:tags r:id="rId11"/>
              </p:custDataLst>
            </p:nvPr>
          </p:nvSpPr>
          <p:spPr>
            <a:xfrm flipV="1">
              <a:off x="5583238" y="2130880"/>
              <a:ext cx="1052512"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52" name="MH_Other_5"/>
            <p:cNvSpPr txBox="1"/>
            <p:nvPr>
              <p:custDataLst>
                <p:tags r:id="rId12"/>
              </p:custDataLst>
            </p:nvPr>
          </p:nvSpPr>
          <p:spPr>
            <a:xfrm>
              <a:off x="5721521" y="2310530"/>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4050" dirty="0">
                  <a:solidFill>
                    <a:prstClr val="white"/>
                  </a:solidFill>
                  <a:latin typeface="+mn-lt"/>
                  <a:ea typeface="+mn-ea"/>
                </a:rPr>
                <a:t>01</a:t>
              </a:r>
              <a:endParaRPr lang="zh-CN" altLang="en-US" sz="2100" dirty="0">
                <a:solidFill>
                  <a:prstClr val="white"/>
                </a:solidFill>
                <a:latin typeface="+mn-lt"/>
                <a:ea typeface="+mn-ea"/>
              </a:endParaRPr>
            </a:p>
          </p:txBody>
        </p:sp>
        <p:sp>
          <p:nvSpPr>
            <p:cNvPr id="53" name="MH_Other_6"/>
            <p:cNvSpPr>
              <a:spLocks/>
            </p:cNvSpPr>
            <p:nvPr>
              <p:custDataLst>
                <p:tags r:id="rId13"/>
              </p:custDataLst>
            </p:nvPr>
          </p:nvSpPr>
          <p:spPr>
            <a:xfrm>
              <a:off x="6673851" y="3210154"/>
              <a:ext cx="1160463"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4" name="MH_Other_7"/>
            <p:cNvSpPr/>
            <p:nvPr>
              <p:custDataLst>
                <p:tags r:id="rId14"/>
              </p:custDataLst>
            </p:nvPr>
          </p:nvSpPr>
          <p:spPr>
            <a:xfrm>
              <a:off x="6729414" y="3264129"/>
              <a:ext cx="1050925" cy="1052512"/>
            </a:xfrm>
            <a:prstGeom prst="ellipse">
              <a:avLst/>
            </a:prstGeom>
            <a:gradFill>
              <a:gsLst>
                <a:gs pos="0">
                  <a:schemeClr val="accent2">
                    <a:lumMod val="60000"/>
                    <a:lumOff val="40000"/>
                  </a:schemeClr>
                </a:gs>
                <a:gs pos="69000">
                  <a:schemeClr val="accent2">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5" name="MH_Other_8"/>
            <p:cNvSpPr/>
            <p:nvPr>
              <p:custDataLst>
                <p:tags r:id="rId15"/>
              </p:custDataLst>
            </p:nvPr>
          </p:nvSpPr>
          <p:spPr>
            <a:xfrm flipV="1">
              <a:off x="6727826" y="3264355"/>
              <a:ext cx="1052513"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56" name="MH_Other_9"/>
            <p:cNvSpPr txBox="1"/>
            <p:nvPr>
              <p:custDataLst>
                <p:tags r:id="rId16"/>
              </p:custDataLst>
            </p:nvPr>
          </p:nvSpPr>
          <p:spPr>
            <a:xfrm>
              <a:off x="6818027" y="3444577"/>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4050" dirty="0">
                  <a:solidFill>
                    <a:prstClr val="white"/>
                  </a:solidFill>
                  <a:latin typeface="+mn-lt"/>
                  <a:ea typeface="+mn-ea"/>
                </a:rPr>
                <a:t>04</a:t>
              </a:r>
              <a:endParaRPr lang="zh-CN" altLang="en-US" sz="4050" dirty="0">
                <a:solidFill>
                  <a:prstClr val="white"/>
                </a:solidFill>
                <a:latin typeface="+mn-lt"/>
                <a:ea typeface="+mn-ea"/>
              </a:endParaRPr>
            </a:p>
          </p:txBody>
        </p:sp>
        <p:sp>
          <p:nvSpPr>
            <p:cNvPr id="57" name="MH_Other_10"/>
            <p:cNvSpPr>
              <a:spLocks/>
            </p:cNvSpPr>
            <p:nvPr>
              <p:custDataLst>
                <p:tags r:id="rId17"/>
              </p:custDataLst>
            </p:nvPr>
          </p:nvSpPr>
          <p:spPr>
            <a:xfrm>
              <a:off x="4408488" y="3210154"/>
              <a:ext cx="1162050" cy="1160462"/>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58" name="MH_Other_11"/>
            <p:cNvSpPr/>
            <p:nvPr>
              <p:custDataLst>
                <p:tags r:id="rId18"/>
              </p:custDataLst>
            </p:nvPr>
          </p:nvSpPr>
          <p:spPr>
            <a:xfrm>
              <a:off x="4464051" y="3264129"/>
              <a:ext cx="1050925" cy="1052512"/>
            </a:xfrm>
            <a:prstGeom prst="ellipse">
              <a:avLst/>
            </a:prstGeom>
            <a:gradFill>
              <a:gsLst>
                <a:gs pos="0">
                  <a:schemeClr val="accent4">
                    <a:lumMod val="60000"/>
                    <a:lumOff val="40000"/>
                  </a:schemeClr>
                </a:gs>
                <a:gs pos="69000">
                  <a:schemeClr val="accent4">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59" name="MH_Other_12"/>
            <p:cNvSpPr/>
            <p:nvPr>
              <p:custDataLst>
                <p:tags r:id="rId19"/>
              </p:custDataLst>
            </p:nvPr>
          </p:nvSpPr>
          <p:spPr>
            <a:xfrm flipV="1">
              <a:off x="4467226" y="3265943"/>
              <a:ext cx="1050925"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60" name="MH_Other_13"/>
            <p:cNvSpPr txBox="1"/>
            <p:nvPr>
              <p:custDataLst>
                <p:tags r:id="rId20"/>
              </p:custDataLst>
            </p:nvPr>
          </p:nvSpPr>
          <p:spPr>
            <a:xfrm>
              <a:off x="4559005" y="3444577"/>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28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4050" dirty="0">
                  <a:solidFill>
                    <a:prstClr val="white"/>
                  </a:solidFill>
                  <a:latin typeface="+mn-lt"/>
                  <a:ea typeface="+mn-ea"/>
                </a:rPr>
                <a:t>02</a:t>
              </a:r>
              <a:endParaRPr lang="zh-CN" altLang="en-US" sz="2100" dirty="0">
                <a:solidFill>
                  <a:prstClr val="white"/>
                </a:solidFill>
                <a:latin typeface="+mn-lt"/>
                <a:ea typeface="+mn-ea"/>
              </a:endParaRPr>
            </a:p>
          </p:txBody>
        </p:sp>
        <p:sp>
          <p:nvSpPr>
            <p:cNvPr id="61" name="MH_Other_14"/>
            <p:cNvSpPr/>
            <p:nvPr>
              <p:custDataLst>
                <p:tags r:id="rId21"/>
              </p:custDataLst>
            </p:nvPr>
          </p:nvSpPr>
          <p:spPr>
            <a:xfrm flipV="1">
              <a:off x="4468813" y="3265944"/>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62" name="MH_Other_15"/>
            <p:cNvSpPr>
              <a:spLocks/>
            </p:cNvSpPr>
            <p:nvPr>
              <p:custDataLst>
                <p:tags r:id="rId22"/>
              </p:custDataLst>
            </p:nvPr>
          </p:nvSpPr>
          <p:spPr>
            <a:xfrm>
              <a:off x="5529263" y="4232504"/>
              <a:ext cx="1160462" cy="1162050"/>
            </a:xfrm>
            <a:prstGeom prst="ellipse">
              <a:avLst/>
            </a:prstGeom>
            <a:noFill/>
            <a:ln w="19050" cap="flat" cmpd="sng" algn="ctr">
              <a:solidFill>
                <a:srgbClr val="B2B2B2"/>
              </a:solidFill>
              <a:prstDash val="dash"/>
            </a:ln>
            <a:effectLst/>
          </p:spPr>
          <p:txBody>
            <a:bodyPr anchor="ctr"/>
            <a:lstStyle/>
            <a:p>
              <a:pPr algn="ctr">
                <a:defRPr/>
              </a:pPr>
              <a:endParaRPr lang="zh-CN" altLang="en-US" kern="0">
                <a:solidFill>
                  <a:prstClr val="white"/>
                </a:solidFill>
              </a:endParaRPr>
            </a:p>
          </p:txBody>
        </p:sp>
        <p:sp>
          <p:nvSpPr>
            <p:cNvPr id="63" name="MH_Other_16"/>
            <p:cNvSpPr/>
            <p:nvPr>
              <p:custDataLst>
                <p:tags r:id="rId23"/>
              </p:custDataLst>
            </p:nvPr>
          </p:nvSpPr>
          <p:spPr>
            <a:xfrm>
              <a:off x="5583238" y="4288067"/>
              <a:ext cx="1052512" cy="1050925"/>
            </a:xfrm>
            <a:prstGeom prst="ellipse">
              <a:avLst/>
            </a:prstGeom>
            <a:gradFill>
              <a:gsLst>
                <a:gs pos="0">
                  <a:schemeClr val="accent3">
                    <a:lumMod val="60000"/>
                    <a:lumOff val="40000"/>
                  </a:schemeClr>
                </a:gs>
                <a:gs pos="69000">
                  <a:schemeClr val="accent3">
                    <a:lumMod val="75000"/>
                  </a:schemeClr>
                </a:gs>
              </a:gsLst>
              <a:lin ang="5400000" scaled="1"/>
            </a:gradFill>
            <a:ln w="25400"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ndParaRPr>
            </a:p>
          </p:txBody>
        </p:sp>
        <p:sp>
          <p:nvSpPr>
            <p:cNvPr id="64" name="MH_Other_17"/>
            <p:cNvSpPr/>
            <p:nvPr>
              <p:custDataLst>
                <p:tags r:id="rId24"/>
              </p:custDataLst>
            </p:nvPr>
          </p:nvSpPr>
          <p:spPr>
            <a:xfrm flipV="1">
              <a:off x="5584826" y="4288293"/>
              <a:ext cx="1050925" cy="660400"/>
            </a:xfrm>
            <a:custGeom>
              <a:avLst/>
              <a:gdLst>
                <a:gd name="connsiteX0" fmla="*/ 26261 w 1402080"/>
                <a:gd name="connsiteY0" fmla="*/ 0 h 881040"/>
                <a:gd name="connsiteX1" fmla="*/ 55091 w 1402080"/>
                <a:gd name="connsiteY1" fmla="*/ 92877 h 881040"/>
                <a:gd name="connsiteX2" fmla="*/ 701040 w 1402080"/>
                <a:gd name="connsiteY2" fmla="*/ 521040 h 881040"/>
                <a:gd name="connsiteX3" fmla="*/ 1346989 w 1402080"/>
                <a:gd name="connsiteY3" fmla="*/ 92877 h 881040"/>
                <a:gd name="connsiteX4" fmla="*/ 1375819 w 1402080"/>
                <a:gd name="connsiteY4" fmla="*/ 0 h 881040"/>
                <a:gd name="connsiteX5" fmla="*/ 1387837 w 1402080"/>
                <a:gd name="connsiteY5" fmla="*/ 38716 h 881040"/>
                <a:gd name="connsiteX6" fmla="*/ 1402080 w 1402080"/>
                <a:gd name="connsiteY6" fmla="*/ 180000 h 881040"/>
                <a:gd name="connsiteX7" fmla="*/ 701040 w 1402080"/>
                <a:gd name="connsiteY7" fmla="*/ 881040 h 881040"/>
                <a:gd name="connsiteX8" fmla="*/ 0 w 1402080"/>
                <a:gd name="connsiteY8" fmla="*/ 180000 h 881040"/>
                <a:gd name="connsiteX9" fmla="*/ 14243 w 1402080"/>
                <a:gd name="connsiteY9" fmla="*/ 38716 h 88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2080" h="881040">
                  <a:moveTo>
                    <a:pt x="26261" y="0"/>
                  </a:moveTo>
                  <a:lnTo>
                    <a:pt x="55091" y="92877"/>
                  </a:lnTo>
                  <a:cubicBezTo>
                    <a:pt x="161515" y="344491"/>
                    <a:pt x="410660" y="521040"/>
                    <a:pt x="701040" y="521040"/>
                  </a:cubicBezTo>
                  <a:cubicBezTo>
                    <a:pt x="991421" y="521040"/>
                    <a:pt x="1240565" y="344491"/>
                    <a:pt x="1346989" y="92877"/>
                  </a:cubicBezTo>
                  <a:lnTo>
                    <a:pt x="1375819" y="0"/>
                  </a:lnTo>
                  <a:lnTo>
                    <a:pt x="1387837" y="38716"/>
                  </a:lnTo>
                  <a:cubicBezTo>
                    <a:pt x="1397176" y="84352"/>
                    <a:pt x="1402080" y="131603"/>
                    <a:pt x="1402080" y="180000"/>
                  </a:cubicBezTo>
                  <a:cubicBezTo>
                    <a:pt x="1402080" y="567174"/>
                    <a:pt x="1088214" y="881040"/>
                    <a:pt x="701040" y="881040"/>
                  </a:cubicBezTo>
                  <a:cubicBezTo>
                    <a:pt x="313866" y="881040"/>
                    <a:pt x="0" y="567174"/>
                    <a:pt x="0" y="180000"/>
                  </a:cubicBezTo>
                  <a:cubicBezTo>
                    <a:pt x="0" y="131603"/>
                    <a:pt x="4904" y="84352"/>
                    <a:pt x="14243" y="38716"/>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65" name="MH_Other_18"/>
            <p:cNvSpPr txBox="1"/>
            <p:nvPr>
              <p:custDataLst>
                <p:tags r:id="rId25"/>
              </p:custDataLst>
            </p:nvPr>
          </p:nvSpPr>
          <p:spPr>
            <a:xfrm>
              <a:off x="5675835" y="4467741"/>
              <a:ext cx="704039" cy="715581"/>
            </a:xfrm>
            <a:prstGeom prst="rect">
              <a:avLst/>
            </a:prstGeom>
            <a:noFill/>
            <a:effectLst>
              <a:outerShdw blurRad="139700" dist="114300" dir="2700000" algn="tl" rotWithShape="0">
                <a:prstClr val="black">
                  <a:alpha val="29000"/>
                </a:prstClr>
              </a:outerShdw>
            </a:effectLst>
          </p:spPr>
          <p:txBody>
            <a:bodyPr wrap="none" anchor="ctr">
              <a:norm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4050" dirty="0">
                  <a:solidFill>
                    <a:prstClr val="white"/>
                  </a:solidFill>
                  <a:latin typeface="+mn-lt"/>
                  <a:ea typeface="+mn-ea"/>
                </a:rPr>
                <a:t>03</a:t>
              </a:r>
              <a:endParaRPr lang="zh-CN" altLang="en-US" sz="4050" dirty="0">
                <a:solidFill>
                  <a:prstClr val="white"/>
                </a:solidFill>
                <a:latin typeface="+mn-lt"/>
                <a:ea typeface="+mn-ea"/>
              </a:endParaRPr>
            </a:p>
          </p:txBody>
        </p:sp>
        <p:sp>
          <p:nvSpPr>
            <p:cNvPr id="72" name="MH_Other_1"/>
            <p:cNvSpPr>
              <a:spLocks/>
            </p:cNvSpPr>
            <p:nvPr>
              <p:custDataLst>
                <p:tags r:id="rId26"/>
              </p:custDataLst>
            </p:nvPr>
          </p:nvSpPr>
          <p:spPr bwMode="auto">
            <a:xfrm>
              <a:off x="4768850" y="2186217"/>
              <a:ext cx="158750" cy="188913"/>
            </a:xfrm>
            <a:custGeom>
              <a:avLst/>
              <a:gdLst>
                <a:gd name="T0" fmla="*/ 2147483646 w 59"/>
                <a:gd name="T1" fmla="*/ 2147483646 h 70"/>
                <a:gd name="T2" fmla="*/ 2147483646 w 59"/>
                <a:gd name="T3" fmla="*/ 2147483646 h 70"/>
                <a:gd name="T4" fmla="*/ 2147483646 w 59"/>
                <a:gd name="T5" fmla="*/ 2147483646 h 70"/>
                <a:gd name="T6" fmla="*/ 2147483646 w 59"/>
                <a:gd name="T7" fmla="*/ 2147483646 h 70"/>
                <a:gd name="T8" fmla="*/ 2147483646 w 59"/>
                <a:gd name="T9" fmla="*/ 2147483646 h 70"/>
                <a:gd name="T10" fmla="*/ 2147483646 w 59"/>
                <a:gd name="T11" fmla="*/ 2147483646 h 70"/>
                <a:gd name="T12" fmla="*/ 2147483646 w 59"/>
                <a:gd name="T13" fmla="*/ 2147483646 h 70"/>
                <a:gd name="T14" fmla="*/ 2147483646 w 59"/>
                <a:gd name="T15" fmla="*/ 2147483646 h 70"/>
                <a:gd name="T16" fmla="*/ 2147483646 w 59"/>
                <a:gd name="T17" fmla="*/ 2147483646 h 70"/>
                <a:gd name="T18" fmla="*/ 2147483646 w 59"/>
                <a:gd name="T19" fmla="*/ 2147483646 h 70"/>
                <a:gd name="T20" fmla="*/ 2147483646 w 59"/>
                <a:gd name="T21" fmla="*/ 2147483646 h 70"/>
                <a:gd name="T22" fmla="*/ 2147483646 w 59"/>
                <a:gd name="T23" fmla="*/ 2147483646 h 70"/>
                <a:gd name="T24" fmla="*/ 2147483646 w 59"/>
                <a:gd name="T25" fmla="*/ 2147483646 h 70"/>
                <a:gd name="T26" fmla="*/ 2147483646 w 59"/>
                <a:gd name="T27" fmla="*/ 2147483646 h 70"/>
                <a:gd name="T28" fmla="*/ 2147483646 w 59"/>
                <a:gd name="T29" fmla="*/ 2147483646 h 70"/>
                <a:gd name="T30" fmla="*/ 2147483646 w 59"/>
                <a:gd name="T31" fmla="*/ 2147483646 h 70"/>
                <a:gd name="T32" fmla="*/ 2147483646 w 59"/>
                <a:gd name="T33" fmla="*/ 2147483646 h 70"/>
                <a:gd name="T34" fmla="*/ 0 w 59"/>
                <a:gd name="T35" fmla="*/ 2147483646 h 70"/>
                <a:gd name="T36" fmla="*/ 2147483646 w 59"/>
                <a:gd name="T37" fmla="*/ 2147483646 h 70"/>
                <a:gd name="T38" fmla="*/ 2147483646 w 59"/>
                <a:gd name="T39" fmla="*/ 2147483646 h 70"/>
                <a:gd name="T40" fmla="*/ 2147483646 w 59"/>
                <a:gd name="T41" fmla="*/ 2147483646 h 70"/>
                <a:gd name="T42" fmla="*/ 2147483646 w 59"/>
                <a:gd name="T43" fmla="*/ 2147483646 h 70"/>
                <a:gd name="T44" fmla="*/ 2147483646 w 59"/>
                <a:gd name="T45" fmla="*/ 2147483646 h 70"/>
                <a:gd name="T46" fmla="*/ 2147483646 w 59"/>
                <a:gd name="T47" fmla="*/ 2147483646 h 70"/>
                <a:gd name="T48" fmla="*/ 2147483646 w 59"/>
                <a:gd name="T49" fmla="*/ 2147483646 h 70"/>
                <a:gd name="T50" fmla="*/ 2147483646 w 59"/>
                <a:gd name="T51" fmla="*/ 2147483646 h 70"/>
                <a:gd name="T52" fmla="*/ 2147483646 w 59"/>
                <a:gd name="T53" fmla="*/ 2147483646 h 70"/>
                <a:gd name="T54" fmla="*/ 2147483646 w 59"/>
                <a:gd name="T55" fmla="*/ 2147483646 h 70"/>
                <a:gd name="T56" fmla="*/ 2147483646 w 59"/>
                <a:gd name="T57" fmla="*/ 2147483646 h 70"/>
                <a:gd name="T58" fmla="*/ 2147483646 w 59"/>
                <a:gd name="T59" fmla="*/ 2147483646 h 70"/>
                <a:gd name="T60" fmla="*/ 2147483646 w 59"/>
                <a:gd name="T61" fmla="*/ 2147483646 h 70"/>
                <a:gd name="T62" fmla="*/ 2147483646 w 59"/>
                <a:gd name="T63" fmla="*/ 2147483646 h 70"/>
                <a:gd name="T64" fmla="*/ 2147483646 w 59"/>
                <a:gd name="T65" fmla="*/ 2147483646 h 70"/>
                <a:gd name="T66" fmla="*/ 2147483646 w 59"/>
                <a:gd name="T67" fmla="*/ 2147483646 h 70"/>
                <a:gd name="T68" fmla="*/ 2147483646 w 59"/>
                <a:gd name="T69" fmla="*/ 2147483646 h 70"/>
                <a:gd name="T70" fmla="*/ 2147483646 w 59"/>
                <a:gd name="T71" fmla="*/ 2147483646 h 70"/>
                <a:gd name="T72" fmla="*/ 2147483646 w 59"/>
                <a:gd name="T73" fmla="*/ 2147483646 h 70"/>
                <a:gd name="T74" fmla="*/ 2147483646 w 59"/>
                <a:gd name="T75" fmla="*/ 2147483646 h 70"/>
                <a:gd name="T76" fmla="*/ 2147483646 w 59"/>
                <a:gd name="T77" fmla="*/ 2147483646 h 70"/>
                <a:gd name="T78" fmla="*/ 2147483646 w 59"/>
                <a:gd name="T79" fmla="*/ 2147483646 h 70"/>
                <a:gd name="T80" fmla="*/ 2147483646 w 59"/>
                <a:gd name="T81" fmla="*/ 2147483646 h 70"/>
                <a:gd name="T82" fmla="*/ 2147483646 w 59"/>
                <a:gd name="T83" fmla="*/ 2147483646 h 70"/>
                <a:gd name="T84" fmla="*/ 2147483646 w 59"/>
                <a:gd name="T85" fmla="*/ 2147483646 h 70"/>
                <a:gd name="T86" fmla="*/ 2147483646 w 59"/>
                <a:gd name="T87" fmla="*/ 2147483646 h 70"/>
                <a:gd name="T88" fmla="*/ 2147483646 w 59"/>
                <a:gd name="T89" fmla="*/ 2147483646 h 70"/>
                <a:gd name="T90" fmla="*/ 2147483646 w 59"/>
                <a:gd name="T91" fmla="*/ 2147483646 h 70"/>
                <a:gd name="T92" fmla="*/ 2147483646 w 59"/>
                <a:gd name="T93" fmla="*/ 2147483646 h 70"/>
                <a:gd name="T94" fmla="*/ 2147483646 w 59"/>
                <a:gd name="T95" fmla="*/ 2147483646 h 70"/>
                <a:gd name="T96" fmla="*/ 2147483646 w 59"/>
                <a:gd name="T97" fmla="*/ 2147483646 h 70"/>
                <a:gd name="T98" fmla="*/ 2147483646 w 59"/>
                <a:gd name="T99" fmla="*/ 2147483646 h 70"/>
                <a:gd name="T100" fmla="*/ 2147483646 w 59"/>
                <a:gd name="T101" fmla="*/ 2147483646 h 70"/>
                <a:gd name="T102" fmla="*/ 2147483646 w 59"/>
                <a:gd name="T103" fmla="*/ 2147483646 h 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9" h="70">
                  <a:moveTo>
                    <a:pt x="21" y="25"/>
                  </a:moveTo>
                  <a:cubicBezTo>
                    <a:pt x="22" y="31"/>
                    <a:pt x="24" y="37"/>
                    <a:pt x="30" y="37"/>
                  </a:cubicBezTo>
                  <a:cubicBezTo>
                    <a:pt x="30" y="37"/>
                    <a:pt x="30" y="37"/>
                    <a:pt x="30" y="37"/>
                  </a:cubicBezTo>
                  <a:cubicBezTo>
                    <a:pt x="30" y="37"/>
                    <a:pt x="30" y="37"/>
                    <a:pt x="30" y="37"/>
                  </a:cubicBezTo>
                  <a:cubicBezTo>
                    <a:pt x="30" y="37"/>
                    <a:pt x="31" y="37"/>
                    <a:pt x="31" y="37"/>
                  </a:cubicBezTo>
                  <a:cubicBezTo>
                    <a:pt x="36" y="37"/>
                    <a:pt x="38" y="31"/>
                    <a:pt x="39" y="25"/>
                  </a:cubicBezTo>
                  <a:cubicBezTo>
                    <a:pt x="39" y="25"/>
                    <a:pt x="39" y="25"/>
                    <a:pt x="39" y="25"/>
                  </a:cubicBezTo>
                  <a:cubicBezTo>
                    <a:pt x="39" y="22"/>
                    <a:pt x="39" y="20"/>
                    <a:pt x="38" y="18"/>
                  </a:cubicBezTo>
                  <a:cubicBezTo>
                    <a:pt x="37" y="18"/>
                    <a:pt x="30" y="21"/>
                    <a:pt x="21" y="17"/>
                  </a:cubicBezTo>
                  <a:cubicBezTo>
                    <a:pt x="20" y="20"/>
                    <a:pt x="20" y="22"/>
                    <a:pt x="21" y="25"/>
                  </a:cubicBezTo>
                  <a:cubicBezTo>
                    <a:pt x="21" y="25"/>
                    <a:pt x="21" y="25"/>
                    <a:pt x="21" y="25"/>
                  </a:cubicBezTo>
                  <a:close/>
                  <a:moveTo>
                    <a:pt x="29" y="45"/>
                  </a:moveTo>
                  <a:cubicBezTo>
                    <a:pt x="28" y="47"/>
                    <a:pt x="28" y="47"/>
                    <a:pt x="28" y="47"/>
                  </a:cubicBezTo>
                  <a:cubicBezTo>
                    <a:pt x="29" y="48"/>
                    <a:pt x="29" y="48"/>
                    <a:pt x="29" y="48"/>
                  </a:cubicBezTo>
                  <a:cubicBezTo>
                    <a:pt x="26" y="59"/>
                    <a:pt x="26" y="59"/>
                    <a:pt x="26" y="59"/>
                  </a:cubicBezTo>
                  <a:cubicBezTo>
                    <a:pt x="23" y="55"/>
                    <a:pt x="20" y="48"/>
                    <a:pt x="19" y="42"/>
                  </a:cubicBezTo>
                  <a:cubicBezTo>
                    <a:pt x="13" y="43"/>
                    <a:pt x="8" y="46"/>
                    <a:pt x="3" y="49"/>
                  </a:cubicBezTo>
                  <a:cubicBezTo>
                    <a:pt x="0" y="54"/>
                    <a:pt x="0" y="60"/>
                    <a:pt x="0" y="65"/>
                  </a:cubicBezTo>
                  <a:cubicBezTo>
                    <a:pt x="21" y="70"/>
                    <a:pt x="40" y="70"/>
                    <a:pt x="59" y="65"/>
                  </a:cubicBezTo>
                  <a:cubicBezTo>
                    <a:pt x="59" y="60"/>
                    <a:pt x="59" y="54"/>
                    <a:pt x="56" y="49"/>
                  </a:cubicBezTo>
                  <a:cubicBezTo>
                    <a:pt x="51" y="46"/>
                    <a:pt x="46" y="43"/>
                    <a:pt x="40" y="42"/>
                  </a:cubicBezTo>
                  <a:cubicBezTo>
                    <a:pt x="39" y="47"/>
                    <a:pt x="37" y="54"/>
                    <a:pt x="34" y="58"/>
                  </a:cubicBezTo>
                  <a:cubicBezTo>
                    <a:pt x="32" y="48"/>
                    <a:pt x="32" y="48"/>
                    <a:pt x="32" y="48"/>
                  </a:cubicBezTo>
                  <a:cubicBezTo>
                    <a:pt x="33" y="47"/>
                    <a:pt x="33" y="47"/>
                    <a:pt x="33" y="47"/>
                  </a:cubicBezTo>
                  <a:cubicBezTo>
                    <a:pt x="32" y="45"/>
                    <a:pt x="32" y="45"/>
                    <a:pt x="32" y="45"/>
                  </a:cubicBezTo>
                  <a:cubicBezTo>
                    <a:pt x="29" y="45"/>
                    <a:pt x="29" y="45"/>
                    <a:pt x="29" y="45"/>
                  </a:cubicBezTo>
                  <a:close/>
                  <a:moveTo>
                    <a:pt x="44" y="17"/>
                  </a:moveTo>
                  <a:cubicBezTo>
                    <a:pt x="44" y="17"/>
                    <a:pt x="44" y="17"/>
                    <a:pt x="44" y="17"/>
                  </a:cubicBezTo>
                  <a:cubicBezTo>
                    <a:pt x="44" y="18"/>
                    <a:pt x="44" y="18"/>
                    <a:pt x="44" y="18"/>
                  </a:cubicBezTo>
                  <a:cubicBezTo>
                    <a:pt x="44" y="18"/>
                    <a:pt x="44" y="18"/>
                    <a:pt x="44" y="18"/>
                  </a:cubicBezTo>
                  <a:cubicBezTo>
                    <a:pt x="44" y="18"/>
                    <a:pt x="44" y="19"/>
                    <a:pt x="44" y="19"/>
                  </a:cubicBezTo>
                  <a:cubicBezTo>
                    <a:pt x="44" y="20"/>
                    <a:pt x="44" y="20"/>
                    <a:pt x="44" y="20"/>
                  </a:cubicBezTo>
                  <a:cubicBezTo>
                    <a:pt x="44" y="20"/>
                    <a:pt x="44" y="20"/>
                    <a:pt x="44" y="20"/>
                  </a:cubicBezTo>
                  <a:cubicBezTo>
                    <a:pt x="44" y="20"/>
                    <a:pt x="44" y="20"/>
                    <a:pt x="44" y="20"/>
                  </a:cubicBezTo>
                  <a:cubicBezTo>
                    <a:pt x="45" y="21"/>
                    <a:pt x="45" y="22"/>
                    <a:pt x="45" y="23"/>
                  </a:cubicBezTo>
                  <a:cubicBezTo>
                    <a:pt x="45" y="25"/>
                    <a:pt x="45" y="27"/>
                    <a:pt x="45" y="28"/>
                  </a:cubicBezTo>
                  <a:cubicBezTo>
                    <a:pt x="44" y="29"/>
                    <a:pt x="43" y="30"/>
                    <a:pt x="42" y="30"/>
                  </a:cubicBezTo>
                  <a:cubicBezTo>
                    <a:pt x="40" y="36"/>
                    <a:pt x="38" y="40"/>
                    <a:pt x="31" y="41"/>
                  </a:cubicBezTo>
                  <a:cubicBezTo>
                    <a:pt x="31" y="41"/>
                    <a:pt x="31" y="41"/>
                    <a:pt x="30" y="41"/>
                  </a:cubicBezTo>
                  <a:cubicBezTo>
                    <a:pt x="30" y="41"/>
                    <a:pt x="29" y="41"/>
                    <a:pt x="29" y="41"/>
                  </a:cubicBezTo>
                  <a:cubicBezTo>
                    <a:pt x="29" y="41"/>
                    <a:pt x="29" y="41"/>
                    <a:pt x="29" y="41"/>
                  </a:cubicBezTo>
                  <a:cubicBezTo>
                    <a:pt x="23" y="41"/>
                    <a:pt x="20" y="36"/>
                    <a:pt x="18" y="30"/>
                  </a:cubicBezTo>
                  <a:cubicBezTo>
                    <a:pt x="17" y="30"/>
                    <a:pt x="15" y="29"/>
                    <a:pt x="15" y="28"/>
                  </a:cubicBezTo>
                  <a:cubicBezTo>
                    <a:pt x="15" y="28"/>
                    <a:pt x="14" y="25"/>
                    <a:pt x="14" y="24"/>
                  </a:cubicBezTo>
                  <a:cubicBezTo>
                    <a:pt x="14" y="22"/>
                    <a:pt x="14" y="21"/>
                    <a:pt x="15" y="20"/>
                  </a:cubicBezTo>
                  <a:cubicBezTo>
                    <a:pt x="15" y="20"/>
                    <a:pt x="16" y="20"/>
                    <a:pt x="16" y="20"/>
                  </a:cubicBezTo>
                  <a:cubicBezTo>
                    <a:pt x="16" y="19"/>
                    <a:pt x="16" y="18"/>
                    <a:pt x="16" y="18"/>
                  </a:cubicBezTo>
                  <a:cubicBezTo>
                    <a:pt x="16" y="17"/>
                    <a:pt x="16" y="17"/>
                    <a:pt x="16" y="17"/>
                  </a:cubicBezTo>
                  <a:cubicBezTo>
                    <a:pt x="16" y="17"/>
                    <a:pt x="16" y="17"/>
                    <a:pt x="16" y="17"/>
                  </a:cubicBezTo>
                  <a:cubicBezTo>
                    <a:pt x="15" y="13"/>
                    <a:pt x="16" y="10"/>
                    <a:pt x="18" y="8"/>
                  </a:cubicBezTo>
                  <a:cubicBezTo>
                    <a:pt x="24" y="0"/>
                    <a:pt x="40" y="3"/>
                    <a:pt x="43" y="9"/>
                  </a:cubicBezTo>
                  <a:cubicBezTo>
                    <a:pt x="44" y="11"/>
                    <a:pt x="44" y="14"/>
                    <a:pt x="44" y="17"/>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a:defRPr/>
              </a:pPr>
              <a:endParaRPr lang="zh-CN" altLang="en-US" kern="0">
                <a:solidFill>
                  <a:prstClr val="black"/>
                </a:solidFill>
              </a:endParaRPr>
            </a:p>
          </p:txBody>
        </p:sp>
        <p:sp>
          <p:nvSpPr>
            <p:cNvPr id="73" name="MH_Other_2"/>
            <p:cNvSpPr/>
            <p:nvPr>
              <p:custDataLst>
                <p:tags r:id="rId27"/>
              </p:custDataLst>
            </p:nvPr>
          </p:nvSpPr>
          <p:spPr bwMode="auto">
            <a:xfrm rot="2700000">
              <a:off x="4718846" y="2040960"/>
              <a:ext cx="258763" cy="257175"/>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1">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7" name="MH_Other_5"/>
            <p:cNvSpPr/>
            <p:nvPr>
              <p:custDataLst>
                <p:tags r:id="rId28"/>
              </p:custDataLst>
            </p:nvPr>
          </p:nvSpPr>
          <p:spPr>
            <a:xfrm rot="2700000">
              <a:off x="7274301" y="2041103"/>
              <a:ext cx="246333" cy="246332"/>
            </a:xfrm>
            <a:custGeom>
              <a:avLst/>
              <a:gdLst>
                <a:gd name="connsiteX0" fmla="*/ 0 w 328443"/>
                <a:gd name="connsiteY0" fmla="*/ 0 h 328443"/>
                <a:gd name="connsiteX1" fmla="*/ 328443 w 328443"/>
                <a:gd name="connsiteY1" fmla="*/ 0 h 328443"/>
                <a:gd name="connsiteX2" fmla="*/ 0 w 328443"/>
                <a:gd name="connsiteY2" fmla="*/ 328443 h 328443"/>
              </a:gdLst>
              <a:ahLst/>
              <a:cxnLst>
                <a:cxn ang="0">
                  <a:pos x="connsiteX0" y="connsiteY0"/>
                </a:cxn>
                <a:cxn ang="0">
                  <a:pos x="connsiteX1" y="connsiteY1"/>
                </a:cxn>
                <a:cxn ang="0">
                  <a:pos x="connsiteX2" y="connsiteY2"/>
                </a:cxn>
              </a:cxnLst>
              <a:rect l="l" t="t" r="r" b="b"/>
              <a:pathLst>
                <a:path w="328443" h="328443">
                  <a:moveTo>
                    <a:pt x="0" y="0"/>
                  </a:moveTo>
                  <a:lnTo>
                    <a:pt x="328443" y="0"/>
                  </a:lnTo>
                  <a:lnTo>
                    <a:pt x="0" y="328443"/>
                  </a:lnTo>
                  <a:close/>
                </a:path>
              </a:pathLst>
            </a:custGeom>
            <a:gradFill>
              <a:gsLst>
                <a:gs pos="0">
                  <a:sysClr val="window" lastClr="FFFFFF"/>
                </a:gs>
                <a:gs pos="69000">
                  <a:schemeClr val="accent2">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79" name="MH_Other_7"/>
            <p:cNvSpPr>
              <a:spLocks/>
            </p:cNvSpPr>
            <p:nvPr>
              <p:custDataLst>
                <p:tags r:id="rId29"/>
              </p:custDataLst>
            </p:nvPr>
          </p:nvSpPr>
          <p:spPr bwMode="auto">
            <a:xfrm>
              <a:off x="7311515" y="2187035"/>
              <a:ext cx="172567" cy="189000"/>
            </a:xfrm>
            <a:custGeom>
              <a:avLst/>
              <a:gdLst>
                <a:gd name="T0" fmla="*/ 36 w 71"/>
                <a:gd name="T1" fmla="*/ 26 h 78"/>
                <a:gd name="T2" fmla="*/ 43 w 71"/>
                <a:gd name="T3" fmla="*/ 53 h 78"/>
                <a:gd name="T4" fmla="*/ 36 w 71"/>
                <a:gd name="T5" fmla="*/ 71 h 78"/>
                <a:gd name="T6" fmla="*/ 45 w 71"/>
                <a:gd name="T7" fmla="*/ 70 h 78"/>
                <a:gd name="T8" fmla="*/ 50 w 71"/>
                <a:gd name="T9" fmla="*/ 73 h 78"/>
                <a:gd name="T10" fmla="*/ 41 w 71"/>
                <a:gd name="T11" fmla="*/ 78 h 78"/>
                <a:gd name="T12" fmla="*/ 32 w 71"/>
                <a:gd name="T13" fmla="*/ 74 h 78"/>
                <a:gd name="T14" fmla="*/ 31 w 71"/>
                <a:gd name="T15" fmla="*/ 72 h 78"/>
                <a:gd name="T16" fmla="*/ 22 w 71"/>
                <a:gd name="T17" fmla="*/ 53 h 78"/>
                <a:gd name="T18" fmla="*/ 31 w 71"/>
                <a:gd name="T19" fmla="*/ 26 h 78"/>
                <a:gd name="T20" fmla="*/ 36 w 71"/>
                <a:gd name="T21" fmla="*/ 22 h 78"/>
                <a:gd name="T22" fmla="*/ 43 w 71"/>
                <a:gd name="T23" fmla="*/ 13 h 78"/>
                <a:gd name="T24" fmla="*/ 36 w 71"/>
                <a:gd name="T25" fmla="*/ 15 h 78"/>
                <a:gd name="T26" fmla="*/ 43 w 71"/>
                <a:gd name="T27" fmla="*/ 2 h 78"/>
                <a:gd name="T28" fmla="*/ 45 w 71"/>
                <a:gd name="T29" fmla="*/ 8 h 78"/>
                <a:gd name="T30" fmla="*/ 43 w 71"/>
                <a:gd name="T31" fmla="*/ 2 h 78"/>
                <a:gd name="T32" fmla="*/ 60 w 71"/>
                <a:gd name="T33" fmla="*/ 28 h 78"/>
                <a:gd name="T34" fmla="*/ 66 w 71"/>
                <a:gd name="T35" fmla="*/ 26 h 78"/>
                <a:gd name="T36" fmla="*/ 66 w 71"/>
                <a:gd name="T37" fmla="*/ 15 h 78"/>
                <a:gd name="T38" fmla="*/ 69 w 71"/>
                <a:gd name="T39" fmla="*/ 21 h 78"/>
                <a:gd name="T40" fmla="*/ 66 w 71"/>
                <a:gd name="T41" fmla="*/ 15 h 78"/>
                <a:gd name="T42" fmla="*/ 48 w 71"/>
                <a:gd name="T43" fmla="*/ 23 h 78"/>
                <a:gd name="T44" fmla="*/ 55 w 71"/>
                <a:gd name="T45" fmla="*/ 21 h 78"/>
                <a:gd name="T46" fmla="*/ 58 w 71"/>
                <a:gd name="T47" fmla="*/ 1 h 78"/>
                <a:gd name="T48" fmla="*/ 61 w 71"/>
                <a:gd name="T49" fmla="*/ 7 h 78"/>
                <a:gd name="T50" fmla="*/ 58 w 71"/>
                <a:gd name="T51" fmla="*/ 1 h 78"/>
                <a:gd name="T52" fmla="*/ 59 w 71"/>
                <a:gd name="T53" fmla="*/ 12 h 78"/>
                <a:gd name="T54" fmla="*/ 52 w 71"/>
                <a:gd name="T55" fmla="*/ 14 h 78"/>
                <a:gd name="T56" fmla="*/ 2 w 71"/>
                <a:gd name="T57" fmla="*/ 27 h 78"/>
                <a:gd name="T58" fmla="*/ 4 w 71"/>
                <a:gd name="T59" fmla="*/ 34 h 78"/>
                <a:gd name="T60" fmla="*/ 2 w 71"/>
                <a:gd name="T61" fmla="*/ 27 h 78"/>
                <a:gd name="T62" fmla="*/ 12 w 71"/>
                <a:gd name="T63" fmla="*/ 5 h 78"/>
                <a:gd name="T64" fmla="*/ 18 w 71"/>
                <a:gd name="T65" fmla="*/ 5 h 78"/>
                <a:gd name="T66" fmla="*/ 10 w 71"/>
                <a:gd name="T67" fmla="*/ 9 h 78"/>
                <a:gd name="T68" fmla="*/ 13 w 71"/>
                <a:gd name="T69" fmla="*/ 16 h 78"/>
                <a:gd name="T70" fmla="*/ 10 w 71"/>
                <a:gd name="T71" fmla="*/ 9 h 78"/>
                <a:gd name="T72" fmla="*/ 4 w 71"/>
                <a:gd name="T73" fmla="*/ 23 h 78"/>
                <a:gd name="T74" fmla="*/ 10 w 71"/>
                <a:gd name="T75" fmla="*/ 20 h 78"/>
                <a:gd name="T76" fmla="*/ 20 w 71"/>
                <a:gd name="T77" fmla="*/ 18 h 78"/>
                <a:gd name="T78" fmla="*/ 22 w 71"/>
                <a:gd name="T79" fmla="*/ 25 h 78"/>
                <a:gd name="T80" fmla="*/ 20 w 71"/>
                <a:gd name="T81" fmla="*/ 18 h 78"/>
                <a:gd name="T82" fmla="*/ 33 w 71"/>
                <a:gd name="T83" fmla="*/ 2 h 78"/>
                <a:gd name="T84" fmla="*/ 26 w 71"/>
                <a:gd name="T85" fmla="*/ 5 h 78"/>
                <a:gd name="T86" fmla="*/ 24 w 71"/>
                <a:gd name="T87" fmla="*/ 9 h 78"/>
                <a:gd name="T88" fmla="*/ 27 w 71"/>
                <a:gd name="T89" fmla="*/ 16 h 78"/>
                <a:gd name="T90" fmla="*/ 24 w 71"/>
                <a:gd name="T91" fmla="*/ 9 h 78"/>
                <a:gd name="T92" fmla="*/ 16 w 71"/>
                <a:gd name="T93" fmla="*/ 46 h 78"/>
                <a:gd name="T94" fmla="*/ 9 w 71"/>
                <a:gd name="T95" fmla="*/ 4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1" h="78">
                  <a:moveTo>
                    <a:pt x="36" y="22"/>
                  </a:moveTo>
                  <a:cubicBezTo>
                    <a:pt x="36" y="26"/>
                    <a:pt x="36" y="26"/>
                    <a:pt x="36" y="26"/>
                  </a:cubicBezTo>
                  <a:cubicBezTo>
                    <a:pt x="52" y="27"/>
                    <a:pt x="64" y="38"/>
                    <a:pt x="66" y="53"/>
                  </a:cubicBezTo>
                  <a:cubicBezTo>
                    <a:pt x="57" y="49"/>
                    <a:pt x="50" y="50"/>
                    <a:pt x="43" y="53"/>
                  </a:cubicBezTo>
                  <a:cubicBezTo>
                    <a:pt x="41" y="51"/>
                    <a:pt x="39" y="50"/>
                    <a:pt x="36" y="50"/>
                  </a:cubicBezTo>
                  <a:cubicBezTo>
                    <a:pt x="36" y="71"/>
                    <a:pt x="36" y="71"/>
                    <a:pt x="36" y="71"/>
                  </a:cubicBezTo>
                  <a:cubicBezTo>
                    <a:pt x="38" y="72"/>
                    <a:pt x="39" y="72"/>
                    <a:pt x="41" y="72"/>
                  </a:cubicBezTo>
                  <a:cubicBezTo>
                    <a:pt x="43" y="72"/>
                    <a:pt x="44" y="71"/>
                    <a:pt x="45" y="70"/>
                  </a:cubicBezTo>
                  <a:cubicBezTo>
                    <a:pt x="46" y="70"/>
                    <a:pt x="46" y="70"/>
                    <a:pt x="46" y="69"/>
                  </a:cubicBezTo>
                  <a:cubicBezTo>
                    <a:pt x="50" y="73"/>
                    <a:pt x="50" y="73"/>
                    <a:pt x="50" y="73"/>
                  </a:cubicBezTo>
                  <a:cubicBezTo>
                    <a:pt x="50" y="73"/>
                    <a:pt x="50" y="74"/>
                    <a:pt x="49" y="74"/>
                  </a:cubicBezTo>
                  <a:cubicBezTo>
                    <a:pt x="47" y="76"/>
                    <a:pt x="44" y="77"/>
                    <a:pt x="41" y="78"/>
                  </a:cubicBezTo>
                  <a:cubicBezTo>
                    <a:pt x="38" y="78"/>
                    <a:pt x="35" y="77"/>
                    <a:pt x="33" y="75"/>
                  </a:cubicBezTo>
                  <a:cubicBezTo>
                    <a:pt x="32" y="74"/>
                    <a:pt x="32" y="74"/>
                    <a:pt x="32" y="74"/>
                  </a:cubicBezTo>
                  <a:cubicBezTo>
                    <a:pt x="31" y="73"/>
                    <a:pt x="31" y="73"/>
                    <a:pt x="31" y="73"/>
                  </a:cubicBezTo>
                  <a:cubicBezTo>
                    <a:pt x="31" y="72"/>
                    <a:pt x="31" y="72"/>
                    <a:pt x="31" y="72"/>
                  </a:cubicBezTo>
                  <a:cubicBezTo>
                    <a:pt x="31" y="49"/>
                    <a:pt x="31" y="49"/>
                    <a:pt x="31" y="49"/>
                  </a:cubicBezTo>
                  <a:cubicBezTo>
                    <a:pt x="28" y="50"/>
                    <a:pt x="25" y="51"/>
                    <a:pt x="22" y="53"/>
                  </a:cubicBezTo>
                  <a:cubicBezTo>
                    <a:pt x="15" y="49"/>
                    <a:pt x="8" y="49"/>
                    <a:pt x="2" y="53"/>
                  </a:cubicBezTo>
                  <a:cubicBezTo>
                    <a:pt x="3" y="38"/>
                    <a:pt x="16" y="27"/>
                    <a:pt x="31" y="26"/>
                  </a:cubicBezTo>
                  <a:cubicBezTo>
                    <a:pt x="31" y="22"/>
                    <a:pt x="31" y="22"/>
                    <a:pt x="31" y="22"/>
                  </a:cubicBezTo>
                  <a:cubicBezTo>
                    <a:pt x="36" y="22"/>
                    <a:pt x="36" y="22"/>
                    <a:pt x="36" y="22"/>
                  </a:cubicBezTo>
                  <a:close/>
                  <a:moveTo>
                    <a:pt x="38" y="11"/>
                  </a:moveTo>
                  <a:cubicBezTo>
                    <a:pt x="43" y="13"/>
                    <a:pt x="43" y="13"/>
                    <a:pt x="43" y="13"/>
                  </a:cubicBezTo>
                  <a:cubicBezTo>
                    <a:pt x="41" y="17"/>
                    <a:pt x="41" y="17"/>
                    <a:pt x="41" y="17"/>
                  </a:cubicBezTo>
                  <a:cubicBezTo>
                    <a:pt x="36" y="15"/>
                    <a:pt x="36" y="15"/>
                    <a:pt x="36" y="15"/>
                  </a:cubicBezTo>
                  <a:cubicBezTo>
                    <a:pt x="38" y="11"/>
                    <a:pt x="38" y="11"/>
                    <a:pt x="38" y="11"/>
                  </a:cubicBezTo>
                  <a:close/>
                  <a:moveTo>
                    <a:pt x="43" y="2"/>
                  </a:moveTo>
                  <a:cubicBezTo>
                    <a:pt x="47" y="4"/>
                    <a:pt x="47" y="4"/>
                    <a:pt x="47" y="4"/>
                  </a:cubicBezTo>
                  <a:cubicBezTo>
                    <a:pt x="45" y="8"/>
                    <a:pt x="45" y="8"/>
                    <a:pt x="45" y="8"/>
                  </a:cubicBezTo>
                  <a:cubicBezTo>
                    <a:pt x="41" y="6"/>
                    <a:pt x="41" y="6"/>
                    <a:pt x="41" y="6"/>
                  </a:cubicBezTo>
                  <a:cubicBezTo>
                    <a:pt x="43" y="2"/>
                    <a:pt x="43" y="2"/>
                    <a:pt x="43" y="2"/>
                  </a:cubicBezTo>
                  <a:close/>
                  <a:moveTo>
                    <a:pt x="62" y="24"/>
                  </a:moveTo>
                  <a:cubicBezTo>
                    <a:pt x="60" y="28"/>
                    <a:pt x="60" y="28"/>
                    <a:pt x="60" y="28"/>
                  </a:cubicBezTo>
                  <a:cubicBezTo>
                    <a:pt x="64" y="30"/>
                    <a:pt x="64" y="30"/>
                    <a:pt x="64" y="30"/>
                  </a:cubicBezTo>
                  <a:cubicBezTo>
                    <a:pt x="66" y="26"/>
                    <a:pt x="66" y="26"/>
                    <a:pt x="66" y="26"/>
                  </a:cubicBezTo>
                  <a:cubicBezTo>
                    <a:pt x="62" y="24"/>
                    <a:pt x="62" y="24"/>
                    <a:pt x="62" y="24"/>
                  </a:cubicBezTo>
                  <a:close/>
                  <a:moveTo>
                    <a:pt x="66" y="15"/>
                  </a:moveTo>
                  <a:cubicBezTo>
                    <a:pt x="71" y="17"/>
                    <a:pt x="71" y="17"/>
                    <a:pt x="71" y="17"/>
                  </a:cubicBezTo>
                  <a:cubicBezTo>
                    <a:pt x="69" y="21"/>
                    <a:pt x="69" y="21"/>
                    <a:pt x="69" y="21"/>
                  </a:cubicBezTo>
                  <a:cubicBezTo>
                    <a:pt x="64" y="19"/>
                    <a:pt x="64" y="19"/>
                    <a:pt x="64" y="19"/>
                  </a:cubicBezTo>
                  <a:cubicBezTo>
                    <a:pt x="66" y="15"/>
                    <a:pt x="66" y="15"/>
                    <a:pt x="66" y="15"/>
                  </a:cubicBezTo>
                  <a:close/>
                  <a:moveTo>
                    <a:pt x="50" y="18"/>
                  </a:moveTo>
                  <a:cubicBezTo>
                    <a:pt x="48" y="23"/>
                    <a:pt x="48" y="23"/>
                    <a:pt x="48" y="23"/>
                  </a:cubicBezTo>
                  <a:cubicBezTo>
                    <a:pt x="52" y="25"/>
                    <a:pt x="52" y="25"/>
                    <a:pt x="52" y="25"/>
                  </a:cubicBezTo>
                  <a:cubicBezTo>
                    <a:pt x="55" y="21"/>
                    <a:pt x="55" y="21"/>
                    <a:pt x="55" y="21"/>
                  </a:cubicBezTo>
                  <a:cubicBezTo>
                    <a:pt x="50" y="18"/>
                    <a:pt x="50" y="18"/>
                    <a:pt x="50" y="18"/>
                  </a:cubicBezTo>
                  <a:close/>
                  <a:moveTo>
                    <a:pt x="58" y="1"/>
                  </a:moveTo>
                  <a:cubicBezTo>
                    <a:pt x="57" y="5"/>
                    <a:pt x="57" y="5"/>
                    <a:pt x="57" y="5"/>
                  </a:cubicBezTo>
                  <a:cubicBezTo>
                    <a:pt x="61" y="7"/>
                    <a:pt x="61" y="7"/>
                    <a:pt x="61" y="7"/>
                  </a:cubicBezTo>
                  <a:cubicBezTo>
                    <a:pt x="63" y="4"/>
                    <a:pt x="63" y="4"/>
                    <a:pt x="63" y="4"/>
                  </a:cubicBezTo>
                  <a:cubicBezTo>
                    <a:pt x="58" y="1"/>
                    <a:pt x="58" y="1"/>
                    <a:pt x="58" y="1"/>
                  </a:cubicBezTo>
                  <a:close/>
                  <a:moveTo>
                    <a:pt x="54" y="9"/>
                  </a:moveTo>
                  <a:cubicBezTo>
                    <a:pt x="59" y="12"/>
                    <a:pt x="59" y="12"/>
                    <a:pt x="59" y="12"/>
                  </a:cubicBezTo>
                  <a:cubicBezTo>
                    <a:pt x="57" y="16"/>
                    <a:pt x="57" y="16"/>
                    <a:pt x="57" y="16"/>
                  </a:cubicBezTo>
                  <a:cubicBezTo>
                    <a:pt x="52" y="14"/>
                    <a:pt x="52" y="14"/>
                    <a:pt x="52" y="14"/>
                  </a:cubicBezTo>
                  <a:cubicBezTo>
                    <a:pt x="54" y="9"/>
                    <a:pt x="54" y="9"/>
                    <a:pt x="54" y="9"/>
                  </a:cubicBezTo>
                  <a:close/>
                  <a:moveTo>
                    <a:pt x="2" y="27"/>
                  </a:moveTo>
                  <a:cubicBezTo>
                    <a:pt x="0" y="32"/>
                    <a:pt x="0" y="32"/>
                    <a:pt x="0" y="32"/>
                  </a:cubicBezTo>
                  <a:cubicBezTo>
                    <a:pt x="4" y="34"/>
                    <a:pt x="4" y="34"/>
                    <a:pt x="4" y="34"/>
                  </a:cubicBezTo>
                  <a:cubicBezTo>
                    <a:pt x="6" y="29"/>
                    <a:pt x="6" y="29"/>
                    <a:pt x="6" y="29"/>
                  </a:cubicBezTo>
                  <a:cubicBezTo>
                    <a:pt x="2" y="27"/>
                    <a:pt x="2" y="27"/>
                    <a:pt x="2" y="27"/>
                  </a:cubicBezTo>
                  <a:close/>
                  <a:moveTo>
                    <a:pt x="13" y="3"/>
                  </a:moveTo>
                  <a:cubicBezTo>
                    <a:pt x="12" y="5"/>
                    <a:pt x="12" y="5"/>
                    <a:pt x="12" y="5"/>
                  </a:cubicBezTo>
                  <a:cubicBezTo>
                    <a:pt x="17" y="7"/>
                    <a:pt x="17" y="7"/>
                    <a:pt x="17" y="7"/>
                  </a:cubicBezTo>
                  <a:cubicBezTo>
                    <a:pt x="18" y="5"/>
                    <a:pt x="18" y="5"/>
                    <a:pt x="18" y="5"/>
                  </a:cubicBezTo>
                  <a:cubicBezTo>
                    <a:pt x="13" y="3"/>
                    <a:pt x="13" y="3"/>
                    <a:pt x="13" y="3"/>
                  </a:cubicBezTo>
                  <a:close/>
                  <a:moveTo>
                    <a:pt x="10" y="9"/>
                  </a:moveTo>
                  <a:cubicBezTo>
                    <a:pt x="15" y="11"/>
                    <a:pt x="15" y="11"/>
                    <a:pt x="15" y="11"/>
                  </a:cubicBezTo>
                  <a:cubicBezTo>
                    <a:pt x="13" y="16"/>
                    <a:pt x="13" y="16"/>
                    <a:pt x="13" y="16"/>
                  </a:cubicBezTo>
                  <a:cubicBezTo>
                    <a:pt x="8" y="14"/>
                    <a:pt x="8" y="14"/>
                    <a:pt x="8" y="14"/>
                  </a:cubicBezTo>
                  <a:cubicBezTo>
                    <a:pt x="10" y="9"/>
                    <a:pt x="10" y="9"/>
                    <a:pt x="10" y="9"/>
                  </a:cubicBezTo>
                  <a:close/>
                  <a:moveTo>
                    <a:pt x="6" y="18"/>
                  </a:moveTo>
                  <a:cubicBezTo>
                    <a:pt x="4" y="23"/>
                    <a:pt x="4" y="23"/>
                    <a:pt x="4" y="23"/>
                  </a:cubicBezTo>
                  <a:cubicBezTo>
                    <a:pt x="8" y="25"/>
                    <a:pt x="8" y="25"/>
                    <a:pt x="8" y="25"/>
                  </a:cubicBezTo>
                  <a:cubicBezTo>
                    <a:pt x="10" y="20"/>
                    <a:pt x="10" y="20"/>
                    <a:pt x="10" y="20"/>
                  </a:cubicBezTo>
                  <a:cubicBezTo>
                    <a:pt x="6" y="18"/>
                    <a:pt x="6" y="18"/>
                    <a:pt x="6" y="18"/>
                  </a:cubicBezTo>
                  <a:close/>
                  <a:moveTo>
                    <a:pt x="20" y="18"/>
                  </a:moveTo>
                  <a:cubicBezTo>
                    <a:pt x="18" y="23"/>
                    <a:pt x="18" y="23"/>
                    <a:pt x="18" y="23"/>
                  </a:cubicBezTo>
                  <a:cubicBezTo>
                    <a:pt x="22" y="25"/>
                    <a:pt x="22" y="25"/>
                    <a:pt x="22" y="25"/>
                  </a:cubicBezTo>
                  <a:cubicBezTo>
                    <a:pt x="24" y="20"/>
                    <a:pt x="24" y="20"/>
                    <a:pt x="24" y="20"/>
                  </a:cubicBezTo>
                  <a:cubicBezTo>
                    <a:pt x="20" y="18"/>
                    <a:pt x="20" y="18"/>
                    <a:pt x="20" y="18"/>
                  </a:cubicBezTo>
                  <a:close/>
                  <a:moveTo>
                    <a:pt x="29" y="0"/>
                  </a:moveTo>
                  <a:cubicBezTo>
                    <a:pt x="33" y="2"/>
                    <a:pt x="33" y="2"/>
                    <a:pt x="33" y="2"/>
                  </a:cubicBezTo>
                  <a:cubicBezTo>
                    <a:pt x="31" y="7"/>
                    <a:pt x="31" y="7"/>
                    <a:pt x="31" y="7"/>
                  </a:cubicBezTo>
                  <a:cubicBezTo>
                    <a:pt x="26" y="5"/>
                    <a:pt x="26" y="5"/>
                    <a:pt x="26" y="5"/>
                  </a:cubicBezTo>
                  <a:cubicBezTo>
                    <a:pt x="29" y="0"/>
                    <a:pt x="29" y="0"/>
                    <a:pt x="29" y="0"/>
                  </a:cubicBezTo>
                  <a:close/>
                  <a:moveTo>
                    <a:pt x="24" y="9"/>
                  </a:moveTo>
                  <a:cubicBezTo>
                    <a:pt x="29" y="11"/>
                    <a:pt x="29" y="11"/>
                    <a:pt x="29" y="11"/>
                  </a:cubicBezTo>
                  <a:cubicBezTo>
                    <a:pt x="27" y="16"/>
                    <a:pt x="27" y="16"/>
                    <a:pt x="27" y="16"/>
                  </a:cubicBezTo>
                  <a:cubicBezTo>
                    <a:pt x="22" y="14"/>
                    <a:pt x="22" y="14"/>
                    <a:pt x="22" y="14"/>
                  </a:cubicBezTo>
                  <a:cubicBezTo>
                    <a:pt x="24" y="9"/>
                    <a:pt x="24" y="9"/>
                    <a:pt x="24" y="9"/>
                  </a:cubicBezTo>
                  <a:close/>
                  <a:moveTo>
                    <a:pt x="9" y="45"/>
                  </a:moveTo>
                  <a:cubicBezTo>
                    <a:pt x="11" y="45"/>
                    <a:pt x="14" y="46"/>
                    <a:pt x="16" y="46"/>
                  </a:cubicBezTo>
                  <a:cubicBezTo>
                    <a:pt x="20" y="40"/>
                    <a:pt x="24" y="35"/>
                    <a:pt x="27" y="29"/>
                  </a:cubicBezTo>
                  <a:cubicBezTo>
                    <a:pt x="18" y="33"/>
                    <a:pt x="12" y="39"/>
                    <a:pt x="9" y="45"/>
                  </a:cubicBezTo>
                  <a:close/>
                </a:path>
              </a:pathLst>
            </a:custGeom>
            <a:solidFill>
              <a:sysClr val="window" lastClr="FFFFFF"/>
            </a:solidFill>
            <a:ln>
              <a:noFill/>
            </a:ln>
            <a:extLst/>
          </p:spPr>
          <p:txBody>
            <a:bodyPr lIns="68580" tIns="34290" rIns="68580" bIns="34290"/>
            <a:lstStyle/>
            <a:p>
              <a:pPr>
                <a:defRPr/>
              </a:pPr>
              <a:endParaRPr lang="zh-CN" altLang="en-US" kern="0">
                <a:solidFill>
                  <a:prstClr val="black"/>
                </a:solidFill>
              </a:endParaRPr>
            </a:p>
          </p:txBody>
        </p:sp>
        <p:sp>
          <p:nvSpPr>
            <p:cNvPr id="82" name="MH_Other_9"/>
            <p:cNvSpPr/>
            <p:nvPr>
              <p:custDataLst>
                <p:tags r:id="rId30"/>
              </p:custDataLst>
            </p:nvPr>
          </p:nvSpPr>
          <p:spPr>
            <a:xfrm rot="2700000">
              <a:off x="4718706" y="4959080"/>
              <a:ext cx="257844"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4">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4" name="MH_Other_11"/>
            <p:cNvSpPr>
              <a:spLocks/>
            </p:cNvSpPr>
            <p:nvPr>
              <p:custDataLst>
                <p:tags r:id="rId31"/>
              </p:custDataLst>
            </p:nvPr>
          </p:nvSpPr>
          <p:spPr bwMode="auto">
            <a:xfrm>
              <a:off x="4723707" y="5093758"/>
              <a:ext cx="247842" cy="1890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ysClr val="window" lastClr="FFFFFF"/>
            </a:solidFill>
            <a:ln>
              <a:noFill/>
            </a:ln>
            <a:extLst/>
          </p:spPr>
          <p:txBody>
            <a:bodyPr lIns="68580" tIns="34290" rIns="68580" bIns="34290"/>
            <a:lstStyle/>
            <a:p>
              <a:pPr>
                <a:defRPr/>
              </a:pPr>
              <a:endParaRPr lang="zh-CN" altLang="en-US" kern="0">
                <a:solidFill>
                  <a:prstClr val="black"/>
                </a:solidFill>
              </a:endParaRPr>
            </a:p>
          </p:txBody>
        </p:sp>
        <p:sp>
          <p:nvSpPr>
            <p:cNvPr id="86" name="MH_Other_12"/>
            <p:cNvSpPr/>
            <p:nvPr>
              <p:custDataLst>
                <p:tags r:id="rId32"/>
              </p:custDataLst>
            </p:nvPr>
          </p:nvSpPr>
          <p:spPr>
            <a:xfrm rot="2700000">
              <a:off x="7192540" y="4983973"/>
              <a:ext cx="410516" cy="410516"/>
            </a:xfrm>
            <a:prstGeom prst="rect">
              <a:avLst/>
            </a:prstGeom>
            <a:gradFill>
              <a:gsLst>
                <a:gs pos="0">
                  <a:schemeClr val="accent3">
                    <a:lumMod val="60000"/>
                    <a:lumOff val="40000"/>
                  </a:schemeClr>
                </a:gs>
                <a:gs pos="69000">
                  <a:schemeClr val="accent3">
                    <a:lumMod val="7500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7" name="MH_Other_13"/>
            <p:cNvSpPr/>
            <p:nvPr>
              <p:custDataLst>
                <p:tags r:id="rId33"/>
              </p:custDataLst>
            </p:nvPr>
          </p:nvSpPr>
          <p:spPr>
            <a:xfrm rot="2700000">
              <a:off x="7268544" y="4953239"/>
              <a:ext cx="257843" cy="257843"/>
            </a:xfrm>
            <a:custGeom>
              <a:avLst/>
              <a:gdLst>
                <a:gd name="connsiteX0" fmla="*/ 0 w 343791"/>
                <a:gd name="connsiteY0" fmla="*/ 0 h 343791"/>
                <a:gd name="connsiteX1" fmla="*/ 343791 w 343791"/>
                <a:gd name="connsiteY1" fmla="*/ 0 h 343791"/>
                <a:gd name="connsiteX2" fmla="*/ 0 w 343791"/>
                <a:gd name="connsiteY2" fmla="*/ 343791 h 343791"/>
              </a:gdLst>
              <a:ahLst/>
              <a:cxnLst>
                <a:cxn ang="0">
                  <a:pos x="connsiteX0" y="connsiteY0"/>
                </a:cxn>
                <a:cxn ang="0">
                  <a:pos x="connsiteX1" y="connsiteY1"/>
                </a:cxn>
                <a:cxn ang="0">
                  <a:pos x="connsiteX2" y="connsiteY2"/>
                </a:cxn>
              </a:cxnLst>
              <a:rect l="l" t="t" r="r" b="b"/>
              <a:pathLst>
                <a:path w="343791" h="343791">
                  <a:moveTo>
                    <a:pt x="0" y="0"/>
                  </a:moveTo>
                  <a:lnTo>
                    <a:pt x="343791" y="0"/>
                  </a:lnTo>
                  <a:lnTo>
                    <a:pt x="0" y="343791"/>
                  </a:lnTo>
                  <a:close/>
                </a:path>
              </a:pathLst>
            </a:custGeom>
            <a:gradFill>
              <a:gsLst>
                <a:gs pos="0">
                  <a:sysClr val="window" lastClr="FFFFFF"/>
                </a:gs>
                <a:gs pos="69000">
                  <a:schemeClr val="accent3">
                    <a:lumMod val="60000"/>
                    <a:lumOff val="40000"/>
                    <a:alpha val="0"/>
                  </a:schemeClr>
                </a:gs>
              </a:gsLst>
              <a:lin ang="2700000" scaled="0"/>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88" name="MH_Other_14"/>
            <p:cNvSpPr>
              <a:spLocks/>
            </p:cNvSpPr>
            <p:nvPr>
              <p:custDataLst>
                <p:tags r:id="rId34"/>
              </p:custDataLst>
            </p:nvPr>
          </p:nvSpPr>
          <p:spPr>
            <a:xfrm rot="2700000">
              <a:off x="7208798" y="5000231"/>
              <a:ext cx="378000" cy="378000"/>
            </a:xfrm>
            <a:prstGeom prst="rect">
              <a:avLst/>
            </a:prstGeom>
            <a:noFill/>
            <a:ln w="25400" cap="flat" cmpd="sng" algn="ctr">
              <a:solidFill>
                <a:sysClr val="window" lastClr="FFFFFF"/>
              </a:solidFill>
              <a:prstDash val="solid"/>
            </a:ln>
            <a:effectLst/>
          </p:spPr>
          <p:txBody>
            <a:bodyPr anchor="ctr"/>
            <a:lstStyle/>
            <a:p>
              <a:pPr algn="ctr">
                <a:defRPr/>
              </a:pPr>
              <a:endParaRPr lang="zh-CN" altLang="en-US" kern="0">
                <a:solidFill>
                  <a:prstClr val="white"/>
                </a:solidFill>
              </a:endParaRPr>
            </a:p>
          </p:txBody>
        </p:sp>
        <p:sp>
          <p:nvSpPr>
            <p:cNvPr id="89" name="MH_Other_15"/>
            <p:cNvSpPr>
              <a:spLocks/>
            </p:cNvSpPr>
            <p:nvPr>
              <p:custDataLst>
                <p:tags r:id="rId35"/>
              </p:custDataLst>
            </p:nvPr>
          </p:nvSpPr>
          <p:spPr bwMode="auto">
            <a:xfrm>
              <a:off x="7281786" y="5094731"/>
              <a:ext cx="232024" cy="189000"/>
            </a:xfrm>
            <a:custGeom>
              <a:avLst/>
              <a:gdLst>
                <a:gd name="T0" fmla="*/ 48 w 64"/>
                <a:gd name="T1" fmla="*/ 0 h 52"/>
                <a:gd name="T2" fmla="*/ 51 w 64"/>
                <a:gd name="T3" fmla="*/ 16 h 52"/>
                <a:gd name="T4" fmla="*/ 46 w 64"/>
                <a:gd name="T5" fmla="*/ 8 h 52"/>
                <a:gd name="T6" fmla="*/ 24 w 64"/>
                <a:gd name="T7" fmla="*/ 27 h 52"/>
                <a:gd name="T8" fmla="*/ 16 w 64"/>
                <a:gd name="T9" fmla="*/ 26 h 52"/>
                <a:gd name="T10" fmla="*/ 25 w 64"/>
                <a:gd name="T11" fmla="*/ 32 h 52"/>
                <a:gd name="T12" fmla="*/ 29 w 64"/>
                <a:gd name="T13" fmla="*/ 37 h 52"/>
                <a:gd name="T14" fmla="*/ 0 w 64"/>
                <a:gd name="T15" fmla="*/ 34 h 52"/>
                <a:gd name="T16" fmla="*/ 3 w 64"/>
                <a:gd name="T17" fmla="*/ 0 h 52"/>
                <a:gd name="T18" fmla="*/ 32 w 64"/>
                <a:gd name="T19" fmla="*/ 32 h 52"/>
                <a:gd name="T20" fmla="*/ 45 w 64"/>
                <a:gd name="T21" fmla="*/ 45 h 52"/>
                <a:gd name="T22" fmla="*/ 53 w 64"/>
                <a:gd name="T23" fmla="*/ 43 h 52"/>
                <a:gd name="T24" fmla="*/ 59 w 64"/>
                <a:gd name="T25" fmla="*/ 52 h 52"/>
                <a:gd name="T26" fmla="*/ 57 w 64"/>
                <a:gd name="T27" fmla="*/ 39 h 52"/>
                <a:gd name="T28" fmla="*/ 55 w 64"/>
                <a:gd name="T29" fmla="*/ 40 h 52"/>
                <a:gd name="T30" fmla="*/ 54 w 64"/>
                <a:gd name="T31" fmla="*/ 23 h 52"/>
                <a:gd name="T32" fmla="*/ 54 w 64"/>
                <a:gd name="T33" fmla="*/ 23 h 52"/>
                <a:gd name="T34" fmla="*/ 45 w 64"/>
                <a:gd name="T35" fmla="*/ 19 h 52"/>
                <a:gd name="T36" fmla="*/ 40 w 64"/>
                <a:gd name="T37" fmla="*/ 29 h 52"/>
                <a:gd name="T38" fmla="*/ 50 w 64"/>
                <a:gd name="T39" fmla="*/ 30 h 52"/>
                <a:gd name="T40" fmla="*/ 40 w 64"/>
                <a:gd name="T41" fmla="*/ 29 h 52"/>
                <a:gd name="T42" fmla="*/ 39 w 64"/>
                <a:gd name="T43" fmla="*/ 33 h 52"/>
                <a:gd name="T44" fmla="*/ 51 w 64"/>
                <a:gd name="T45" fmla="*/ 32 h 52"/>
                <a:gd name="T46" fmla="*/ 40 w 64"/>
                <a:gd name="T47" fmla="*/ 34 h 52"/>
                <a:gd name="T48" fmla="*/ 44 w 64"/>
                <a:gd name="T49" fmla="*/ 35 h 52"/>
                <a:gd name="T50" fmla="*/ 40 w 64"/>
                <a:gd name="T51" fmla="*/ 34 h 52"/>
                <a:gd name="T52" fmla="*/ 44 w 64"/>
                <a:gd name="T53" fmla="*/ 28 h 52"/>
                <a:gd name="T54" fmla="*/ 47 w 64"/>
                <a:gd name="T55" fmla="*/ 26 h 52"/>
                <a:gd name="T56" fmla="*/ 45 w 64"/>
                <a:gd name="T57" fmla="*/ 24 h 52"/>
                <a:gd name="T58" fmla="*/ 37 w 64"/>
                <a:gd name="T59" fmla="*/ 32 h 52"/>
                <a:gd name="T60" fmla="*/ 45 w 64"/>
                <a:gd name="T61" fmla="*/ 40 h 52"/>
                <a:gd name="T62" fmla="*/ 51 w 64"/>
                <a:gd name="T63" fmla="*/ 38 h 52"/>
                <a:gd name="T64" fmla="*/ 51 w 64"/>
                <a:gd name="T65" fmla="*/ 38 h 52"/>
                <a:gd name="T66" fmla="*/ 51 w 64"/>
                <a:gd name="T67" fmla="*/ 26 h 52"/>
                <a:gd name="T68" fmla="*/ 51 w 64"/>
                <a:gd name="T69" fmla="*/ 26 h 52"/>
                <a:gd name="T70" fmla="*/ 45 w 64"/>
                <a:gd name="T71" fmla="*/ 24 h 52"/>
                <a:gd name="T72" fmla="*/ 12 w 64"/>
                <a:gd name="T73" fmla="*/ 15 h 52"/>
                <a:gd name="T74" fmla="*/ 5 w 64"/>
                <a:gd name="T75" fmla="*/ 29 h 52"/>
                <a:gd name="T76" fmla="*/ 16 w 64"/>
                <a:gd name="T77" fmla="*/ 19 h 52"/>
                <a:gd name="T78" fmla="*/ 25 w 64"/>
                <a:gd name="T79" fmla="*/ 21 h 52"/>
                <a:gd name="T80" fmla="*/ 42 w 64"/>
                <a:gd name="T81" fmla="*/ 5 h 52"/>
                <a:gd name="T82" fmla="*/ 16 w 64"/>
                <a:gd name="T83"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 h="52">
                  <a:moveTo>
                    <a:pt x="3" y="0"/>
                  </a:moveTo>
                  <a:cubicBezTo>
                    <a:pt x="48" y="0"/>
                    <a:pt x="48" y="0"/>
                    <a:pt x="48" y="0"/>
                  </a:cubicBezTo>
                  <a:cubicBezTo>
                    <a:pt x="51" y="2"/>
                    <a:pt x="51" y="2"/>
                    <a:pt x="51" y="2"/>
                  </a:cubicBezTo>
                  <a:cubicBezTo>
                    <a:pt x="51" y="16"/>
                    <a:pt x="51" y="16"/>
                    <a:pt x="51" y="16"/>
                  </a:cubicBezTo>
                  <a:cubicBezTo>
                    <a:pt x="49" y="16"/>
                    <a:pt x="47" y="15"/>
                    <a:pt x="46" y="15"/>
                  </a:cubicBezTo>
                  <a:cubicBezTo>
                    <a:pt x="46" y="8"/>
                    <a:pt x="46" y="8"/>
                    <a:pt x="46" y="8"/>
                  </a:cubicBezTo>
                  <a:cubicBezTo>
                    <a:pt x="39" y="14"/>
                    <a:pt x="33" y="20"/>
                    <a:pt x="27" y="27"/>
                  </a:cubicBezTo>
                  <a:cubicBezTo>
                    <a:pt x="24" y="27"/>
                    <a:pt x="24" y="27"/>
                    <a:pt x="24" y="27"/>
                  </a:cubicBezTo>
                  <a:cubicBezTo>
                    <a:pt x="19" y="22"/>
                    <a:pt x="19" y="22"/>
                    <a:pt x="19" y="22"/>
                  </a:cubicBezTo>
                  <a:cubicBezTo>
                    <a:pt x="16" y="26"/>
                    <a:pt x="16" y="26"/>
                    <a:pt x="16" y="26"/>
                  </a:cubicBezTo>
                  <a:cubicBezTo>
                    <a:pt x="9" y="32"/>
                    <a:pt x="9" y="32"/>
                    <a:pt x="9" y="32"/>
                  </a:cubicBezTo>
                  <a:cubicBezTo>
                    <a:pt x="25" y="32"/>
                    <a:pt x="25" y="32"/>
                    <a:pt x="25" y="32"/>
                  </a:cubicBezTo>
                  <a:cubicBezTo>
                    <a:pt x="29" y="32"/>
                    <a:pt x="29" y="32"/>
                    <a:pt x="29" y="32"/>
                  </a:cubicBezTo>
                  <a:cubicBezTo>
                    <a:pt x="29" y="33"/>
                    <a:pt x="29" y="35"/>
                    <a:pt x="29" y="37"/>
                  </a:cubicBezTo>
                  <a:cubicBezTo>
                    <a:pt x="3" y="37"/>
                    <a:pt x="3" y="37"/>
                    <a:pt x="3" y="37"/>
                  </a:cubicBezTo>
                  <a:cubicBezTo>
                    <a:pt x="0" y="34"/>
                    <a:pt x="0" y="34"/>
                    <a:pt x="0" y="34"/>
                  </a:cubicBezTo>
                  <a:cubicBezTo>
                    <a:pt x="0" y="2"/>
                    <a:pt x="0" y="2"/>
                    <a:pt x="0" y="2"/>
                  </a:cubicBezTo>
                  <a:cubicBezTo>
                    <a:pt x="3" y="0"/>
                    <a:pt x="3" y="0"/>
                    <a:pt x="3" y="0"/>
                  </a:cubicBezTo>
                  <a:close/>
                  <a:moveTo>
                    <a:pt x="36" y="23"/>
                  </a:moveTo>
                  <a:cubicBezTo>
                    <a:pt x="34" y="25"/>
                    <a:pt x="33" y="28"/>
                    <a:pt x="32" y="32"/>
                  </a:cubicBezTo>
                  <a:cubicBezTo>
                    <a:pt x="32" y="35"/>
                    <a:pt x="34" y="38"/>
                    <a:pt x="36" y="41"/>
                  </a:cubicBezTo>
                  <a:cubicBezTo>
                    <a:pt x="38" y="43"/>
                    <a:pt x="42" y="44"/>
                    <a:pt x="45" y="45"/>
                  </a:cubicBezTo>
                  <a:cubicBezTo>
                    <a:pt x="48" y="45"/>
                    <a:pt x="50" y="44"/>
                    <a:pt x="53" y="42"/>
                  </a:cubicBezTo>
                  <a:cubicBezTo>
                    <a:pt x="53" y="43"/>
                    <a:pt x="53" y="43"/>
                    <a:pt x="53" y="43"/>
                  </a:cubicBezTo>
                  <a:cubicBezTo>
                    <a:pt x="52" y="44"/>
                    <a:pt x="52" y="44"/>
                    <a:pt x="52" y="44"/>
                  </a:cubicBezTo>
                  <a:cubicBezTo>
                    <a:pt x="59" y="52"/>
                    <a:pt x="59" y="52"/>
                    <a:pt x="59" y="52"/>
                  </a:cubicBezTo>
                  <a:cubicBezTo>
                    <a:pt x="64" y="47"/>
                    <a:pt x="64" y="47"/>
                    <a:pt x="64" y="47"/>
                  </a:cubicBezTo>
                  <a:cubicBezTo>
                    <a:pt x="57" y="39"/>
                    <a:pt x="57" y="39"/>
                    <a:pt x="57" y="39"/>
                  </a:cubicBezTo>
                  <a:cubicBezTo>
                    <a:pt x="55" y="41"/>
                    <a:pt x="55" y="41"/>
                    <a:pt x="55" y="41"/>
                  </a:cubicBezTo>
                  <a:cubicBezTo>
                    <a:pt x="55" y="40"/>
                    <a:pt x="55" y="40"/>
                    <a:pt x="55" y="40"/>
                  </a:cubicBezTo>
                  <a:cubicBezTo>
                    <a:pt x="57" y="38"/>
                    <a:pt x="58" y="35"/>
                    <a:pt x="58" y="32"/>
                  </a:cubicBezTo>
                  <a:cubicBezTo>
                    <a:pt x="58" y="29"/>
                    <a:pt x="57" y="26"/>
                    <a:pt x="54" y="23"/>
                  </a:cubicBezTo>
                  <a:cubicBezTo>
                    <a:pt x="54" y="23"/>
                    <a:pt x="54" y="23"/>
                    <a:pt x="54" y="23"/>
                  </a:cubicBezTo>
                  <a:cubicBezTo>
                    <a:pt x="54" y="23"/>
                    <a:pt x="54" y="23"/>
                    <a:pt x="54" y="23"/>
                  </a:cubicBezTo>
                  <a:cubicBezTo>
                    <a:pt x="54" y="23"/>
                    <a:pt x="54" y="23"/>
                    <a:pt x="54" y="23"/>
                  </a:cubicBezTo>
                  <a:cubicBezTo>
                    <a:pt x="52" y="20"/>
                    <a:pt x="49" y="19"/>
                    <a:pt x="45" y="19"/>
                  </a:cubicBezTo>
                  <a:cubicBezTo>
                    <a:pt x="42" y="19"/>
                    <a:pt x="39" y="20"/>
                    <a:pt x="36" y="23"/>
                  </a:cubicBezTo>
                  <a:close/>
                  <a:moveTo>
                    <a:pt x="40" y="29"/>
                  </a:moveTo>
                  <a:cubicBezTo>
                    <a:pt x="40" y="30"/>
                    <a:pt x="40" y="30"/>
                    <a:pt x="40" y="30"/>
                  </a:cubicBezTo>
                  <a:cubicBezTo>
                    <a:pt x="50" y="30"/>
                    <a:pt x="50" y="30"/>
                    <a:pt x="50" y="30"/>
                  </a:cubicBezTo>
                  <a:cubicBezTo>
                    <a:pt x="50" y="29"/>
                    <a:pt x="50" y="29"/>
                    <a:pt x="50" y="29"/>
                  </a:cubicBezTo>
                  <a:cubicBezTo>
                    <a:pt x="40" y="29"/>
                    <a:pt x="40" y="29"/>
                    <a:pt x="40" y="29"/>
                  </a:cubicBezTo>
                  <a:close/>
                  <a:moveTo>
                    <a:pt x="39" y="32"/>
                  </a:moveTo>
                  <a:cubicBezTo>
                    <a:pt x="39" y="33"/>
                    <a:pt x="39" y="33"/>
                    <a:pt x="39" y="33"/>
                  </a:cubicBezTo>
                  <a:cubicBezTo>
                    <a:pt x="51" y="33"/>
                    <a:pt x="51" y="33"/>
                    <a:pt x="51" y="33"/>
                  </a:cubicBezTo>
                  <a:cubicBezTo>
                    <a:pt x="51" y="32"/>
                    <a:pt x="51" y="32"/>
                    <a:pt x="51" y="32"/>
                  </a:cubicBezTo>
                  <a:cubicBezTo>
                    <a:pt x="39" y="32"/>
                    <a:pt x="39" y="32"/>
                    <a:pt x="39" y="32"/>
                  </a:cubicBezTo>
                  <a:close/>
                  <a:moveTo>
                    <a:pt x="40" y="34"/>
                  </a:moveTo>
                  <a:cubicBezTo>
                    <a:pt x="40" y="35"/>
                    <a:pt x="40" y="35"/>
                    <a:pt x="40" y="35"/>
                  </a:cubicBezTo>
                  <a:cubicBezTo>
                    <a:pt x="44" y="35"/>
                    <a:pt x="44" y="35"/>
                    <a:pt x="44" y="35"/>
                  </a:cubicBezTo>
                  <a:cubicBezTo>
                    <a:pt x="44" y="34"/>
                    <a:pt x="44" y="34"/>
                    <a:pt x="44" y="34"/>
                  </a:cubicBezTo>
                  <a:cubicBezTo>
                    <a:pt x="40" y="34"/>
                    <a:pt x="40" y="34"/>
                    <a:pt x="40" y="34"/>
                  </a:cubicBezTo>
                  <a:close/>
                  <a:moveTo>
                    <a:pt x="44" y="26"/>
                  </a:moveTo>
                  <a:cubicBezTo>
                    <a:pt x="44" y="28"/>
                    <a:pt x="44" y="28"/>
                    <a:pt x="44" y="28"/>
                  </a:cubicBezTo>
                  <a:cubicBezTo>
                    <a:pt x="47" y="28"/>
                    <a:pt x="47" y="28"/>
                    <a:pt x="47" y="28"/>
                  </a:cubicBezTo>
                  <a:cubicBezTo>
                    <a:pt x="47" y="26"/>
                    <a:pt x="47" y="26"/>
                    <a:pt x="47" y="26"/>
                  </a:cubicBezTo>
                  <a:cubicBezTo>
                    <a:pt x="44" y="26"/>
                    <a:pt x="44" y="26"/>
                    <a:pt x="44" y="26"/>
                  </a:cubicBezTo>
                  <a:close/>
                  <a:moveTo>
                    <a:pt x="45" y="24"/>
                  </a:moveTo>
                  <a:cubicBezTo>
                    <a:pt x="43" y="24"/>
                    <a:pt x="41" y="25"/>
                    <a:pt x="40" y="26"/>
                  </a:cubicBezTo>
                  <a:cubicBezTo>
                    <a:pt x="38" y="28"/>
                    <a:pt x="37" y="30"/>
                    <a:pt x="37" y="32"/>
                  </a:cubicBezTo>
                  <a:cubicBezTo>
                    <a:pt x="37" y="34"/>
                    <a:pt x="38" y="36"/>
                    <a:pt x="39" y="37"/>
                  </a:cubicBezTo>
                  <a:cubicBezTo>
                    <a:pt x="41" y="39"/>
                    <a:pt x="43" y="40"/>
                    <a:pt x="45" y="40"/>
                  </a:cubicBezTo>
                  <a:cubicBezTo>
                    <a:pt x="47" y="40"/>
                    <a:pt x="49" y="39"/>
                    <a:pt x="51" y="38"/>
                  </a:cubicBezTo>
                  <a:cubicBezTo>
                    <a:pt x="51" y="38"/>
                    <a:pt x="51" y="38"/>
                    <a:pt x="51" y="38"/>
                  </a:cubicBezTo>
                  <a:cubicBezTo>
                    <a:pt x="51" y="38"/>
                    <a:pt x="51" y="38"/>
                    <a:pt x="51" y="38"/>
                  </a:cubicBezTo>
                  <a:cubicBezTo>
                    <a:pt x="51" y="38"/>
                    <a:pt x="51" y="38"/>
                    <a:pt x="51" y="38"/>
                  </a:cubicBezTo>
                  <a:cubicBezTo>
                    <a:pt x="52" y="36"/>
                    <a:pt x="53" y="34"/>
                    <a:pt x="53" y="32"/>
                  </a:cubicBezTo>
                  <a:cubicBezTo>
                    <a:pt x="53" y="30"/>
                    <a:pt x="52" y="28"/>
                    <a:pt x="51" y="26"/>
                  </a:cubicBezTo>
                  <a:cubicBezTo>
                    <a:pt x="51" y="26"/>
                    <a:pt x="51" y="26"/>
                    <a:pt x="51" y="26"/>
                  </a:cubicBezTo>
                  <a:cubicBezTo>
                    <a:pt x="51" y="26"/>
                    <a:pt x="51" y="26"/>
                    <a:pt x="51" y="26"/>
                  </a:cubicBezTo>
                  <a:cubicBezTo>
                    <a:pt x="51" y="26"/>
                    <a:pt x="51" y="26"/>
                    <a:pt x="51" y="26"/>
                  </a:cubicBezTo>
                  <a:cubicBezTo>
                    <a:pt x="49" y="25"/>
                    <a:pt x="47" y="24"/>
                    <a:pt x="45" y="24"/>
                  </a:cubicBezTo>
                  <a:close/>
                  <a:moveTo>
                    <a:pt x="16" y="19"/>
                  </a:moveTo>
                  <a:cubicBezTo>
                    <a:pt x="12" y="15"/>
                    <a:pt x="12" y="15"/>
                    <a:pt x="12" y="15"/>
                  </a:cubicBezTo>
                  <a:cubicBezTo>
                    <a:pt x="5" y="8"/>
                    <a:pt x="5" y="8"/>
                    <a:pt x="5" y="8"/>
                  </a:cubicBezTo>
                  <a:cubicBezTo>
                    <a:pt x="5" y="29"/>
                    <a:pt x="5" y="29"/>
                    <a:pt x="5" y="29"/>
                  </a:cubicBezTo>
                  <a:cubicBezTo>
                    <a:pt x="12" y="22"/>
                    <a:pt x="12" y="22"/>
                    <a:pt x="12" y="22"/>
                  </a:cubicBezTo>
                  <a:cubicBezTo>
                    <a:pt x="16" y="19"/>
                    <a:pt x="16" y="19"/>
                    <a:pt x="16" y="19"/>
                  </a:cubicBezTo>
                  <a:close/>
                  <a:moveTo>
                    <a:pt x="16" y="12"/>
                  </a:moveTo>
                  <a:cubicBezTo>
                    <a:pt x="25" y="21"/>
                    <a:pt x="25" y="21"/>
                    <a:pt x="25" y="21"/>
                  </a:cubicBezTo>
                  <a:cubicBezTo>
                    <a:pt x="35" y="12"/>
                    <a:pt x="35" y="12"/>
                    <a:pt x="35" y="12"/>
                  </a:cubicBezTo>
                  <a:cubicBezTo>
                    <a:pt x="42" y="5"/>
                    <a:pt x="42" y="5"/>
                    <a:pt x="42" y="5"/>
                  </a:cubicBezTo>
                  <a:cubicBezTo>
                    <a:pt x="9" y="5"/>
                    <a:pt x="9" y="5"/>
                    <a:pt x="9" y="5"/>
                  </a:cubicBezTo>
                  <a:lnTo>
                    <a:pt x="16" y="12"/>
                  </a:lnTo>
                  <a:close/>
                </a:path>
              </a:pathLst>
            </a:custGeom>
            <a:solidFill>
              <a:sysClr val="window" lastClr="FFFFFF"/>
            </a:solidFill>
            <a:ln>
              <a:noFill/>
            </a:ln>
            <a:extLst/>
          </p:spPr>
          <p:txBody>
            <a:bodyPr lIns="68580" tIns="34290" rIns="68580" bIns="34290"/>
            <a:lstStyle/>
            <a:p>
              <a:pPr>
                <a:defRPr/>
              </a:pPr>
              <a:endParaRPr lang="zh-CN" altLang="en-US" kern="0">
                <a:solidFill>
                  <a:prstClr val="black"/>
                </a:solidFill>
              </a:endParaRPr>
            </a:p>
          </p:txBody>
        </p:sp>
        <p:sp>
          <p:nvSpPr>
            <p:cNvPr id="90" name="MH_Other_24"/>
            <p:cNvSpPr/>
            <p:nvPr>
              <p:custDataLst>
                <p:tags r:id="rId36"/>
              </p:custDataLst>
            </p:nvPr>
          </p:nvSpPr>
          <p:spPr>
            <a:xfrm flipV="1">
              <a:off x="5594350" y="2130880"/>
              <a:ext cx="1003300" cy="452438"/>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91" name="MH_Other_25"/>
            <p:cNvSpPr/>
            <p:nvPr>
              <p:custDataLst>
                <p:tags r:id="rId37"/>
              </p:custDataLst>
            </p:nvPr>
          </p:nvSpPr>
          <p:spPr>
            <a:xfrm flipV="1">
              <a:off x="6735763" y="3265944"/>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92" name="MH_Other_26"/>
            <p:cNvSpPr/>
            <p:nvPr>
              <p:custDataLst>
                <p:tags r:id="rId38"/>
              </p:custDataLst>
            </p:nvPr>
          </p:nvSpPr>
          <p:spPr>
            <a:xfrm flipV="1">
              <a:off x="5588000" y="4288294"/>
              <a:ext cx="1003300" cy="452437"/>
            </a:xfrm>
            <a:custGeom>
              <a:avLst/>
              <a:gdLst>
                <a:gd name="connsiteX0" fmla="*/ 691248 w 1337472"/>
                <a:gd name="connsiteY0" fmla="*/ 603903 h 603903"/>
                <a:gd name="connsiteX1" fmla="*/ 1337197 w 1337472"/>
                <a:gd name="connsiteY1" fmla="*/ 175740 h 603903"/>
                <a:gd name="connsiteX2" fmla="*/ 1337472 w 1337472"/>
                <a:gd name="connsiteY2" fmla="*/ 174853 h 603903"/>
                <a:gd name="connsiteX3" fmla="*/ 1298229 w 1337472"/>
                <a:gd name="connsiteY3" fmla="*/ 222416 h 603903"/>
                <a:gd name="connsiteX4" fmla="*/ 726370 w 1337472"/>
                <a:gd name="connsiteY4" fmla="*/ 459288 h 603903"/>
                <a:gd name="connsiteX5" fmla="*/ 55759 w 1337472"/>
                <a:gd name="connsiteY5" fmla="*/ 102727 h 603903"/>
                <a:gd name="connsiteX6" fmla="*/ 0 w 1337472"/>
                <a:gd name="connsiteY6" fmla="*/ 0 h 603903"/>
                <a:gd name="connsiteX7" fmla="*/ 4451 w 1337472"/>
                <a:gd name="connsiteY7" fmla="*/ 44147 h 603903"/>
                <a:gd name="connsiteX8" fmla="*/ 691248 w 1337472"/>
                <a:gd name="connsiteY8" fmla="*/ 603903 h 603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37472" h="603903">
                  <a:moveTo>
                    <a:pt x="691248" y="603903"/>
                  </a:moveTo>
                  <a:cubicBezTo>
                    <a:pt x="981629" y="603903"/>
                    <a:pt x="1230773" y="427353"/>
                    <a:pt x="1337197" y="175740"/>
                  </a:cubicBezTo>
                  <a:lnTo>
                    <a:pt x="1337472" y="174853"/>
                  </a:lnTo>
                  <a:lnTo>
                    <a:pt x="1298229" y="222416"/>
                  </a:lnTo>
                  <a:cubicBezTo>
                    <a:pt x="1151877" y="368768"/>
                    <a:pt x="949695" y="459288"/>
                    <a:pt x="726370" y="459288"/>
                  </a:cubicBezTo>
                  <a:cubicBezTo>
                    <a:pt x="447215" y="459288"/>
                    <a:pt x="201093" y="317850"/>
                    <a:pt x="55759" y="102727"/>
                  </a:cubicBezTo>
                  <a:lnTo>
                    <a:pt x="0" y="0"/>
                  </a:lnTo>
                  <a:lnTo>
                    <a:pt x="4451" y="44147"/>
                  </a:lnTo>
                  <a:cubicBezTo>
                    <a:pt x="69820" y="363599"/>
                    <a:pt x="352471" y="603903"/>
                    <a:pt x="691248" y="603903"/>
                  </a:cubicBezTo>
                  <a:close/>
                </a:path>
              </a:pathLst>
            </a:custGeom>
            <a:gradFill>
              <a:gsLst>
                <a:gs pos="0">
                  <a:sysClr val="window" lastClr="FFFFFF">
                    <a:alpha val="0"/>
                  </a:sysClr>
                </a:gs>
                <a:gs pos="92000">
                  <a:sysClr val="window" lastClr="FFFFFF">
                    <a:alpha val="34000"/>
                  </a:sysClr>
                </a:gs>
              </a:gsLst>
              <a:lin ang="5400000" scaled="1"/>
            </a:gradFill>
            <a:ln w="25400" cap="flat" cmpd="sng" algn="ctr">
              <a:noFill/>
              <a:prstDash val="solid"/>
            </a:ln>
            <a:effectLst/>
          </p:spPr>
          <p:txBody>
            <a:bodyPr anchor="ctr"/>
            <a:lstStyle/>
            <a:p>
              <a:pPr algn="ctr">
                <a:defRPr/>
              </a:pPr>
              <a:endParaRPr lang="zh-CN" altLang="en-US" kern="0">
                <a:solidFill>
                  <a:prstClr val="white"/>
                </a:solidFill>
              </a:endParaRPr>
            </a:p>
          </p:txBody>
        </p:sp>
      </p:grpSp>
      <p:grpSp>
        <p:nvGrpSpPr>
          <p:cNvPr id="44" name="组合 43"/>
          <p:cNvGrpSpPr/>
          <p:nvPr/>
        </p:nvGrpSpPr>
        <p:grpSpPr>
          <a:xfrm>
            <a:off x="1416050" y="297996"/>
            <a:ext cx="7040872" cy="801288"/>
            <a:chOff x="1733740" y="602796"/>
            <a:chExt cx="7040872" cy="801288"/>
          </a:xfrm>
        </p:grpSpPr>
        <p:sp>
          <p:nvSpPr>
            <p:cNvPr id="45" name="文本框 44"/>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46" name="文本框 4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sp>
        <p:nvSpPr>
          <p:cNvPr id="47" name="矩形 46"/>
          <p:cNvSpPr/>
          <p:nvPr/>
        </p:nvSpPr>
        <p:spPr>
          <a:xfrm>
            <a:off x="7783036" y="1929557"/>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71" name="矩形 70"/>
          <p:cNvSpPr/>
          <p:nvPr/>
        </p:nvSpPr>
        <p:spPr>
          <a:xfrm>
            <a:off x="7711069" y="4796820"/>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75" name="矩形 74"/>
          <p:cNvSpPr/>
          <p:nvPr/>
        </p:nvSpPr>
        <p:spPr>
          <a:xfrm>
            <a:off x="1814165" y="1929557"/>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
        <p:nvSpPr>
          <p:cNvPr id="80" name="矩形 79"/>
          <p:cNvSpPr/>
          <p:nvPr/>
        </p:nvSpPr>
        <p:spPr>
          <a:xfrm>
            <a:off x="1742198" y="4796820"/>
            <a:ext cx="2399619" cy="6440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用户可以在投影仪或者计算机上进行演示</a:t>
            </a:r>
          </a:p>
        </p:txBody>
      </p:sp>
    </p:spTree>
    <p:custDataLst>
      <p:tags r:id="rId1"/>
    </p:custDataLst>
    <p:extLst>
      <p:ext uri="{BB962C8B-B14F-4D97-AF65-F5344CB8AC3E}">
        <p14:creationId xmlns:p14="http://schemas.microsoft.com/office/powerpoint/2010/main" val="40859360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75"/>
                                        </p:tgtEl>
                                        <p:attrNameLst>
                                          <p:attrName>style.visibility</p:attrName>
                                        </p:attrNameLst>
                                      </p:cBhvr>
                                      <p:to>
                                        <p:strVal val="visible"/>
                                      </p:to>
                                    </p:set>
                                    <p:animEffect transition="in" filter="randombar(horizontal)">
                                      <p:cBhvr>
                                        <p:cTn id="14" dur="500"/>
                                        <p:tgtEl>
                                          <p:spTgt spid="75"/>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80"/>
                                        </p:tgtEl>
                                        <p:attrNameLst>
                                          <p:attrName>style.visibility</p:attrName>
                                        </p:attrNameLst>
                                      </p:cBhvr>
                                      <p:to>
                                        <p:strVal val="visible"/>
                                      </p:to>
                                    </p:set>
                                    <p:animEffect transition="in" filter="randombar(horizontal)">
                                      <p:cBhvr>
                                        <p:cTn id="18" dur="500"/>
                                        <p:tgtEl>
                                          <p:spTgt spid="80"/>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randombar(horizontal)">
                                      <p:cBhvr>
                                        <p:cTn id="22" dur="500"/>
                                        <p:tgtEl>
                                          <p:spTgt spid="71"/>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randombar(horizontal)">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71" grpId="0"/>
      <p:bldP spid="75"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MH_Other_1"/>
          <p:cNvSpPr>
            <a:spLocks/>
          </p:cNvSpPr>
          <p:nvPr>
            <p:custDataLst>
              <p:tags r:id="rId2"/>
            </p:custDataLst>
          </p:nvPr>
        </p:nvSpPr>
        <p:spPr bwMode="auto">
          <a:xfrm>
            <a:off x="6102350" y="1615623"/>
            <a:ext cx="617538" cy="1063625"/>
          </a:xfrm>
          <a:custGeom>
            <a:avLst/>
            <a:gdLst>
              <a:gd name="T0" fmla="*/ 2147483646 w 610"/>
              <a:gd name="T1" fmla="*/ 0 h 1052"/>
              <a:gd name="T2" fmla="*/ 0 w 610"/>
              <a:gd name="T3" fmla="*/ 0 h 1052"/>
              <a:gd name="T4" fmla="*/ 0 w 610"/>
              <a:gd name="T5" fmla="*/ 2147483646 h 1052"/>
              <a:gd name="T6" fmla="*/ 2147483646 w 610"/>
              <a:gd name="T7" fmla="*/ 2147483646 h 1052"/>
              <a:gd name="T8" fmla="*/ 2147483646 w 610"/>
              <a:gd name="T9" fmla="*/ 2147483646 h 1052"/>
              <a:gd name="T10" fmla="*/ 2147483646 w 610"/>
              <a:gd name="T11" fmla="*/ 2147483646 h 1052"/>
              <a:gd name="T12" fmla="*/ 0 w 610"/>
              <a:gd name="T13" fmla="*/ 2147483646 h 1052"/>
              <a:gd name="T14" fmla="*/ 0 w 610"/>
              <a:gd name="T15" fmla="*/ 2147483646 h 1052"/>
              <a:gd name="T16" fmla="*/ 2147483646 w 610"/>
              <a:gd name="T17" fmla="*/ 2147483646 h 1052"/>
              <a:gd name="T18" fmla="*/ 2147483646 w 610"/>
              <a:gd name="T19" fmla="*/ 2147483646 h 1052"/>
              <a:gd name="T20" fmla="*/ 2147483646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2" name="MH_Other_2"/>
          <p:cNvSpPr>
            <a:spLocks noChangeArrowheads="1"/>
          </p:cNvSpPr>
          <p:nvPr>
            <p:custDataLst>
              <p:tags r:id="rId3"/>
            </p:custDataLst>
          </p:nvPr>
        </p:nvSpPr>
        <p:spPr bwMode="auto">
          <a:xfrm>
            <a:off x="6102351" y="1615623"/>
            <a:ext cx="423863" cy="1063625"/>
          </a:xfrm>
          <a:custGeom>
            <a:avLst/>
            <a:gdLst>
              <a:gd name="T0" fmla="*/ 0 w 665163"/>
              <a:gd name="T1" fmla="*/ 147635 h 1670051"/>
              <a:gd name="T2" fmla="*/ 11510 w 665163"/>
              <a:gd name="T3" fmla="*/ 147635 h 1670051"/>
              <a:gd name="T4" fmla="*/ 11510 w 665163"/>
              <a:gd name="T5" fmla="*/ 175098 h 1670051"/>
              <a:gd name="T6" fmla="*/ 0 w 665163"/>
              <a:gd name="T7" fmla="*/ 175098 h 1670051"/>
              <a:gd name="T8" fmla="*/ 23186 w 665163"/>
              <a:gd name="T9" fmla="*/ 27796 h 1670051"/>
              <a:gd name="T10" fmla="*/ 35197 w 665163"/>
              <a:gd name="T11" fmla="*/ 27796 h 1670051"/>
              <a:gd name="T12" fmla="*/ 69893 w 665163"/>
              <a:gd name="T13" fmla="*/ 87549 h 1670051"/>
              <a:gd name="T14" fmla="*/ 35197 w 665163"/>
              <a:gd name="T15" fmla="*/ 147635 h 1670051"/>
              <a:gd name="T16" fmla="*/ 23186 w 665163"/>
              <a:gd name="T17" fmla="*/ 147635 h 1670051"/>
              <a:gd name="T18" fmla="*/ 58217 w 665163"/>
              <a:gd name="T19" fmla="*/ 87549 h 1670051"/>
              <a:gd name="T20" fmla="*/ 0 w 665163"/>
              <a:gd name="T21" fmla="*/ 0 h 1670051"/>
              <a:gd name="T22" fmla="*/ 11510 w 665163"/>
              <a:gd name="T23" fmla="*/ 0 h 1670051"/>
              <a:gd name="T24" fmla="*/ 11510 w 665163"/>
              <a:gd name="T25" fmla="*/ 27796 h 1670051"/>
              <a:gd name="T26" fmla="*/ 0 w 665163"/>
              <a:gd name="T27" fmla="*/ 27796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3" name="MH_Other_3"/>
          <p:cNvSpPr>
            <a:spLocks noChangeArrowheads="1"/>
          </p:cNvSpPr>
          <p:nvPr>
            <p:custDataLst>
              <p:tags r:id="rId4"/>
            </p:custDataLst>
          </p:nvPr>
        </p:nvSpPr>
        <p:spPr bwMode="auto">
          <a:xfrm>
            <a:off x="5218113" y="1720397"/>
            <a:ext cx="995362"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r>
              <a:rPr lang="en-US" altLang="zh-CN" sz="2800" dirty="0">
                <a:solidFill>
                  <a:schemeClr val="tx1">
                    <a:lumMod val="75000"/>
                    <a:lumOff val="25000"/>
                  </a:schemeClr>
                </a:solidFill>
                <a:latin typeface="Bodoni MT Black" panose="02070A03080606020203" pitchFamily="18" charset="0"/>
                <a:ea typeface="微软雅黑" panose="020B0503020204020204" pitchFamily="34" charset="-122"/>
              </a:rPr>
              <a:t>01</a:t>
            </a:r>
          </a:p>
        </p:txBody>
      </p:sp>
      <p:sp>
        <p:nvSpPr>
          <p:cNvPr id="2055" name="MH_Other_4"/>
          <p:cNvSpPr>
            <a:spLocks/>
          </p:cNvSpPr>
          <p:nvPr>
            <p:custDataLst>
              <p:tags r:id="rId5"/>
            </p:custDataLst>
          </p:nvPr>
        </p:nvSpPr>
        <p:spPr bwMode="auto">
          <a:xfrm flipH="1">
            <a:off x="5484814" y="2510973"/>
            <a:ext cx="617537" cy="1063625"/>
          </a:xfrm>
          <a:custGeom>
            <a:avLst/>
            <a:gdLst>
              <a:gd name="T0" fmla="*/ 2147483646 w 610"/>
              <a:gd name="T1" fmla="*/ 0 h 1052"/>
              <a:gd name="T2" fmla="*/ 0 w 610"/>
              <a:gd name="T3" fmla="*/ 0 h 1052"/>
              <a:gd name="T4" fmla="*/ 0 w 610"/>
              <a:gd name="T5" fmla="*/ 2147483646 h 1052"/>
              <a:gd name="T6" fmla="*/ 2147483646 w 610"/>
              <a:gd name="T7" fmla="*/ 2147483646 h 1052"/>
              <a:gd name="T8" fmla="*/ 2147483646 w 610"/>
              <a:gd name="T9" fmla="*/ 2147483646 h 1052"/>
              <a:gd name="T10" fmla="*/ 2147483646 w 610"/>
              <a:gd name="T11" fmla="*/ 2147483646 h 1052"/>
              <a:gd name="T12" fmla="*/ 0 w 610"/>
              <a:gd name="T13" fmla="*/ 2147483646 h 1052"/>
              <a:gd name="T14" fmla="*/ 0 w 610"/>
              <a:gd name="T15" fmla="*/ 2147483646 h 1052"/>
              <a:gd name="T16" fmla="*/ 2147483646 w 610"/>
              <a:gd name="T17" fmla="*/ 2147483646 h 1052"/>
              <a:gd name="T18" fmla="*/ 2147483646 w 610"/>
              <a:gd name="T19" fmla="*/ 2147483646 h 1052"/>
              <a:gd name="T20" fmla="*/ 2147483646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6" name="MH_Other_5"/>
          <p:cNvSpPr>
            <a:spLocks noChangeArrowheads="1"/>
          </p:cNvSpPr>
          <p:nvPr>
            <p:custDataLst>
              <p:tags r:id="rId6"/>
            </p:custDataLst>
          </p:nvPr>
        </p:nvSpPr>
        <p:spPr bwMode="auto">
          <a:xfrm flipH="1">
            <a:off x="5678488" y="2510973"/>
            <a:ext cx="423862" cy="1063625"/>
          </a:xfrm>
          <a:custGeom>
            <a:avLst/>
            <a:gdLst>
              <a:gd name="T0" fmla="*/ 0 w 665163"/>
              <a:gd name="T1" fmla="*/ 147635 h 1670051"/>
              <a:gd name="T2" fmla="*/ 11510 w 665163"/>
              <a:gd name="T3" fmla="*/ 147635 h 1670051"/>
              <a:gd name="T4" fmla="*/ 11510 w 665163"/>
              <a:gd name="T5" fmla="*/ 175098 h 1670051"/>
              <a:gd name="T6" fmla="*/ 0 w 665163"/>
              <a:gd name="T7" fmla="*/ 175098 h 1670051"/>
              <a:gd name="T8" fmla="*/ 23186 w 665163"/>
              <a:gd name="T9" fmla="*/ 27796 h 1670051"/>
              <a:gd name="T10" fmla="*/ 35196 w 665163"/>
              <a:gd name="T11" fmla="*/ 27796 h 1670051"/>
              <a:gd name="T12" fmla="*/ 69892 w 665163"/>
              <a:gd name="T13" fmla="*/ 87549 h 1670051"/>
              <a:gd name="T14" fmla="*/ 35196 w 665163"/>
              <a:gd name="T15" fmla="*/ 147635 h 1670051"/>
              <a:gd name="T16" fmla="*/ 23186 w 665163"/>
              <a:gd name="T17" fmla="*/ 147635 h 1670051"/>
              <a:gd name="T18" fmla="*/ 58216 w 665163"/>
              <a:gd name="T19" fmla="*/ 87549 h 1670051"/>
              <a:gd name="T20" fmla="*/ 0 w 665163"/>
              <a:gd name="T21" fmla="*/ 0 h 1670051"/>
              <a:gd name="T22" fmla="*/ 11510 w 665163"/>
              <a:gd name="T23" fmla="*/ 0 h 1670051"/>
              <a:gd name="T24" fmla="*/ 11510 w 665163"/>
              <a:gd name="T25" fmla="*/ 27796 h 1670051"/>
              <a:gd name="T26" fmla="*/ 0 w 665163"/>
              <a:gd name="T27" fmla="*/ 27796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57" name="MH_Other_6"/>
          <p:cNvSpPr>
            <a:spLocks noChangeArrowheads="1"/>
          </p:cNvSpPr>
          <p:nvPr>
            <p:custDataLst>
              <p:tags r:id="rId7"/>
            </p:custDataLst>
          </p:nvPr>
        </p:nvSpPr>
        <p:spPr bwMode="auto">
          <a:xfrm flipH="1">
            <a:off x="5983288" y="2625272"/>
            <a:ext cx="9969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800">
                <a:solidFill>
                  <a:schemeClr val="tx1">
                    <a:lumMod val="75000"/>
                    <a:lumOff val="25000"/>
                  </a:schemeClr>
                </a:solidFill>
                <a:latin typeface="Bodoni MT Black" panose="02070A03080606020203" pitchFamily="18" charset="0"/>
                <a:ea typeface="微软雅黑" panose="020B0503020204020204" pitchFamily="34" charset="-122"/>
              </a:rPr>
              <a:t>02</a:t>
            </a:r>
          </a:p>
        </p:txBody>
      </p:sp>
      <p:sp>
        <p:nvSpPr>
          <p:cNvPr id="44043" name="MH_Other_7"/>
          <p:cNvSpPr>
            <a:spLocks/>
          </p:cNvSpPr>
          <p:nvPr>
            <p:custDataLst>
              <p:tags r:id="rId8"/>
            </p:custDataLst>
          </p:nvPr>
        </p:nvSpPr>
        <p:spPr bwMode="auto">
          <a:xfrm>
            <a:off x="6102350" y="3409498"/>
            <a:ext cx="617538" cy="1065213"/>
          </a:xfrm>
          <a:custGeom>
            <a:avLst/>
            <a:gdLst>
              <a:gd name="T0" fmla="*/ 307541 w 610"/>
              <a:gd name="T1" fmla="*/ 0 h 1052"/>
              <a:gd name="T2" fmla="*/ 0 w 610"/>
              <a:gd name="T3" fmla="*/ 0 h 1052"/>
              <a:gd name="T4" fmla="*/ 0 w 610"/>
              <a:gd name="T5" fmla="*/ 168945 h 1052"/>
              <a:gd name="T6" fmla="*/ 213458 w 610"/>
              <a:gd name="T7" fmla="*/ 168945 h 1052"/>
              <a:gd name="T8" fmla="*/ 423880 w 610"/>
              <a:gd name="T9" fmla="*/ 532127 h 1052"/>
              <a:gd name="T10" fmla="*/ 213458 w 610"/>
              <a:gd name="T11" fmla="*/ 897331 h 1052"/>
              <a:gd name="T12" fmla="*/ 0 w 610"/>
              <a:gd name="T13" fmla="*/ 897331 h 1052"/>
              <a:gd name="T14" fmla="*/ 0 w 610"/>
              <a:gd name="T15" fmla="*/ 1064253 h 1052"/>
              <a:gd name="T16" fmla="*/ 307541 w 610"/>
              <a:gd name="T17" fmla="*/ 1064253 h 1052"/>
              <a:gd name="T18" fmla="*/ 617105 w 610"/>
              <a:gd name="T19" fmla="*/ 532127 h 1052"/>
              <a:gd name="T20" fmla="*/ 307541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3"/>
          </a:solidFill>
          <a:ln>
            <a:noFill/>
          </a:ln>
        </p:spPr>
        <p:txBody>
          <a:bodyPr anchor="ctr"/>
          <a:lstStyle/>
          <a:p>
            <a:pPr>
              <a:defRPr/>
            </a:pPr>
            <a:endParaRPr lang="zh-CN" altLang="en-US"/>
          </a:p>
        </p:txBody>
      </p:sp>
      <p:sp>
        <p:nvSpPr>
          <p:cNvPr id="2060" name="MH_Other_8"/>
          <p:cNvSpPr>
            <a:spLocks noChangeArrowheads="1"/>
          </p:cNvSpPr>
          <p:nvPr>
            <p:custDataLst>
              <p:tags r:id="rId9"/>
            </p:custDataLst>
          </p:nvPr>
        </p:nvSpPr>
        <p:spPr bwMode="auto">
          <a:xfrm>
            <a:off x="6102351" y="3409498"/>
            <a:ext cx="423863" cy="1065213"/>
          </a:xfrm>
          <a:custGeom>
            <a:avLst/>
            <a:gdLst>
              <a:gd name="T0" fmla="*/ 0 w 665163"/>
              <a:gd name="T1" fmla="*/ 148518 h 1670051"/>
              <a:gd name="T2" fmla="*/ 11510 w 665163"/>
              <a:gd name="T3" fmla="*/ 148518 h 1670051"/>
              <a:gd name="T4" fmla="*/ 11510 w 665163"/>
              <a:gd name="T5" fmla="*/ 176146 h 1670051"/>
              <a:gd name="T6" fmla="*/ 0 w 665163"/>
              <a:gd name="T7" fmla="*/ 176146 h 1670051"/>
              <a:gd name="T8" fmla="*/ 23186 w 665163"/>
              <a:gd name="T9" fmla="*/ 27963 h 1670051"/>
              <a:gd name="T10" fmla="*/ 35197 w 665163"/>
              <a:gd name="T11" fmla="*/ 27963 h 1670051"/>
              <a:gd name="T12" fmla="*/ 69893 w 665163"/>
              <a:gd name="T13" fmla="*/ 88073 h 1670051"/>
              <a:gd name="T14" fmla="*/ 35197 w 665163"/>
              <a:gd name="T15" fmla="*/ 148518 h 1670051"/>
              <a:gd name="T16" fmla="*/ 23186 w 665163"/>
              <a:gd name="T17" fmla="*/ 148518 h 1670051"/>
              <a:gd name="T18" fmla="*/ 58217 w 665163"/>
              <a:gd name="T19" fmla="*/ 88073 h 1670051"/>
              <a:gd name="T20" fmla="*/ 0 w 665163"/>
              <a:gd name="T21" fmla="*/ 0 h 1670051"/>
              <a:gd name="T22" fmla="*/ 11510 w 665163"/>
              <a:gd name="T23" fmla="*/ 0 h 1670051"/>
              <a:gd name="T24" fmla="*/ 11510 w 665163"/>
              <a:gd name="T25" fmla="*/ 27963 h 1670051"/>
              <a:gd name="T26" fmla="*/ 0 w 665163"/>
              <a:gd name="T27" fmla="*/ 27963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61" name="MH_Other_9"/>
          <p:cNvSpPr>
            <a:spLocks noChangeArrowheads="1"/>
          </p:cNvSpPr>
          <p:nvPr>
            <p:custDataLst>
              <p:tags r:id="rId10"/>
            </p:custDataLst>
          </p:nvPr>
        </p:nvSpPr>
        <p:spPr bwMode="auto">
          <a:xfrm>
            <a:off x="5218113" y="3515861"/>
            <a:ext cx="995362"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r" eaLnBrk="1" hangingPunct="1"/>
            <a:r>
              <a:rPr lang="en-US" altLang="zh-CN" sz="2800">
                <a:solidFill>
                  <a:schemeClr val="tx1">
                    <a:lumMod val="75000"/>
                    <a:lumOff val="25000"/>
                  </a:schemeClr>
                </a:solidFill>
                <a:latin typeface="Bodoni MT Black" panose="02070A03080606020203" pitchFamily="18" charset="0"/>
                <a:ea typeface="微软雅黑" panose="020B0503020204020204" pitchFamily="34" charset="-122"/>
              </a:rPr>
              <a:t>03</a:t>
            </a:r>
          </a:p>
        </p:txBody>
      </p:sp>
      <p:sp>
        <p:nvSpPr>
          <p:cNvPr id="44047" name="MH_Other_10"/>
          <p:cNvSpPr>
            <a:spLocks/>
          </p:cNvSpPr>
          <p:nvPr>
            <p:custDataLst>
              <p:tags r:id="rId11"/>
            </p:custDataLst>
          </p:nvPr>
        </p:nvSpPr>
        <p:spPr bwMode="auto">
          <a:xfrm flipH="1">
            <a:off x="5484814" y="4304848"/>
            <a:ext cx="617537" cy="1065213"/>
          </a:xfrm>
          <a:custGeom>
            <a:avLst/>
            <a:gdLst>
              <a:gd name="T0" fmla="*/ 307541 w 610"/>
              <a:gd name="T1" fmla="*/ 0 h 1052"/>
              <a:gd name="T2" fmla="*/ 0 w 610"/>
              <a:gd name="T3" fmla="*/ 0 h 1052"/>
              <a:gd name="T4" fmla="*/ 0 w 610"/>
              <a:gd name="T5" fmla="*/ 168945 h 1052"/>
              <a:gd name="T6" fmla="*/ 213458 w 610"/>
              <a:gd name="T7" fmla="*/ 168945 h 1052"/>
              <a:gd name="T8" fmla="*/ 423880 w 610"/>
              <a:gd name="T9" fmla="*/ 532127 h 1052"/>
              <a:gd name="T10" fmla="*/ 213458 w 610"/>
              <a:gd name="T11" fmla="*/ 897331 h 1052"/>
              <a:gd name="T12" fmla="*/ 0 w 610"/>
              <a:gd name="T13" fmla="*/ 897331 h 1052"/>
              <a:gd name="T14" fmla="*/ 0 w 610"/>
              <a:gd name="T15" fmla="*/ 1064253 h 1052"/>
              <a:gd name="T16" fmla="*/ 307541 w 610"/>
              <a:gd name="T17" fmla="*/ 1064253 h 1052"/>
              <a:gd name="T18" fmla="*/ 617105 w 610"/>
              <a:gd name="T19" fmla="*/ 532127 h 1052"/>
              <a:gd name="T20" fmla="*/ 307541 w 610"/>
              <a:gd name="T21" fmla="*/ 0 h 10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0" h="1052">
                <a:moveTo>
                  <a:pt x="304" y="0"/>
                </a:moveTo>
                <a:lnTo>
                  <a:pt x="0" y="0"/>
                </a:lnTo>
                <a:lnTo>
                  <a:pt x="0" y="167"/>
                </a:lnTo>
                <a:lnTo>
                  <a:pt x="211" y="167"/>
                </a:lnTo>
                <a:lnTo>
                  <a:pt x="419" y="526"/>
                </a:lnTo>
                <a:lnTo>
                  <a:pt x="211" y="887"/>
                </a:lnTo>
                <a:lnTo>
                  <a:pt x="0" y="887"/>
                </a:lnTo>
                <a:lnTo>
                  <a:pt x="0" y="1052"/>
                </a:lnTo>
                <a:lnTo>
                  <a:pt x="304" y="1052"/>
                </a:lnTo>
                <a:lnTo>
                  <a:pt x="610" y="526"/>
                </a:lnTo>
                <a:lnTo>
                  <a:pt x="304" y="0"/>
                </a:lnTo>
                <a:close/>
              </a:path>
            </a:pathLst>
          </a:custGeom>
          <a:solidFill>
            <a:schemeClr val="accent4"/>
          </a:solidFill>
          <a:ln>
            <a:noFill/>
          </a:ln>
        </p:spPr>
        <p:txBody>
          <a:bodyPr anchor="ctr"/>
          <a:lstStyle/>
          <a:p>
            <a:pPr>
              <a:defRPr/>
            </a:pPr>
            <a:endParaRPr lang="zh-CN" altLang="en-US"/>
          </a:p>
        </p:txBody>
      </p:sp>
      <p:sp>
        <p:nvSpPr>
          <p:cNvPr id="2064" name="MH_Other_11"/>
          <p:cNvSpPr>
            <a:spLocks noChangeArrowheads="1"/>
          </p:cNvSpPr>
          <p:nvPr>
            <p:custDataLst>
              <p:tags r:id="rId12"/>
            </p:custDataLst>
          </p:nvPr>
        </p:nvSpPr>
        <p:spPr bwMode="auto">
          <a:xfrm flipH="1">
            <a:off x="5678488" y="4304848"/>
            <a:ext cx="423862" cy="1065213"/>
          </a:xfrm>
          <a:custGeom>
            <a:avLst/>
            <a:gdLst>
              <a:gd name="T0" fmla="*/ 0 w 665163"/>
              <a:gd name="T1" fmla="*/ 148518 h 1670051"/>
              <a:gd name="T2" fmla="*/ 11510 w 665163"/>
              <a:gd name="T3" fmla="*/ 148518 h 1670051"/>
              <a:gd name="T4" fmla="*/ 11510 w 665163"/>
              <a:gd name="T5" fmla="*/ 176146 h 1670051"/>
              <a:gd name="T6" fmla="*/ 0 w 665163"/>
              <a:gd name="T7" fmla="*/ 176146 h 1670051"/>
              <a:gd name="T8" fmla="*/ 23186 w 665163"/>
              <a:gd name="T9" fmla="*/ 27963 h 1670051"/>
              <a:gd name="T10" fmla="*/ 35196 w 665163"/>
              <a:gd name="T11" fmla="*/ 27963 h 1670051"/>
              <a:gd name="T12" fmla="*/ 69892 w 665163"/>
              <a:gd name="T13" fmla="*/ 88073 h 1670051"/>
              <a:gd name="T14" fmla="*/ 35196 w 665163"/>
              <a:gd name="T15" fmla="*/ 148518 h 1670051"/>
              <a:gd name="T16" fmla="*/ 23186 w 665163"/>
              <a:gd name="T17" fmla="*/ 148518 h 1670051"/>
              <a:gd name="T18" fmla="*/ 58216 w 665163"/>
              <a:gd name="T19" fmla="*/ 88073 h 1670051"/>
              <a:gd name="T20" fmla="*/ 0 w 665163"/>
              <a:gd name="T21" fmla="*/ 0 h 1670051"/>
              <a:gd name="T22" fmla="*/ 11510 w 665163"/>
              <a:gd name="T23" fmla="*/ 0 h 1670051"/>
              <a:gd name="T24" fmla="*/ 11510 w 665163"/>
              <a:gd name="T25" fmla="*/ 27963 h 1670051"/>
              <a:gd name="T26" fmla="*/ 0 w 665163"/>
              <a:gd name="T27" fmla="*/ 27963 h 16700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65163" h="1670051">
                <a:moveTo>
                  <a:pt x="0" y="1408113"/>
                </a:moveTo>
                <a:lnTo>
                  <a:pt x="109538" y="1408113"/>
                </a:lnTo>
                <a:lnTo>
                  <a:pt x="109538" y="1670051"/>
                </a:lnTo>
                <a:lnTo>
                  <a:pt x="0" y="1670051"/>
                </a:lnTo>
                <a:lnTo>
                  <a:pt x="0" y="1408113"/>
                </a:lnTo>
                <a:close/>
                <a:moveTo>
                  <a:pt x="220663" y="265113"/>
                </a:moveTo>
                <a:lnTo>
                  <a:pt x="334963" y="265113"/>
                </a:lnTo>
                <a:lnTo>
                  <a:pt x="665163" y="835026"/>
                </a:lnTo>
                <a:lnTo>
                  <a:pt x="334963" y="1408113"/>
                </a:lnTo>
                <a:lnTo>
                  <a:pt x="220663" y="1408113"/>
                </a:lnTo>
                <a:lnTo>
                  <a:pt x="554038" y="835026"/>
                </a:lnTo>
                <a:lnTo>
                  <a:pt x="220663" y="265113"/>
                </a:lnTo>
                <a:close/>
                <a:moveTo>
                  <a:pt x="0" y="0"/>
                </a:moveTo>
                <a:lnTo>
                  <a:pt x="109538" y="0"/>
                </a:lnTo>
                <a:lnTo>
                  <a:pt x="109538" y="265113"/>
                </a:lnTo>
                <a:lnTo>
                  <a:pt x="0" y="265113"/>
                </a:lnTo>
                <a:lnTo>
                  <a:pt x="0" y="0"/>
                </a:lnTo>
                <a:close/>
              </a:path>
            </a:pathLst>
          </a:cu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65" name="MH_Other_12"/>
          <p:cNvSpPr>
            <a:spLocks noChangeArrowheads="1"/>
          </p:cNvSpPr>
          <p:nvPr>
            <p:custDataLst>
              <p:tags r:id="rId13"/>
            </p:custDataLst>
          </p:nvPr>
        </p:nvSpPr>
        <p:spPr bwMode="auto">
          <a:xfrm flipH="1">
            <a:off x="5983288" y="4419147"/>
            <a:ext cx="996950"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r>
              <a:rPr lang="en-US" altLang="zh-CN" sz="2800">
                <a:solidFill>
                  <a:schemeClr val="tx1">
                    <a:lumMod val="75000"/>
                    <a:lumOff val="25000"/>
                  </a:schemeClr>
                </a:solidFill>
                <a:latin typeface="Bodoni MT Black" panose="02070A03080606020203" pitchFamily="18" charset="0"/>
                <a:ea typeface="微软雅黑" panose="020B0503020204020204" pitchFamily="34" charset="-122"/>
              </a:rPr>
              <a:t>04</a:t>
            </a:r>
          </a:p>
        </p:txBody>
      </p:sp>
      <p:grpSp>
        <p:nvGrpSpPr>
          <p:cNvPr id="20" name="组合 19"/>
          <p:cNvGrpSpPr/>
          <p:nvPr/>
        </p:nvGrpSpPr>
        <p:grpSpPr>
          <a:xfrm>
            <a:off x="1416050" y="297996"/>
            <a:ext cx="7040872" cy="801288"/>
            <a:chOff x="1733740" y="602796"/>
            <a:chExt cx="7040872" cy="801288"/>
          </a:xfrm>
        </p:grpSpPr>
        <p:sp>
          <p:nvSpPr>
            <p:cNvPr id="21" name="文本框 20"/>
            <p:cNvSpPr txBox="1"/>
            <p:nvPr/>
          </p:nvSpPr>
          <p:spPr>
            <a:xfrm>
              <a:off x="1733740" y="602796"/>
              <a:ext cx="3877985" cy="646331"/>
            </a:xfrm>
            <a:prstGeom prst="rect">
              <a:avLst/>
            </a:prstGeom>
            <a:noFill/>
          </p:spPr>
          <p:txBody>
            <a:bodyPr wrap="none" rtlCol="0">
              <a:spAutoFit/>
            </a:bodyPr>
            <a:lstStyle/>
            <a:p>
              <a:r>
                <a:rPr lang="zh-CN" altLang="en-US" sz="3600" dirty="0">
                  <a:solidFill>
                    <a:srgbClr val="005C95"/>
                  </a:solidFill>
                  <a:latin typeface="汉仪黑荔枝体简" panose="00020600040101010101" pitchFamily="18" charset="-122"/>
                  <a:ea typeface="汉仪黑荔枝体简" panose="00020600040101010101" pitchFamily="18" charset="-122"/>
                </a:rPr>
                <a:t>标题文字添加此处</a:t>
              </a:r>
            </a:p>
          </p:txBody>
        </p:sp>
        <p:sp>
          <p:nvSpPr>
            <p:cNvPr id="22" name="文本框 2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ea typeface="书体坊安景臣钢笔行书" panose="02010601030101010101" pitchFamily="2" charset="-122"/>
                </a:rPr>
                <a:t>print the presentation and make it into a film to be used in a wider field</a:t>
              </a:r>
            </a:p>
          </p:txBody>
        </p:sp>
      </p:grpSp>
      <p:grpSp>
        <p:nvGrpSpPr>
          <p:cNvPr id="23" name="组合 22"/>
          <p:cNvGrpSpPr/>
          <p:nvPr/>
        </p:nvGrpSpPr>
        <p:grpSpPr>
          <a:xfrm>
            <a:off x="6817582" y="1588446"/>
            <a:ext cx="3994881" cy="1116389"/>
            <a:chOff x="5907994" y="1660106"/>
            <a:chExt cx="3994881" cy="1116389"/>
          </a:xfrm>
        </p:grpSpPr>
        <p:sp>
          <p:nvSpPr>
            <p:cNvPr id="24" name="矩形 23"/>
            <p:cNvSpPr/>
            <p:nvPr/>
          </p:nvSpPr>
          <p:spPr>
            <a:xfrm>
              <a:off x="5907994" y="2093231"/>
              <a:ext cx="3994881"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p:cNvSpPr/>
            <p:nvPr/>
          </p:nvSpPr>
          <p:spPr>
            <a:xfrm>
              <a:off x="5907995" y="1660106"/>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6817582" y="3389465"/>
            <a:ext cx="3994881" cy="1116389"/>
            <a:chOff x="5907994" y="1660106"/>
            <a:chExt cx="3994881" cy="1116389"/>
          </a:xfrm>
        </p:grpSpPr>
        <p:sp>
          <p:nvSpPr>
            <p:cNvPr id="27" name="矩形 26"/>
            <p:cNvSpPr/>
            <p:nvPr/>
          </p:nvSpPr>
          <p:spPr>
            <a:xfrm>
              <a:off x="5907994" y="2093231"/>
              <a:ext cx="3994881"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8" name="矩形 27"/>
            <p:cNvSpPr/>
            <p:nvPr/>
          </p:nvSpPr>
          <p:spPr>
            <a:xfrm>
              <a:off x="5907995" y="1660106"/>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9" name="组合 28"/>
          <p:cNvGrpSpPr/>
          <p:nvPr/>
        </p:nvGrpSpPr>
        <p:grpSpPr>
          <a:xfrm>
            <a:off x="1434370" y="2312611"/>
            <a:ext cx="3994881" cy="1077147"/>
            <a:chOff x="5907994" y="1660106"/>
            <a:chExt cx="3994881" cy="1077147"/>
          </a:xfrm>
        </p:grpSpPr>
        <p:sp>
          <p:nvSpPr>
            <p:cNvPr id="30" name="矩形 29"/>
            <p:cNvSpPr/>
            <p:nvPr/>
          </p:nvSpPr>
          <p:spPr>
            <a:xfrm>
              <a:off x="5907994" y="2093231"/>
              <a:ext cx="3994881" cy="64402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1" name="矩形 30"/>
            <p:cNvSpPr/>
            <p:nvPr/>
          </p:nvSpPr>
          <p:spPr>
            <a:xfrm>
              <a:off x="7660901" y="1660106"/>
              <a:ext cx="2241974" cy="47666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2" name="组合 31"/>
          <p:cNvGrpSpPr/>
          <p:nvPr/>
        </p:nvGrpSpPr>
        <p:grpSpPr>
          <a:xfrm>
            <a:off x="1434370" y="4113630"/>
            <a:ext cx="3994881" cy="1116389"/>
            <a:chOff x="5907994" y="1660106"/>
            <a:chExt cx="3994881" cy="1116389"/>
          </a:xfrm>
        </p:grpSpPr>
        <p:sp>
          <p:nvSpPr>
            <p:cNvPr id="33" name="矩形 32"/>
            <p:cNvSpPr/>
            <p:nvPr/>
          </p:nvSpPr>
          <p:spPr>
            <a:xfrm>
              <a:off x="5907994" y="2093231"/>
              <a:ext cx="3994881"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4" name="矩形 33"/>
            <p:cNvSpPr/>
            <p:nvPr/>
          </p:nvSpPr>
          <p:spPr>
            <a:xfrm>
              <a:off x="7660901" y="1660106"/>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4119683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p:cTn id="17" dur="500" fill="hold"/>
                                        <p:tgtEl>
                                          <p:spTgt spid="2053"/>
                                        </p:tgtEl>
                                        <p:attrNameLst>
                                          <p:attrName>ppt_w</p:attrName>
                                        </p:attrNameLst>
                                      </p:cBhvr>
                                      <p:tavLst>
                                        <p:tav tm="0">
                                          <p:val>
                                            <p:fltVal val="0"/>
                                          </p:val>
                                        </p:tav>
                                        <p:tav tm="100000">
                                          <p:val>
                                            <p:strVal val="#ppt_w"/>
                                          </p:val>
                                        </p:tav>
                                      </p:tavLst>
                                    </p:anim>
                                    <p:anim calcmode="lin" valueType="num">
                                      <p:cBhvr>
                                        <p:cTn id="18" dur="500" fill="hold"/>
                                        <p:tgtEl>
                                          <p:spTgt spid="2053"/>
                                        </p:tgtEl>
                                        <p:attrNameLst>
                                          <p:attrName>ppt_h</p:attrName>
                                        </p:attrNameLst>
                                      </p:cBhvr>
                                      <p:tavLst>
                                        <p:tav tm="0">
                                          <p:val>
                                            <p:fltVal val="0"/>
                                          </p:val>
                                        </p:tav>
                                        <p:tav tm="100000">
                                          <p:val>
                                            <p:strVal val="#ppt_h"/>
                                          </p:val>
                                        </p:tav>
                                      </p:tavLst>
                                    </p:anim>
                                    <p:animEffect transition="in" filter="fade">
                                      <p:cBhvr>
                                        <p:cTn id="19" dur="500"/>
                                        <p:tgtEl>
                                          <p:spTgt spid="205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55"/>
                                        </p:tgtEl>
                                        <p:attrNameLst>
                                          <p:attrName>style.visibility</p:attrName>
                                        </p:attrNameLst>
                                      </p:cBhvr>
                                      <p:to>
                                        <p:strVal val="visible"/>
                                      </p:to>
                                    </p:set>
                                    <p:anim calcmode="lin" valueType="num">
                                      <p:cBhvr>
                                        <p:cTn id="22" dur="500" fill="hold"/>
                                        <p:tgtEl>
                                          <p:spTgt spid="2055"/>
                                        </p:tgtEl>
                                        <p:attrNameLst>
                                          <p:attrName>ppt_w</p:attrName>
                                        </p:attrNameLst>
                                      </p:cBhvr>
                                      <p:tavLst>
                                        <p:tav tm="0">
                                          <p:val>
                                            <p:fltVal val="0"/>
                                          </p:val>
                                        </p:tav>
                                        <p:tav tm="100000">
                                          <p:val>
                                            <p:strVal val="#ppt_w"/>
                                          </p:val>
                                        </p:tav>
                                      </p:tavLst>
                                    </p:anim>
                                    <p:anim calcmode="lin" valueType="num">
                                      <p:cBhvr>
                                        <p:cTn id="23" dur="500" fill="hold"/>
                                        <p:tgtEl>
                                          <p:spTgt spid="2055"/>
                                        </p:tgtEl>
                                        <p:attrNameLst>
                                          <p:attrName>ppt_h</p:attrName>
                                        </p:attrNameLst>
                                      </p:cBhvr>
                                      <p:tavLst>
                                        <p:tav tm="0">
                                          <p:val>
                                            <p:fltVal val="0"/>
                                          </p:val>
                                        </p:tav>
                                        <p:tav tm="100000">
                                          <p:val>
                                            <p:strVal val="#ppt_h"/>
                                          </p:val>
                                        </p:tav>
                                      </p:tavLst>
                                    </p:anim>
                                    <p:animEffect transition="in" filter="fade">
                                      <p:cBhvr>
                                        <p:cTn id="24" dur="500"/>
                                        <p:tgtEl>
                                          <p:spTgt spid="205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56"/>
                                        </p:tgtEl>
                                        <p:attrNameLst>
                                          <p:attrName>style.visibility</p:attrName>
                                        </p:attrNameLst>
                                      </p:cBhvr>
                                      <p:to>
                                        <p:strVal val="visible"/>
                                      </p:to>
                                    </p:set>
                                    <p:anim calcmode="lin" valueType="num">
                                      <p:cBhvr>
                                        <p:cTn id="27" dur="500" fill="hold"/>
                                        <p:tgtEl>
                                          <p:spTgt spid="2056"/>
                                        </p:tgtEl>
                                        <p:attrNameLst>
                                          <p:attrName>ppt_w</p:attrName>
                                        </p:attrNameLst>
                                      </p:cBhvr>
                                      <p:tavLst>
                                        <p:tav tm="0">
                                          <p:val>
                                            <p:fltVal val="0"/>
                                          </p:val>
                                        </p:tav>
                                        <p:tav tm="100000">
                                          <p:val>
                                            <p:strVal val="#ppt_w"/>
                                          </p:val>
                                        </p:tav>
                                      </p:tavLst>
                                    </p:anim>
                                    <p:anim calcmode="lin" valueType="num">
                                      <p:cBhvr>
                                        <p:cTn id="28" dur="500" fill="hold"/>
                                        <p:tgtEl>
                                          <p:spTgt spid="2056"/>
                                        </p:tgtEl>
                                        <p:attrNameLst>
                                          <p:attrName>ppt_h</p:attrName>
                                        </p:attrNameLst>
                                      </p:cBhvr>
                                      <p:tavLst>
                                        <p:tav tm="0">
                                          <p:val>
                                            <p:fltVal val="0"/>
                                          </p:val>
                                        </p:tav>
                                        <p:tav tm="100000">
                                          <p:val>
                                            <p:strVal val="#ppt_h"/>
                                          </p:val>
                                        </p:tav>
                                      </p:tavLst>
                                    </p:anim>
                                    <p:animEffect transition="in" filter="fade">
                                      <p:cBhvr>
                                        <p:cTn id="29" dur="500"/>
                                        <p:tgtEl>
                                          <p:spTgt spid="205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57"/>
                                        </p:tgtEl>
                                        <p:attrNameLst>
                                          <p:attrName>style.visibility</p:attrName>
                                        </p:attrNameLst>
                                      </p:cBhvr>
                                      <p:to>
                                        <p:strVal val="visible"/>
                                      </p:to>
                                    </p:set>
                                    <p:anim calcmode="lin" valueType="num">
                                      <p:cBhvr>
                                        <p:cTn id="32" dur="500" fill="hold"/>
                                        <p:tgtEl>
                                          <p:spTgt spid="2057"/>
                                        </p:tgtEl>
                                        <p:attrNameLst>
                                          <p:attrName>ppt_w</p:attrName>
                                        </p:attrNameLst>
                                      </p:cBhvr>
                                      <p:tavLst>
                                        <p:tav tm="0">
                                          <p:val>
                                            <p:fltVal val="0"/>
                                          </p:val>
                                        </p:tav>
                                        <p:tav tm="100000">
                                          <p:val>
                                            <p:strVal val="#ppt_w"/>
                                          </p:val>
                                        </p:tav>
                                      </p:tavLst>
                                    </p:anim>
                                    <p:anim calcmode="lin" valueType="num">
                                      <p:cBhvr>
                                        <p:cTn id="33" dur="500" fill="hold"/>
                                        <p:tgtEl>
                                          <p:spTgt spid="2057"/>
                                        </p:tgtEl>
                                        <p:attrNameLst>
                                          <p:attrName>ppt_h</p:attrName>
                                        </p:attrNameLst>
                                      </p:cBhvr>
                                      <p:tavLst>
                                        <p:tav tm="0">
                                          <p:val>
                                            <p:fltVal val="0"/>
                                          </p:val>
                                        </p:tav>
                                        <p:tav tm="100000">
                                          <p:val>
                                            <p:strVal val="#ppt_h"/>
                                          </p:val>
                                        </p:tav>
                                      </p:tavLst>
                                    </p:anim>
                                    <p:animEffect transition="in" filter="fade">
                                      <p:cBhvr>
                                        <p:cTn id="34" dur="500"/>
                                        <p:tgtEl>
                                          <p:spTgt spid="205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043"/>
                                        </p:tgtEl>
                                        <p:attrNameLst>
                                          <p:attrName>style.visibility</p:attrName>
                                        </p:attrNameLst>
                                      </p:cBhvr>
                                      <p:to>
                                        <p:strVal val="visible"/>
                                      </p:to>
                                    </p:set>
                                    <p:anim calcmode="lin" valueType="num">
                                      <p:cBhvr>
                                        <p:cTn id="37" dur="500" fill="hold"/>
                                        <p:tgtEl>
                                          <p:spTgt spid="44043"/>
                                        </p:tgtEl>
                                        <p:attrNameLst>
                                          <p:attrName>ppt_w</p:attrName>
                                        </p:attrNameLst>
                                      </p:cBhvr>
                                      <p:tavLst>
                                        <p:tav tm="0">
                                          <p:val>
                                            <p:fltVal val="0"/>
                                          </p:val>
                                        </p:tav>
                                        <p:tav tm="100000">
                                          <p:val>
                                            <p:strVal val="#ppt_w"/>
                                          </p:val>
                                        </p:tav>
                                      </p:tavLst>
                                    </p:anim>
                                    <p:anim calcmode="lin" valueType="num">
                                      <p:cBhvr>
                                        <p:cTn id="38" dur="500" fill="hold"/>
                                        <p:tgtEl>
                                          <p:spTgt spid="44043"/>
                                        </p:tgtEl>
                                        <p:attrNameLst>
                                          <p:attrName>ppt_h</p:attrName>
                                        </p:attrNameLst>
                                      </p:cBhvr>
                                      <p:tavLst>
                                        <p:tav tm="0">
                                          <p:val>
                                            <p:fltVal val="0"/>
                                          </p:val>
                                        </p:tav>
                                        <p:tav tm="100000">
                                          <p:val>
                                            <p:strVal val="#ppt_h"/>
                                          </p:val>
                                        </p:tav>
                                      </p:tavLst>
                                    </p:anim>
                                    <p:animEffect transition="in" filter="fade">
                                      <p:cBhvr>
                                        <p:cTn id="39" dur="500"/>
                                        <p:tgtEl>
                                          <p:spTgt spid="440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60"/>
                                        </p:tgtEl>
                                        <p:attrNameLst>
                                          <p:attrName>style.visibility</p:attrName>
                                        </p:attrNameLst>
                                      </p:cBhvr>
                                      <p:to>
                                        <p:strVal val="visible"/>
                                      </p:to>
                                    </p:set>
                                    <p:anim calcmode="lin" valueType="num">
                                      <p:cBhvr>
                                        <p:cTn id="42" dur="500" fill="hold"/>
                                        <p:tgtEl>
                                          <p:spTgt spid="2060"/>
                                        </p:tgtEl>
                                        <p:attrNameLst>
                                          <p:attrName>ppt_w</p:attrName>
                                        </p:attrNameLst>
                                      </p:cBhvr>
                                      <p:tavLst>
                                        <p:tav tm="0">
                                          <p:val>
                                            <p:fltVal val="0"/>
                                          </p:val>
                                        </p:tav>
                                        <p:tav tm="100000">
                                          <p:val>
                                            <p:strVal val="#ppt_w"/>
                                          </p:val>
                                        </p:tav>
                                      </p:tavLst>
                                    </p:anim>
                                    <p:anim calcmode="lin" valueType="num">
                                      <p:cBhvr>
                                        <p:cTn id="43" dur="500" fill="hold"/>
                                        <p:tgtEl>
                                          <p:spTgt spid="2060"/>
                                        </p:tgtEl>
                                        <p:attrNameLst>
                                          <p:attrName>ppt_h</p:attrName>
                                        </p:attrNameLst>
                                      </p:cBhvr>
                                      <p:tavLst>
                                        <p:tav tm="0">
                                          <p:val>
                                            <p:fltVal val="0"/>
                                          </p:val>
                                        </p:tav>
                                        <p:tav tm="100000">
                                          <p:val>
                                            <p:strVal val="#ppt_h"/>
                                          </p:val>
                                        </p:tav>
                                      </p:tavLst>
                                    </p:anim>
                                    <p:animEffect transition="in" filter="fade">
                                      <p:cBhvr>
                                        <p:cTn id="44" dur="500"/>
                                        <p:tgtEl>
                                          <p:spTgt spid="206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061"/>
                                        </p:tgtEl>
                                        <p:attrNameLst>
                                          <p:attrName>style.visibility</p:attrName>
                                        </p:attrNameLst>
                                      </p:cBhvr>
                                      <p:to>
                                        <p:strVal val="visible"/>
                                      </p:to>
                                    </p:set>
                                    <p:anim calcmode="lin" valueType="num">
                                      <p:cBhvr>
                                        <p:cTn id="47" dur="500" fill="hold"/>
                                        <p:tgtEl>
                                          <p:spTgt spid="2061"/>
                                        </p:tgtEl>
                                        <p:attrNameLst>
                                          <p:attrName>ppt_w</p:attrName>
                                        </p:attrNameLst>
                                      </p:cBhvr>
                                      <p:tavLst>
                                        <p:tav tm="0">
                                          <p:val>
                                            <p:fltVal val="0"/>
                                          </p:val>
                                        </p:tav>
                                        <p:tav tm="100000">
                                          <p:val>
                                            <p:strVal val="#ppt_w"/>
                                          </p:val>
                                        </p:tav>
                                      </p:tavLst>
                                    </p:anim>
                                    <p:anim calcmode="lin" valueType="num">
                                      <p:cBhvr>
                                        <p:cTn id="48" dur="500" fill="hold"/>
                                        <p:tgtEl>
                                          <p:spTgt spid="2061"/>
                                        </p:tgtEl>
                                        <p:attrNameLst>
                                          <p:attrName>ppt_h</p:attrName>
                                        </p:attrNameLst>
                                      </p:cBhvr>
                                      <p:tavLst>
                                        <p:tav tm="0">
                                          <p:val>
                                            <p:fltVal val="0"/>
                                          </p:val>
                                        </p:tav>
                                        <p:tav tm="100000">
                                          <p:val>
                                            <p:strVal val="#ppt_h"/>
                                          </p:val>
                                        </p:tav>
                                      </p:tavLst>
                                    </p:anim>
                                    <p:animEffect transition="in" filter="fade">
                                      <p:cBhvr>
                                        <p:cTn id="49" dur="500"/>
                                        <p:tgtEl>
                                          <p:spTgt spid="206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4047"/>
                                        </p:tgtEl>
                                        <p:attrNameLst>
                                          <p:attrName>style.visibility</p:attrName>
                                        </p:attrNameLst>
                                      </p:cBhvr>
                                      <p:to>
                                        <p:strVal val="visible"/>
                                      </p:to>
                                    </p:set>
                                    <p:anim calcmode="lin" valueType="num">
                                      <p:cBhvr>
                                        <p:cTn id="52" dur="500" fill="hold"/>
                                        <p:tgtEl>
                                          <p:spTgt spid="44047"/>
                                        </p:tgtEl>
                                        <p:attrNameLst>
                                          <p:attrName>ppt_w</p:attrName>
                                        </p:attrNameLst>
                                      </p:cBhvr>
                                      <p:tavLst>
                                        <p:tav tm="0">
                                          <p:val>
                                            <p:fltVal val="0"/>
                                          </p:val>
                                        </p:tav>
                                        <p:tav tm="100000">
                                          <p:val>
                                            <p:strVal val="#ppt_w"/>
                                          </p:val>
                                        </p:tav>
                                      </p:tavLst>
                                    </p:anim>
                                    <p:anim calcmode="lin" valueType="num">
                                      <p:cBhvr>
                                        <p:cTn id="53" dur="500" fill="hold"/>
                                        <p:tgtEl>
                                          <p:spTgt spid="44047"/>
                                        </p:tgtEl>
                                        <p:attrNameLst>
                                          <p:attrName>ppt_h</p:attrName>
                                        </p:attrNameLst>
                                      </p:cBhvr>
                                      <p:tavLst>
                                        <p:tav tm="0">
                                          <p:val>
                                            <p:fltVal val="0"/>
                                          </p:val>
                                        </p:tav>
                                        <p:tav tm="100000">
                                          <p:val>
                                            <p:strVal val="#ppt_h"/>
                                          </p:val>
                                        </p:tav>
                                      </p:tavLst>
                                    </p:anim>
                                    <p:animEffect transition="in" filter="fade">
                                      <p:cBhvr>
                                        <p:cTn id="54" dur="500"/>
                                        <p:tgtEl>
                                          <p:spTgt spid="4404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064"/>
                                        </p:tgtEl>
                                        <p:attrNameLst>
                                          <p:attrName>style.visibility</p:attrName>
                                        </p:attrNameLst>
                                      </p:cBhvr>
                                      <p:to>
                                        <p:strVal val="visible"/>
                                      </p:to>
                                    </p:set>
                                    <p:anim calcmode="lin" valueType="num">
                                      <p:cBhvr>
                                        <p:cTn id="57" dur="500" fill="hold"/>
                                        <p:tgtEl>
                                          <p:spTgt spid="2064"/>
                                        </p:tgtEl>
                                        <p:attrNameLst>
                                          <p:attrName>ppt_w</p:attrName>
                                        </p:attrNameLst>
                                      </p:cBhvr>
                                      <p:tavLst>
                                        <p:tav tm="0">
                                          <p:val>
                                            <p:fltVal val="0"/>
                                          </p:val>
                                        </p:tav>
                                        <p:tav tm="100000">
                                          <p:val>
                                            <p:strVal val="#ppt_w"/>
                                          </p:val>
                                        </p:tav>
                                      </p:tavLst>
                                    </p:anim>
                                    <p:anim calcmode="lin" valueType="num">
                                      <p:cBhvr>
                                        <p:cTn id="58" dur="500" fill="hold"/>
                                        <p:tgtEl>
                                          <p:spTgt spid="2064"/>
                                        </p:tgtEl>
                                        <p:attrNameLst>
                                          <p:attrName>ppt_h</p:attrName>
                                        </p:attrNameLst>
                                      </p:cBhvr>
                                      <p:tavLst>
                                        <p:tav tm="0">
                                          <p:val>
                                            <p:fltVal val="0"/>
                                          </p:val>
                                        </p:tav>
                                        <p:tav tm="100000">
                                          <p:val>
                                            <p:strVal val="#ppt_h"/>
                                          </p:val>
                                        </p:tav>
                                      </p:tavLst>
                                    </p:anim>
                                    <p:animEffect transition="in" filter="fade">
                                      <p:cBhvr>
                                        <p:cTn id="59" dur="500"/>
                                        <p:tgtEl>
                                          <p:spTgt spid="206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065"/>
                                        </p:tgtEl>
                                        <p:attrNameLst>
                                          <p:attrName>style.visibility</p:attrName>
                                        </p:attrNameLst>
                                      </p:cBhvr>
                                      <p:to>
                                        <p:strVal val="visible"/>
                                      </p:to>
                                    </p:set>
                                    <p:anim calcmode="lin" valueType="num">
                                      <p:cBhvr>
                                        <p:cTn id="62" dur="500" fill="hold"/>
                                        <p:tgtEl>
                                          <p:spTgt spid="2065"/>
                                        </p:tgtEl>
                                        <p:attrNameLst>
                                          <p:attrName>ppt_w</p:attrName>
                                        </p:attrNameLst>
                                      </p:cBhvr>
                                      <p:tavLst>
                                        <p:tav tm="0">
                                          <p:val>
                                            <p:fltVal val="0"/>
                                          </p:val>
                                        </p:tav>
                                        <p:tav tm="100000">
                                          <p:val>
                                            <p:strVal val="#ppt_w"/>
                                          </p:val>
                                        </p:tav>
                                      </p:tavLst>
                                    </p:anim>
                                    <p:anim calcmode="lin" valueType="num">
                                      <p:cBhvr>
                                        <p:cTn id="63" dur="500" fill="hold"/>
                                        <p:tgtEl>
                                          <p:spTgt spid="2065"/>
                                        </p:tgtEl>
                                        <p:attrNameLst>
                                          <p:attrName>ppt_h</p:attrName>
                                        </p:attrNameLst>
                                      </p:cBhvr>
                                      <p:tavLst>
                                        <p:tav tm="0">
                                          <p:val>
                                            <p:fltVal val="0"/>
                                          </p:val>
                                        </p:tav>
                                        <p:tav tm="100000">
                                          <p:val>
                                            <p:strVal val="#ppt_h"/>
                                          </p:val>
                                        </p:tav>
                                      </p:tavLst>
                                    </p:anim>
                                    <p:animEffect transition="in" filter="fade">
                                      <p:cBhvr>
                                        <p:cTn id="64" dur="500"/>
                                        <p:tgtEl>
                                          <p:spTgt spid="2065"/>
                                        </p:tgtEl>
                                      </p:cBhvr>
                                    </p:animEffect>
                                  </p:childTnLst>
                                </p:cTn>
                              </p:par>
                            </p:childTnLst>
                          </p:cTn>
                        </p:par>
                        <p:par>
                          <p:cTn id="65" fill="hold">
                            <p:stCondLst>
                              <p:cond delay="500"/>
                            </p:stCondLst>
                            <p:childTnLst>
                              <p:par>
                                <p:cTn id="66" presetID="2" presetClass="entr" presetSubtype="2"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 calcmode="lin" valueType="num">
                                      <p:cBhvr additive="base">
                                        <p:cTn id="68" dur="500" fill="hold"/>
                                        <p:tgtEl>
                                          <p:spTgt spid="23"/>
                                        </p:tgtEl>
                                        <p:attrNameLst>
                                          <p:attrName>ppt_x</p:attrName>
                                        </p:attrNameLst>
                                      </p:cBhvr>
                                      <p:tavLst>
                                        <p:tav tm="0">
                                          <p:val>
                                            <p:strVal val="1+#ppt_w/2"/>
                                          </p:val>
                                        </p:tav>
                                        <p:tav tm="100000">
                                          <p:val>
                                            <p:strVal val="#ppt_x"/>
                                          </p:val>
                                        </p:tav>
                                      </p:tavLst>
                                    </p:anim>
                                    <p:anim calcmode="lin" valueType="num">
                                      <p:cBhvr additive="base">
                                        <p:cTn id="69" dur="500" fill="hold"/>
                                        <p:tgtEl>
                                          <p:spTgt spid="23"/>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2" presetClass="entr" presetSubtype="8" fill="hold" nodeType="after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0-#ppt_w/2"/>
                                          </p:val>
                                        </p:tav>
                                        <p:tav tm="100000">
                                          <p:val>
                                            <p:strVal val="#ppt_x"/>
                                          </p:val>
                                        </p:tav>
                                      </p:tavLst>
                                    </p:anim>
                                    <p:anim calcmode="lin" valueType="num">
                                      <p:cBhvr additive="base">
                                        <p:cTn id="74" dur="500" fill="hold"/>
                                        <p:tgtEl>
                                          <p:spTgt spid="29"/>
                                        </p:tgtEl>
                                        <p:attrNameLst>
                                          <p:attrName>ppt_y</p:attrName>
                                        </p:attrNameLst>
                                      </p:cBhvr>
                                      <p:tavLst>
                                        <p:tav tm="0">
                                          <p:val>
                                            <p:strVal val="#ppt_y"/>
                                          </p:val>
                                        </p:tav>
                                        <p:tav tm="100000">
                                          <p:val>
                                            <p:strVal val="#ppt_y"/>
                                          </p:val>
                                        </p:tav>
                                      </p:tavLst>
                                    </p:anim>
                                  </p:childTnLst>
                                </p:cTn>
                              </p:par>
                            </p:childTnLst>
                          </p:cTn>
                        </p:par>
                        <p:par>
                          <p:cTn id="75" fill="hold">
                            <p:stCondLst>
                              <p:cond delay="1500"/>
                            </p:stCondLst>
                            <p:childTnLst>
                              <p:par>
                                <p:cTn id="76" presetID="2" presetClass="entr" presetSubtype="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additive="base">
                                        <p:cTn id="78" dur="500" fill="hold"/>
                                        <p:tgtEl>
                                          <p:spTgt spid="26"/>
                                        </p:tgtEl>
                                        <p:attrNameLst>
                                          <p:attrName>ppt_x</p:attrName>
                                        </p:attrNameLst>
                                      </p:cBhvr>
                                      <p:tavLst>
                                        <p:tav tm="0">
                                          <p:val>
                                            <p:strVal val="1+#ppt_w/2"/>
                                          </p:val>
                                        </p:tav>
                                        <p:tav tm="100000">
                                          <p:val>
                                            <p:strVal val="#ppt_x"/>
                                          </p:val>
                                        </p:tav>
                                      </p:tavLst>
                                    </p:anim>
                                    <p:anim calcmode="lin" valueType="num">
                                      <p:cBhvr additive="base">
                                        <p:cTn id="79" dur="500" fill="hold"/>
                                        <p:tgtEl>
                                          <p:spTgt spid="26"/>
                                        </p:tgtEl>
                                        <p:attrNameLst>
                                          <p:attrName>ppt_y</p:attrName>
                                        </p:attrNameLst>
                                      </p:cBhvr>
                                      <p:tavLst>
                                        <p:tav tm="0">
                                          <p:val>
                                            <p:strVal val="#ppt_y"/>
                                          </p:val>
                                        </p:tav>
                                        <p:tav tm="100000">
                                          <p:val>
                                            <p:strVal val="#ppt_y"/>
                                          </p:val>
                                        </p:tav>
                                      </p:tavLst>
                                    </p:anim>
                                  </p:childTnLst>
                                </p:cTn>
                              </p:par>
                            </p:childTnLst>
                          </p:cTn>
                        </p:par>
                        <p:par>
                          <p:cTn id="80" fill="hold">
                            <p:stCondLst>
                              <p:cond delay="2000"/>
                            </p:stCondLst>
                            <p:childTnLst>
                              <p:par>
                                <p:cTn id="81" presetID="2" presetClass="entr" presetSubtype="8"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0-#ppt_w/2"/>
                                          </p:val>
                                        </p:tav>
                                        <p:tav tm="100000">
                                          <p:val>
                                            <p:strVal val="#ppt_x"/>
                                          </p:val>
                                        </p:tav>
                                      </p:tavLst>
                                    </p:anim>
                                    <p:anim calcmode="lin" valueType="num">
                                      <p:cBhvr additive="base">
                                        <p:cTn id="8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2" grpId="0" animBg="1"/>
      <p:bldP spid="2053" grpId="0"/>
      <p:bldP spid="2055" grpId="0" animBg="1"/>
      <p:bldP spid="2056" grpId="0" animBg="1"/>
      <p:bldP spid="2057" grpId="0"/>
      <p:bldP spid="44043" grpId="0" animBg="1"/>
      <p:bldP spid="2060" grpId="0" animBg="1"/>
      <p:bldP spid="2061" grpId="0"/>
      <p:bldP spid="44047" grpId="0" animBg="1"/>
      <p:bldP spid="2064" grpId="0" animBg="1"/>
      <p:bldP spid="20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custDataLst>
              <p:tags r:id="rId1"/>
            </p:custDataLst>
          </p:nvPr>
        </p:nvCxnSpPr>
        <p:spPr>
          <a:xfrm>
            <a:off x="3395664" y="22494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2"/>
            </p:custDataLst>
          </p:nvPr>
        </p:nvCxnSpPr>
        <p:spPr>
          <a:xfrm>
            <a:off x="3395664" y="4179888"/>
            <a:ext cx="5457825" cy="0"/>
          </a:xfrm>
          <a:prstGeom prst="line">
            <a:avLst/>
          </a:prstGeom>
          <a:ln w="38100">
            <a:solidFill>
              <a:srgbClr val="005C95"/>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3"/>
            </p:custDataLst>
          </p:nvPr>
        </p:nvSpPr>
        <p:spPr>
          <a:xfrm>
            <a:off x="3395663" y="2484439"/>
            <a:ext cx="1814512" cy="1462087"/>
          </a:xfrm>
          <a:prstGeom prst="rect">
            <a:avLst/>
          </a:prstGeom>
          <a:noFill/>
        </p:spPr>
        <p:txBody>
          <a:bodyPr lIns="0" tIns="0" rIns="0" bIns="0" anchor="ctr"/>
          <a:lstStyle>
            <a:defPPr>
              <a:defRPr lang="zh-CN"/>
            </a:defPPr>
            <a:lvl1pPr algn="ctr">
              <a:defRPr sz="9600" b="1" spc="-500">
                <a:solidFill>
                  <a:srgbClr val="005C95"/>
                </a:solidFill>
                <a:latin typeface="Arial" panose="020B0604020202020204" pitchFamily="34" charset="0"/>
                <a:ea typeface="微软雅黑" panose="020B0503020204020204" pitchFamily="34" charset="-122"/>
              </a:defRPr>
            </a:lvl1pPr>
          </a:lstStyle>
          <a:p>
            <a:r>
              <a:rPr lang="en-US" altLang="zh-CN" dirty="0"/>
              <a:t>02</a:t>
            </a:r>
            <a:endParaRPr lang="zh-CN" altLang="en-US" dirty="0"/>
          </a:p>
        </p:txBody>
      </p:sp>
      <p:sp>
        <p:nvSpPr>
          <p:cNvPr id="5" name="文本框 8"/>
          <p:cNvSpPr txBox="1">
            <a:spLocks noChangeArrowheads="1"/>
          </p:cNvSpPr>
          <p:nvPr>
            <p:custDataLst>
              <p:tags r:id="rId4"/>
            </p:custDataLst>
          </p:nvPr>
        </p:nvSpPr>
        <p:spPr bwMode="auto">
          <a:xfrm>
            <a:off x="5222875" y="2883694"/>
            <a:ext cx="3438525" cy="6635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zh-CN"/>
            </a:defPPr>
            <a:lvl1pPr>
              <a:defRPr sz="2400" b="1">
                <a:solidFill>
                  <a:schemeClr val="tx1">
                    <a:lumMod val="65000"/>
                    <a:lumOff val="35000"/>
                  </a:schemeClr>
                </a:solidFill>
                <a:cs typeface="Arial" panose="020B0604020202020204" pitchFamily="34" charset="0"/>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200" dirty="0"/>
              <a:t>标题文字添加此处</a:t>
            </a:r>
          </a:p>
        </p:txBody>
      </p:sp>
    </p:spTree>
    <p:extLst>
      <p:ext uri="{BB962C8B-B14F-4D97-AF65-F5344CB8AC3E}">
        <p14:creationId xmlns:p14="http://schemas.microsoft.com/office/powerpoint/2010/main" val="4174158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ppt_x</p:attrName>
                                        </p:attrNameLst>
                                      </p:cBhvr>
                                      <p:tavLst>
                                        <p:tav tm="0">
                                          <p:val>
                                            <p:strVal val="#ppt_x-#ppt_w*1.125000"/>
                                          </p:val>
                                        </p:tav>
                                        <p:tav tm="100000">
                                          <p:val>
                                            <p:strVal val="#ppt_x"/>
                                          </p:val>
                                        </p:tav>
                                      </p:tavLst>
                                    </p:anim>
                                    <p:animEffect transition="in" filter="wipe(righ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演示文稿2.pptx"/>
</p:tagLst>
</file>

<file path=ppt/tags/tag10.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72"/>
</p:tagLst>
</file>

<file path=ppt/tags/tag10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5"/>
</p:tagLst>
</file>

<file path=ppt/tags/tag101.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7"/>
</p:tagLst>
</file>

<file path=ppt/tags/tag102.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9"/>
</p:tagLst>
</file>

<file path=ppt/tags/tag103.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1"/>
</p:tagLst>
</file>

<file path=ppt/tags/tag10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2"/>
</p:tagLst>
</file>

<file path=ppt/tags/tag10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3"/>
</p:tagLst>
</file>

<file path=ppt/tags/tag10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4"/>
</p:tagLst>
</file>

<file path=ppt/tags/tag10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5"/>
</p:tagLst>
</file>

<file path=ppt/tags/tag10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4"/>
</p:tagLst>
</file>

<file path=ppt/tags/tag10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5"/>
</p:tagLst>
</file>

<file path=ppt/tags/tag11.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67"/>
</p:tagLst>
</file>

<file path=ppt/tags/tag11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6"/>
</p:tagLst>
</file>

<file path=ppt/tags/tag11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
  <p:tag name="MH" val="20170618180425"/>
  <p:tag name="MH_LIBRARY" val="GRAPHIC"/>
</p:tagLst>
</file>

<file path=ppt/tags/tag112.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3"/>
</p:tagLst>
</file>

<file path=ppt/tags/tag115.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4"/>
</p:tagLst>
</file>

<file path=ppt/tags/tag116.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5"/>
</p:tagLst>
</file>

<file path=ppt/tags/tag117.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6"/>
</p:tagLst>
</file>

<file path=ppt/tags/tag118.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7"/>
</p:tagLst>
</file>

<file path=ppt/tags/tag119.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65"/>
</p:tagLst>
</file>

<file path=ppt/tags/tag120.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9"/>
</p:tagLst>
</file>

<file path=ppt/tags/tag121.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0"/>
</p:tagLst>
</file>

<file path=ppt/tags/tag122.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1"/>
</p:tagLst>
</file>

<file path=ppt/tags/tag123.xml><?xml version="1.0" encoding="utf-8"?>
<p:tagLst xmlns:a="http://schemas.openxmlformats.org/drawingml/2006/main" xmlns:r="http://schemas.openxmlformats.org/officeDocument/2006/relationships" xmlns:p="http://schemas.openxmlformats.org/presentationml/2006/main">
  <p:tag name="MH" val="20170618180425"/>
  <p:tag name="MH_LIBRARY" val="GRAPHIC"/>
  <p:tag name="MH_TYPE" val="Other"/>
  <p:tag name="MH_ORDER" val="12"/>
</p:tagLst>
</file>

<file path=ppt/tags/tag124.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125.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126.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127.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12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209"/>
  <p:tag name="MH_LIBRARY" val="GRAPHIC"/>
</p:tagLst>
</file>

<file path=ppt/tags/tag129.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66"/>
</p:tagLst>
</file>

<file path=ppt/tags/tag130.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6"/>
</p:tagLst>
</file>

<file path=ppt/tags/tag131.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2"/>
</p:tagLst>
</file>

<file path=ppt/tags/tag132.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6"/>
</p:tagLst>
</file>

<file path=ppt/tags/tag133.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9"/>
</p:tagLst>
</file>

<file path=ppt/tags/tag134.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4"/>
</p:tagLst>
</file>

<file path=ppt/tags/tag135.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
</p:tagLst>
</file>

<file path=ppt/tags/tag136.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3"/>
</p:tagLst>
</file>

<file path=ppt/tags/tag137.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1"/>
</p:tagLst>
</file>

<file path=ppt/tags/tag138.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5"/>
</p:tagLst>
</file>

<file path=ppt/tags/tag139.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20"/>
</p:tagLst>
</file>

<file path=ppt/tags/tag14.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68"/>
</p:tagLst>
</file>

<file path=ppt/tags/tag140.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2"/>
</p:tagLst>
</file>

<file path=ppt/tags/tag141.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5"/>
</p:tagLst>
</file>

<file path=ppt/tags/tag142.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8"/>
</p:tagLst>
</file>

<file path=ppt/tags/tag143.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0"/>
</p:tagLst>
</file>

<file path=ppt/tags/tag144.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4"/>
</p:tagLst>
</file>

<file path=ppt/tags/tag145.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8"/>
</p:tagLst>
</file>

<file path=ppt/tags/tag146.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3"/>
</p:tagLst>
</file>

<file path=ppt/tags/tag147.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7"/>
</p:tagLst>
</file>

<file path=ppt/tags/tag149.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63"/>
</p:tagLst>
</file>

<file path=ppt/tags/tag150.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3"/>
</p:tagLst>
</file>

<file path=ppt/tags/tag151.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Other"/>
  <p:tag name="MH_ORDER" val="17"/>
</p:tagLst>
</file>

<file path=ppt/tags/tag152.xml><?xml version="1.0" encoding="utf-8"?>
<p:tagLst xmlns:a="http://schemas.openxmlformats.org/drawingml/2006/main" xmlns:r="http://schemas.openxmlformats.org/officeDocument/2006/relationships" xmlns:p="http://schemas.openxmlformats.org/presentationml/2006/main">
  <p:tag name="MH" val="20170618180209"/>
  <p:tag name="MH_LIBRARY" val="GRAPHIC"/>
  <p:tag name="MH_TYPE" val="SubTitle"/>
  <p:tag name="MH_ORDER" val="1"/>
</p:tagLst>
</file>

<file path=ppt/tags/tag15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116"/>
  <p:tag name="MH_LIBRARY" val="GRAPHIC"/>
</p:tagLst>
</file>

<file path=ppt/tags/tag154.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
</p:tagLst>
</file>

<file path=ppt/tags/tag155.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2"/>
</p:tagLst>
</file>

<file path=ppt/tags/tag156.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4"/>
</p:tagLst>
</file>

<file path=ppt/tags/tag158.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5"/>
</p:tagLst>
</file>

<file path=ppt/tags/tag159.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61"/>
</p:tagLst>
</file>

<file path=ppt/tags/tag160.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7"/>
</p:tagLst>
</file>

<file path=ppt/tags/tag161.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8"/>
</p:tagLst>
</file>

<file path=ppt/tags/tag162.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9"/>
</p:tagLst>
</file>

<file path=ppt/tags/tag163.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0"/>
</p:tagLst>
</file>

<file path=ppt/tags/tag164.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1"/>
</p:tagLst>
</file>

<file path=ppt/tags/tag165.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2"/>
</p:tagLst>
</file>

<file path=ppt/tags/tag166.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3"/>
</p:tagLst>
</file>

<file path=ppt/tags/tag167.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Other"/>
  <p:tag name="MH_ORDER" val="14"/>
</p:tagLst>
</file>

<file path=ppt/tags/tag168.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2"/>
</p:tagLst>
</file>

<file path=ppt/tags/tag169.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62"/>
</p:tagLst>
</file>

<file path=ppt/tags/tag170.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1"/>
</p:tagLst>
</file>

<file path=ppt/tags/tag171.xml><?xml version="1.0" encoding="utf-8"?>
<p:tagLst xmlns:a="http://schemas.openxmlformats.org/drawingml/2006/main" xmlns:r="http://schemas.openxmlformats.org/officeDocument/2006/relationships" xmlns:p="http://schemas.openxmlformats.org/presentationml/2006/main">
  <p:tag name="MH" val="20170618180116"/>
  <p:tag name="MH_LIBRARY" val="GRAPHIC"/>
  <p:tag name="MH_TYPE" val="SubTitle"/>
  <p:tag name="MH_ORDER" val="3"/>
</p:tagLst>
</file>

<file path=ppt/tags/tag17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139"/>
  <p:tag name="MH_LIBRARY" val="GRAPHIC"/>
</p:tagLst>
</file>

<file path=ppt/tags/tag173.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6"/>
</p:tagLst>
</file>

<file path=ppt/tags/tag174.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7"/>
</p:tagLst>
</file>

<file path=ppt/tags/tag175.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8"/>
</p:tagLst>
</file>

<file path=ppt/tags/tag176.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9"/>
</p:tagLst>
</file>

<file path=ppt/tags/tag177.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20"/>
</p:tagLst>
</file>

<file path=ppt/tags/tag178.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2"/>
</p:tagLst>
</file>

<file path=ppt/tags/tag179.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1"/>
</p:tagLst>
</file>

<file path=ppt/tags/tag18.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64"/>
</p:tagLst>
</file>

<file path=ppt/tags/tag180.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2"/>
</p:tagLst>
</file>

<file path=ppt/tags/tag181.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3"/>
</p:tagLst>
</file>

<file path=ppt/tags/tag182.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4"/>
</p:tagLst>
</file>

<file path=ppt/tags/tag183.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5"/>
</p:tagLst>
</file>

<file path=ppt/tags/tag184.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1"/>
</p:tagLst>
</file>

<file path=ppt/tags/tag185.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6"/>
</p:tagLst>
</file>

<file path=ppt/tags/tag186.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7"/>
</p:tagLst>
</file>

<file path=ppt/tags/tag187.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8"/>
</p:tagLst>
</file>

<file path=ppt/tags/tag188.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9"/>
</p:tagLst>
</file>

<file path=ppt/tags/tag189.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0"/>
</p:tagLst>
</file>

<file path=ppt/tags/tag19.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7"/>
</p:tagLst>
</file>

<file path=ppt/tags/tag190.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4"/>
</p:tagLst>
</file>

<file path=ppt/tags/tag191.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1"/>
</p:tagLst>
</file>

<file path=ppt/tags/tag192.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2"/>
</p:tagLst>
</file>

<file path=ppt/tags/tag193.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3"/>
</p:tagLst>
</file>

<file path=ppt/tags/tag194.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4"/>
</p:tagLst>
</file>

<file path=ppt/tags/tag195.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Other"/>
  <p:tag name="MH_ORDER" val="5"/>
</p:tagLst>
</file>

<file path=ppt/tags/tag196.xml><?xml version="1.0" encoding="utf-8"?>
<p:tagLst xmlns:a="http://schemas.openxmlformats.org/drawingml/2006/main" xmlns:r="http://schemas.openxmlformats.org/officeDocument/2006/relationships" xmlns:p="http://schemas.openxmlformats.org/presentationml/2006/main">
  <p:tag name="MH" val="20170618180139"/>
  <p:tag name="MH_LIBRARY" val="GRAPHIC"/>
  <p:tag name="MH_TYPE" val="SubTitle"/>
  <p:tag name="MH_ORDER" val="3"/>
</p:tagLst>
</file>

<file path=ppt/tags/tag19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618180259"/>
  <p:tag name="MH_LIBRARY" val="GRAPHIC"/>
</p:tagLst>
</file>

<file path=ppt/tags/tag198.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7"/>
</p:tagLst>
</file>

<file path=ppt/tags/tag199.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矩形 2"/>
</p:tagLst>
</file>

<file path=ppt/tags/tag20.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8"/>
</p:tagLst>
</file>

<file path=ppt/tags/tag200.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9"/>
</p:tagLst>
</file>

<file path=ppt/tags/tag201.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SubTitle"/>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4"/>
</p:tagLst>
</file>

<file path=ppt/tags/tag203.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5"/>
</p:tagLst>
</file>

<file path=ppt/tags/tag204.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6"/>
</p:tagLst>
</file>

<file path=ppt/tags/tag205.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SubTitle"/>
  <p:tag name="MH_ORDER" val="2"/>
</p:tagLst>
</file>

<file path=ppt/tags/tag206.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1"/>
</p:tagLst>
</file>

<file path=ppt/tags/tag207.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2"/>
</p:tagLst>
</file>

<file path=ppt/tags/tag208.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Other"/>
  <p:tag name="MH_ORDER" val="3"/>
</p:tagLst>
</file>

<file path=ppt/tags/tag209.xml><?xml version="1.0" encoding="utf-8"?>
<p:tagLst xmlns:a="http://schemas.openxmlformats.org/drawingml/2006/main" xmlns:r="http://schemas.openxmlformats.org/officeDocument/2006/relationships" xmlns:p="http://schemas.openxmlformats.org/presentationml/2006/main">
  <p:tag name="MH" val="20170618180259"/>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9"/>
</p:tagLst>
</file>

<file path=ppt/tags/tag210.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211.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212.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213.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21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Desc"/>
  <p:tag name="MH" val="20170618175902"/>
  <p:tag name="MH_LIBRARY" val="GRAPHIC"/>
</p:tagLst>
</file>

<file path=ppt/tags/tag215.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5"/>
</p:tagLst>
</file>

<file path=ppt/tags/tag216.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6"/>
</p:tagLst>
</file>

<file path=ppt/tags/tag217.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SubTitle"/>
  <p:tag name="MH_ORDER" val="3"/>
</p:tagLst>
</file>

<file path=ppt/tags/tag218.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3"/>
</p:tagLst>
</file>

<file path=ppt/tags/tag219.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燕尾形 47"/>
</p:tagLst>
</file>

<file path=ppt/tags/tag220.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SubTitle"/>
  <p:tag name="MH_ORDER" val="2"/>
</p:tagLst>
</file>

<file path=ppt/tags/tag221.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1"/>
</p:tagLst>
</file>

<file path=ppt/tags/tag222.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Other"/>
  <p:tag name="MH_ORDER" val="2"/>
</p:tagLst>
</file>

<file path=ppt/tags/tag223.xml><?xml version="1.0" encoding="utf-8"?>
<p:tagLst xmlns:a="http://schemas.openxmlformats.org/drawingml/2006/main" xmlns:r="http://schemas.openxmlformats.org/officeDocument/2006/relationships" xmlns:p="http://schemas.openxmlformats.org/presentationml/2006/main">
  <p:tag name="MH" val="20170618175902"/>
  <p:tag name="MH_LIBRARY" val="GRAPHIC"/>
  <p:tag name="MH_TYPE" val="SubTitle"/>
  <p:tag name="MH_ORDER" val="1"/>
</p:tagLst>
</file>

<file path=ppt/tags/tag22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618180249"/>
  <p:tag name="MH_LIBRARY" val="GRAPHIC"/>
</p:tagLst>
</file>

<file path=ppt/tags/tag225.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7"/>
</p:tagLst>
</file>

<file path=ppt/tags/tag226.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8"/>
</p:tagLst>
</file>

<file path=ppt/tags/tag227.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4"/>
</p:tagLst>
</file>

<file path=ppt/tags/tag228.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5"/>
</p:tagLst>
</file>

<file path=ppt/tags/tag229.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230.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3"/>
</p:tagLst>
</file>

<file path=ppt/tags/tag231.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3"/>
</p:tagLst>
</file>

<file path=ppt/tags/tag232.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4"/>
</p:tagLst>
</file>

<file path=ppt/tags/tag233.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2"/>
</p:tagLst>
</file>

<file path=ppt/tags/tag234.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1"/>
</p:tagLst>
</file>

<file path=ppt/tags/tag235.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Other"/>
  <p:tag name="MH_ORDER" val="2"/>
</p:tagLst>
</file>

<file path=ppt/tags/tag236.xml><?xml version="1.0" encoding="utf-8"?>
<p:tagLst xmlns:a="http://schemas.openxmlformats.org/drawingml/2006/main" xmlns:r="http://schemas.openxmlformats.org/officeDocument/2006/relationships" xmlns:p="http://schemas.openxmlformats.org/presentationml/2006/main">
  <p:tag name="MH" val="20170618180249"/>
  <p:tag name="MH_LIBRARY" val="GRAPHIC"/>
  <p:tag name="MH_TYPE" val="SubTitle"/>
  <p:tag name="MH_ORDER" val="1"/>
</p:tagLst>
</file>

<file path=ppt/tags/tag23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618180306"/>
  <p:tag name="MH_LIBRARY" val="GRAPHIC"/>
</p:tagLst>
</file>

<file path=ppt/tags/tag238.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1"/>
</p:tagLst>
</file>

<file path=ppt/tags/tag239.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2"/>
</p:tagLst>
</file>

<file path=ppt/tags/tag24.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240.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3"/>
</p:tagLst>
</file>

<file path=ppt/tags/tag241.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4"/>
</p:tagLst>
</file>

<file path=ppt/tags/tag242.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5"/>
</p:tagLst>
</file>

<file path=ppt/tags/tag243.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6"/>
</p:tagLst>
</file>

<file path=ppt/tags/tag244.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7"/>
</p:tagLst>
</file>

<file path=ppt/tags/tag245.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8"/>
</p:tagLst>
</file>

<file path=ppt/tags/tag246.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Other"/>
  <p:tag name="MH_ORDER" val="9"/>
</p:tagLst>
</file>

<file path=ppt/tags/tag247.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3"/>
</p:tagLst>
</file>

<file path=ppt/tags/tag248.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1"/>
</p:tagLst>
</file>

<file path=ppt/tags/tag249.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250.xml><?xml version="1.0" encoding="utf-8"?>
<p:tagLst xmlns:a="http://schemas.openxmlformats.org/drawingml/2006/main" xmlns:r="http://schemas.openxmlformats.org/officeDocument/2006/relationships" xmlns:p="http://schemas.openxmlformats.org/presentationml/2006/main">
  <p:tag name="MH" val="20170618180306"/>
  <p:tag name="MH_LIBRARY" val="GRAPHIC"/>
  <p:tag name="MH_TYPE" val="SubTitle"/>
  <p:tag name="MH_ORDER" val="2"/>
</p:tagLst>
</file>

<file path=ppt/tags/tag251.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5"/>
</p:tagLst>
</file>

<file path=ppt/tags/tag252.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Straight Connector 6"/>
</p:tagLst>
</file>

<file path=ppt/tags/tag253.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TextBox 7"/>
</p:tagLst>
</file>

<file path=ppt/tags/tag254.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25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444"/>
  <p:tag name="MH_LIBRARY" val="GRAPHIC"/>
</p:tagLst>
</file>

<file path=ppt/tags/tag256.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4"/>
</p:tagLst>
</file>

<file path=ppt/tags/tag257.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4"/>
</p:tagLst>
</file>

<file path=ppt/tags/tag258.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3"/>
</p:tagLst>
</file>

<file path=ppt/tags/tag259.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618183538"/>
  <p:tag name="MH_LIBRARY" val="GRAPHIC"/>
  <p:tag name="MH_ORDER" val="文本框 8"/>
</p:tagLst>
</file>

<file path=ppt/tags/tag260.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2"/>
</p:tagLst>
</file>

<file path=ppt/tags/tag261.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2"/>
</p:tagLst>
</file>

<file path=ppt/tags/tag262.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Other"/>
  <p:tag name="MH_ORDER" val="1"/>
</p:tagLst>
</file>

<file path=ppt/tags/tag263.xml><?xml version="1.0" encoding="utf-8"?>
<p:tagLst xmlns:a="http://schemas.openxmlformats.org/drawingml/2006/main" xmlns:r="http://schemas.openxmlformats.org/officeDocument/2006/relationships" xmlns:p="http://schemas.openxmlformats.org/presentationml/2006/main">
  <p:tag name="MH" val="20170618180444"/>
  <p:tag name="MH_LIBRARY" val="GRAPHIC"/>
  <p:tag name="MH_TYPE" val="SubTitle"/>
  <p:tag name="MH_ORDER" val="1"/>
</p:tagLst>
</file>

<file path=ppt/tags/tag26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
  <p:tag name="MH" val="20170618180356"/>
  <p:tag name="MH_LIBRARY" val="GRAPHIC"/>
</p:tagLst>
</file>

<file path=ppt/tags/tag265.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Other"/>
  <p:tag name="MH_ORDER" val="1"/>
</p:tagLst>
</file>

<file path=ppt/tags/tag266.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Other"/>
  <p:tag name="MH_ORDER" val="2"/>
</p:tagLst>
</file>

<file path=ppt/tags/tag267.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Other"/>
  <p:tag name="MH_ORDER" val="3"/>
</p:tagLst>
</file>

<file path=ppt/tags/tag268.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SubTitle"/>
  <p:tag name="MH_ORDER" val="1"/>
</p:tagLst>
</file>

<file path=ppt/tags/tag269.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80056"/>
  <p:tag name="MH_LIBRARY" val="GRAPHIC"/>
</p:tagLst>
</file>

<file path=ppt/tags/tag270.xml><?xml version="1.0" encoding="utf-8"?>
<p:tagLst xmlns:a="http://schemas.openxmlformats.org/drawingml/2006/main" xmlns:r="http://schemas.openxmlformats.org/officeDocument/2006/relationships" xmlns:p="http://schemas.openxmlformats.org/presentationml/2006/main">
  <p:tag name="MH" val="20170618180356"/>
  <p:tag name="MH_LIBRARY" val="GRAPHIC"/>
  <p:tag name="MH_TYPE" val="SubTitle"/>
  <p:tag name="MH_ORDER" val="3"/>
</p:tagLst>
</file>

<file path=ppt/tags/tag27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618180239"/>
  <p:tag name="MH_LIBRARY" val="GRAPHIC"/>
</p:tagLst>
</file>

<file path=ppt/tags/tag272.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1"/>
</p:tagLst>
</file>

<file path=ppt/tags/tag273.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1"/>
</p:tagLst>
</file>

<file path=ppt/tags/tag274.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2"/>
</p:tagLst>
</file>

<file path=ppt/tags/tag275.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2"/>
</p:tagLst>
</file>

<file path=ppt/tags/tag276.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3"/>
</p:tagLst>
</file>

<file path=ppt/tags/tag277.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3"/>
</p:tagLst>
</file>

<file path=ppt/tags/tag278.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4"/>
</p:tagLst>
</file>

<file path=ppt/tags/tag279.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
</p:tagLst>
</file>

<file path=ppt/tags/tag280.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5"/>
</p:tagLst>
</file>

<file path=ppt/tags/tag281.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5"/>
</p:tagLst>
</file>

<file path=ppt/tags/tag282.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SubTitle"/>
  <p:tag name="MH_ORDER" val="6"/>
</p:tagLst>
</file>

<file path=ppt/tags/tag283.xml><?xml version="1.0" encoding="utf-8"?>
<p:tagLst xmlns:a="http://schemas.openxmlformats.org/drawingml/2006/main" xmlns:r="http://schemas.openxmlformats.org/officeDocument/2006/relationships" xmlns:p="http://schemas.openxmlformats.org/presentationml/2006/main">
  <p:tag name="MH" val="20170618180239"/>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矩形 2"/>
</p:tagLst>
</file>

<file path=ppt/tags/tag30.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6"/>
</p:tagLst>
</file>

<file path=ppt/tags/tag34.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7"/>
</p:tagLst>
</file>

<file path=ppt/tags/tag35.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8"/>
</p:tagLst>
</file>

<file path=ppt/tags/tag36.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9"/>
</p:tagLst>
</file>

<file path=ppt/tags/tag37.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0"/>
</p:tagLst>
</file>

<file path=ppt/tags/tag38.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1"/>
</p:tagLst>
</file>

<file path=ppt/tags/tag39.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4"/>
  <p:tag name="MH" val="20170618180318"/>
  <p:tag name="MH_LIBRARY" val="GRAPHIC"/>
</p:tagLst>
</file>

<file path=ppt/tags/tag40.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3"/>
</p:tagLst>
</file>

<file path=ppt/tags/tag41.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4"/>
</p:tagLst>
</file>

<file path=ppt/tags/tag42.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5"/>
</p:tagLst>
</file>

<file path=ppt/tags/tag43.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6"/>
</p:tagLst>
</file>

<file path=ppt/tags/tag44.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7"/>
</p:tagLst>
</file>

<file path=ppt/tags/tag46.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8"/>
</p:tagLst>
</file>

<file path=ppt/tags/tag48.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19"/>
</p:tagLst>
</file>

<file path=ppt/tags/tag5.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矩形 2"/>
</p:tagLst>
</file>

<file path=ppt/tags/tag50.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SubTitle"/>
  <p:tag name="MH_ORDER" val="4"/>
</p:tagLst>
</file>

<file path=ppt/tags/tag51.xml><?xml version="1.0" encoding="utf-8"?>
<p:tagLst xmlns:a="http://schemas.openxmlformats.org/drawingml/2006/main" xmlns:r="http://schemas.openxmlformats.org/officeDocument/2006/relationships" xmlns:p="http://schemas.openxmlformats.org/presentationml/2006/main">
  <p:tag name="MH" val="20170618180056"/>
  <p:tag name="MH_LIBRARY" val="GRAPHIC"/>
  <p:tag name="MH_TYPE" val="Other"/>
  <p:tag name="MH_ORDER" val="20"/>
</p:tagLst>
</file>

<file path=ppt/tags/tag5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SubTitle"/>
  <p:tag name="MH" val="20170618180221"/>
  <p:tag name="MH_LIBRARY" val="GRAPHIC"/>
</p:tagLst>
</file>

<file path=ppt/tags/tag53.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6"/>
</p:tagLst>
</file>

<file path=ppt/tags/tag56.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SubTitle"/>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Rectangle 73"/>
</p:tagLst>
</file>

<file path=ppt/tags/tag60.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3"/>
</p:tagLst>
</file>

<file path=ppt/tags/tag62.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7"/>
</p:tagLst>
</file>

<file path=ppt/tags/tag66.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8"/>
</p:tagLst>
</file>

<file path=ppt/tags/tag67.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9"/>
</p:tagLst>
</file>

<file path=ppt/tags/tag68.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0"/>
</p:tagLst>
</file>

<file path=ppt/tags/tag69.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文本框 69"/>
</p:tagLst>
</file>

<file path=ppt/tags/tag70.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2"/>
</p:tagLst>
</file>

<file path=ppt/tags/tag71.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3"/>
</p:tagLst>
</file>

<file path=ppt/tags/tag72.xml><?xml version="1.0" encoding="utf-8"?>
<p:tagLst xmlns:a="http://schemas.openxmlformats.org/drawingml/2006/main" xmlns:r="http://schemas.openxmlformats.org/officeDocument/2006/relationships" xmlns:p="http://schemas.openxmlformats.org/presentationml/2006/main">
  <p:tag name="MH" val="20170618180221"/>
  <p:tag name="MH_LIBRARY" val="GRAPHIC"/>
  <p:tag name="MH_TYPE" val="Other"/>
  <p:tag name="MH_ORDER" val="14"/>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18175928"/>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4"/>
</p:tagLst>
</file>

<file path=ppt/tags/tag7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8"/>
</p:tagLst>
</file>

<file path=ppt/tags/tag7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9"/>
</p:tagLst>
</file>

<file path=ppt/tags/tag7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6"/>
</p:tagLst>
</file>

<file path=ppt/tags/tag7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0"/>
</p:tagLst>
</file>

<file path=ppt/tags/tag8.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Straight Connector 70"/>
</p:tagLst>
</file>

<file path=ppt/tags/tag8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3"/>
</p:tagLst>
</file>

<file path=ppt/tags/tag83.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4"/>
</p:tagLst>
</file>

<file path=ppt/tags/tag8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5"/>
</p:tagLst>
</file>

<file path=ppt/tags/tag8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6"/>
</p:tagLst>
</file>

<file path=ppt/tags/tag8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7"/>
</p:tagLst>
</file>

<file path=ppt/tags/tag8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8"/>
</p:tagLst>
</file>

<file path=ppt/tags/tag8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9"/>
</p:tagLst>
</file>

<file path=ppt/tags/tag8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0"/>
</p:tagLst>
</file>

<file path=ppt/tags/tag9.xml><?xml version="1.0" encoding="utf-8"?>
<p:tagLst xmlns:a="http://schemas.openxmlformats.org/drawingml/2006/main" xmlns:r="http://schemas.openxmlformats.org/officeDocument/2006/relationships" xmlns:p="http://schemas.openxmlformats.org/presentationml/2006/main">
  <p:tag name="MH" val="20170618180318"/>
  <p:tag name="MH_LIBRARY" val="GRAPHIC"/>
  <p:tag name="MH_ORDER" val="TextBox 71"/>
</p:tagLst>
</file>

<file path=ppt/tags/tag90.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1"/>
</p:tagLst>
</file>

<file path=ppt/tags/tag91.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2"/>
</p:tagLst>
</file>

<file path=ppt/tags/tag92.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3"/>
</p:tagLst>
</file>

<file path=ppt/tags/tag93.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4"/>
</p:tagLst>
</file>

<file path=ppt/tags/tag94.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5"/>
</p:tagLst>
</file>

<file path=ppt/tags/tag95.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6"/>
</p:tagLst>
</file>

<file path=ppt/tags/tag96.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7"/>
</p:tagLst>
</file>

<file path=ppt/tags/tag97.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8"/>
</p:tagLst>
</file>

<file path=ppt/tags/tag98.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1"/>
</p:tagLst>
</file>

<file path=ppt/tags/tag99.xml><?xml version="1.0" encoding="utf-8"?>
<p:tagLst xmlns:a="http://schemas.openxmlformats.org/drawingml/2006/main" xmlns:r="http://schemas.openxmlformats.org/officeDocument/2006/relationships" xmlns:p="http://schemas.openxmlformats.org/presentationml/2006/main">
  <p:tag name="MH" val="20170618175928"/>
  <p:tag name="MH_LIBRARY" val="GRAPHIC"/>
  <p:tag name="MH_TYPE" val="Other"/>
  <p:tag name="MH_ORDER" val="2"/>
</p:tagLst>
</file>

<file path=ppt/theme/theme1.xml><?xml version="1.0" encoding="utf-8"?>
<a:theme xmlns:a="http://schemas.openxmlformats.org/drawingml/2006/main" name="Office 主题">
  <a:themeElements>
    <a:clrScheme name="Middle School">
      <a:dk1>
        <a:srgbClr val="000000"/>
      </a:dk1>
      <a:lt1>
        <a:sysClr val="window" lastClr="FFFFFF"/>
      </a:lt1>
      <a:dk2>
        <a:srgbClr val="44546A"/>
      </a:dk2>
      <a:lt2>
        <a:srgbClr val="FADC2B"/>
      </a:lt2>
      <a:accent1>
        <a:srgbClr val="3917B7"/>
      </a:accent1>
      <a:accent2>
        <a:srgbClr val="FF0096"/>
      </a:accent2>
      <a:accent3>
        <a:srgbClr val="E4004E"/>
      </a:accent3>
      <a:accent4>
        <a:srgbClr val="FF5300"/>
      </a:accent4>
      <a:accent5>
        <a:srgbClr val="F6AE1A"/>
      </a:accent5>
      <a:accent6>
        <a:srgbClr val="3BB278"/>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75A461E6-9892-4864-ADA6-4FE6DA65F7CC}" vid="{FB244D67-953E-4772-B710-77487C8CE6D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8000B34-4C67-491A-90F5-448311F076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中小学演示文稿设计模板(宽屏)</Template>
  <TotalTime>0</TotalTime>
  <Words>1071</Words>
  <Application>Microsoft Office PowerPoint</Application>
  <PresentationFormat>宽屏</PresentationFormat>
  <Paragraphs>228</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等线</vt:lpstr>
      <vt:lpstr>汉仪黑荔枝体简</vt:lpstr>
      <vt:lpstr>微软雅黑</vt:lpstr>
      <vt:lpstr>幼圆</vt:lpstr>
      <vt:lpstr>Arial</vt:lpstr>
      <vt:lpstr>Bodoni MT Black</vt:lpstr>
      <vt:lpstr>Brush Script MT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演示文稿2.pptx</dc:title>
  <dc:creator/>
  <cp:keywords/>
  <cp:lastModifiedBy/>
  <cp:revision>1</cp:revision>
  <dcterms:created xsi:type="dcterms:W3CDTF">2017-06-18T01:00:42Z</dcterms:created>
  <dcterms:modified xsi:type="dcterms:W3CDTF">2019-03-28T10:47:01Z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TC043308539991</vt:lpwstr>
  </property>
</Properties>
</file>