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6"/>
  </p:notesMasterIdLst>
  <p:sldIdLst>
    <p:sldId id="2745" r:id="rId2"/>
    <p:sldId id="2746" r:id="rId3"/>
    <p:sldId id="2747" r:id="rId4"/>
    <p:sldId id="2752" r:id="rId5"/>
    <p:sldId id="2776" r:id="rId6"/>
    <p:sldId id="2754" r:id="rId7"/>
    <p:sldId id="2753" r:id="rId8"/>
    <p:sldId id="2769" r:id="rId9"/>
    <p:sldId id="2777" r:id="rId10"/>
    <p:sldId id="2772" r:id="rId11"/>
    <p:sldId id="2756" r:id="rId12"/>
    <p:sldId id="2766" r:id="rId13"/>
    <p:sldId id="2775" r:id="rId14"/>
    <p:sldId id="2778" r:id="rId15"/>
    <p:sldId id="2759" r:id="rId16"/>
    <p:sldId id="2760" r:id="rId17"/>
    <p:sldId id="2762" r:id="rId18"/>
    <p:sldId id="2768" r:id="rId19"/>
    <p:sldId id="2751" r:id="rId20"/>
    <p:sldId id="2774" r:id="rId21"/>
    <p:sldId id="2779" r:id="rId22"/>
    <p:sldId id="2755" r:id="rId23"/>
    <p:sldId id="2763" r:id="rId24"/>
    <p:sldId id="2780" r:id="rId25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5366"/>
    <a:srgbClr val="262626"/>
    <a:srgbClr val="705F5E"/>
    <a:srgbClr val="BFBFBF"/>
    <a:srgbClr val="212E3C"/>
    <a:srgbClr val="FBBF09"/>
    <a:srgbClr val="EF4232"/>
    <a:srgbClr val="03A9F0"/>
    <a:srgbClr val="FFFFFF"/>
    <a:srgbClr val="FAB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2986" autoAdjust="0"/>
  </p:normalViewPr>
  <p:slideViewPr>
    <p:cSldViewPr>
      <p:cViewPr varScale="1">
        <p:scale>
          <a:sx n="105" d="100"/>
          <a:sy n="105" d="100"/>
        </p:scale>
        <p:origin x="552" y="114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55921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52874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60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445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84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46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81309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491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7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1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80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81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94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0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02292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1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35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95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79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372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039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E3AD87B8-9A4B-45E2-BBE5-FB86ADE287A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461" y="6703596"/>
            <a:ext cx="4339828" cy="3861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492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1422431" y="2791003"/>
            <a:ext cx="79333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cap="all" dirty="0">
                <a:solidFill>
                  <a:srgbClr val="815366"/>
                </a:solidFill>
                <a:cs typeface="Arial" panose="020B0604020202020204" pitchFamily="34" charset="0"/>
              </a:rPr>
              <a:t>教师公开课说课</a:t>
            </a:r>
            <a:r>
              <a:rPr lang="en-US" altLang="zh-CN" sz="5400" b="1" cap="all" dirty="0">
                <a:solidFill>
                  <a:srgbClr val="815366"/>
                </a:solidFill>
                <a:cs typeface="Arial" panose="020B0604020202020204" pitchFamily="34" charset="0"/>
              </a:rPr>
              <a:t>PPT</a:t>
            </a:r>
            <a:r>
              <a:rPr lang="zh-CN" altLang="en-US" sz="5400" b="1" cap="all" dirty="0">
                <a:solidFill>
                  <a:srgbClr val="815366"/>
                </a:solidFill>
                <a:cs typeface="Arial" panose="020B0604020202020204" pitchFamily="34" charset="0"/>
              </a:rPr>
              <a:t>模板</a:t>
            </a:r>
            <a:endParaRPr lang="en-US" altLang="zh-CN" sz="5400" b="1" cap="all" dirty="0">
              <a:solidFill>
                <a:srgbClr val="815366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US" altLang="zh-CN" sz="16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Education teaching training lecture PPT</a:t>
            </a:r>
            <a:endParaRPr lang="zh-CN" altLang="en-US" sz="1600" cap="all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1316807" y="3367067"/>
            <a:ext cx="550092" cy="896888"/>
          </a:xfrm>
          <a:custGeom>
            <a:avLst/>
            <a:gdLst>
              <a:gd name="T0" fmla="*/ 454852 w 3085"/>
              <a:gd name="T1" fmla="*/ 674490 h 5033"/>
              <a:gd name="T2" fmla="*/ 367366 w 3085"/>
              <a:gd name="T3" fmla="*/ 534445 h 5033"/>
              <a:gd name="T4" fmla="*/ 234811 w 3085"/>
              <a:gd name="T5" fmla="*/ 639290 h 5033"/>
              <a:gd name="T6" fmla="*/ 142780 w 3085"/>
              <a:gd name="T7" fmla="*/ 819078 h 5033"/>
              <a:gd name="T8" fmla="*/ 103393 w 3085"/>
              <a:gd name="T9" fmla="*/ 1068889 h 5033"/>
              <a:gd name="T10" fmla="*/ 124980 w 3085"/>
              <a:gd name="T11" fmla="*/ 1264953 h 5033"/>
              <a:gd name="T12" fmla="*/ 202998 w 3085"/>
              <a:gd name="T13" fmla="*/ 1305453 h 5033"/>
              <a:gd name="T14" fmla="*/ 458261 w 3085"/>
              <a:gd name="T15" fmla="*/ 1220290 h 5033"/>
              <a:gd name="T16" fmla="*/ 413192 w 3085"/>
              <a:gd name="T17" fmla="*/ 956853 h 5033"/>
              <a:gd name="T18" fmla="*/ 555594 w 3085"/>
              <a:gd name="T19" fmla="*/ 1014764 h 5033"/>
              <a:gd name="T20" fmla="*/ 562411 w 3085"/>
              <a:gd name="T21" fmla="*/ 1226725 h 5033"/>
              <a:gd name="T22" fmla="*/ 803281 w 3085"/>
              <a:gd name="T23" fmla="*/ 1306967 h 5033"/>
              <a:gd name="T24" fmla="*/ 869180 w 3085"/>
              <a:gd name="T25" fmla="*/ 1233159 h 5033"/>
              <a:gd name="T26" fmla="*/ 875997 w 3085"/>
              <a:gd name="T27" fmla="*/ 1003787 h 5033"/>
              <a:gd name="T28" fmla="*/ 823733 w 3085"/>
              <a:gd name="T29" fmla="*/ 769873 h 5033"/>
              <a:gd name="T30" fmla="*/ 720719 w 3085"/>
              <a:gd name="T31" fmla="*/ 607496 h 5033"/>
              <a:gd name="T32" fmla="*/ 580968 w 3085"/>
              <a:gd name="T33" fmla="*/ 521197 h 5033"/>
              <a:gd name="T34" fmla="*/ 545747 w 3085"/>
              <a:gd name="T35" fmla="*/ 701742 h 5033"/>
              <a:gd name="T36" fmla="*/ 442733 w 3085"/>
              <a:gd name="T37" fmla="*/ 971993 h 5033"/>
              <a:gd name="T38" fmla="*/ 515448 w 3085"/>
              <a:gd name="T39" fmla="*/ 995460 h 5033"/>
              <a:gd name="T40" fmla="*/ 541202 w 3085"/>
              <a:gd name="T41" fmla="*/ 769873 h 5033"/>
              <a:gd name="T42" fmla="*/ 471137 w 3085"/>
              <a:gd name="T43" fmla="*/ 740728 h 5033"/>
              <a:gd name="T44" fmla="*/ 442354 w 3085"/>
              <a:gd name="T45" fmla="*/ 769873 h 5033"/>
              <a:gd name="T46" fmla="*/ 874104 w 3085"/>
              <a:gd name="T47" fmla="*/ 339516 h 5033"/>
              <a:gd name="T48" fmla="*/ 1086949 w 3085"/>
              <a:gd name="T49" fmla="*/ 289175 h 5033"/>
              <a:gd name="T50" fmla="*/ 1168375 w 3085"/>
              <a:gd name="T51" fmla="*/ 82892 h 5033"/>
              <a:gd name="T52" fmla="*/ 1117247 w 3085"/>
              <a:gd name="T53" fmla="*/ 757 h 5033"/>
              <a:gd name="T54" fmla="*/ 1055514 w 3085"/>
              <a:gd name="T55" fmla="*/ 46934 h 5033"/>
              <a:gd name="T56" fmla="*/ 1030897 w 3085"/>
              <a:gd name="T57" fmla="*/ 188494 h 5033"/>
              <a:gd name="T58" fmla="*/ 933564 w 3085"/>
              <a:gd name="T59" fmla="*/ 234293 h 5033"/>
              <a:gd name="T60" fmla="*/ 711629 w 3085"/>
              <a:gd name="T61" fmla="*/ 200985 h 5033"/>
              <a:gd name="T62" fmla="*/ 523780 w 3085"/>
              <a:gd name="T63" fmla="*/ 277442 h 5033"/>
              <a:gd name="T64" fmla="*/ 415843 w 3085"/>
              <a:gd name="T65" fmla="*/ 430357 h 5033"/>
              <a:gd name="T66" fmla="*/ 234432 w 3085"/>
              <a:gd name="T67" fmla="*/ 518548 h 5033"/>
              <a:gd name="T68" fmla="*/ 95439 w 3085"/>
              <a:gd name="T69" fmla="*/ 702121 h 5033"/>
              <a:gd name="T70" fmla="*/ 14392 w 3085"/>
              <a:gd name="T71" fmla="*/ 975021 h 5033"/>
              <a:gd name="T72" fmla="*/ 5681 w 3085"/>
              <a:gd name="T73" fmla="*/ 1303182 h 5033"/>
              <a:gd name="T74" fmla="*/ 77639 w 3085"/>
              <a:gd name="T75" fmla="*/ 1601820 h 5033"/>
              <a:gd name="T76" fmla="*/ 216632 w 3085"/>
              <a:gd name="T77" fmla="*/ 1800155 h 5033"/>
              <a:gd name="T78" fmla="*/ 404860 w 3085"/>
              <a:gd name="T79" fmla="*/ 1895537 h 5033"/>
              <a:gd name="T80" fmla="*/ 602935 w 3085"/>
              <a:gd name="T81" fmla="*/ 1889860 h 5033"/>
              <a:gd name="T82" fmla="*/ 785860 w 3085"/>
              <a:gd name="T83" fmla="*/ 1781987 h 5033"/>
              <a:gd name="T84" fmla="*/ 918036 w 3085"/>
              <a:gd name="T85" fmla="*/ 1571918 h 5033"/>
              <a:gd name="T86" fmla="*/ 980905 w 3085"/>
              <a:gd name="T87" fmla="*/ 1261547 h 5033"/>
              <a:gd name="T88" fmla="*/ 965377 w 3085"/>
              <a:gd name="T89" fmla="*/ 947769 h 5033"/>
              <a:gd name="T90" fmla="*/ 883193 w 3085"/>
              <a:gd name="T91" fmla="*/ 691901 h 5033"/>
              <a:gd name="T92" fmla="*/ 748745 w 3085"/>
              <a:gd name="T93" fmla="*/ 518169 h 5033"/>
              <a:gd name="T94" fmla="*/ 575666 w 3085"/>
              <a:gd name="T95" fmla="*/ 431871 h 5033"/>
              <a:gd name="T96" fmla="*/ 633611 w 3085"/>
              <a:gd name="T97" fmla="*/ 326647 h 5033"/>
              <a:gd name="T98" fmla="*/ 920308 w 3085"/>
              <a:gd name="T99" fmla="*/ 1231645 h 5033"/>
              <a:gd name="T100" fmla="*/ 856682 w 3085"/>
              <a:gd name="T101" fmla="*/ 1355415 h 5033"/>
              <a:gd name="T102" fmla="*/ 660501 w 3085"/>
              <a:gd name="T103" fmla="*/ 1299018 h 5033"/>
              <a:gd name="T104" fmla="*/ 458261 w 3085"/>
              <a:gd name="T105" fmla="*/ 1261547 h 5033"/>
              <a:gd name="T106" fmla="*/ 192772 w 3085"/>
              <a:gd name="T107" fmla="*/ 1351630 h 5033"/>
              <a:gd name="T108" fmla="*/ 92410 w 3085"/>
              <a:gd name="T109" fmla="*/ 1329299 h 5033"/>
              <a:gd name="T110" fmla="*/ 58703 w 3085"/>
              <a:gd name="T111" fmla="*/ 1130964 h 5033"/>
              <a:gd name="T112" fmla="*/ 96954 w 3085"/>
              <a:gd name="T113" fmla="*/ 833840 h 5033"/>
              <a:gd name="T114" fmla="*/ 200726 w 3085"/>
              <a:gd name="T115" fmla="*/ 620743 h 5033"/>
              <a:gd name="T116" fmla="*/ 352974 w 3085"/>
              <a:gd name="T117" fmla="*/ 497730 h 5033"/>
              <a:gd name="T118" fmla="*/ 524917 w 3085"/>
              <a:gd name="T119" fmla="*/ 470478 h 5033"/>
              <a:gd name="T120" fmla="*/ 698374 w 3085"/>
              <a:gd name="T121" fmla="*/ 537094 h 5033"/>
              <a:gd name="T122" fmla="*/ 832444 w 3085"/>
              <a:gd name="T123" fmla="*/ 697957 h 5033"/>
              <a:gd name="T124" fmla="*/ 911219 w 3085"/>
              <a:gd name="T125" fmla="*/ 946633 h 50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85" h="5033">
                <a:moveTo>
                  <a:pt x="1073" y="2299"/>
                </a:moveTo>
                <a:lnTo>
                  <a:pt x="1073" y="2299"/>
                </a:lnTo>
                <a:lnTo>
                  <a:pt x="1073" y="2250"/>
                </a:lnTo>
                <a:lnTo>
                  <a:pt x="1076" y="2203"/>
                </a:lnTo>
                <a:lnTo>
                  <a:pt x="1079" y="2156"/>
                </a:lnTo>
                <a:lnTo>
                  <a:pt x="1085" y="2113"/>
                </a:lnTo>
                <a:lnTo>
                  <a:pt x="1091" y="2069"/>
                </a:lnTo>
                <a:lnTo>
                  <a:pt x="1099" y="2028"/>
                </a:lnTo>
                <a:lnTo>
                  <a:pt x="1108" y="1988"/>
                </a:lnTo>
                <a:lnTo>
                  <a:pt x="1118" y="1952"/>
                </a:lnTo>
                <a:lnTo>
                  <a:pt x="1130" y="1917"/>
                </a:lnTo>
                <a:lnTo>
                  <a:pt x="1142" y="1884"/>
                </a:lnTo>
                <a:lnTo>
                  <a:pt x="1156" y="1854"/>
                </a:lnTo>
                <a:lnTo>
                  <a:pt x="1170" y="1826"/>
                </a:lnTo>
                <a:lnTo>
                  <a:pt x="1186" y="1802"/>
                </a:lnTo>
                <a:lnTo>
                  <a:pt x="1193" y="1792"/>
                </a:lnTo>
                <a:lnTo>
                  <a:pt x="1201" y="1782"/>
                </a:lnTo>
                <a:lnTo>
                  <a:pt x="1209" y="1771"/>
                </a:lnTo>
                <a:lnTo>
                  <a:pt x="1218" y="1763"/>
                </a:lnTo>
                <a:lnTo>
                  <a:pt x="1226" y="1755"/>
                </a:lnTo>
                <a:lnTo>
                  <a:pt x="1236" y="1748"/>
                </a:lnTo>
                <a:lnTo>
                  <a:pt x="1236" y="1346"/>
                </a:lnTo>
                <a:lnTo>
                  <a:pt x="1210" y="1348"/>
                </a:lnTo>
                <a:lnTo>
                  <a:pt x="1186" y="1351"/>
                </a:lnTo>
                <a:lnTo>
                  <a:pt x="1160" y="1355"/>
                </a:lnTo>
                <a:lnTo>
                  <a:pt x="1136" y="1360"/>
                </a:lnTo>
                <a:lnTo>
                  <a:pt x="1111" y="1365"/>
                </a:lnTo>
                <a:lnTo>
                  <a:pt x="1087" y="1371"/>
                </a:lnTo>
                <a:lnTo>
                  <a:pt x="1063" y="1377"/>
                </a:lnTo>
                <a:lnTo>
                  <a:pt x="1040" y="1385"/>
                </a:lnTo>
                <a:lnTo>
                  <a:pt x="1017" y="1394"/>
                </a:lnTo>
                <a:lnTo>
                  <a:pt x="993" y="1403"/>
                </a:lnTo>
                <a:lnTo>
                  <a:pt x="970" y="1412"/>
                </a:lnTo>
                <a:lnTo>
                  <a:pt x="947" y="1423"/>
                </a:lnTo>
                <a:lnTo>
                  <a:pt x="924" y="1434"/>
                </a:lnTo>
                <a:lnTo>
                  <a:pt x="901" y="1446"/>
                </a:lnTo>
                <a:lnTo>
                  <a:pt x="880" y="1459"/>
                </a:lnTo>
                <a:lnTo>
                  <a:pt x="858" y="1472"/>
                </a:lnTo>
                <a:lnTo>
                  <a:pt x="836" y="1486"/>
                </a:lnTo>
                <a:lnTo>
                  <a:pt x="816" y="1501"/>
                </a:lnTo>
                <a:lnTo>
                  <a:pt x="795" y="1517"/>
                </a:lnTo>
                <a:lnTo>
                  <a:pt x="774" y="1533"/>
                </a:lnTo>
                <a:lnTo>
                  <a:pt x="754" y="1550"/>
                </a:lnTo>
                <a:lnTo>
                  <a:pt x="733" y="1568"/>
                </a:lnTo>
                <a:lnTo>
                  <a:pt x="714" y="1586"/>
                </a:lnTo>
                <a:lnTo>
                  <a:pt x="695" y="1605"/>
                </a:lnTo>
                <a:lnTo>
                  <a:pt x="675" y="1625"/>
                </a:lnTo>
                <a:lnTo>
                  <a:pt x="657" y="1645"/>
                </a:lnTo>
                <a:lnTo>
                  <a:pt x="639" y="1666"/>
                </a:lnTo>
                <a:lnTo>
                  <a:pt x="620" y="1689"/>
                </a:lnTo>
                <a:lnTo>
                  <a:pt x="603" y="1711"/>
                </a:lnTo>
                <a:lnTo>
                  <a:pt x="586" y="1735"/>
                </a:lnTo>
                <a:lnTo>
                  <a:pt x="568" y="1758"/>
                </a:lnTo>
                <a:lnTo>
                  <a:pt x="552" y="1783"/>
                </a:lnTo>
                <a:lnTo>
                  <a:pt x="536" y="1808"/>
                </a:lnTo>
                <a:lnTo>
                  <a:pt x="520" y="1835"/>
                </a:lnTo>
                <a:lnTo>
                  <a:pt x="505" y="1861"/>
                </a:lnTo>
                <a:lnTo>
                  <a:pt x="490" y="1889"/>
                </a:lnTo>
                <a:lnTo>
                  <a:pt x="476" y="1916"/>
                </a:lnTo>
                <a:lnTo>
                  <a:pt x="462" y="1945"/>
                </a:lnTo>
                <a:lnTo>
                  <a:pt x="448" y="1974"/>
                </a:lnTo>
                <a:lnTo>
                  <a:pt x="435" y="2004"/>
                </a:lnTo>
                <a:lnTo>
                  <a:pt x="423" y="2034"/>
                </a:lnTo>
                <a:lnTo>
                  <a:pt x="410" y="2066"/>
                </a:lnTo>
                <a:lnTo>
                  <a:pt x="398" y="2097"/>
                </a:lnTo>
                <a:lnTo>
                  <a:pt x="387" y="2130"/>
                </a:lnTo>
                <a:lnTo>
                  <a:pt x="377" y="2164"/>
                </a:lnTo>
                <a:lnTo>
                  <a:pt x="367" y="2197"/>
                </a:lnTo>
                <a:lnTo>
                  <a:pt x="356" y="2232"/>
                </a:lnTo>
                <a:lnTo>
                  <a:pt x="347" y="2267"/>
                </a:lnTo>
                <a:lnTo>
                  <a:pt x="338" y="2303"/>
                </a:lnTo>
                <a:lnTo>
                  <a:pt x="330" y="2339"/>
                </a:lnTo>
                <a:lnTo>
                  <a:pt x="322" y="2376"/>
                </a:lnTo>
                <a:lnTo>
                  <a:pt x="315" y="2414"/>
                </a:lnTo>
                <a:lnTo>
                  <a:pt x="309" y="2452"/>
                </a:lnTo>
                <a:lnTo>
                  <a:pt x="302" y="2491"/>
                </a:lnTo>
                <a:lnTo>
                  <a:pt x="296" y="2530"/>
                </a:lnTo>
                <a:lnTo>
                  <a:pt x="291" y="2570"/>
                </a:lnTo>
                <a:lnTo>
                  <a:pt x="287" y="2611"/>
                </a:lnTo>
                <a:lnTo>
                  <a:pt x="283" y="2652"/>
                </a:lnTo>
                <a:lnTo>
                  <a:pt x="280" y="2694"/>
                </a:lnTo>
                <a:lnTo>
                  <a:pt x="277" y="2737"/>
                </a:lnTo>
                <a:lnTo>
                  <a:pt x="275" y="2780"/>
                </a:lnTo>
                <a:lnTo>
                  <a:pt x="273" y="2824"/>
                </a:lnTo>
                <a:lnTo>
                  <a:pt x="273" y="2868"/>
                </a:lnTo>
                <a:lnTo>
                  <a:pt x="272" y="2913"/>
                </a:lnTo>
                <a:lnTo>
                  <a:pt x="273" y="2957"/>
                </a:lnTo>
                <a:lnTo>
                  <a:pt x="273" y="2999"/>
                </a:lnTo>
                <a:lnTo>
                  <a:pt x="275" y="3039"/>
                </a:lnTo>
                <a:lnTo>
                  <a:pt x="277" y="3076"/>
                </a:lnTo>
                <a:lnTo>
                  <a:pt x="280" y="3111"/>
                </a:lnTo>
                <a:lnTo>
                  <a:pt x="283" y="3144"/>
                </a:lnTo>
                <a:lnTo>
                  <a:pt x="287" y="3176"/>
                </a:lnTo>
                <a:lnTo>
                  <a:pt x="291" y="3205"/>
                </a:lnTo>
                <a:lnTo>
                  <a:pt x="296" y="3232"/>
                </a:lnTo>
                <a:lnTo>
                  <a:pt x="302" y="3258"/>
                </a:lnTo>
                <a:lnTo>
                  <a:pt x="309" y="3282"/>
                </a:lnTo>
                <a:lnTo>
                  <a:pt x="315" y="3303"/>
                </a:lnTo>
                <a:lnTo>
                  <a:pt x="322" y="3324"/>
                </a:lnTo>
                <a:lnTo>
                  <a:pt x="330" y="3342"/>
                </a:lnTo>
                <a:lnTo>
                  <a:pt x="338" y="3359"/>
                </a:lnTo>
                <a:lnTo>
                  <a:pt x="347" y="3375"/>
                </a:lnTo>
                <a:lnTo>
                  <a:pt x="356" y="3388"/>
                </a:lnTo>
                <a:lnTo>
                  <a:pt x="367" y="3400"/>
                </a:lnTo>
                <a:lnTo>
                  <a:pt x="377" y="3411"/>
                </a:lnTo>
                <a:lnTo>
                  <a:pt x="387" y="3422"/>
                </a:lnTo>
                <a:lnTo>
                  <a:pt x="398" y="3430"/>
                </a:lnTo>
                <a:lnTo>
                  <a:pt x="410" y="3436"/>
                </a:lnTo>
                <a:lnTo>
                  <a:pt x="423" y="3442"/>
                </a:lnTo>
                <a:lnTo>
                  <a:pt x="435" y="3447"/>
                </a:lnTo>
                <a:lnTo>
                  <a:pt x="448" y="3450"/>
                </a:lnTo>
                <a:lnTo>
                  <a:pt x="461" y="3452"/>
                </a:lnTo>
                <a:lnTo>
                  <a:pt x="476" y="3453"/>
                </a:lnTo>
                <a:lnTo>
                  <a:pt x="490" y="3454"/>
                </a:lnTo>
                <a:lnTo>
                  <a:pt x="505" y="3453"/>
                </a:lnTo>
                <a:lnTo>
                  <a:pt x="520" y="3452"/>
                </a:lnTo>
                <a:lnTo>
                  <a:pt x="536" y="3449"/>
                </a:lnTo>
                <a:lnTo>
                  <a:pt x="552" y="3446"/>
                </a:lnTo>
                <a:lnTo>
                  <a:pt x="586" y="3438"/>
                </a:lnTo>
                <a:lnTo>
                  <a:pt x="620" y="3427"/>
                </a:lnTo>
                <a:lnTo>
                  <a:pt x="657" y="3413"/>
                </a:lnTo>
                <a:lnTo>
                  <a:pt x="695" y="3398"/>
                </a:lnTo>
                <a:lnTo>
                  <a:pt x="774" y="3364"/>
                </a:lnTo>
                <a:lnTo>
                  <a:pt x="858" y="3328"/>
                </a:lnTo>
                <a:lnTo>
                  <a:pt x="901" y="3310"/>
                </a:lnTo>
                <a:lnTo>
                  <a:pt x="946" y="3292"/>
                </a:lnTo>
                <a:lnTo>
                  <a:pt x="993" y="3276"/>
                </a:lnTo>
                <a:lnTo>
                  <a:pt x="1040" y="3261"/>
                </a:lnTo>
                <a:lnTo>
                  <a:pt x="1087" y="3247"/>
                </a:lnTo>
                <a:lnTo>
                  <a:pt x="1111" y="3241"/>
                </a:lnTo>
                <a:lnTo>
                  <a:pt x="1136" y="3236"/>
                </a:lnTo>
                <a:lnTo>
                  <a:pt x="1160" y="3231"/>
                </a:lnTo>
                <a:lnTo>
                  <a:pt x="1185" y="3227"/>
                </a:lnTo>
                <a:lnTo>
                  <a:pt x="1210" y="3224"/>
                </a:lnTo>
                <a:lnTo>
                  <a:pt x="1236" y="3221"/>
                </a:lnTo>
                <a:lnTo>
                  <a:pt x="1236" y="2849"/>
                </a:lnTo>
                <a:lnTo>
                  <a:pt x="1226" y="2842"/>
                </a:lnTo>
                <a:lnTo>
                  <a:pt x="1218" y="2835"/>
                </a:lnTo>
                <a:lnTo>
                  <a:pt x="1209" y="2826"/>
                </a:lnTo>
                <a:lnTo>
                  <a:pt x="1201" y="2816"/>
                </a:lnTo>
                <a:lnTo>
                  <a:pt x="1193" y="2806"/>
                </a:lnTo>
                <a:lnTo>
                  <a:pt x="1186" y="2795"/>
                </a:lnTo>
                <a:lnTo>
                  <a:pt x="1170" y="2771"/>
                </a:lnTo>
                <a:lnTo>
                  <a:pt x="1156" y="2743"/>
                </a:lnTo>
                <a:lnTo>
                  <a:pt x="1142" y="2714"/>
                </a:lnTo>
                <a:lnTo>
                  <a:pt x="1130" y="2681"/>
                </a:lnTo>
                <a:lnTo>
                  <a:pt x="1118" y="2646"/>
                </a:lnTo>
                <a:lnTo>
                  <a:pt x="1108" y="2609"/>
                </a:lnTo>
                <a:lnTo>
                  <a:pt x="1099" y="2569"/>
                </a:lnTo>
                <a:lnTo>
                  <a:pt x="1091" y="2528"/>
                </a:lnTo>
                <a:lnTo>
                  <a:pt x="1085" y="2485"/>
                </a:lnTo>
                <a:lnTo>
                  <a:pt x="1079" y="2441"/>
                </a:lnTo>
                <a:lnTo>
                  <a:pt x="1076" y="2395"/>
                </a:lnTo>
                <a:lnTo>
                  <a:pt x="1073" y="2347"/>
                </a:lnTo>
                <a:lnTo>
                  <a:pt x="1073" y="2299"/>
                </a:lnTo>
                <a:close/>
                <a:moveTo>
                  <a:pt x="1525" y="2299"/>
                </a:moveTo>
                <a:lnTo>
                  <a:pt x="1525" y="2299"/>
                </a:lnTo>
                <a:lnTo>
                  <a:pt x="1524" y="2347"/>
                </a:lnTo>
                <a:lnTo>
                  <a:pt x="1522" y="2395"/>
                </a:lnTo>
                <a:lnTo>
                  <a:pt x="1518" y="2441"/>
                </a:lnTo>
                <a:lnTo>
                  <a:pt x="1513" y="2485"/>
                </a:lnTo>
                <a:lnTo>
                  <a:pt x="1506" y="2528"/>
                </a:lnTo>
                <a:lnTo>
                  <a:pt x="1498" y="2569"/>
                </a:lnTo>
                <a:lnTo>
                  <a:pt x="1489" y="2609"/>
                </a:lnTo>
                <a:lnTo>
                  <a:pt x="1479" y="2646"/>
                </a:lnTo>
                <a:lnTo>
                  <a:pt x="1467" y="2681"/>
                </a:lnTo>
                <a:lnTo>
                  <a:pt x="1455" y="2714"/>
                </a:lnTo>
                <a:lnTo>
                  <a:pt x="1441" y="2743"/>
                </a:lnTo>
                <a:lnTo>
                  <a:pt x="1427" y="2771"/>
                </a:lnTo>
                <a:lnTo>
                  <a:pt x="1412" y="2795"/>
                </a:lnTo>
                <a:lnTo>
                  <a:pt x="1404" y="2806"/>
                </a:lnTo>
                <a:lnTo>
                  <a:pt x="1396" y="2816"/>
                </a:lnTo>
                <a:lnTo>
                  <a:pt x="1387" y="2826"/>
                </a:lnTo>
                <a:lnTo>
                  <a:pt x="1379" y="2835"/>
                </a:lnTo>
                <a:lnTo>
                  <a:pt x="1370" y="2842"/>
                </a:lnTo>
                <a:lnTo>
                  <a:pt x="1362" y="2849"/>
                </a:lnTo>
                <a:lnTo>
                  <a:pt x="1362" y="3221"/>
                </a:lnTo>
                <a:lnTo>
                  <a:pt x="1387" y="3224"/>
                </a:lnTo>
                <a:lnTo>
                  <a:pt x="1412" y="3227"/>
                </a:lnTo>
                <a:lnTo>
                  <a:pt x="1436" y="3231"/>
                </a:lnTo>
                <a:lnTo>
                  <a:pt x="1461" y="3236"/>
                </a:lnTo>
                <a:lnTo>
                  <a:pt x="1485" y="3241"/>
                </a:lnTo>
                <a:lnTo>
                  <a:pt x="1510" y="3247"/>
                </a:lnTo>
                <a:lnTo>
                  <a:pt x="1558" y="3261"/>
                </a:lnTo>
                <a:lnTo>
                  <a:pt x="1604" y="3276"/>
                </a:lnTo>
                <a:lnTo>
                  <a:pt x="1650" y="3292"/>
                </a:lnTo>
                <a:lnTo>
                  <a:pt x="1695" y="3310"/>
                </a:lnTo>
                <a:lnTo>
                  <a:pt x="1739" y="3328"/>
                </a:lnTo>
                <a:lnTo>
                  <a:pt x="1823" y="3364"/>
                </a:lnTo>
                <a:lnTo>
                  <a:pt x="1903" y="3398"/>
                </a:lnTo>
                <a:lnTo>
                  <a:pt x="1941" y="3413"/>
                </a:lnTo>
                <a:lnTo>
                  <a:pt x="1976" y="3427"/>
                </a:lnTo>
                <a:lnTo>
                  <a:pt x="2012" y="3438"/>
                </a:lnTo>
                <a:lnTo>
                  <a:pt x="2044" y="3446"/>
                </a:lnTo>
                <a:lnTo>
                  <a:pt x="2061" y="3449"/>
                </a:lnTo>
                <a:lnTo>
                  <a:pt x="2076" y="3452"/>
                </a:lnTo>
                <a:lnTo>
                  <a:pt x="2091" y="3453"/>
                </a:lnTo>
                <a:lnTo>
                  <a:pt x="2107" y="3454"/>
                </a:lnTo>
                <a:lnTo>
                  <a:pt x="2121" y="3453"/>
                </a:lnTo>
                <a:lnTo>
                  <a:pt x="2135" y="3452"/>
                </a:lnTo>
                <a:lnTo>
                  <a:pt x="2148" y="3450"/>
                </a:lnTo>
                <a:lnTo>
                  <a:pt x="2162" y="3447"/>
                </a:lnTo>
                <a:lnTo>
                  <a:pt x="2175" y="3442"/>
                </a:lnTo>
                <a:lnTo>
                  <a:pt x="2186" y="3436"/>
                </a:lnTo>
                <a:lnTo>
                  <a:pt x="2198" y="3430"/>
                </a:lnTo>
                <a:lnTo>
                  <a:pt x="2209" y="3422"/>
                </a:lnTo>
                <a:lnTo>
                  <a:pt x="2221" y="3411"/>
                </a:lnTo>
                <a:lnTo>
                  <a:pt x="2231" y="3400"/>
                </a:lnTo>
                <a:lnTo>
                  <a:pt x="2240" y="3388"/>
                </a:lnTo>
                <a:lnTo>
                  <a:pt x="2250" y="3375"/>
                </a:lnTo>
                <a:lnTo>
                  <a:pt x="2258" y="3359"/>
                </a:lnTo>
                <a:lnTo>
                  <a:pt x="2267" y="3342"/>
                </a:lnTo>
                <a:lnTo>
                  <a:pt x="2275" y="3324"/>
                </a:lnTo>
                <a:lnTo>
                  <a:pt x="2282" y="3303"/>
                </a:lnTo>
                <a:lnTo>
                  <a:pt x="2289" y="3282"/>
                </a:lnTo>
                <a:lnTo>
                  <a:pt x="2295" y="3258"/>
                </a:lnTo>
                <a:lnTo>
                  <a:pt x="2300" y="3232"/>
                </a:lnTo>
                <a:lnTo>
                  <a:pt x="2305" y="3205"/>
                </a:lnTo>
                <a:lnTo>
                  <a:pt x="2309" y="3176"/>
                </a:lnTo>
                <a:lnTo>
                  <a:pt x="2313" y="3144"/>
                </a:lnTo>
                <a:lnTo>
                  <a:pt x="2317" y="3111"/>
                </a:lnTo>
                <a:lnTo>
                  <a:pt x="2320" y="3076"/>
                </a:lnTo>
                <a:lnTo>
                  <a:pt x="2322" y="3039"/>
                </a:lnTo>
                <a:lnTo>
                  <a:pt x="2324" y="2999"/>
                </a:lnTo>
                <a:lnTo>
                  <a:pt x="2325" y="2957"/>
                </a:lnTo>
                <a:lnTo>
                  <a:pt x="2325" y="2913"/>
                </a:lnTo>
                <a:lnTo>
                  <a:pt x="2325" y="2868"/>
                </a:lnTo>
                <a:lnTo>
                  <a:pt x="2324" y="2824"/>
                </a:lnTo>
                <a:lnTo>
                  <a:pt x="2322" y="2780"/>
                </a:lnTo>
                <a:lnTo>
                  <a:pt x="2320" y="2737"/>
                </a:lnTo>
                <a:lnTo>
                  <a:pt x="2317" y="2694"/>
                </a:lnTo>
                <a:lnTo>
                  <a:pt x="2313" y="2652"/>
                </a:lnTo>
                <a:lnTo>
                  <a:pt x="2309" y="2611"/>
                </a:lnTo>
                <a:lnTo>
                  <a:pt x="2305" y="2570"/>
                </a:lnTo>
                <a:lnTo>
                  <a:pt x="2300" y="2530"/>
                </a:lnTo>
                <a:lnTo>
                  <a:pt x="2295" y="2491"/>
                </a:lnTo>
                <a:lnTo>
                  <a:pt x="2289" y="2452"/>
                </a:lnTo>
                <a:lnTo>
                  <a:pt x="2282" y="2414"/>
                </a:lnTo>
                <a:lnTo>
                  <a:pt x="2275" y="2376"/>
                </a:lnTo>
                <a:lnTo>
                  <a:pt x="2267" y="2339"/>
                </a:lnTo>
                <a:lnTo>
                  <a:pt x="2258" y="2303"/>
                </a:lnTo>
                <a:lnTo>
                  <a:pt x="2250" y="2267"/>
                </a:lnTo>
                <a:lnTo>
                  <a:pt x="2240" y="2232"/>
                </a:lnTo>
                <a:lnTo>
                  <a:pt x="2231" y="2197"/>
                </a:lnTo>
                <a:lnTo>
                  <a:pt x="2221" y="2164"/>
                </a:lnTo>
                <a:lnTo>
                  <a:pt x="2209" y="2130"/>
                </a:lnTo>
                <a:lnTo>
                  <a:pt x="2198" y="2097"/>
                </a:lnTo>
                <a:lnTo>
                  <a:pt x="2186" y="2066"/>
                </a:lnTo>
                <a:lnTo>
                  <a:pt x="2175" y="2034"/>
                </a:lnTo>
                <a:lnTo>
                  <a:pt x="2162" y="2004"/>
                </a:lnTo>
                <a:lnTo>
                  <a:pt x="2148" y="1974"/>
                </a:lnTo>
                <a:lnTo>
                  <a:pt x="2135" y="1945"/>
                </a:lnTo>
                <a:lnTo>
                  <a:pt x="2121" y="1916"/>
                </a:lnTo>
                <a:lnTo>
                  <a:pt x="2107" y="1889"/>
                </a:lnTo>
                <a:lnTo>
                  <a:pt x="2091" y="1861"/>
                </a:lnTo>
                <a:lnTo>
                  <a:pt x="2076" y="1835"/>
                </a:lnTo>
                <a:lnTo>
                  <a:pt x="2061" y="1808"/>
                </a:lnTo>
                <a:lnTo>
                  <a:pt x="2044" y="1783"/>
                </a:lnTo>
                <a:lnTo>
                  <a:pt x="2028" y="1758"/>
                </a:lnTo>
                <a:lnTo>
                  <a:pt x="2012" y="1735"/>
                </a:lnTo>
                <a:lnTo>
                  <a:pt x="1995" y="1711"/>
                </a:lnTo>
                <a:lnTo>
                  <a:pt x="1976" y="1689"/>
                </a:lnTo>
                <a:lnTo>
                  <a:pt x="1959" y="1666"/>
                </a:lnTo>
                <a:lnTo>
                  <a:pt x="1941" y="1645"/>
                </a:lnTo>
                <a:lnTo>
                  <a:pt x="1921" y="1625"/>
                </a:lnTo>
                <a:lnTo>
                  <a:pt x="1903" y="1605"/>
                </a:lnTo>
                <a:lnTo>
                  <a:pt x="1884" y="1586"/>
                </a:lnTo>
                <a:lnTo>
                  <a:pt x="1863" y="1568"/>
                </a:lnTo>
                <a:lnTo>
                  <a:pt x="1844" y="1550"/>
                </a:lnTo>
                <a:lnTo>
                  <a:pt x="1823" y="1533"/>
                </a:lnTo>
                <a:lnTo>
                  <a:pt x="1803" y="1517"/>
                </a:lnTo>
                <a:lnTo>
                  <a:pt x="1782" y="1501"/>
                </a:lnTo>
                <a:lnTo>
                  <a:pt x="1760" y="1486"/>
                </a:lnTo>
                <a:lnTo>
                  <a:pt x="1739" y="1472"/>
                </a:lnTo>
                <a:lnTo>
                  <a:pt x="1717" y="1459"/>
                </a:lnTo>
                <a:lnTo>
                  <a:pt x="1695" y="1446"/>
                </a:lnTo>
                <a:lnTo>
                  <a:pt x="1673" y="1434"/>
                </a:lnTo>
                <a:lnTo>
                  <a:pt x="1650" y="1423"/>
                </a:lnTo>
                <a:lnTo>
                  <a:pt x="1628" y="1412"/>
                </a:lnTo>
                <a:lnTo>
                  <a:pt x="1604" y="1403"/>
                </a:lnTo>
                <a:lnTo>
                  <a:pt x="1581" y="1394"/>
                </a:lnTo>
                <a:lnTo>
                  <a:pt x="1558" y="1385"/>
                </a:lnTo>
                <a:lnTo>
                  <a:pt x="1534" y="1377"/>
                </a:lnTo>
                <a:lnTo>
                  <a:pt x="1510" y="1371"/>
                </a:lnTo>
                <a:lnTo>
                  <a:pt x="1485" y="1365"/>
                </a:lnTo>
                <a:lnTo>
                  <a:pt x="1461" y="1360"/>
                </a:lnTo>
                <a:lnTo>
                  <a:pt x="1436" y="1355"/>
                </a:lnTo>
                <a:lnTo>
                  <a:pt x="1412" y="1351"/>
                </a:lnTo>
                <a:lnTo>
                  <a:pt x="1387" y="1348"/>
                </a:lnTo>
                <a:lnTo>
                  <a:pt x="1362" y="1346"/>
                </a:lnTo>
                <a:lnTo>
                  <a:pt x="1362" y="1748"/>
                </a:lnTo>
                <a:lnTo>
                  <a:pt x="1370" y="1755"/>
                </a:lnTo>
                <a:lnTo>
                  <a:pt x="1379" y="1763"/>
                </a:lnTo>
                <a:lnTo>
                  <a:pt x="1387" y="1771"/>
                </a:lnTo>
                <a:lnTo>
                  <a:pt x="1396" y="1782"/>
                </a:lnTo>
                <a:lnTo>
                  <a:pt x="1404" y="1792"/>
                </a:lnTo>
                <a:lnTo>
                  <a:pt x="1412" y="1802"/>
                </a:lnTo>
                <a:lnTo>
                  <a:pt x="1427" y="1826"/>
                </a:lnTo>
                <a:lnTo>
                  <a:pt x="1441" y="1854"/>
                </a:lnTo>
                <a:lnTo>
                  <a:pt x="1455" y="1884"/>
                </a:lnTo>
                <a:lnTo>
                  <a:pt x="1467" y="1917"/>
                </a:lnTo>
                <a:lnTo>
                  <a:pt x="1479" y="1952"/>
                </a:lnTo>
                <a:lnTo>
                  <a:pt x="1489" y="1988"/>
                </a:lnTo>
                <a:lnTo>
                  <a:pt x="1498" y="2028"/>
                </a:lnTo>
                <a:lnTo>
                  <a:pt x="1506" y="2069"/>
                </a:lnTo>
                <a:lnTo>
                  <a:pt x="1513" y="2113"/>
                </a:lnTo>
                <a:lnTo>
                  <a:pt x="1518" y="2156"/>
                </a:lnTo>
                <a:lnTo>
                  <a:pt x="1522" y="2203"/>
                </a:lnTo>
                <a:lnTo>
                  <a:pt x="1524" y="2250"/>
                </a:lnTo>
                <a:lnTo>
                  <a:pt x="1525" y="2299"/>
                </a:lnTo>
                <a:close/>
                <a:moveTo>
                  <a:pt x="1168" y="2034"/>
                </a:moveTo>
                <a:lnTo>
                  <a:pt x="1168" y="2553"/>
                </a:lnTo>
                <a:lnTo>
                  <a:pt x="1168" y="2561"/>
                </a:lnTo>
                <a:lnTo>
                  <a:pt x="1169" y="2568"/>
                </a:lnTo>
                <a:lnTo>
                  <a:pt x="1171" y="2575"/>
                </a:lnTo>
                <a:lnTo>
                  <a:pt x="1173" y="2583"/>
                </a:lnTo>
                <a:lnTo>
                  <a:pt x="1178" y="2589"/>
                </a:lnTo>
                <a:lnTo>
                  <a:pt x="1181" y="2595"/>
                </a:lnTo>
                <a:lnTo>
                  <a:pt x="1185" y="2602"/>
                </a:lnTo>
                <a:lnTo>
                  <a:pt x="1190" y="2608"/>
                </a:lnTo>
                <a:lnTo>
                  <a:pt x="1196" y="2613"/>
                </a:lnTo>
                <a:lnTo>
                  <a:pt x="1201" y="2617"/>
                </a:lnTo>
                <a:lnTo>
                  <a:pt x="1207" y="2621"/>
                </a:lnTo>
                <a:lnTo>
                  <a:pt x="1214" y="2624"/>
                </a:lnTo>
                <a:lnTo>
                  <a:pt x="1221" y="2627"/>
                </a:lnTo>
                <a:lnTo>
                  <a:pt x="1228" y="2629"/>
                </a:lnTo>
                <a:lnTo>
                  <a:pt x="1236" y="2630"/>
                </a:lnTo>
                <a:lnTo>
                  <a:pt x="1244" y="2630"/>
                </a:lnTo>
                <a:lnTo>
                  <a:pt x="1354" y="2630"/>
                </a:lnTo>
                <a:lnTo>
                  <a:pt x="1361" y="2630"/>
                </a:lnTo>
                <a:lnTo>
                  <a:pt x="1369" y="2629"/>
                </a:lnTo>
                <a:lnTo>
                  <a:pt x="1376" y="2627"/>
                </a:lnTo>
                <a:lnTo>
                  <a:pt x="1383" y="2624"/>
                </a:lnTo>
                <a:lnTo>
                  <a:pt x="1389" y="2621"/>
                </a:lnTo>
                <a:lnTo>
                  <a:pt x="1396" y="2617"/>
                </a:lnTo>
                <a:lnTo>
                  <a:pt x="1402" y="2613"/>
                </a:lnTo>
                <a:lnTo>
                  <a:pt x="1407" y="2608"/>
                </a:lnTo>
                <a:lnTo>
                  <a:pt x="1412" y="2602"/>
                </a:lnTo>
                <a:lnTo>
                  <a:pt x="1416" y="2595"/>
                </a:lnTo>
                <a:lnTo>
                  <a:pt x="1420" y="2589"/>
                </a:lnTo>
                <a:lnTo>
                  <a:pt x="1423" y="2583"/>
                </a:lnTo>
                <a:lnTo>
                  <a:pt x="1426" y="2575"/>
                </a:lnTo>
                <a:lnTo>
                  <a:pt x="1427" y="2568"/>
                </a:lnTo>
                <a:lnTo>
                  <a:pt x="1428" y="2561"/>
                </a:lnTo>
                <a:lnTo>
                  <a:pt x="1429" y="2553"/>
                </a:lnTo>
                <a:lnTo>
                  <a:pt x="1429" y="2034"/>
                </a:lnTo>
                <a:lnTo>
                  <a:pt x="1428" y="2027"/>
                </a:lnTo>
                <a:lnTo>
                  <a:pt x="1427" y="2019"/>
                </a:lnTo>
                <a:lnTo>
                  <a:pt x="1426" y="2012"/>
                </a:lnTo>
                <a:lnTo>
                  <a:pt x="1423" y="2005"/>
                </a:lnTo>
                <a:lnTo>
                  <a:pt x="1420" y="1998"/>
                </a:lnTo>
                <a:lnTo>
                  <a:pt x="1416" y="1991"/>
                </a:lnTo>
                <a:lnTo>
                  <a:pt x="1412" y="1985"/>
                </a:lnTo>
                <a:lnTo>
                  <a:pt x="1407" y="1979"/>
                </a:lnTo>
                <a:lnTo>
                  <a:pt x="1402" y="1974"/>
                </a:lnTo>
                <a:lnTo>
                  <a:pt x="1396" y="1970"/>
                </a:lnTo>
                <a:lnTo>
                  <a:pt x="1389" y="1966"/>
                </a:lnTo>
                <a:lnTo>
                  <a:pt x="1383" y="1963"/>
                </a:lnTo>
                <a:lnTo>
                  <a:pt x="1376" y="1960"/>
                </a:lnTo>
                <a:lnTo>
                  <a:pt x="1369" y="1959"/>
                </a:lnTo>
                <a:lnTo>
                  <a:pt x="1361" y="1957"/>
                </a:lnTo>
                <a:lnTo>
                  <a:pt x="1354" y="1957"/>
                </a:lnTo>
                <a:lnTo>
                  <a:pt x="1244" y="1957"/>
                </a:lnTo>
                <a:lnTo>
                  <a:pt x="1236" y="1957"/>
                </a:lnTo>
                <a:lnTo>
                  <a:pt x="1228" y="1959"/>
                </a:lnTo>
                <a:lnTo>
                  <a:pt x="1221" y="1960"/>
                </a:lnTo>
                <a:lnTo>
                  <a:pt x="1214" y="1963"/>
                </a:lnTo>
                <a:lnTo>
                  <a:pt x="1207" y="1966"/>
                </a:lnTo>
                <a:lnTo>
                  <a:pt x="1201" y="1970"/>
                </a:lnTo>
                <a:lnTo>
                  <a:pt x="1196" y="1974"/>
                </a:lnTo>
                <a:lnTo>
                  <a:pt x="1190" y="1979"/>
                </a:lnTo>
                <a:lnTo>
                  <a:pt x="1185" y="1985"/>
                </a:lnTo>
                <a:lnTo>
                  <a:pt x="1181" y="1991"/>
                </a:lnTo>
                <a:lnTo>
                  <a:pt x="1178" y="1998"/>
                </a:lnTo>
                <a:lnTo>
                  <a:pt x="1173" y="2005"/>
                </a:lnTo>
                <a:lnTo>
                  <a:pt x="1171" y="2012"/>
                </a:lnTo>
                <a:lnTo>
                  <a:pt x="1169" y="2019"/>
                </a:lnTo>
                <a:lnTo>
                  <a:pt x="1168" y="2027"/>
                </a:lnTo>
                <a:lnTo>
                  <a:pt x="1168" y="2034"/>
                </a:lnTo>
                <a:close/>
                <a:moveTo>
                  <a:pt x="1789" y="827"/>
                </a:moveTo>
                <a:lnTo>
                  <a:pt x="1789" y="827"/>
                </a:lnTo>
                <a:lnTo>
                  <a:pt x="1809" y="825"/>
                </a:lnTo>
                <a:lnTo>
                  <a:pt x="1828" y="824"/>
                </a:lnTo>
                <a:lnTo>
                  <a:pt x="1849" y="823"/>
                </a:lnTo>
                <a:lnTo>
                  <a:pt x="1869" y="823"/>
                </a:lnTo>
                <a:lnTo>
                  <a:pt x="1909" y="825"/>
                </a:lnTo>
                <a:lnTo>
                  <a:pt x="1950" y="828"/>
                </a:lnTo>
                <a:lnTo>
                  <a:pt x="1989" y="833"/>
                </a:lnTo>
                <a:lnTo>
                  <a:pt x="2029" y="840"/>
                </a:lnTo>
                <a:lnTo>
                  <a:pt x="2069" y="848"/>
                </a:lnTo>
                <a:lnTo>
                  <a:pt x="2109" y="856"/>
                </a:lnTo>
                <a:lnTo>
                  <a:pt x="2188" y="873"/>
                </a:lnTo>
                <a:lnTo>
                  <a:pt x="2229" y="882"/>
                </a:lnTo>
                <a:lnTo>
                  <a:pt x="2269" y="890"/>
                </a:lnTo>
                <a:lnTo>
                  <a:pt x="2308" y="897"/>
                </a:lnTo>
                <a:lnTo>
                  <a:pt x="2348" y="904"/>
                </a:lnTo>
                <a:lnTo>
                  <a:pt x="2389" y="908"/>
                </a:lnTo>
                <a:lnTo>
                  <a:pt x="2429" y="911"/>
                </a:lnTo>
                <a:lnTo>
                  <a:pt x="2470" y="911"/>
                </a:lnTo>
                <a:lnTo>
                  <a:pt x="2511" y="910"/>
                </a:lnTo>
                <a:lnTo>
                  <a:pt x="2550" y="906"/>
                </a:lnTo>
                <a:lnTo>
                  <a:pt x="2588" y="901"/>
                </a:lnTo>
                <a:lnTo>
                  <a:pt x="2625" y="892"/>
                </a:lnTo>
                <a:lnTo>
                  <a:pt x="2660" y="882"/>
                </a:lnTo>
                <a:lnTo>
                  <a:pt x="2694" y="871"/>
                </a:lnTo>
                <a:lnTo>
                  <a:pt x="2727" y="857"/>
                </a:lnTo>
                <a:lnTo>
                  <a:pt x="2758" y="841"/>
                </a:lnTo>
                <a:lnTo>
                  <a:pt x="2788" y="824"/>
                </a:lnTo>
                <a:lnTo>
                  <a:pt x="2817" y="806"/>
                </a:lnTo>
                <a:lnTo>
                  <a:pt x="2844" y="785"/>
                </a:lnTo>
                <a:lnTo>
                  <a:pt x="2870" y="764"/>
                </a:lnTo>
                <a:lnTo>
                  <a:pt x="2894" y="741"/>
                </a:lnTo>
                <a:lnTo>
                  <a:pt x="2916" y="715"/>
                </a:lnTo>
                <a:lnTo>
                  <a:pt x="2938" y="690"/>
                </a:lnTo>
                <a:lnTo>
                  <a:pt x="2958" y="662"/>
                </a:lnTo>
                <a:lnTo>
                  <a:pt x="2977" y="634"/>
                </a:lnTo>
                <a:lnTo>
                  <a:pt x="2994" y="603"/>
                </a:lnTo>
                <a:lnTo>
                  <a:pt x="3010" y="573"/>
                </a:lnTo>
                <a:lnTo>
                  <a:pt x="3024" y="541"/>
                </a:lnTo>
                <a:lnTo>
                  <a:pt x="3037" y="508"/>
                </a:lnTo>
                <a:lnTo>
                  <a:pt x="3048" y="475"/>
                </a:lnTo>
                <a:lnTo>
                  <a:pt x="3058" y="440"/>
                </a:lnTo>
                <a:lnTo>
                  <a:pt x="3066" y="404"/>
                </a:lnTo>
                <a:lnTo>
                  <a:pt x="3073" y="369"/>
                </a:lnTo>
                <a:lnTo>
                  <a:pt x="3078" y="332"/>
                </a:lnTo>
                <a:lnTo>
                  <a:pt x="3083" y="294"/>
                </a:lnTo>
                <a:lnTo>
                  <a:pt x="3085" y="257"/>
                </a:lnTo>
                <a:lnTo>
                  <a:pt x="3085" y="219"/>
                </a:lnTo>
                <a:lnTo>
                  <a:pt x="3084" y="180"/>
                </a:lnTo>
                <a:lnTo>
                  <a:pt x="3082" y="142"/>
                </a:lnTo>
                <a:lnTo>
                  <a:pt x="3079" y="124"/>
                </a:lnTo>
                <a:lnTo>
                  <a:pt x="3075" y="109"/>
                </a:lnTo>
                <a:lnTo>
                  <a:pt x="3070" y="94"/>
                </a:lnTo>
                <a:lnTo>
                  <a:pt x="3063" y="80"/>
                </a:lnTo>
                <a:lnTo>
                  <a:pt x="3056" y="67"/>
                </a:lnTo>
                <a:lnTo>
                  <a:pt x="3047" y="56"/>
                </a:lnTo>
                <a:lnTo>
                  <a:pt x="3038" y="45"/>
                </a:lnTo>
                <a:lnTo>
                  <a:pt x="3026" y="36"/>
                </a:lnTo>
                <a:lnTo>
                  <a:pt x="3015" y="28"/>
                </a:lnTo>
                <a:lnTo>
                  <a:pt x="3003" y="20"/>
                </a:lnTo>
                <a:lnTo>
                  <a:pt x="2991" y="14"/>
                </a:lnTo>
                <a:lnTo>
                  <a:pt x="2978" y="9"/>
                </a:lnTo>
                <a:lnTo>
                  <a:pt x="2964" y="5"/>
                </a:lnTo>
                <a:lnTo>
                  <a:pt x="2950" y="2"/>
                </a:lnTo>
                <a:lnTo>
                  <a:pt x="2937" y="1"/>
                </a:lnTo>
                <a:lnTo>
                  <a:pt x="2923" y="0"/>
                </a:lnTo>
                <a:lnTo>
                  <a:pt x="2909" y="1"/>
                </a:lnTo>
                <a:lnTo>
                  <a:pt x="2895" y="2"/>
                </a:lnTo>
                <a:lnTo>
                  <a:pt x="2882" y="5"/>
                </a:lnTo>
                <a:lnTo>
                  <a:pt x="2870" y="9"/>
                </a:lnTo>
                <a:lnTo>
                  <a:pt x="2857" y="14"/>
                </a:lnTo>
                <a:lnTo>
                  <a:pt x="2845" y="20"/>
                </a:lnTo>
                <a:lnTo>
                  <a:pt x="2835" y="28"/>
                </a:lnTo>
                <a:lnTo>
                  <a:pt x="2825" y="36"/>
                </a:lnTo>
                <a:lnTo>
                  <a:pt x="2816" y="45"/>
                </a:lnTo>
                <a:lnTo>
                  <a:pt x="2807" y="55"/>
                </a:lnTo>
                <a:lnTo>
                  <a:pt x="2800" y="67"/>
                </a:lnTo>
                <a:lnTo>
                  <a:pt x="2795" y="80"/>
                </a:lnTo>
                <a:lnTo>
                  <a:pt x="2791" y="94"/>
                </a:lnTo>
                <a:lnTo>
                  <a:pt x="2788" y="108"/>
                </a:lnTo>
                <a:lnTo>
                  <a:pt x="2787" y="124"/>
                </a:lnTo>
                <a:lnTo>
                  <a:pt x="2787" y="142"/>
                </a:lnTo>
                <a:lnTo>
                  <a:pt x="2790" y="179"/>
                </a:lnTo>
                <a:lnTo>
                  <a:pt x="2791" y="217"/>
                </a:lnTo>
                <a:lnTo>
                  <a:pt x="2791" y="255"/>
                </a:lnTo>
                <a:lnTo>
                  <a:pt x="2790" y="291"/>
                </a:lnTo>
                <a:lnTo>
                  <a:pt x="2786" y="326"/>
                </a:lnTo>
                <a:lnTo>
                  <a:pt x="2780" y="361"/>
                </a:lnTo>
                <a:lnTo>
                  <a:pt x="2777" y="378"/>
                </a:lnTo>
                <a:lnTo>
                  <a:pt x="2773" y="394"/>
                </a:lnTo>
                <a:lnTo>
                  <a:pt x="2768" y="411"/>
                </a:lnTo>
                <a:lnTo>
                  <a:pt x="2762" y="426"/>
                </a:lnTo>
                <a:lnTo>
                  <a:pt x="2756" y="441"/>
                </a:lnTo>
                <a:lnTo>
                  <a:pt x="2748" y="456"/>
                </a:lnTo>
                <a:lnTo>
                  <a:pt x="2740" y="471"/>
                </a:lnTo>
                <a:lnTo>
                  <a:pt x="2732" y="484"/>
                </a:lnTo>
                <a:lnTo>
                  <a:pt x="2722" y="498"/>
                </a:lnTo>
                <a:lnTo>
                  <a:pt x="2712" y="510"/>
                </a:lnTo>
                <a:lnTo>
                  <a:pt x="2701" y="523"/>
                </a:lnTo>
                <a:lnTo>
                  <a:pt x="2689" y="535"/>
                </a:lnTo>
                <a:lnTo>
                  <a:pt x="2676" y="546"/>
                </a:lnTo>
                <a:lnTo>
                  <a:pt x="2662" y="556"/>
                </a:lnTo>
                <a:lnTo>
                  <a:pt x="2648" y="566"/>
                </a:lnTo>
                <a:lnTo>
                  <a:pt x="2631" y="576"/>
                </a:lnTo>
                <a:lnTo>
                  <a:pt x="2615" y="584"/>
                </a:lnTo>
                <a:lnTo>
                  <a:pt x="2597" y="592"/>
                </a:lnTo>
                <a:lnTo>
                  <a:pt x="2577" y="598"/>
                </a:lnTo>
                <a:lnTo>
                  <a:pt x="2558" y="605"/>
                </a:lnTo>
                <a:lnTo>
                  <a:pt x="2540" y="609"/>
                </a:lnTo>
                <a:lnTo>
                  <a:pt x="2521" y="613"/>
                </a:lnTo>
                <a:lnTo>
                  <a:pt x="2503" y="616"/>
                </a:lnTo>
                <a:lnTo>
                  <a:pt x="2485" y="618"/>
                </a:lnTo>
                <a:lnTo>
                  <a:pt x="2465" y="619"/>
                </a:lnTo>
                <a:lnTo>
                  <a:pt x="2447" y="620"/>
                </a:lnTo>
                <a:lnTo>
                  <a:pt x="2427" y="620"/>
                </a:lnTo>
                <a:lnTo>
                  <a:pt x="2409" y="620"/>
                </a:lnTo>
                <a:lnTo>
                  <a:pt x="2370" y="617"/>
                </a:lnTo>
                <a:lnTo>
                  <a:pt x="2333" y="613"/>
                </a:lnTo>
                <a:lnTo>
                  <a:pt x="2294" y="607"/>
                </a:lnTo>
                <a:lnTo>
                  <a:pt x="2255" y="600"/>
                </a:lnTo>
                <a:lnTo>
                  <a:pt x="2217" y="592"/>
                </a:lnTo>
                <a:lnTo>
                  <a:pt x="2179" y="583"/>
                </a:lnTo>
                <a:lnTo>
                  <a:pt x="2103" y="565"/>
                </a:lnTo>
                <a:lnTo>
                  <a:pt x="2065" y="556"/>
                </a:lnTo>
                <a:lnTo>
                  <a:pt x="2027" y="549"/>
                </a:lnTo>
                <a:lnTo>
                  <a:pt x="1990" y="542"/>
                </a:lnTo>
                <a:lnTo>
                  <a:pt x="1955" y="537"/>
                </a:lnTo>
                <a:lnTo>
                  <a:pt x="1916" y="533"/>
                </a:lnTo>
                <a:lnTo>
                  <a:pt x="1879" y="531"/>
                </a:lnTo>
                <a:lnTo>
                  <a:pt x="1843" y="530"/>
                </a:lnTo>
                <a:lnTo>
                  <a:pt x="1807" y="532"/>
                </a:lnTo>
                <a:lnTo>
                  <a:pt x="1772" y="534"/>
                </a:lnTo>
                <a:lnTo>
                  <a:pt x="1739" y="539"/>
                </a:lnTo>
                <a:lnTo>
                  <a:pt x="1706" y="545"/>
                </a:lnTo>
                <a:lnTo>
                  <a:pt x="1674" y="553"/>
                </a:lnTo>
                <a:lnTo>
                  <a:pt x="1643" y="562"/>
                </a:lnTo>
                <a:lnTo>
                  <a:pt x="1613" y="574"/>
                </a:lnTo>
                <a:lnTo>
                  <a:pt x="1584" y="586"/>
                </a:lnTo>
                <a:lnTo>
                  <a:pt x="1555" y="599"/>
                </a:lnTo>
                <a:lnTo>
                  <a:pt x="1528" y="614"/>
                </a:lnTo>
                <a:lnTo>
                  <a:pt x="1501" y="631"/>
                </a:lnTo>
                <a:lnTo>
                  <a:pt x="1476" y="649"/>
                </a:lnTo>
                <a:lnTo>
                  <a:pt x="1452" y="668"/>
                </a:lnTo>
                <a:lnTo>
                  <a:pt x="1428" y="689"/>
                </a:lnTo>
                <a:lnTo>
                  <a:pt x="1405" y="710"/>
                </a:lnTo>
                <a:lnTo>
                  <a:pt x="1383" y="733"/>
                </a:lnTo>
                <a:lnTo>
                  <a:pt x="1363" y="757"/>
                </a:lnTo>
                <a:lnTo>
                  <a:pt x="1343" y="782"/>
                </a:lnTo>
                <a:lnTo>
                  <a:pt x="1324" y="809"/>
                </a:lnTo>
                <a:lnTo>
                  <a:pt x="1306" y="835"/>
                </a:lnTo>
                <a:lnTo>
                  <a:pt x="1290" y="864"/>
                </a:lnTo>
                <a:lnTo>
                  <a:pt x="1273" y="893"/>
                </a:lnTo>
                <a:lnTo>
                  <a:pt x="1259" y="924"/>
                </a:lnTo>
                <a:lnTo>
                  <a:pt x="1245" y="955"/>
                </a:lnTo>
                <a:lnTo>
                  <a:pt x="1233" y="987"/>
                </a:lnTo>
                <a:lnTo>
                  <a:pt x="1220" y="1020"/>
                </a:lnTo>
                <a:lnTo>
                  <a:pt x="1209" y="1053"/>
                </a:lnTo>
                <a:lnTo>
                  <a:pt x="1200" y="1088"/>
                </a:lnTo>
                <a:lnTo>
                  <a:pt x="1191" y="1123"/>
                </a:lnTo>
                <a:lnTo>
                  <a:pt x="1160" y="1127"/>
                </a:lnTo>
                <a:lnTo>
                  <a:pt x="1129" y="1132"/>
                </a:lnTo>
                <a:lnTo>
                  <a:pt x="1098" y="1137"/>
                </a:lnTo>
                <a:lnTo>
                  <a:pt x="1068" y="1143"/>
                </a:lnTo>
                <a:lnTo>
                  <a:pt x="1038" y="1151"/>
                </a:lnTo>
                <a:lnTo>
                  <a:pt x="1007" y="1159"/>
                </a:lnTo>
                <a:lnTo>
                  <a:pt x="978" y="1168"/>
                </a:lnTo>
                <a:lnTo>
                  <a:pt x="948" y="1179"/>
                </a:lnTo>
                <a:lnTo>
                  <a:pt x="920" y="1190"/>
                </a:lnTo>
                <a:lnTo>
                  <a:pt x="890" y="1201"/>
                </a:lnTo>
                <a:lnTo>
                  <a:pt x="862" y="1214"/>
                </a:lnTo>
                <a:lnTo>
                  <a:pt x="833" y="1229"/>
                </a:lnTo>
                <a:lnTo>
                  <a:pt x="806" y="1243"/>
                </a:lnTo>
                <a:lnTo>
                  <a:pt x="778" y="1258"/>
                </a:lnTo>
                <a:lnTo>
                  <a:pt x="751" y="1274"/>
                </a:lnTo>
                <a:lnTo>
                  <a:pt x="724" y="1292"/>
                </a:lnTo>
                <a:lnTo>
                  <a:pt x="697" y="1310"/>
                </a:lnTo>
                <a:lnTo>
                  <a:pt x="671" y="1329"/>
                </a:lnTo>
                <a:lnTo>
                  <a:pt x="645" y="1350"/>
                </a:lnTo>
                <a:lnTo>
                  <a:pt x="619" y="1370"/>
                </a:lnTo>
                <a:lnTo>
                  <a:pt x="595" y="1391"/>
                </a:lnTo>
                <a:lnTo>
                  <a:pt x="569" y="1415"/>
                </a:lnTo>
                <a:lnTo>
                  <a:pt x="545" y="1438"/>
                </a:lnTo>
                <a:lnTo>
                  <a:pt x="521" y="1463"/>
                </a:lnTo>
                <a:lnTo>
                  <a:pt x="498" y="1487"/>
                </a:lnTo>
                <a:lnTo>
                  <a:pt x="475" y="1514"/>
                </a:lnTo>
                <a:lnTo>
                  <a:pt x="452" y="1540"/>
                </a:lnTo>
                <a:lnTo>
                  <a:pt x="430" y="1568"/>
                </a:lnTo>
                <a:lnTo>
                  <a:pt x="408" y="1596"/>
                </a:lnTo>
                <a:lnTo>
                  <a:pt x="387" y="1626"/>
                </a:lnTo>
                <a:lnTo>
                  <a:pt x="366" y="1656"/>
                </a:lnTo>
                <a:lnTo>
                  <a:pt x="345" y="1688"/>
                </a:lnTo>
                <a:lnTo>
                  <a:pt x="326" y="1719"/>
                </a:lnTo>
                <a:lnTo>
                  <a:pt x="307" y="1752"/>
                </a:lnTo>
                <a:lnTo>
                  <a:pt x="287" y="1786"/>
                </a:lnTo>
                <a:lnTo>
                  <a:pt x="269" y="1820"/>
                </a:lnTo>
                <a:lnTo>
                  <a:pt x="252" y="1855"/>
                </a:lnTo>
                <a:lnTo>
                  <a:pt x="234" y="1892"/>
                </a:lnTo>
                <a:lnTo>
                  <a:pt x="218" y="1928"/>
                </a:lnTo>
                <a:lnTo>
                  <a:pt x="202" y="1966"/>
                </a:lnTo>
                <a:lnTo>
                  <a:pt x="185" y="2005"/>
                </a:lnTo>
                <a:lnTo>
                  <a:pt x="171" y="2043"/>
                </a:lnTo>
                <a:lnTo>
                  <a:pt x="156" y="2083"/>
                </a:lnTo>
                <a:lnTo>
                  <a:pt x="143" y="2124"/>
                </a:lnTo>
                <a:lnTo>
                  <a:pt x="129" y="2166"/>
                </a:lnTo>
                <a:lnTo>
                  <a:pt x="116" y="2208"/>
                </a:lnTo>
                <a:lnTo>
                  <a:pt x="104" y="2251"/>
                </a:lnTo>
                <a:lnTo>
                  <a:pt x="93" y="2296"/>
                </a:lnTo>
                <a:lnTo>
                  <a:pt x="81" y="2340"/>
                </a:lnTo>
                <a:lnTo>
                  <a:pt x="71" y="2386"/>
                </a:lnTo>
                <a:lnTo>
                  <a:pt x="62" y="2432"/>
                </a:lnTo>
                <a:lnTo>
                  <a:pt x="53" y="2479"/>
                </a:lnTo>
                <a:lnTo>
                  <a:pt x="45" y="2527"/>
                </a:lnTo>
                <a:lnTo>
                  <a:pt x="38" y="2576"/>
                </a:lnTo>
                <a:lnTo>
                  <a:pt x="30" y="2625"/>
                </a:lnTo>
                <a:lnTo>
                  <a:pt x="24" y="2675"/>
                </a:lnTo>
                <a:lnTo>
                  <a:pt x="18" y="2726"/>
                </a:lnTo>
                <a:lnTo>
                  <a:pt x="14" y="2778"/>
                </a:lnTo>
                <a:lnTo>
                  <a:pt x="10" y="2830"/>
                </a:lnTo>
                <a:lnTo>
                  <a:pt x="6" y="2883"/>
                </a:lnTo>
                <a:lnTo>
                  <a:pt x="4" y="2937"/>
                </a:lnTo>
                <a:lnTo>
                  <a:pt x="2" y="2992"/>
                </a:lnTo>
                <a:lnTo>
                  <a:pt x="1" y="3047"/>
                </a:lnTo>
                <a:lnTo>
                  <a:pt x="0" y="3103"/>
                </a:lnTo>
                <a:lnTo>
                  <a:pt x="1" y="3162"/>
                </a:lnTo>
                <a:lnTo>
                  <a:pt x="2" y="3220"/>
                </a:lnTo>
                <a:lnTo>
                  <a:pt x="4" y="3277"/>
                </a:lnTo>
                <a:lnTo>
                  <a:pt x="7" y="3333"/>
                </a:lnTo>
                <a:lnTo>
                  <a:pt x="11" y="3389"/>
                </a:lnTo>
                <a:lnTo>
                  <a:pt x="15" y="3443"/>
                </a:lnTo>
                <a:lnTo>
                  <a:pt x="20" y="3497"/>
                </a:lnTo>
                <a:lnTo>
                  <a:pt x="26" y="3550"/>
                </a:lnTo>
                <a:lnTo>
                  <a:pt x="34" y="3602"/>
                </a:lnTo>
                <a:lnTo>
                  <a:pt x="41" y="3653"/>
                </a:lnTo>
                <a:lnTo>
                  <a:pt x="50" y="3703"/>
                </a:lnTo>
                <a:lnTo>
                  <a:pt x="59" y="3752"/>
                </a:lnTo>
                <a:lnTo>
                  <a:pt x="68" y="3799"/>
                </a:lnTo>
                <a:lnTo>
                  <a:pt x="79" y="3847"/>
                </a:lnTo>
                <a:lnTo>
                  <a:pt x="91" y="3893"/>
                </a:lnTo>
                <a:lnTo>
                  <a:pt x="102" y="3939"/>
                </a:lnTo>
                <a:lnTo>
                  <a:pt x="115" y="3984"/>
                </a:lnTo>
                <a:lnTo>
                  <a:pt x="128" y="4028"/>
                </a:lnTo>
                <a:lnTo>
                  <a:pt x="143" y="4070"/>
                </a:lnTo>
                <a:lnTo>
                  <a:pt x="157" y="4112"/>
                </a:lnTo>
                <a:lnTo>
                  <a:pt x="172" y="4153"/>
                </a:lnTo>
                <a:lnTo>
                  <a:pt x="188" y="4193"/>
                </a:lnTo>
                <a:lnTo>
                  <a:pt x="205" y="4232"/>
                </a:lnTo>
                <a:lnTo>
                  <a:pt x="222" y="4270"/>
                </a:lnTo>
                <a:lnTo>
                  <a:pt x="239" y="4308"/>
                </a:lnTo>
                <a:lnTo>
                  <a:pt x="258" y="4344"/>
                </a:lnTo>
                <a:lnTo>
                  <a:pt x="277" y="4379"/>
                </a:lnTo>
                <a:lnTo>
                  <a:pt x="296" y="4414"/>
                </a:lnTo>
                <a:lnTo>
                  <a:pt x="317" y="4447"/>
                </a:lnTo>
                <a:lnTo>
                  <a:pt x="337" y="4480"/>
                </a:lnTo>
                <a:lnTo>
                  <a:pt x="359" y="4512"/>
                </a:lnTo>
                <a:lnTo>
                  <a:pt x="381" y="4543"/>
                </a:lnTo>
                <a:lnTo>
                  <a:pt x="402" y="4573"/>
                </a:lnTo>
                <a:lnTo>
                  <a:pt x="426" y="4602"/>
                </a:lnTo>
                <a:lnTo>
                  <a:pt x="449" y="4630"/>
                </a:lnTo>
                <a:lnTo>
                  <a:pt x="473" y="4657"/>
                </a:lnTo>
                <a:lnTo>
                  <a:pt x="497" y="4684"/>
                </a:lnTo>
                <a:lnTo>
                  <a:pt x="521" y="4708"/>
                </a:lnTo>
                <a:lnTo>
                  <a:pt x="547" y="4732"/>
                </a:lnTo>
                <a:lnTo>
                  <a:pt x="572" y="4756"/>
                </a:lnTo>
                <a:lnTo>
                  <a:pt x="599" y="4778"/>
                </a:lnTo>
                <a:lnTo>
                  <a:pt x="625" y="4800"/>
                </a:lnTo>
                <a:lnTo>
                  <a:pt x="652" y="4821"/>
                </a:lnTo>
                <a:lnTo>
                  <a:pt x="679" y="4840"/>
                </a:lnTo>
                <a:lnTo>
                  <a:pt x="708" y="4859"/>
                </a:lnTo>
                <a:lnTo>
                  <a:pt x="735" y="4876"/>
                </a:lnTo>
                <a:lnTo>
                  <a:pt x="764" y="4893"/>
                </a:lnTo>
                <a:lnTo>
                  <a:pt x="793" y="4910"/>
                </a:lnTo>
                <a:lnTo>
                  <a:pt x="822" y="4924"/>
                </a:lnTo>
                <a:lnTo>
                  <a:pt x="853" y="4938"/>
                </a:lnTo>
                <a:lnTo>
                  <a:pt x="882" y="4951"/>
                </a:lnTo>
                <a:lnTo>
                  <a:pt x="913" y="4963"/>
                </a:lnTo>
                <a:lnTo>
                  <a:pt x="943" y="4974"/>
                </a:lnTo>
                <a:lnTo>
                  <a:pt x="974" y="4984"/>
                </a:lnTo>
                <a:lnTo>
                  <a:pt x="1005" y="4993"/>
                </a:lnTo>
                <a:lnTo>
                  <a:pt x="1037" y="5001"/>
                </a:lnTo>
                <a:lnTo>
                  <a:pt x="1069" y="5008"/>
                </a:lnTo>
                <a:lnTo>
                  <a:pt x="1101" y="5015"/>
                </a:lnTo>
                <a:lnTo>
                  <a:pt x="1133" y="5021"/>
                </a:lnTo>
                <a:lnTo>
                  <a:pt x="1165" y="5025"/>
                </a:lnTo>
                <a:lnTo>
                  <a:pt x="1199" y="5028"/>
                </a:lnTo>
                <a:lnTo>
                  <a:pt x="1232" y="5031"/>
                </a:lnTo>
                <a:lnTo>
                  <a:pt x="1265" y="5032"/>
                </a:lnTo>
                <a:lnTo>
                  <a:pt x="1299" y="5033"/>
                </a:lnTo>
                <a:lnTo>
                  <a:pt x="1332" y="5032"/>
                </a:lnTo>
                <a:lnTo>
                  <a:pt x="1365" y="5031"/>
                </a:lnTo>
                <a:lnTo>
                  <a:pt x="1399" y="5028"/>
                </a:lnTo>
                <a:lnTo>
                  <a:pt x="1431" y="5025"/>
                </a:lnTo>
                <a:lnTo>
                  <a:pt x="1464" y="5021"/>
                </a:lnTo>
                <a:lnTo>
                  <a:pt x="1496" y="5015"/>
                </a:lnTo>
                <a:lnTo>
                  <a:pt x="1528" y="5008"/>
                </a:lnTo>
                <a:lnTo>
                  <a:pt x="1561" y="5001"/>
                </a:lnTo>
                <a:lnTo>
                  <a:pt x="1592" y="4993"/>
                </a:lnTo>
                <a:lnTo>
                  <a:pt x="1623" y="4984"/>
                </a:lnTo>
                <a:lnTo>
                  <a:pt x="1654" y="4974"/>
                </a:lnTo>
                <a:lnTo>
                  <a:pt x="1685" y="4963"/>
                </a:lnTo>
                <a:lnTo>
                  <a:pt x="1715" y="4951"/>
                </a:lnTo>
                <a:lnTo>
                  <a:pt x="1745" y="4938"/>
                </a:lnTo>
                <a:lnTo>
                  <a:pt x="1775" y="4924"/>
                </a:lnTo>
                <a:lnTo>
                  <a:pt x="1804" y="4910"/>
                </a:lnTo>
                <a:lnTo>
                  <a:pt x="1833" y="4893"/>
                </a:lnTo>
                <a:lnTo>
                  <a:pt x="1861" y="4876"/>
                </a:lnTo>
                <a:lnTo>
                  <a:pt x="1890" y="4859"/>
                </a:lnTo>
                <a:lnTo>
                  <a:pt x="1917" y="4840"/>
                </a:lnTo>
                <a:lnTo>
                  <a:pt x="1945" y="4821"/>
                </a:lnTo>
                <a:lnTo>
                  <a:pt x="1972" y="4800"/>
                </a:lnTo>
                <a:lnTo>
                  <a:pt x="1999" y="4778"/>
                </a:lnTo>
                <a:lnTo>
                  <a:pt x="2024" y="4756"/>
                </a:lnTo>
                <a:lnTo>
                  <a:pt x="2051" y="4732"/>
                </a:lnTo>
                <a:lnTo>
                  <a:pt x="2075" y="4708"/>
                </a:lnTo>
                <a:lnTo>
                  <a:pt x="2100" y="4684"/>
                </a:lnTo>
                <a:lnTo>
                  <a:pt x="2124" y="4657"/>
                </a:lnTo>
                <a:lnTo>
                  <a:pt x="2148" y="4630"/>
                </a:lnTo>
                <a:lnTo>
                  <a:pt x="2172" y="4602"/>
                </a:lnTo>
                <a:lnTo>
                  <a:pt x="2194" y="4573"/>
                </a:lnTo>
                <a:lnTo>
                  <a:pt x="2217" y="4543"/>
                </a:lnTo>
                <a:lnTo>
                  <a:pt x="2238" y="4512"/>
                </a:lnTo>
                <a:lnTo>
                  <a:pt x="2259" y="4480"/>
                </a:lnTo>
                <a:lnTo>
                  <a:pt x="2280" y="4447"/>
                </a:lnTo>
                <a:lnTo>
                  <a:pt x="2300" y="4414"/>
                </a:lnTo>
                <a:lnTo>
                  <a:pt x="2320" y="4379"/>
                </a:lnTo>
                <a:lnTo>
                  <a:pt x="2339" y="4344"/>
                </a:lnTo>
                <a:lnTo>
                  <a:pt x="2357" y="4308"/>
                </a:lnTo>
                <a:lnTo>
                  <a:pt x="2376" y="4270"/>
                </a:lnTo>
                <a:lnTo>
                  <a:pt x="2392" y="4232"/>
                </a:lnTo>
                <a:lnTo>
                  <a:pt x="2409" y="4193"/>
                </a:lnTo>
                <a:lnTo>
                  <a:pt x="2424" y="4153"/>
                </a:lnTo>
                <a:lnTo>
                  <a:pt x="2440" y="4112"/>
                </a:lnTo>
                <a:lnTo>
                  <a:pt x="2455" y="4070"/>
                </a:lnTo>
                <a:lnTo>
                  <a:pt x="2468" y="4028"/>
                </a:lnTo>
                <a:lnTo>
                  <a:pt x="2483" y="3984"/>
                </a:lnTo>
                <a:lnTo>
                  <a:pt x="2495" y="3939"/>
                </a:lnTo>
                <a:lnTo>
                  <a:pt x="2507" y="3893"/>
                </a:lnTo>
                <a:lnTo>
                  <a:pt x="2518" y="3847"/>
                </a:lnTo>
                <a:lnTo>
                  <a:pt x="2528" y="3799"/>
                </a:lnTo>
                <a:lnTo>
                  <a:pt x="2539" y="3752"/>
                </a:lnTo>
                <a:lnTo>
                  <a:pt x="2548" y="3703"/>
                </a:lnTo>
                <a:lnTo>
                  <a:pt x="2556" y="3653"/>
                </a:lnTo>
                <a:lnTo>
                  <a:pt x="2564" y="3602"/>
                </a:lnTo>
                <a:lnTo>
                  <a:pt x="2570" y="3550"/>
                </a:lnTo>
                <a:lnTo>
                  <a:pt x="2576" y="3497"/>
                </a:lnTo>
                <a:lnTo>
                  <a:pt x="2581" y="3443"/>
                </a:lnTo>
                <a:lnTo>
                  <a:pt x="2586" y="3389"/>
                </a:lnTo>
                <a:lnTo>
                  <a:pt x="2590" y="3333"/>
                </a:lnTo>
                <a:lnTo>
                  <a:pt x="2593" y="3277"/>
                </a:lnTo>
                <a:lnTo>
                  <a:pt x="2595" y="3220"/>
                </a:lnTo>
                <a:lnTo>
                  <a:pt x="2597" y="3162"/>
                </a:lnTo>
                <a:lnTo>
                  <a:pt x="2597" y="3103"/>
                </a:lnTo>
                <a:lnTo>
                  <a:pt x="2597" y="3049"/>
                </a:lnTo>
                <a:lnTo>
                  <a:pt x="2596" y="2996"/>
                </a:lnTo>
                <a:lnTo>
                  <a:pt x="2594" y="2944"/>
                </a:lnTo>
                <a:lnTo>
                  <a:pt x="2592" y="2892"/>
                </a:lnTo>
                <a:lnTo>
                  <a:pt x="2588" y="2841"/>
                </a:lnTo>
                <a:lnTo>
                  <a:pt x="2584" y="2791"/>
                </a:lnTo>
                <a:lnTo>
                  <a:pt x="2580" y="2741"/>
                </a:lnTo>
                <a:lnTo>
                  <a:pt x="2575" y="2692"/>
                </a:lnTo>
                <a:lnTo>
                  <a:pt x="2569" y="2644"/>
                </a:lnTo>
                <a:lnTo>
                  <a:pt x="2563" y="2596"/>
                </a:lnTo>
                <a:lnTo>
                  <a:pt x="2556" y="2550"/>
                </a:lnTo>
                <a:lnTo>
                  <a:pt x="2549" y="2504"/>
                </a:lnTo>
                <a:lnTo>
                  <a:pt x="2541" y="2458"/>
                </a:lnTo>
                <a:lnTo>
                  <a:pt x="2531" y="2413"/>
                </a:lnTo>
                <a:lnTo>
                  <a:pt x="2522" y="2369"/>
                </a:lnTo>
                <a:lnTo>
                  <a:pt x="2512" y="2326"/>
                </a:lnTo>
                <a:lnTo>
                  <a:pt x="2502" y="2284"/>
                </a:lnTo>
                <a:lnTo>
                  <a:pt x="2491" y="2241"/>
                </a:lnTo>
                <a:lnTo>
                  <a:pt x="2478" y="2200"/>
                </a:lnTo>
                <a:lnTo>
                  <a:pt x="2466" y="2159"/>
                </a:lnTo>
                <a:lnTo>
                  <a:pt x="2453" y="2120"/>
                </a:lnTo>
                <a:lnTo>
                  <a:pt x="2440" y="2081"/>
                </a:lnTo>
                <a:lnTo>
                  <a:pt x="2426" y="2042"/>
                </a:lnTo>
                <a:lnTo>
                  <a:pt x="2412" y="2005"/>
                </a:lnTo>
                <a:lnTo>
                  <a:pt x="2397" y="1968"/>
                </a:lnTo>
                <a:lnTo>
                  <a:pt x="2382" y="1932"/>
                </a:lnTo>
                <a:lnTo>
                  <a:pt x="2365" y="1897"/>
                </a:lnTo>
                <a:lnTo>
                  <a:pt x="2349" y="1862"/>
                </a:lnTo>
                <a:lnTo>
                  <a:pt x="2332" y="1828"/>
                </a:lnTo>
                <a:lnTo>
                  <a:pt x="2314" y="1795"/>
                </a:lnTo>
                <a:lnTo>
                  <a:pt x="2297" y="1762"/>
                </a:lnTo>
                <a:lnTo>
                  <a:pt x="2279" y="1731"/>
                </a:lnTo>
                <a:lnTo>
                  <a:pt x="2259" y="1700"/>
                </a:lnTo>
                <a:lnTo>
                  <a:pt x="2240" y="1671"/>
                </a:lnTo>
                <a:lnTo>
                  <a:pt x="2221" y="1641"/>
                </a:lnTo>
                <a:lnTo>
                  <a:pt x="2200" y="1613"/>
                </a:lnTo>
                <a:lnTo>
                  <a:pt x="2180" y="1584"/>
                </a:lnTo>
                <a:lnTo>
                  <a:pt x="2159" y="1558"/>
                </a:lnTo>
                <a:lnTo>
                  <a:pt x="2137" y="1531"/>
                </a:lnTo>
                <a:lnTo>
                  <a:pt x="2116" y="1506"/>
                </a:lnTo>
                <a:lnTo>
                  <a:pt x="2093" y="1481"/>
                </a:lnTo>
                <a:lnTo>
                  <a:pt x="2071" y="1457"/>
                </a:lnTo>
                <a:lnTo>
                  <a:pt x="2048" y="1434"/>
                </a:lnTo>
                <a:lnTo>
                  <a:pt x="2024" y="1412"/>
                </a:lnTo>
                <a:lnTo>
                  <a:pt x="2001" y="1390"/>
                </a:lnTo>
                <a:lnTo>
                  <a:pt x="1977" y="1369"/>
                </a:lnTo>
                <a:lnTo>
                  <a:pt x="1953" y="1350"/>
                </a:lnTo>
                <a:lnTo>
                  <a:pt x="1927" y="1330"/>
                </a:lnTo>
                <a:lnTo>
                  <a:pt x="1903" y="1312"/>
                </a:lnTo>
                <a:lnTo>
                  <a:pt x="1877" y="1295"/>
                </a:lnTo>
                <a:lnTo>
                  <a:pt x="1851" y="1277"/>
                </a:lnTo>
                <a:lnTo>
                  <a:pt x="1825" y="1261"/>
                </a:lnTo>
                <a:lnTo>
                  <a:pt x="1799" y="1247"/>
                </a:lnTo>
                <a:lnTo>
                  <a:pt x="1772" y="1233"/>
                </a:lnTo>
                <a:lnTo>
                  <a:pt x="1745" y="1218"/>
                </a:lnTo>
                <a:lnTo>
                  <a:pt x="1717" y="1206"/>
                </a:lnTo>
                <a:lnTo>
                  <a:pt x="1690" y="1194"/>
                </a:lnTo>
                <a:lnTo>
                  <a:pt x="1662" y="1184"/>
                </a:lnTo>
                <a:lnTo>
                  <a:pt x="1635" y="1174"/>
                </a:lnTo>
                <a:lnTo>
                  <a:pt x="1606" y="1164"/>
                </a:lnTo>
                <a:lnTo>
                  <a:pt x="1578" y="1155"/>
                </a:lnTo>
                <a:lnTo>
                  <a:pt x="1549" y="1148"/>
                </a:lnTo>
                <a:lnTo>
                  <a:pt x="1520" y="1141"/>
                </a:lnTo>
                <a:lnTo>
                  <a:pt x="1490" y="1135"/>
                </a:lnTo>
                <a:lnTo>
                  <a:pt x="1499" y="1106"/>
                </a:lnTo>
                <a:lnTo>
                  <a:pt x="1509" y="1079"/>
                </a:lnTo>
                <a:lnTo>
                  <a:pt x="1519" y="1051"/>
                </a:lnTo>
                <a:lnTo>
                  <a:pt x="1530" y="1026"/>
                </a:lnTo>
                <a:lnTo>
                  <a:pt x="1543" y="1000"/>
                </a:lnTo>
                <a:lnTo>
                  <a:pt x="1557" y="976"/>
                </a:lnTo>
                <a:lnTo>
                  <a:pt x="1572" y="953"/>
                </a:lnTo>
                <a:lnTo>
                  <a:pt x="1589" y="932"/>
                </a:lnTo>
                <a:lnTo>
                  <a:pt x="1607" y="912"/>
                </a:lnTo>
                <a:lnTo>
                  <a:pt x="1618" y="903"/>
                </a:lnTo>
                <a:lnTo>
                  <a:pt x="1628" y="893"/>
                </a:lnTo>
                <a:lnTo>
                  <a:pt x="1638" y="885"/>
                </a:lnTo>
                <a:lnTo>
                  <a:pt x="1649" y="877"/>
                </a:lnTo>
                <a:lnTo>
                  <a:pt x="1660" y="870"/>
                </a:lnTo>
                <a:lnTo>
                  <a:pt x="1673" y="863"/>
                </a:lnTo>
                <a:lnTo>
                  <a:pt x="1686" y="857"/>
                </a:lnTo>
                <a:lnTo>
                  <a:pt x="1698" y="851"/>
                </a:lnTo>
                <a:lnTo>
                  <a:pt x="1712" y="845"/>
                </a:lnTo>
                <a:lnTo>
                  <a:pt x="1727" y="840"/>
                </a:lnTo>
                <a:lnTo>
                  <a:pt x="1741" y="836"/>
                </a:lnTo>
                <a:lnTo>
                  <a:pt x="1756" y="832"/>
                </a:lnTo>
                <a:lnTo>
                  <a:pt x="1772" y="829"/>
                </a:lnTo>
                <a:lnTo>
                  <a:pt x="1789" y="827"/>
                </a:lnTo>
                <a:close/>
                <a:moveTo>
                  <a:pt x="2443" y="2988"/>
                </a:moveTo>
                <a:lnTo>
                  <a:pt x="2443" y="2988"/>
                </a:lnTo>
                <a:lnTo>
                  <a:pt x="2442" y="3039"/>
                </a:lnTo>
                <a:lnTo>
                  <a:pt x="2441" y="3087"/>
                </a:lnTo>
                <a:lnTo>
                  <a:pt x="2439" y="3132"/>
                </a:lnTo>
                <a:lnTo>
                  <a:pt x="2437" y="3175"/>
                </a:lnTo>
                <a:lnTo>
                  <a:pt x="2434" y="3216"/>
                </a:lnTo>
                <a:lnTo>
                  <a:pt x="2430" y="3254"/>
                </a:lnTo>
                <a:lnTo>
                  <a:pt x="2424" y="3289"/>
                </a:lnTo>
                <a:lnTo>
                  <a:pt x="2419" y="3323"/>
                </a:lnTo>
                <a:lnTo>
                  <a:pt x="2413" y="3354"/>
                </a:lnTo>
                <a:lnTo>
                  <a:pt x="2406" y="3383"/>
                </a:lnTo>
                <a:lnTo>
                  <a:pt x="2399" y="3409"/>
                </a:lnTo>
                <a:lnTo>
                  <a:pt x="2391" y="3434"/>
                </a:lnTo>
                <a:lnTo>
                  <a:pt x="2383" y="3456"/>
                </a:lnTo>
                <a:lnTo>
                  <a:pt x="2374" y="3477"/>
                </a:lnTo>
                <a:lnTo>
                  <a:pt x="2363" y="3495"/>
                </a:lnTo>
                <a:lnTo>
                  <a:pt x="2352" y="3512"/>
                </a:lnTo>
                <a:lnTo>
                  <a:pt x="2341" y="3526"/>
                </a:lnTo>
                <a:lnTo>
                  <a:pt x="2330" y="3540"/>
                </a:lnTo>
                <a:lnTo>
                  <a:pt x="2317" y="3552"/>
                </a:lnTo>
                <a:lnTo>
                  <a:pt x="2304" y="3561"/>
                </a:lnTo>
                <a:lnTo>
                  <a:pt x="2291" y="3569"/>
                </a:lnTo>
                <a:lnTo>
                  <a:pt x="2277" y="3576"/>
                </a:lnTo>
                <a:lnTo>
                  <a:pt x="2262" y="3581"/>
                </a:lnTo>
                <a:lnTo>
                  <a:pt x="2247" y="3585"/>
                </a:lnTo>
                <a:lnTo>
                  <a:pt x="2232" y="3589"/>
                </a:lnTo>
                <a:lnTo>
                  <a:pt x="2216" y="3591"/>
                </a:lnTo>
                <a:lnTo>
                  <a:pt x="2198" y="3591"/>
                </a:lnTo>
                <a:lnTo>
                  <a:pt x="2181" y="3590"/>
                </a:lnTo>
                <a:lnTo>
                  <a:pt x="2164" y="3588"/>
                </a:lnTo>
                <a:lnTo>
                  <a:pt x="2145" y="3584"/>
                </a:lnTo>
                <a:lnTo>
                  <a:pt x="2127" y="3581"/>
                </a:lnTo>
                <a:lnTo>
                  <a:pt x="2108" y="3576"/>
                </a:lnTo>
                <a:lnTo>
                  <a:pt x="2087" y="3571"/>
                </a:lnTo>
                <a:lnTo>
                  <a:pt x="2068" y="3564"/>
                </a:lnTo>
                <a:lnTo>
                  <a:pt x="2026" y="3550"/>
                </a:lnTo>
                <a:lnTo>
                  <a:pt x="1983" y="3534"/>
                </a:lnTo>
                <a:lnTo>
                  <a:pt x="1939" y="3514"/>
                </a:lnTo>
                <a:lnTo>
                  <a:pt x="1844" y="3473"/>
                </a:lnTo>
                <a:lnTo>
                  <a:pt x="1795" y="3452"/>
                </a:lnTo>
                <a:lnTo>
                  <a:pt x="1744" y="3432"/>
                </a:lnTo>
                <a:lnTo>
                  <a:pt x="1692" y="3411"/>
                </a:lnTo>
                <a:lnTo>
                  <a:pt x="1639" y="3392"/>
                </a:lnTo>
                <a:lnTo>
                  <a:pt x="1584" y="3375"/>
                </a:lnTo>
                <a:lnTo>
                  <a:pt x="1557" y="3367"/>
                </a:lnTo>
                <a:lnTo>
                  <a:pt x="1529" y="3358"/>
                </a:lnTo>
                <a:lnTo>
                  <a:pt x="1500" y="3352"/>
                </a:lnTo>
                <a:lnTo>
                  <a:pt x="1473" y="3346"/>
                </a:lnTo>
                <a:lnTo>
                  <a:pt x="1444" y="3341"/>
                </a:lnTo>
                <a:lnTo>
                  <a:pt x="1416" y="3336"/>
                </a:lnTo>
                <a:lnTo>
                  <a:pt x="1386" y="3333"/>
                </a:lnTo>
                <a:lnTo>
                  <a:pt x="1358" y="3330"/>
                </a:lnTo>
                <a:lnTo>
                  <a:pt x="1328" y="3328"/>
                </a:lnTo>
                <a:lnTo>
                  <a:pt x="1299" y="3328"/>
                </a:lnTo>
                <a:lnTo>
                  <a:pt x="1269" y="3328"/>
                </a:lnTo>
                <a:lnTo>
                  <a:pt x="1240" y="3330"/>
                </a:lnTo>
                <a:lnTo>
                  <a:pt x="1210" y="3333"/>
                </a:lnTo>
                <a:lnTo>
                  <a:pt x="1182" y="3336"/>
                </a:lnTo>
                <a:lnTo>
                  <a:pt x="1153" y="3341"/>
                </a:lnTo>
                <a:lnTo>
                  <a:pt x="1125" y="3346"/>
                </a:lnTo>
                <a:lnTo>
                  <a:pt x="1096" y="3352"/>
                </a:lnTo>
                <a:lnTo>
                  <a:pt x="1068" y="3358"/>
                </a:lnTo>
                <a:lnTo>
                  <a:pt x="1040" y="3367"/>
                </a:lnTo>
                <a:lnTo>
                  <a:pt x="1013" y="3375"/>
                </a:lnTo>
                <a:lnTo>
                  <a:pt x="959" y="3392"/>
                </a:lnTo>
                <a:lnTo>
                  <a:pt x="906" y="3411"/>
                </a:lnTo>
                <a:lnTo>
                  <a:pt x="854" y="3432"/>
                </a:lnTo>
                <a:lnTo>
                  <a:pt x="803" y="3452"/>
                </a:lnTo>
                <a:lnTo>
                  <a:pt x="753" y="3473"/>
                </a:lnTo>
                <a:lnTo>
                  <a:pt x="659" y="3514"/>
                </a:lnTo>
                <a:lnTo>
                  <a:pt x="614" y="3534"/>
                </a:lnTo>
                <a:lnTo>
                  <a:pt x="570" y="3550"/>
                </a:lnTo>
                <a:lnTo>
                  <a:pt x="530" y="3564"/>
                </a:lnTo>
                <a:lnTo>
                  <a:pt x="509" y="3571"/>
                </a:lnTo>
                <a:lnTo>
                  <a:pt x="490" y="3576"/>
                </a:lnTo>
                <a:lnTo>
                  <a:pt x="471" y="3581"/>
                </a:lnTo>
                <a:lnTo>
                  <a:pt x="452" y="3584"/>
                </a:lnTo>
                <a:lnTo>
                  <a:pt x="434" y="3588"/>
                </a:lnTo>
                <a:lnTo>
                  <a:pt x="416" y="3590"/>
                </a:lnTo>
                <a:lnTo>
                  <a:pt x="398" y="3591"/>
                </a:lnTo>
                <a:lnTo>
                  <a:pt x="382" y="3591"/>
                </a:lnTo>
                <a:lnTo>
                  <a:pt x="366" y="3589"/>
                </a:lnTo>
                <a:lnTo>
                  <a:pt x="350" y="3585"/>
                </a:lnTo>
                <a:lnTo>
                  <a:pt x="335" y="3581"/>
                </a:lnTo>
                <a:lnTo>
                  <a:pt x="320" y="3576"/>
                </a:lnTo>
                <a:lnTo>
                  <a:pt x="307" y="3569"/>
                </a:lnTo>
                <a:lnTo>
                  <a:pt x="292" y="3561"/>
                </a:lnTo>
                <a:lnTo>
                  <a:pt x="280" y="3552"/>
                </a:lnTo>
                <a:lnTo>
                  <a:pt x="268" y="3540"/>
                </a:lnTo>
                <a:lnTo>
                  <a:pt x="256" y="3526"/>
                </a:lnTo>
                <a:lnTo>
                  <a:pt x="244" y="3512"/>
                </a:lnTo>
                <a:lnTo>
                  <a:pt x="234" y="3495"/>
                </a:lnTo>
                <a:lnTo>
                  <a:pt x="224" y="3477"/>
                </a:lnTo>
                <a:lnTo>
                  <a:pt x="215" y="3456"/>
                </a:lnTo>
                <a:lnTo>
                  <a:pt x="206" y="3434"/>
                </a:lnTo>
                <a:lnTo>
                  <a:pt x="198" y="3409"/>
                </a:lnTo>
                <a:lnTo>
                  <a:pt x="190" y="3383"/>
                </a:lnTo>
                <a:lnTo>
                  <a:pt x="184" y="3354"/>
                </a:lnTo>
                <a:lnTo>
                  <a:pt x="178" y="3323"/>
                </a:lnTo>
                <a:lnTo>
                  <a:pt x="172" y="3289"/>
                </a:lnTo>
                <a:lnTo>
                  <a:pt x="168" y="3254"/>
                </a:lnTo>
                <a:lnTo>
                  <a:pt x="164" y="3216"/>
                </a:lnTo>
                <a:lnTo>
                  <a:pt x="161" y="3175"/>
                </a:lnTo>
                <a:lnTo>
                  <a:pt x="158" y="3132"/>
                </a:lnTo>
                <a:lnTo>
                  <a:pt x="156" y="3087"/>
                </a:lnTo>
                <a:lnTo>
                  <a:pt x="155" y="3039"/>
                </a:lnTo>
                <a:lnTo>
                  <a:pt x="155" y="2988"/>
                </a:lnTo>
                <a:lnTo>
                  <a:pt x="155" y="2936"/>
                </a:lnTo>
                <a:lnTo>
                  <a:pt x="156" y="2885"/>
                </a:lnTo>
                <a:lnTo>
                  <a:pt x="158" y="2834"/>
                </a:lnTo>
                <a:lnTo>
                  <a:pt x="161" y="2784"/>
                </a:lnTo>
                <a:lnTo>
                  <a:pt x="164" y="2735"/>
                </a:lnTo>
                <a:lnTo>
                  <a:pt x="168" y="2686"/>
                </a:lnTo>
                <a:lnTo>
                  <a:pt x="172" y="2639"/>
                </a:lnTo>
                <a:lnTo>
                  <a:pt x="178" y="2592"/>
                </a:lnTo>
                <a:lnTo>
                  <a:pt x="184" y="2546"/>
                </a:lnTo>
                <a:lnTo>
                  <a:pt x="190" y="2501"/>
                </a:lnTo>
                <a:lnTo>
                  <a:pt x="198" y="2456"/>
                </a:lnTo>
                <a:lnTo>
                  <a:pt x="206" y="2412"/>
                </a:lnTo>
                <a:lnTo>
                  <a:pt x="215" y="2368"/>
                </a:lnTo>
                <a:lnTo>
                  <a:pt x="224" y="2326"/>
                </a:lnTo>
                <a:lnTo>
                  <a:pt x="234" y="2284"/>
                </a:lnTo>
                <a:lnTo>
                  <a:pt x="244" y="2243"/>
                </a:lnTo>
                <a:lnTo>
                  <a:pt x="256" y="2203"/>
                </a:lnTo>
                <a:lnTo>
                  <a:pt x="268" y="2164"/>
                </a:lnTo>
                <a:lnTo>
                  <a:pt x="280" y="2125"/>
                </a:lnTo>
                <a:lnTo>
                  <a:pt x="292" y="2087"/>
                </a:lnTo>
                <a:lnTo>
                  <a:pt x="307" y="2051"/>
                </a:lnTo>
                <a:lnTo>
                  <a:pt x="320" y="2014"/>
                </a:lnTo>
                <a:lnTo>
                  <a:pt x="335" y="1978"/>
                </a:lnTo>
                <a:lnTo>
                  <a:pt x="350" y="1944"/>
                </a:lnTo>
                <a:lnTo>
                  <a:pt x="366" y="1910"/>
                </a:lnTo>
                <a:lnTo>
                  <a:pt x="382" y="1876"/>
                </a:lnTo>
                <a:lnTo>
                  <a:pt x="398" y="1844"/>
                </a:lnTo>
                <a:lnTo>
                  <a:pt x="416" y="1812"/>
                </a:lnTo>
                <a:lnTo>
                  <a:pt x="434" y="1782"/>
                </a:lnTo>
                <a:lnTo>
                  <a:pt x="452" y="1752"/>
                </a:lnTo>
                <a:lnTo>
                  <a:pt x="471" y="1723"/>
                </a:lnTo>
                <a:lnTo>
                  <a:pt x="490" y="1694"/>
                </a:lnTo>
                <a:lnTo>
                  <a:pt x="509" y="1666"/>
                </a:lnTo>
                <a:lnTo>
                  <a:pt x="530" y="1640"/>
                </a:lnTo>
                <a:lnTo>
                  <a:pt x="550" y="1615"/>
                </a:lnTo>
                <a:lnTo>
                  <a:pt x="570" y="1589"/>
                </a:lnTo>
                <a:lnTo>
                  <a:pt x="592" y="1565"/>
                </a:lnTo>
                <a:lnTo>
                  <a:pt x="614" y="1541"/>
                </a:lnTo>
                <a:lnTo>
                  <a:pt x="637" y="1519"/>
                </a:lnTo>
                <a:lnTo>
                  <a:pt x="659" y="1497"/>
                </a:lnTo>
                <a:lnTo>
                  <a:pt x="681" y="1476"/>
                </a:lnTo>
                <a:lnTo>
                  <a:pt x="705" y="1457"/>
                </a:lnTo>
                <a:lnTo>
                  <a:pt x="729" y="1437"/>
                </a:lnTo>
                <a:lnTo>
                  <a:pt x="753" y="1419"/>
                </a:lnTo>
                <a:lnTo>
                  <a:pt x="778" y="1402"/>
                </a:lnTo>
                <a:lnTo>
                  <a:pt x="803" y="1385"/>
                </a:lnTo>
                <a:lnTo>
                  <a:pt x="828" y="1369"/>
                </a:lnTo>
                <a:lnTo>
                  <a:pt x="854" y="1355"/>
                </a:lnTo>
                <a:lnTo>
                  <a:pt x="879" y="1341"/>
                </a:lnTo>
                <a:lnTo>
                  <a:pt x="906" y="1327"/>
                </a:lnTo>
                <a:lnTo>
                  <a:pt x="932" y="1315"/>
                </a:lnTo>
                <a:lnTo>
                  <a:pt x="959" y="1304"/>
                </a:lnTo>
                <a:lnTo>
                  <a:pt x="985" y="1294"/>
                </a:lnTo>
                <a:lnTo>
                  <a:pt x="1013" y="1284"/>
                </a:lnTo>
                <a:lnTo>
                  <a:pt x="1040" y="1275"/>
                </a:lnTo>
                <a:lnTo>
                  <a:pt x="1068" y="1267"/>
                </a:lnTo>
                <a:lnTo>
                  <a:pt x="1096" y="1261"/>
                </a:lnTo>
                <a:lnTo>
                  <a:pt x="1125" y="1255"/>
                </a:lnTo>
                <a:lnTo>
                  <a:pt x="1153" y="1250"/>
                </a:lnTo>
                <a:lnTo>
                  <a:pt x="1182" y="1246"/>
                </a:lnTo>
                <a:lnTo>
                  <a:pt x="1210" y="1243"/>
                </a:lnTo>
                <a:lnTo>
                  <a:pt x="1240" y="1240"/>
                </a:lnTo>
                <a:lnTo>
                  <a:pt x="1269" y="1239"/>
                </a:lnTo>
                <a:lnTo>
                  <a:pt x="1299" y="1238"/>
                </a:lnTo>
                <a:lnTo>
                  <a:pt x="1328" y="1239"/>
                </a:lnTo>
                <a:lnTo>
                  <a:pt x="1358" y="1240"/>
                </a:lnTo>
                <a:lnTo>
                  <a:pt x="1386" y="1243"/>
                </a:lnTo>
                <a:lnTo>
                  <a:pt x="1416" y="1246"/>
                </a:lnTo>
                <a:lnTo>
                  <a:pt x="1444" y="1250"/>
                </a:lnTo>
                <a:lnTo>
                  <a:pt x="1473" y="1255"/>
                </a:lnTo>
                <a:lnTo>
                  <a:pt x="1500" y="1261"/>
                </a:lnTo>
                <a:lnTo>
                  <a:pt x="1529" y="1267"/>
                </a:lnTo>
                <a:lnTo>
                  <a:pt x="1557" y="1275"/>
                </a:lnTo>
                <a:lnTo>
                  <a:pt x="1584" y="1284"/>
                </a:lnTo>
                <a:lnTo>
                  <a:pt x="1612" y="1294"/>
                </a:lnTo>
                <a:lnTo>
                  <a:pt x="1639" y="1304"/>
                </a:lnTo>
                <a:lnTo>
                  <a:pt x="1666" y="1315"/>
                </a:lnTo>
                <a:lnTo>
                  <a:pt x="1692" y="1327"/>
                </a:lnTo>
                <a:lnTo>
                  <a:pt x="1717" y="1341"/>
                </a:lnTo>
                <a:lnTo>
                  <a:pt x="1744" y="1355"/>
                </a:lnTo>
                <a:lnTo>
                  <a:pt x="1769" y="1369"/>
                </a:lnTo>
                <a:lnTo>
                  <a:pt x="1795" y="1385"/>
                </a:lnTo>
                <a:lnTo>
                  <a:pt x="1819" y="1402"/>
                </a:lnTo>
                <a:lnTo>
                  <a:pt x="1844" y="1419"/>
                </a:lnTo>
                <a:lnTo>
                  <a:pt x="1868" y="1437"/>
                </a:lnTo>
                <a:lnTo>
                  <a:pt x="1892" y="1457"/>
                </a:lnTo>
                <a:lnTo>
                  <a:pt x="1915" y="1476"/>
                </a:lnTo>
                <a:lnTo>
                  <a:pt x="1939" y="1497"/>
                </a:lnTo>
                <a:lnTo>
                  <a:pt x="1961" y="1519"/>
                </a:lnTo>
                <a:lnTo>
                  <a:pt x="1983" y="1541"/>
                </a:lnTo>
                <a:lnTo>
                  <a:pt x="2005" y="1565"/>
                </a:lnTo>
                <a:lnTo>
                  <a:pt x="2026" y="1589"/>
                </a:lnTo>
                <a:lnTo>
                  <a:pt x="2048" y="1615"/>
                </a:lnTo>
                <a:lnTo>
                  <a:pt x="2068" y="1640"/>
                </a:lnTo>
                <a:lnTo>
                  <a:pt x="2087" y="1666"/>
                </a:lnTo>
                <a:lnTo>
                  <a:pt x="2108" y="1694"/>
                </a:lnTo>
                <a:lnTo>
                  <a:pt x="2127" y="1723"/>
                </a:lnTo>
                <a:lnTo>
                  <a:pt x="2145" y="1752"/>
                </a:lnTo>
                <a:lnTo>
                  <a:pt x="2164" y="1782"/>
                </a:lnTo>
                <a:lnTo>
                  <a:pt x="2181" y="1812"/>
                </a:lnTo>
                <a:lnTo>
                  <a:pt x="2198" y="1844"/>
                </a:lnTo>
                <a:lnTo>
                  <a:pt x="2216" y="1876"/>
                </a:lnTo>
                <a:lnTo>
                  <a:pt x="2232" y="1910"/>
                </a:lnTo>
                <a:lnTo>
                  <a:pt x="2247" y="1944"/>
                </a:lnTo>
                <a:lnTo>
                  <a:pt x="2262" y="1978"/>
                </a:lnTo>
                <a:lnTo>
                  <a:pt x="2277" y="2014"/>
                </a:lnTo>
                <a:lnTo>
                  <a:pt x="2291" y="2051"/>
                </a:lnTo>
                <a:lnTo>
                  <a:pt x="2304" y="2087"/>
                </a:lnTo>
                <a:lnTo>
                  <a:pt x="2317" y="2125"/>
                </a:lnTo>
                <a:lnTo>
                  <a:pt x="2330" y="2164"/>
                </a:lnTo>
                <a:lnTo>
                  <a:pt x="2341" y="2203"/>
                </a:lnTo>
                <a:lnTo>
                  <a:pt x="2352" y="2243"/>
                </a:lnTo>
                <a:lnTo>
                  <a:pt x="2363" y="2284"/>
                </a:lnTo>
                <a:lnTo>
                  <a:pt x="2374" y="2326"/>
                </a:lnTo>
                <a:lnTo>
                  <a:pt x="2383" y="2368"/>
                </a:lnTo>
                <a:lnTo>
                  <a:pt x="2391" y="2412"/>
                </a:lnTo>
                <a:lnTo>
                  <a:pt x="2399" y="2456"/>
                </a:lnTo>
                <a:lnTo>
                  <a:pt x="2406" y="2501"/>
                </a:lnTo>
                <a:lnTo>
                  <a:pt x="2413" y="2546"/>
                </a:lnTo>
                <a:lnTo>
                  <a:pt x="2419" y="2592"/>
                </a:lnTo>
                <a:lnTo>
                  <a:pt x="2424" y="2639"/>
                </a:lnTo>
                <a:lnTo>
                  <a:pt x="2430" y="2686"/>
                </a:lnTo>
                <a:lnTo>
                  <a:pt x="2434" y="2735"/>
                </a:lnTo>
                <a:lnTo>
                  <a:pt x="2437" y="2784"/>
                </a:lnTo>
                <a:lnTo>
                  <a:pt x="2439" y="2834"/>
                </a:lnTo>
                <a:lnTo>
                  <a:pt x="2441" y="2885"/>
                </a:lnTo>
                <a:lnTo>
                  <a:pt x="2442" y="2936"/>
                </a:lnTo>
                <a:lnTo>
                  <a:pt x="2443" y="298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705005" y="4018176"/>
            <a:ext cx="13681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XXXX</a:t>
            </a:r>
            <a:endParaRPr lang="zh-CN" altLang="en-US" sz="1600" cap="all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1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515">
        <p14:vortex dir="r"/>
      </p:transition>
    </mc:Choice>
    <mc:Fallback xmlns="">
      <p:transition spd="slow" advTm="65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 animBg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4768353" y="2563753"/>
            <a:ext cx="490518" cy="22962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528356" y="2561852"/>
            <a:ext cx="541166" cy="233426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4768354" y="5114901"/>
            <a:ext cx="480061" cy="22962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50345" y="5113000"/>
            <a:ext cx="519177" cy="233426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460745" y="3352048"/>
            <a:ext cx="1966958" cy="2360349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rgbClr val="81536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793253" y="3978126"/>
            <a:ext cx="2367046" cy="1971980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rgbClr val="81536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427703" y="2252227"/>
            <a:ext cx="1973654" cy="2368719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rgbClr val="81536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701802" y="2011169"/>
            <a:ext cx="2360349" cy="196695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rgbClr val="81536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342831" y="259311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669494" y="416329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277828" y="5287839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9" name="Group 59"/>
          <p:cNvGrpSpPr/>
          <p:nvPr/>
        </p:nvGrpSpPr>
        <p:grpSpPr>
          <a:xfrm>
            <a:off x="8242163" y="5021741"/>
            <a:ext cx="2475860" cy="764766"/>
            <a:chOff x="7154104" y="3245088"/>
            <a:chExt cx="2276195" cy="725243"/>
          </a:xfrm>
        </p:grpSpPr>
        <p:sp>
          <p:nvSpPr>
            <p:cNvPr id="50" name="TextBox 49"/>
            <p:cNvSpPr txBox="1"/>
            <p:nvPr/>
          </p:nvSpPr>
          <p:spPr>
            <a:xfrm>
              <a:off x="7154106" y="3550037"/>
              <a:ext cx="2276193" cy="4202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1155403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201987" y="2237670"/>
            <a:ext cx="2475860" cy="765761"/>
            <a:chOff x="7174424" y="1401232"/>
            <a:chExt cx="2276195" cy="726191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707127"/>
              <a:ext cx="2276195" cy="4202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155403" cy="22401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180903" y="2217159"/>
            <a:ext cx="2486870" cy="771559"/>
            <a:chOff x="-2357350" y="1392685"/>
            <a:chExt cx="4337036" cy="731685"/>
          </a:xfrm>
        </p:grpSpPr>
        <p:sp>
          <p:nvSpPr>
            <p:cNvPr id="56" name="TextBox 55"/>
            <p:cNvSpPr txBox="1"/>
            <p:nvPr/>
          </p:nvSpPr>
          <p:spPr>
            <a:xfrm>
              <a:off x="-2357350" y="1704076"/>
              <a:ext cx="4337036" cy="4202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-212060" y="1392685"/>
              <a:ext cx="2191746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2180903" y="5002563"/>
            <a:ext cx="2456738" cy="765366"/>
            <a:chOff x="-2304800" y="1402413"/>
            <a:chExt cx="4284486" cy="701475"/>
          </a:xfrm>
        </p:grpSpPr>
        <p:sp>
          <p:nvSpPr>
            <p:cNvPr id="59" name="TextBox 58"/>
            <p:cNvSpPr txBox="1"/>
            <p:nvPr/>
          </p:nvSpPr>
          <p:spPr>
            <a:xfrm>
              <a:off x="-2304800" y="1697687"/>
              <a:ext cx="4284486" cy="4062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-212060" y="1402413"/>
              <a:ext cx="2191746" cy="216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5299593" y="2795277"/>
            <a:ext cx="443890" cy="41067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7096084" y="4908116"/>
            <a:ext cx="325801" cy="353800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349191" y="3026255"/>
            <a:ext cx="374399" cy="290898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5162001" y="4623111"/>
            <a:ext cx="346139" cy="28223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460745" y="3352047"/>
            <a:ext cx="1240440" cy="759999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rgbClr val="815366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990395" y="3756712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91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865">
        <p15:prstTrans prst="pageCurlDouble"/>
      </p:transition>
    </mc:Choice>
    <mc:Fallback xmlns="">
      <p:transition spd="slow" advTm="11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81536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87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22">
        <p15:prstTrans prst="pageCurlDouble"/>
      </p:transition>
    </mc:Choice>
    <mc:Fallback xmlns="">
      <p:transition spd="slow" advTm="107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32150" y="4117100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rgbClr val="81536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62784" y="3764943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81536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45406" y="2722622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81536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11371" y="1960141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81536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03321" y="2450644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81536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36887" y="2014809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36887" y="2310964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36887" y="3241947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36887" y="3539689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36887" y="4408759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36887" y="4706502"/>
            <a:ext cx="230965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41452" y="1994172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41451" y="2291913"/>
            <a:ext cx="23167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41452" y="3221309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41451" y="3519051"/>
            <a:ext cx="23167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474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178">
        <p15:prstTrans prst="pageCurlDouble"/>
      </p:transition>
    </mc:Choice>
    <mc:Fallback xmlns="">
      <p:transition spd="slow" advTm="61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75700" y="1873186"/>
            <a:ext cx="5064342" cy="3573719"/>
            <a:chOff x="6199748" y="2294758"/>
            <a:chExt cx="4802010" cy="3388601"/>
          </a:xfrm>
          <a:solidFill>
            <a:srgbClr val="815366"/>
          </a:solidFill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678939" y="3728002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3948207" y="3437587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7852083" y="2537759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87238" y="3209309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77892" y="2112735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75793" y="2998479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658171" y="3399023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658170" y="3119111"/>
            <a:ext cx="156912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143444" y="5837423"/>
            <a:ext cx="2073024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395394" y="5557511"/>
            <a:ext cx="156912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036871" y="2497323"/>
            <a:ext cx="2073024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36870" y="2217411"/>
            <a:ext cx="156912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754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870">
        <p15:prstTrans prst="pageCurlDouble"/>
      </p:transition>
    </mc:Choice>
    <mc:Fallback xmlns="">
      <p:transition spd="slow" advTm="28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4552492" y="2876303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/>
          <p:cNvSpPr txBox="1"/>
          <p:nvPr/>
        </p:nvSpPr>
        <p:spPr>
          <a:xfrm>
            <a:off x="4552492" y="3691321"/>
            <a:ext cx="4685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24919" y="2694737"/>
            <a:ext cx="21964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spc="300" dirty="0">
                <a:solidFill>
                  <a:srgbClr val="81536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600" cap="all" spc="300" dirty="0">
              <a:solidFill>
                <a:srgbClr val="81536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33329" y="2680221"/>
            <a:ext cx="0" cy="1584176"/>
          </a:xfrm>
          <a:prstGeom prst="line">
            <a:avLst/>
          </a:prstGeom>
          <a:ln>
            <a:solidFill>
              <a:srgbClr val="815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40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34">
        <p15:prstTrans prst="pageCurlDouble"/>
      </p:transition>
    </mc:Choice>
    <mc:Fallback xmlns="">
      <p:transition spd="slow" advTm="50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1972831" y="5598799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1995384" y="160010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463598" y="2024867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384999" y="239434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3853212" y="2819107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4795507" y="160010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263719" y="2024867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206016" y="239434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674229" y="2819107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641749" y="160010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109964" y="2024867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080686" y="234686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548899" y="2771631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354692" y="48574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3744311" y="48574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136849" y="48574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7996168" y="486785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515837" y="3277776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569892" y="3389036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321036" y="327050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365661" y="3381768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161901" y="326323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215959" y="3374497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3905744" y="4027793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3959801" y="4139050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6721684" y="4030976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6775741" y="4142234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592896" y="4035757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646952" y="4147012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426962" y="4857529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554312" y="48574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388600" y="5597491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4804369" y="5604165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220138" y="5603307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635907" y="5597491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051677" y="5604165"/>
            <a:ext cx="119412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276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8541">
        <p15:prstTrans prst="pageCurlDouble"/>
      </p:transition>
    </mc:Choice>
    <mc:Fallback xmlns="">
      <p:transition spd="slow" advTm="185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003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123">
        <p15:prstTrans prst="pageCurlDouble"/>
      </p:transition>
    </mc:Choice>
    <mc:Fallback xmlns="">
      <p:transition spd="slow" advTm="101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324919" y="2176165"/>
            <a:ext cx="540187" cy="666913"/>
            <a:chOff x="1994399" y="2158871"/>
            <a:chExt cx="589804" cy="728170"/>
          </a:xfrm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865104" y="2176165"/>
            <a:ext cx="928146" cy="666913"/>
            <a:chOff x="4530194" y="4285619"/>
            <a:chExt cx="382215" cy="532444"/>
          </a:xfrm>
        </p:grpSpPr>
        <p:sp>
          <p:nvSpPr>
            <p:cNvPr id="124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rgbClr val="815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2010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793249" y="2176165"/>
            <a:ext cx="1303787" cy="666913"/>
            <a:chOff x="4912409" y="4285619"/>
            <a:chExt cx="382215" cy="532444"/>
          </a:xfrm>
        </p:grpSpPr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rgbClr val="815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097038" y="2176165"/>
            <a:ext cx="1915184" cy="666913"/>
            <a:chOff x="5294624" y="4285619"/>
            <a:chExt cx="383237" cy="532444"/>
          </a:xfrm>
        </p:grpSpPr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rgbClr val="815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012221" y="2176165"/>
            <a:ext cx="1291596" cy="666913"/>
            <a:chOff x="5677862" y="4285619"/>
            <a:chExt cx="382215" cy="532444"/>
          </a:xfrm>
        </p:grpSpPr>
        <p:sp>
          <p:nvSpPr>
            <p:cNvPr id="133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rgbClr val="815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303816" y="2176165"/>
            <a:ext cx="928146" cy="666913"/>
            <a:chOff x="6060077" y="4285619"/>
            <a:chExt cx="382215" cy="532444"/>
          </a:xfrm>
        </p:grpSpPr>
        <p:sp>
          <p:nvSpPr>
            <p:cNvPr id="13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rgbClr val="815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201N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9231962" y="2176165"/>
            <a:ext cx="606066" cy="666913"/>
            <a:chOff x="7739063" y="3990975"/>
            <a:chExt cx="414338" cy="827088"/>
          </a:xfrm>
        </p:grpSpPr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033466" y="2908655"/>
            <a:ext cx="505556" cy="747969"/>
            <a:chOff x="2768028" y="2732605"/>
            <a:chExt cx="551992" cy="816671"/>
          </a:xfrm>
        </p:grpSpPr>
        <p:cxnSp>
          <p:nvCxnSpPr>
            <p:cNvPr id="143" name="Straight Connector 142"/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ln>
              <a:solidFill>
                <a:srgbClr val="81536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rgbClr val="815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5" name="Text Placeholder 32"/>
          <p:cNvSpPr txBox="1">
            <a:spLocks/>
          </p:cNvSpPr>
          <p:nvPr/>
        </p:nvSpPr>
        <p:spPr>
          <a:xfrm>
            <a:off x="2583138" y="407964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2570993" y="3860852"/>
            <a:ext cx="1414589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771731" y="2908655"/>
            <a:ext cx="505556" cy="747969"/>
            <a:chOff x="5757807" y="2732605"/>
            <a:chExt cx="551992" cy="816671"/>
          </a:xfrm>
        </p:grpSpPr>
        <p:cxnSp>
          <p:nvCxnSpPr>
            <p:cNvPr id="148" name="Straight Connector 147"/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ln>
              <a:solidFill>
                <a:srgbClr val="81536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rgbClr val="815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32"/>
          <p:cNvSpPr txBox="1">
            <a:spLocks/>
          </p:cNvSpPr>
          <p:nvPr/>
        </p:nvSpPr>
        <p:spPr>
          <a:xfrm>
            <a:off x="5321403" y="407964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1" name="Text Placeholder 33"/>
          <p:cNvSpPr txBox="1">
            <a:spLocks/>
          </p:cNvSpPr>
          <p:nvPr/>
        </p:nvSpPr>
        <p:spPr>
          <a:xfrm>
            <a:off x="5309257" y="3860852"/>
            <a:ext cx="1414589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206006" y="2908656"/>
            <a:ext cx="505556" cy="1991870"/>
            <a:chOff x="4048268" y="2732606"/>
            <a:chExt cx="551992" cy="2174827"/>
          </a:xfrm>
        </p:grpSpPr>
        <p:cxnSp>
          <p:nvCxnSpPr>
            <p:cNvPr id="153" name="Straight Connector 152"/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ln>
              <a:solidFill>
                <a:srgbClr val="81536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rgbClr val="815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5" name="Text Placeholder 32"/>
          <p:cNvSpPr txBox="1">
            <a:spLocks/>
          </p:cNvSpPr>
          <p:nvPr/>
        </p:nvSpPr>
        <p:spPr>
          <a:xfrm>
            <a:off x="3755678" y="532354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6" name="Text Placeholder 33"/>
          <p:cNvSpPr txBox="1">
            <a:spLocks/>
          </p:cNvSpPr>
          <p:nvPr/>
        </p:nvSpPr>
        <p:spPr>
          <a:xfrm>
            <a:off x="3743533" y="5104752"/>
            <a:ext cx="1414589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404390" y="2908656"/>
            <a:ext cx="505556" cy="1991870"/>
            <a:chOff x="7540429" y="2732606"/>
            <a:chExt cx="551992" cy="2174827"/>
          </a:xfrm>
        </p:grpSpPr>
        <p:cxnSp>
          <p:nvCxnSpPr>
            <p:cNvPr id="158" name="Straight Connector 157"/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ln>
              <a:solidFill>
                <a:srgbClr val="81536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rgbClr val="815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2"/>
          <p:cNvSpPr txBox="1">
            <a:spLocks/>
          </p:cNvSpPr>
          <p:nvPr/>
        </p:nvSpPr>
        <p:spPr>
          <a:xfrm>
            <a:off x="6954062" y="532354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1" name="Text Placeholder 33"/>
          <p:cNvSpPr txBox="1">
            <a:spLocks/>
          </p:cNvSpPr>
          <p:nvPr/>
        </p:nvSpPr>
        <p:spPr>
          <a:xfrm>
            <a:off x="6941916" y="5104752"/>
            <a:ext cx="1414589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509995" y="2908655"/>
            <a:ext cx="505556" cy="747969"/>
            <a:chOff x="8747586" y="2732605"/>
            <a:chExt cx="551992" cy="816671"/>
          </a:xfrm>
        </p:grpSpPr>
        <p:cxnSp>
          <p:nvCxnSpPr>
            <p:cNvPr id="163" name="Straight Connector 162"/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ln>
              <a:solidFill>
                <a:srgbClr val="81536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rgbClr val="815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5" name="Text Placeholder 32"/>
          <p:cNvSpPr txBox="1">
            <a:spLocks/>
          </p:cNvSpPr>
          <p:nvPr/>
        </p:nvSpPr>
        <p:spPr>
          <a:xfrm>
            <a:off x="8059667" y="407964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6" name="Text Placeholder 33"/>
          <p:cNvSpPr txBox="1">
            <a:spLocks/>
          </p:cNvSpPr>
          <p:nvPr/>
        </p:nvSpPr>
        <p:spPr>
          <a:xfrm>
            <a:off x="8047522" y="3860852"/>
            <a:ext cx="1414589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71044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435">
        <p15:prstTrans prst="pageCurlDouble"/>
      </p:transition>
    </mc:Choice>
    <mc:Fallback xmlns="">
      <p:transition spd="slow" advTm="64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50" grpId="0"/>
      <p:bldP spid="151" grpId="0"/>
      <p:bldP spid="155" grpId="0"/>
      <p:bldP spid="156" grpId="0"/>
      <p:bldP spid="160" grpId="0"/>
      <p:bldP spid="161" grpId="0"/>
      <p:bldP spid="165" grpId="0"/>
      <p:bldP spid="1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275289" y="3228779"/>
            <a:ext cx="1879574" cy="1879574"/>
          </a:xfrm>
          <a:prstGeom prst="ellipse">
            <a:avLst/>
          </a:prstGeom>
          <a:solidFill>
            <a:srgbClr val="815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747125" y="3228779"/>
            <a:ext cx="1879574" cy="1879574"/>
          </a:xfrm>
          <a:prstGeom prst="ellipse">
            <a:avLst/>
          </a:prstGeom>
          <a:solidFill>
            <a:srgbClr val="815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690797" y="3228779"/>
            <a:ext cx="1879574" cy="1879574"/>
          </a:xfrm>
          <a:prstGeom prst="ellipse">
            <a:avLst/>
          </a:prstGeom>
          <a:solidFill>
            <a:srgbClr val="815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6218960" y="3228779"/>
            <a:ext cx="1879574" cy="1879574"/>
          </a:xfrm>
          <a:prstGeom prst="ellipse">
            <a:avLst/>
          </a:prstGeom>
          <a:solidFill>
            <a:srgbClr val="815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787296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5271969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743805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215644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3141034" y="2502286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rgbClr val="81536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1376417" y="2125843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1376417" y="2386060"/>
            <a:ext cx="1680211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4048717" y="4200666"/>
            <a:ext cx="730505" cy="2545879"/>
          </a:xfrm>
          <a:prstGeom prst="bentConnector2">
            <a:avLst/>
          </a:prstGeom>
          <a:ln w="19050">
            <a:solidFill>
              <a:srgbClr val="81536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1376417" y="5525559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1376417" y="5785775"/>
            <a:ext cx="1680211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633977" y="2500523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rgbClr val="81536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9888234" y="2125843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9888235" y="2386059"/>
            <a:ext cx="1692255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995472" y="4199344"/>
            <a:ext cx="730505" cy="2545879"/>
          </a:xfrm>
          <a:prstGeom prst="bentConnector2">
            <a:avLst/>
          </a:prstGeom>
          <a:ln w="19050">
            <a:solidFill>
              <a:srgbClr val="815366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9830611" y="5526344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9830611" y="5786560"/>
            <a:ext cx="1692255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194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646">
        <p15:prstTrans prst="pageCurlDouble"/>
      </p:transition>
    </mc:Choice>
    <mc:Fallback xmlns="">
      <p:transition spd="slow" advTm="106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197120" y="4453800"/>
            <a:ext cx="45719" cy="2778849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417699" y="3487522"/>
            <a:ext cx="45719" cy="3745127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189637" y="4993683"/>
            <a:ext cx="45719" cy="2238965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025837" y="4993684"/>
            <a:ext cx="45719" cy="2238966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073933" y="5477384"/>
            <a:ext cx="45719" cy="1755266"/>
          </a:xfrm>
          <a:prstGeom prst="rect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524662" y="1935852"/>
            <a:ext cx="2125511" cy="770032"/>
            <a:chOff x="5603652" y="1636369"/>
            <a:chExt cx="1947726" cy="63056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399743" y="1636369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904009"/>
              <a:ext cx="1947726" cy="36292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188006" y="2955719"/>
            <a:ext cx="2125511" cy="772844"/>
            <a:chOff x="5603652" y="1667332"/>
            <a:chExt cx="1947726" cy="632871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399743" y="1667332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37274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532831" y="4924347"/>
            <a:ext cx="2125512" cy="801974"/>
            <a:chOff x="5603652" y="1646690"/>
            <a:chExt cx="1947727" cy="656724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399744" y="1646690"/>
              <a:ext cx="1151635" cy="19343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40486"/>
              <a:ext cx="1947726" cy="36292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320457" y="2871899"/>
            <a:ext cx="2087865" cy="686409"/>
            <a:chOff x="7174424" y="1401232"/>
            <a:chExt cx="2276195" cy="56209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370116" cy="1934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157934" y="3802428"/>
            <a:ext cx="2087865" cy="686411"/>
            <a:chOff x="7174424" y="1401232"/>
            <a:chExt cx="2276195" cy="56209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370116" cy="19343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4890227" y="4741143"/>
            <a:ext cx="687666" cy="688237"/>
          </a:xfrm>
          <a:prstGeom prst="ellipse">
            <a:avLst/>
          </a:prstGeom>
          <a:solidFill>
            <a:srgbClr val="8153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7874" y="5848906"/>
            <a:ext cx="687666" cy="688237"/>
          </a:xfrm>
          <a:prstGeom prst="ellipse">
            <a:avLst/>
          </a:prstGeom>
          <a:solidFill>
            <a:srgbClr val="8153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105937" y="5160604"/>
            <a:ext cx="687666" cy="688237"/>
          </a:xfrm>
          <a:prstGeom prst="ellipse">
            <a:avLst/>
          </a:prstGeom>
          <a:solidFill>
            <a:srgbClr val="8153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7785931" y="5848906"/>
            <a:ext cx="687666" cy="688237"/>
          </a:xfrm>
          <a:prstGeom prst="ellipse">
            <a:avLst/>
          </a:prstGeom>
          <a:solidFill>
            <a:srgbClr val="8153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3705764" y="5570438"/>
            <a:ext cx="687666" cy="688237"/>
          </a:xfrm>
          <a:prstGeom prst="ellipse">
            <a:avLst/>
          </a:prstGeom>
          <a:solidFill>
            <a:srgbClr val="81536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8" name="Group 138"/>
          <p:cNvGrpSpPr/>
          <p:nvPr/>
        </p:nvGrpSpPr>
        <p:grpSpPr>
          <a:xfrm>
            <a:off x="7692669" y="4732962"/>
            <a:ext cx="818359" cy="81904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525403" y="3053374"/>
            <a:ext cx="1399259" cy="1400428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6669086" y="3913917"/>
            <a:ext cx="1078866" cy="1079768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505288" y="3913917"/>
            <a:ext cx="1078866" cy="1079768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5701190" y="1997432"/>
            <a:ext cx="1488847" cy="1490090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096">
        <p15:prstTrans prst="pageCurlDouble"/>
      </p:transition>
    </mc:Choice>
    <mc:Fallback xmlns="">
      <p:transition spd="slow" advTm="70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111382" y="1978272"/>
            <a:ext cx="555041" cy="528636"/>
          </a:xfrm>
          <a:prstGeom prst="rect">
            <a:avLst/>
          </a:prstGeom>
          <a:solidFill>
            <a:srgbClr val="8153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1382" y="2930772"/>
            <a:ext cx="555041" cy="528636"/>
          </a:xfrm>
          <a:prstGeom prst="rect">
            <a:avLst/>
          </a:prstGeom>
          <a:solidFill>
            <a:srgbClr val="8153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11382" y="3883272"/>
            <a:ext cx="555041" cy="528636"/>
          </a:xfrm>
          <a:prstGeom prst="rect">
            <a:avLst/>
          </a:prstGeom>
          <a:solidFill>
            <a:srgbClr val="8153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11382" y="4873872"/>
            <a:ext cx="555041" cy="528636"/>
          </a:xfrm>
          <a:prstGeom prst="rect">
            <a:avLst/>
          </a:prstGeom>
          <a:solidFill>
            <a:srgbClr val="8153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1384" y="1960141"/>
            <a:ext cx="3198311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1384" y="2912641"/>
            <a:ext cx="3198311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111384" y="3865141"/>
            <a:ext cx="3198311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11384" y="4855741"/>
            <a:ext cx="3198311" cy="6093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48"/>
          <p:cNvSpPr txBox="1"/>
          <p:nvPr/>
        </p:nvSpPr>
        <p:spPr>
          <a:xfrm>
            <a:off x="2002379" y="2579405"/>
            <a:ext cx="2476020" cy="12060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cap="all" spc="300" dirty="0">
                <a:solidFill>
                  <a:srgbClr val="81536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en-US" altLang="zh-CN" sz="6600" cap="all" spc="300" dirty="0">
              <a:solidFill>
                <a:srgbClr val="81536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8"/>
          <p:cNvSpPr txBox="1"/>
          <p:nvPr/>
        </p:nvSpPr>
        <p:spPr>
          <a:xfrm>
            <a:off x="2002379" y="3647566"/>
            <a:ext cx="3346876" cy="8301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dirty="0">
                <a:solidFill>
                  <a:srgbClr val="81536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179028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363">
        <p15:prstTrans prst="pageCurlDouble"/>
      </p:transition>
    </mc:Choice>
    <mc:Fallback xmlns="">
      <p:transition spd="slow" advTm="53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  <p:bldP spid="35" grpId="0" animBg="1"/>
      <p:bldP spid="37" grpId="0" animBg="1"/>
      <p:bldP spid="19" grpId="0"/>
      <p:bldP spid="21" grpId="0"/>
      <p:bldP spid="34" grpId="0"/>
      <p:bldP spid="36" grpId="0"/>
      <p:bldP spid="38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4821135" y="2753428"/>
            <a:ext cx="1544356" cy="13200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xtLst/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394224" y="3767094"/>
            <a:ext cx="930799" cy="1743574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490212" y="2776865"/>
            <a:ext cx="1548541" cy="1310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541561" y="3787183"/>
            <a:ext cx="934984" cy="1743574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xtLst/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310809" y="3223012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778993" y="3225523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493833" y="4498675"/>
            <a:ext cx="842909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541561" y="4476074"/>
            <a:ext cx="842908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2209930" y="2429874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417844" y="2740838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779244" y="2504824"/>
            <a:ext cx="759275" cy="760014"/>
          </a:xfrm>
          <a:prstGeom prst="roundRect">
            <a:avLst>
              <a:gd name="adj" fmla="val 0"/>
            </a:avLst>
          </a:prstGeom>
          <a:solidFill>
            <a:srgbClr val="815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40125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9354245" y="2429874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9354245" y="2740839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452913" y="2504824"/>
            <a:ext cx="759275" cy="760014"/>
          </a:xfrm>
          <a:prstGeom prst="roundRect">
            <a:avLst>
              <a:gd name="adj" fmla="val 0"/>
            </a:avLst>
          </a:prstGeom>
          <a:solidFill>
            <a:srgbClr val="815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513794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2209930" y="5381506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417844" y="5692470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727773" y="5456456"/>
            <a:ext cx="759275" cy="760014"/>
          </a:xfrm>
          <a:prstGeom prst="roundRect">
            <a:avLst>
              <a:gd name="adj" fmla="val 0"/>
            </a:avLst>
          </a:prstGeom>
          <a:solidFill>
            <a:srgbClr val="815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78865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348761" y="5381506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348761" y="5692471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452913" y="5456456"/>
            <a:ext cx="759275" cy="760014"/>
          </a:xfrm>
          <a:prstGeom prst="roundRect">
            <a:avLst>
              <a:gd name="adj" fmla="val 0"/>
            </a:avLst>
          </a:prstGeom>
          <a:solidFill>
            <a:srgbClr val="815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51379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58">
        <p15:prstTrans prst="pageCurlDouble"/>
      </p:transition>
    </mc:Choice>
    <mc:Fallback xmlns="">
      <p:transition spd="slow" advTm="56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4552492" y="2876303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/>
          <p:cNvSpPr txBox="1"/>
          <p:nvPr/>
        </p:nvSpPr>
        <p:spPr>
          <a:xfrm>
            <a:off x="4552492" y="3691321"/>
            <a:ext cx="4685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24919" y="2694737"/>
            <a:ext cx="21964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spc="300" dirty="0">
                <a:solidFill>
                  <a:srgbClr val="81536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600" cap="all" spc="300" dirty="0">
              <a:solidFill>
                <a:srgbClr val="81536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33329" y="2680221"/>
            <a:ext cx="0" cy="1584176"/>
          </a:xfrm>
          <a:prstGeom prst="line">
            <a:avLst/>
          </a:prstGeom>
          <a:ln>
            <a:solidFill>
              <a:srgbClr val="815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887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52">
        <p15:prstTrans prst="pageCurlDouble"/>
      </p:transition>
    </mc:Choice>
    <mc:Fallback xmlns="">
      <p:transition spd="slow" advTm="48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737257" y="5638928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570533" y="4397490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245174" y="5638929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170809" y="427527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337328" y="2904920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676847" y="2817861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4940814" y="1409000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057173" y="2779353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720166" y="1217301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762021" y="3248135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394878" y="1217301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432548" y="3248135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070428" y="1406488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124840" y="2770981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583367" y="3072342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815366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517724" y="2769307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08968" y="285469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04599" y="288796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245174" y="3073179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023688" y="3840811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815366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025013" y="4250159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117933" y="4335544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641128" y="3892712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119424" y="4364633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786298" y="4315453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rgbClr val="815366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248872" y="4925708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339280" y="5011094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655709" y="4351450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389222" y="5048079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737257" y="4925708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828502" y="5011094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768230" y="4351450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727026" y="4992867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869033" y="4369866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7960278" y="445525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527491" y="4060134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7955909" y="4488526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648384" y="2863064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739630" y="294844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81536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735261" y="2981724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126863" y="3146008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757348" y="3870947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815366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496518" y="3125080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815366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016364" y="3060622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815366"/>
          </a:solidFill>
          <a:ln>
            <a:solidFill>
              <a:srgbClr val="815366"/>
            </a:solidFill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380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6528">
        <p15:prstTrans prst="pageCurlDouble"/>
      </p:transition>
    </mc:Choice>
    <mc:Fallback xmlns="">
      <p:transition spd="slow" advTm="265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  <a:solidFill>
            <a:srgbClr val="815366"/>
          </a:solidFill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  <a:solidFill>
            <a:srgbClr val="815366"/>
          </a:solidFill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  <a:solidFill>
            <a:srgbClr val="815366"/>
          </a:solidFill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rgbClr val="815366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  <a:solidFill>
            <a:srgbClr val="815366"/>
          </a:solidFill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917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63">
        <p15:prstTrans prst="pageCurlDouble"/>
      </p:transition>
    </mc:Choice>
    <mc:Fallback xmlns="">
      <p:transition spd="slow" advTm="56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1507991" y="2752229"/>
            <a:ext cx="6793592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cap="all" dirty="0">
                <a:solidFill>
                  <a:srgbClr val="815366"/>
                </a:solidFill>
                <a:cs typeface="Arial" panose="020B0604020202020204" pitchFamily="34" charset="0"/>
              </a:rPr>
              <a:t>感谢聆听</a:t>
            </a:r>
            <a:endParaRPr lang="en-US" altLang="zh-CN" sz="8000" b="1" cap="all" dirty="0">
              <a:solidFill>
                <a:srgbClr val="815366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en-US" altLang="zh-CN" sz="20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Thank you to listen to criticism guidance</a:t>
            </a:r>
            <a:endParaRPr lang="zh-CN" altLang="en-US" sz="2000" cap="all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3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648">
        <p15:prstTrans prst="pageCurlDouble"/>
      </p:transition>
    </mc:Choice>
    <mc:Fallback xmlns="">
      <p:transition spd="slow" advTm="3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4552492" y="2876303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4552492" y="3691321"/>
            <a:ext cx="4685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324919" y="2694737"/>
            <a:ext cx="21964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spc="300" dirty="0">
                <a:solidFill>
                  <a:srgbClr val="81536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600" cap="all" spc="300" dirty="0">
              <a:solidFill>
                <a:srgbClr val="81536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233329" y="2680221"/>
            <a:ext cx="0" cy="1584176"/>
          </a:xfrm>
          <a:prstGeom prst="line">
            <a:avLst/>
          </a:prstGeom>
          <a:ln>
            <a:solidFill>
              <a:srgbClr val="815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90">
        <p15:prstTrans prst="pageCurlDouble"/>
      </p:transition>
    </mc:Choice>
    <mc:Fallback xmlns="">
      <p:transition spd="slow" advTm="48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604360" y="3962514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395949" y="3774362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367612" y="2677086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060551" y="2579988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7846644" y="3774383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2916956" y="2579988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rgbClr val="81536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471813" y="3549487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5596622" y="3549487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022877" y="35009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7448545" y="354948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3926948" y="354948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244799" y="5157869"/>
            <a:ext cx="1575498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Footer Text"/>
          <p:cNvSpPr txBox="1"/>
          <p:nvPr/>
        </p:nvSpPr>
        <p:spPr>
          <a:xfrm>
            <a:off x="2627124" y="1816125"/>
            <a:ext cx="1575498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1" name="Footer Text"/>
          <p:cNvSpPr txBox="1"/>
          <p:nvPr/>
        </p:nvSpPr>
        <p:spPr>
          <a:xfrm>
            <a:off x="5944661" y="1816125"/>
            <a:ext cx="1575498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015408" y="1816125"/>
            <a:ext cx="1575498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3" name="Footer Text"/>
          <p:cNvSpPr txBox="1"/>
          <p:nvPr/>
        </p:nvSpPr>
        <p:spPr>
          <a:xfrm>
            <a:off x="7680300" y="5157869"/>
            <a:ext cx="1575498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Footer Text"/>
          <p:cNvSpPr txBox="1"/>
          <p:nvPr/>
        </p:nvSpPr>
        <p:spPr>
          <a:xfrm>
            <a:off x="4233298" y="5157869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198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075">
        <p15:prstTrans prst="pageCurlDouble"/>
      </p:transition>
    </mc:Choice>
    <mc:Fallback xmlns="">
      <p:transition spd="slow" advTm="9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75"/>
          <p:cNvSpPr/>
          <p:nvPr/>
        </p:nvSpPr>
        <p:spPr>
          <a:xfrm>
            <a:off x="6861423" y="1975508"/>
            <a:ext cx="1870117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5115277" y="197550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15366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158774" y="3019004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15366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071780" y="3019004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15366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8085559" y="4148444"/>
            <a:ext cx="1870118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8095604" y="3893014"/>
            <a:ext cx="1624529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2024369" y="3317143"/>
            <a:ext cx="1882870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2284565" y="3038414"/>
            <a:ext cx="1624530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3364685" y="5022723"/>
            <a:ext cx="1624530" cy="236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861423" y="1672109"/>
            <a:ext cx="2293937" cy="23660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125635" y="5296372"/>
            <a:ext cx="1836738" cy="5784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596537" y="259784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115277" y="4062501"/>
            <a:ext cx="1829190" cy="1829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15366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640034" y="3641336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596537" y="4684833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4047778" y="3019004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15366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553040" y="3641336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493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253">
        <p15:prstTrans prst="pageCurlDouble"/>
      </p:transition>
    </mc:Choice>
    <mc:Fallback xmlns="">
      <p:transition spd="slow" advTm="92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6461607" y="1711530"/>
            <a:ext cx="1982980" cy="2403082"/>
            <a:chOff x="9683156" y="2245342"/>
            <a:chExt cx="1880262" cy="2278603"/>
          </a:xfrm>
          <a:effectLst/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81536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49069" y="2126005"/>
            <a:ext cx="1982980" cy="2403082"/>
            <a:chOff x="4666657" y="2245342"/>
            <a:chExt cx="1880262" cy="2278603"/>
          </a:xfrm>
          <a:effectLst/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81536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956767" y="2591118"/>
            <a:ext cx="1982980" cy="2403082"/>
            <a:chOff x="7146332" y="2245342"/>
            <a:chExt cx="1880262" cy="2278603"/>
          </a:xfrm>
          <a:effectLst/>
        </p:grpSpPr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81536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1727127" y="2521938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rgbClr val="81536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444501" y="2057222"/>
            <a:ext cx="527709" cy="5355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rgbClr val="81536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157840" y="1672109"/>
            <a:ext cx="527709" cy="5355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rgbClr val="81536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7290740" y="2898067"/>
            <a:ext cx="345000" cy="24280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4611654" y="3228899"/>
            <a:ext cx="327095" cy="32648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 flipH="1">
            <a:off x="1716203" y="3693866"/>
            <a:ext cx="414854" cy="42074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9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4" name="Straight Connector 143"/>
          <p:cNvCxnSpPr/>
          <p:nvPr/>
        </p:nvCxnSpPr>
        <p:spPr>
          <a:xfrm>
            <a:off x="2364896" y="5903829"/>
            <a:ext cx="1782933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2450792" y="4907498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450792" y="5250762"/>
            <a:ext cx="181136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7" name="Straight Connector 146"/>
          <p:cNvCxnSpPr/>
          <p:nvPr/>
        </p:nvCxnSpPr>
        <p:spPr>
          <a:xfrm flipH="1" flipV="1">
            <a:off x="2364896" y="4675009"/>
            <a:ext cx="0" cy="1226512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5276797" y="5369931"/>
            <a:ext cx="1782933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5314622" y="4373601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314622" y="4716864"/>
            <a:ext cx="181136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 flipH="1" flipV="1">
            <a:off x="5276796" y="4141111"/>
            <a:ext cx="0" cy="1226512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8009620" y="4891484"/>
            <a:ext cx="1782933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8047446" y="3895154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8047446" y="4238418"/>
            <a:ext cx="181136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H="1" flipV="1">
            <a:off x="8009620" y="3662664"/>
            <a:ext cx="0" cy="1226512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760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47">
        <p15:prstTrans prst="pageCurlDouble"/>
      </p:transition>
    </mc:Choice>
    <mc:Fallback xmlns="">
      <p:transition spd="slow" advTm="8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 animBg="1"/>
      <p:bldP spid="137" grpId="0" animBg="1"/>
      <p:bldP spid="145" grpId="0"/>
      <p:bldP spid="146" grpId="0"/>
      <p:bldP spid="149" grpId="0"/>
      <p:bldP spid="150" grpId="0"/>
      <p:bldP spid="153" grpId="0"/>
      <p:bldP spid="1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290723" y="2790488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141609" y="268022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889565" y="268022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00347" y="269291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734829" y="268022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630086" y="2692912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7588" y="269291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259826" y="2692911"/>
            <a:ext cx="220534" cy="22053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300656" y="3378836"/>
            <a:ext cx="629209" cy="629209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910939" y="3378836"/>
            <a:ext cx="629209" cy="629209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521224" y="3378836"/>
            <a:ext cx="629209" cy="629209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049056" y="3378836"/>
            <a:ext cx="629209" cy="629209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577" y="3559798"/>
            <a:ext cx="718145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049057" y="4068282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25704" y="3559798"/>
            <a:ext cx="718145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3637" y="3559798"/>
            <a:ext cx="718145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15605" y="3559798"/>
            <a:ext cx="718145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10940" y="4068283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521225" y="4068283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90723" y="4068282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799016" y="2912044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68713" y="2916598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38409" y="2916598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08105" y="2912845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3592" y="2907352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59079" y="2914402"/>
            <a:ext cx="397545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35444" y="2912044"/>
            <a:ext cx="384208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187924" y="3550448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660092" y="3517404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49808" y="3517705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36494" y="3556156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83292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770">
        <p15:prstTrans prst="pageCurlDouble"/>
      </p:transition>
    </mc:Choice>
    <mc:Fallback xmlns="">
      <p:transition spd="slow" advTm="157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004969" y="1804194"/>
            <a:ext cx="2228493" cy="2735839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rgbClr val="81536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171342" y="1744117"/>
            <a:ext cx="2069778" cy="2859731"/>
            <a:chOff x="5330055" y="2173721"/>
            <a:chExt cx="1400918" cy="1935594"/>
          </a:xfrm>
          <a:solidFill>
            <a:srgbClr val="815366"/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577567" y="4670724"/>
            <a:ext cx="1095992" cy="1002650"/>
            <a:chOff x="5408480" y="4511869"/>
            <a:chExt cx="1134411" cy="1037797"/>
          </a:xfrm>
          <a:solidFill>
            <a:srgbClr val="815366"/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  </a:t>
              </a: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 Placeholder 32"/>
          <p:cNvSpPr txBox="1">
            <a:spLocks/>
          </p:cNvSpPr>
          <p:nvPr/>
        </p:nvSpPr>
        <p:spPr>
          <a:xfrm>
            <a:off x="1929027" y="2944029"/>
            <a:ext cx="1759003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1929029" y="2689695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380922" y="1855539"/>
            <a:ext cx="683400" cy="683400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2884917" y="2763761"/>
            <a:ext cx="1920192" cy="1832150"/>
          </a:xfrm>
          <a:prstGeom prst="bentConnector3">
            <a:avLst>
              <a:gd name="adj1" fmla="val 50000"/>
            </a:avLst>
          </a:prstGeom>
          <a:ln w="63500">
            <a:solidFill>
              <a:srgbClr val="815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225319" y="2205020"/>
            <a:ext cx="1723376" cy="1233594"/>
          </a:xfrm>
          <a:prstGeom prst="bentConnector3">
            <a:avLst>
              <a:gd name="adj1" fmla="val 50000"/>
            </a:avLst>
          </a:prstGeom>
          <a:ln w="63500">
            <a:solidFill>
              <a:srgbClr val="815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>
            <a:spLocks/>
          </p:cNvSpPr>
          <p:nvPr/>
        </p:nvSpPr>
        <p:spPr>
          <a:xfrm flipH="1">
            <a:off x="8773099" y="2971265"/>
            <a:ext cx="1759003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 flipH="1">
            <a:off x="8773101" y="2716933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9228624" y="1911332"/>
            <a:ext cx="683400" cy="683400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428635" y="3135632"/>
            <a:ext cx="2153338" cy="1384619"/>
          </a:xfrm>
          <a:prstGeom prst="bentConnector3">
            <a:avLst>
              <a:gd name="adj1" fmla="val 50000"/>
            </a:avLst>
          </a:prstGeom>
          <a:ln w="63500">
            <a:solidFill>
              <a:srgbClr val="815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6994342" y="2263830"/>
            <a:ext cx="2068338" cy="1769603"/>
          </a:xfrm>
          <a:prstGeom prst="bentConnector3">
            <a:avLst>
              <a:gd name="adj1" fmla="val 50000"/>
            </a:avLst>
          </a:prstGeom>
          <a:ln w="63500">
            <a:solidFill>
              <a:srgbClr val="815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>
            <a:spLocks/>
          </p:cNvSpPr>
          <p:nvPr/>
        </p:nvSpPr>
        <p:spPr>
          <a:xfrm>
            <a:off x="1604839" y="5348644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1604841" y="5094310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057057" y="4258014"/>
            <a:ext cx="683400" cy="683400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9291201" y="5242234"/>
            <a:ext cx="1759003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0" name="Text Placeholder 33"/>
          <p:cNvSpPr txBox="1">
            <a:spLocks/>
          </p:cNvSpPr>
          <p:nvPr/>
        </p:nvSpPr>
        <p:spPr>
          <a:xfrm>
            <a:off x="9291203" y="4987900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9746726" y="4175320"/>
            <a:ext cx="683400" cy="683400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078024" y="3014615"/>
            <a:ext cx="243465" cy="24346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663728" y="3922522"/>
            <a:ext cx="243465" cy="243464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057102" y="3328298"/>
            <a:ext cx="228479" cy="228479"/>
          </a:xfrm>
          <a:prstGeom prst="ellipse">
            <a:avLst/>
          </a:prstGeom>
          <a:solidFill>
            <a:srgbClr val="81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4913000" y="2660543"/>
            <a:ext cx="229553" cy="229553"/>
          </a:xfrm>
          <a:prstGeom prst="ellipse">
            <a:avLst/>
          </a:prstGeom>
          <a:solidFill>
            <a:srgbClr val="815366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1278612" y="591989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1" name="直接连接符 200"/>
          <p:cNvCxnSpPr/>
          <p:nvPr/>
        </p:nvCxnSpPr>
        <p:spPr>
          <a:xfrm>
            <a:off x="812751" y="1043782"/>
            <a:ext cx="399877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44919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391">
        <p15:prstTrans prst="pageCurlDouble"/>
      </p:transition>
    </mc:Choice>
    <mc:Fallback xmlns="">
      <p:transition spd="slow" advTm="53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4552492" y="2876303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/>
          <p:cNvSpPr txBox="1"/>
          <p:nvPr/>
        </p:nvSpPr>
        <p:spPr>
          <a:xfrm>
            <a:off x="4552492" y="3691321"/>
            <a:ext cx="4685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324919" y="2694737"/>
            <a:ext cx="21964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spc="300" dirty="0">
                <a:solidFill>
                  <a:srgbClr val="81536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600" cap="all" spc="300" dirty="0">
              <a:solidFill>
                <a:srgbClr val="81536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33329" y="2680221"/>
            <a:ext cx="0" cy="1584176"/>
          </a:xfrm>
          <a:prstGeom prst="line">
            <a:avLst/>
          </a:prstGeom>
          <a:ln>
            <a:solidFill>
              <a:srgbClr val="815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537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03">
        <p15:prstTrans prst="pageCurlDouble"/>
      </p:transition>
    </mc:Choice>
    <mc:Fallback xmlns="">
      <p:transition spd="slow" advTm="48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6.pptx"/>
  <p:tag name="ISPRING_ULTRA_SCORM_COURSE_ID" val="CC19FCB4-9F3D-41D2-835C-0F7291A1A5E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ilEUl5SuoCZSoAAD5IAAAXAAAAdW5pdmVyc2FsL3VuaXZlcnNhbC5wbmftfHlckmnfL6ZjNfmM9dpM+UxmWcE4uUw0o7mBU5Y5qZRmhmuNEpkihamhLM5M0zKVmhhkLrRbrokK7jhbiKRUJi4oNAmSIjKBgojAAWuqeZ55zjmf9z3vOe97Pv3hB29+9/W7fsv3+i3Xdd+c3R3s/7f3//4+AAD4W8BOvxAAwMIcAFhwZpGl8Zv3bDdbGz/MUkL8twKquleNGS8skF8GfQkA1OQsmTv4nvF68dGd8BQA4IOfTX9mLPSdeADAvyfA78u9J2Jkw/LqpPBo6FE9UA8wAPIgjyw+HrHpQd7P9x/ce+aTrVl+zlf+fvOrrJuO7/8bKmDNySNBS3+oMWtde7j++5Vr1pD3JTnWfcRVayGt5RXNWo/MroKUbplnJlPA3og8pMoZ2Iw8NAyXF3iog0DRhNkeaknLnIIDcm2denzX3jDDMgrX/sWTUVWBBNkmlNSD1ywpv2AGAGRJXZV6cg/46aXwGMdwC+Nd9HVKg/HaoJcbOj80XmfJAqx/B8aaVM/S7bT+/TZ1TgQSbzVeHsh8bN5yN8L4HyCJAj6wVVNt3zbzqyuZ0w9hEgGAp2WO5sB4cAOaYDDOHdacD36q18qZv0ogag9SwZIGO9KPrvixXdVKnZzIjEpf0p2iLTnx7GzPNPPFBXQ+p3pQNqOTYGfvwvBlUWQON8ItTxej0pHjxlgUQQ1rIN4e/URuCwAIdlJCLFs0XWgIVssX6geXTDFaZShQ+nBq390jeN5wNvupveGFPZXsVjA1KmFB9S96OMlDDXuqDDtm+lmQtASb+iH6NtW0DE3UHh+upJhhu+/T1rA1UYSJFHd+jKpGjWiPFCjIPXGJEtcIy6hfXywAtKceTUC0K95LBX6IxksjYaArOvH54SrwAY+BoGW5i08QBz4ee7h4bu0Hw+G8gE0hzs3RyeG2uRIJBlysRP00HEu4U14SxXC4GpFmhTBaLzMVgfCNpz2KaShdPtNI1Tb2pK6zyabHkMW4SB5sN2T2UU5bGlZkswgF71b38QXOD8YC/y5Qt6mLq0jSLgTqeo9LIn91ZlK4+MKn5hgIRXJc+0s7VT9GLYkhY0AU8XGSGMV3SpSOIgUH0RwMdZpfD7OPL8y3loUu1tEIhWlFiVr46kQX+bSWPQYjzvZUy0B9BqFBJ6xuxsPd+XW6+7JPds2rwMM8Fpa468TY4HoWsQQk8yDHPcjAljB0YqSXaq6NRtD6IIbp1MPcW0egjS1504PTakXCzSPCY89XPpavY4X4ZBtxs7FKlLjg4gpewaK6xfuBT3SiGtf3aRWtJ9D2od1LppIKe1CtTlLQC1RrUXbasEdxwLZIdy07VYLzOhUVWzhln5KEGi4/2tyZhXOHqINIizHNlaivi85GkcV0ZEhRQApZgiQzEB7FVLiq2jBbXSpJ8eSr5XVIOB/WnB1FRniUGG1B10mm1moTWIO8sWlt59gQbxWazrWA9hUj4KXUnYfgPBTDi4PBozRhDdEI36obxOxR5Gp5ozeXGkXuwULqZBh7JJ/uVBq6um4Epe3S5csG2/gaOlWFeyC/OsiFl4HXaCep/AF/fnoVVLv6wtoB/4+tv4afMS4FXtQR29wVD7HX7LDuVUEf8C0cXJsK6clkyfYTMScYK54HxbQjW/W0Itij3B4UFQXnoV1na5n0mPhmcRtNVsNKu2R0xb18dlqmP9RGQPi6hI0hIzG98Qt6gZ0DEFKNygtN86ao+QimLGcKYY8y+iMNUlqrX6sdy6l/LC+H2uX4qPoTbeaiBNmOpdoFDhGLH8WmDSQjjf5FZYIgUGU/V8w5e7Swzp/ehZAdL9lm9AQXopwbs1+CdRlV0HMOj/jVU2tFDWSEr0vidl/Ss7VayHGrhO+38mIhp8wAB86ZHIx9JGQu6Y+ZkGzXhpCRj3uBS1HgiytEOlEbW0MfVmRop2uDmTIFLmWixlmdUmDU6SHsDIVsM+32WzeiNfBmrfeGrcCJAXThTYmigpTeR+EjnjFasjtUurG083C5txY+rq5vkQ1AMJ4UBn66tDCKZz8S1lCM8AU+kjVeoTZCU7CZc5KakrMpmdkij/weOK/EC0W9qByAGc5e6aBX7pciio9AkWw3juSYS6QgFtV6O5ashJf0NAroqOwNrBIOpoLzrTFI0kWd+kO+MXsZ6SLwjx2euvWepXw3GbK5ojVuZQGOgXLQJlGcqxnE35hFn8dvrcWd/oyj/NZwOS5RGvO9LSdLxc4iFA+BHM0U2QR+uAtH7qXlji23qPzsMC2IXFxqtUVOIM/indFaOMJXxZz72EwT366gcdK8OFlpntzvArNSIBQGG2NwyRDpu2dRrWlNCdoL3uGDuigfg2ILW2HUAQ6pXqeN0es360W0bazcVf5evFXhPPYLNd8M0E6OghvxxmtsaW0mn91huN5CXSXang7dc1j+KR1ft2IWe7EklZ9qBMrXD8nFYZbx9vCS6UGNm8ZjtH9QU/5ZnG1uwAF6gjr2/SzcgjWkkcArtRV4NbOyMJVG4HE84WSqB3Gn7UPIwaMPjHrw+dTs2s6sjl+YPqdSVjn6DTaFi9OMQbVFckzwVVWUoDPLSUr92KMYlcJEthYlc75uFNKpQ6U6pSs0BaJON8JqL6IdI5ThsjdpuW18eV002ut+WkujTHZiEDI4Y4yWkccdEb4xVxkrnrW2tHefXFNa24K3cJ9dnEYWf59ujJcQ8DLOuSl6ResdNL8eMQDp6yMjDbqmiwF+fBgPzcJN1ERf4m+yfYDvAfIuDU2KvV7ItIqCQMbZjEhyDwpep3UDY5MpSMxwFaMpW5/OA2oq47dwTao1G9HWZod2kasvKR0Bg9PZVRLwULaQaCjqSnGS8P22UBgS32CGMTAmyjyKRzg0twH0rO4QuERZGQjP1BtRTh7H2iFlXrz7ufoTtXJ6ME+uNuIrMsURAaBI0wItCyhCKABwtDffzAZsO+T+F2k01DKwI/6ocE5vBsgqv21lysrFe0zlSXv3J+ampIzMN3IE3NvcacrL/bam/AKYOA82faSNBsVqB/uC51P57v/dQTtsTR9eN/4Xc10eCoX5pComarklLb//tATk4GC7BAyMT7pz//w2090Hvo41zPbBYjLGbhWGApZdpG6I23b/zJGJlSaO7b8QZn62F+AGXB0Us/Hn79zPXmaSITDQLz7/9S1+fjvuviP8FyVU+ZcQ9RrSaXvCjEiQKfdJlRSnlwwdY9mFsjfVj3BqRi8jPn5z9ygM2JsuxKd7mFHh2fC19y7sjWOdMcENCFRK2rSTG0H8vi+zo6uIZTVxfib82ZA0m0fCF3xwKQ4KzIHMPu8KBW97ixYaRKsmKYHb2zfx2b23/u61wwTMzzYVQDns6dSUkjqHpy1Gwu23CLpfmijMfuLI/QuFia3HsLNjpbCcW573t3yOX3a0RCYaD71gt24e1pcfUAnfDhU69266vxb+kdnpZBAD1Nu/6bpxOWSdZc/Bg/MKB0Ls4s6HfGh2OgnEcH2LdhfYuSmyLO58fVGYxckHpNeGi9fvtRFfNnGEwzcu2Doa8EXa+ZdLBEwsO4t5QB5feaPzzqJFBaC/YIb4wPFfDOFe2+7b4f22kb/Yk22Sra6o9F8wE7X8iyGrQv9a4pj/q9/ex6uHw2MgDsqbb3mu18/j0K7U8xdXhS76F9oyluZiQ97y35Hrq2qNvn2eUrLV968sF1ewbYnZX9rn09PLF4BhfwJafhx9L2slErH3r2evQFT+9ewrxRV/PftI7t7vs/6kvROI3fWzNRSXcsEdYgT7Yez5Y4fJ/3DPlI1I+tx77B/kHgPx+h5he97/87eN2snmWPcf21wwE6z1/8DHe+rhNrGf1rOjhjMNe0u4+dXcPNlUXpTEdWIVxVGk1NejRBnrSePpTO2w+GbmDo9929vT3uh7puOT1zOfPXP+/wsCWyzOFGoF7Asfu8cgrbF6jQSGTiTsS+CQtvWR3vJ1VMzqjOfXSF6TDSOpk03SKlIplTA7GpGygYWzZa/Xd3vJvbEzv51Gx2ASMT5qY5QcGxsCIYNmUrBkTtQbLLm4Vlo9JwVggD8WfMK9zCk6ITSGSpDxT92VwgB+33EjB5KRkSEjmXVmeYS+Nbmx5cDOvWDBXLml5oqwbwN/SDG2DvJcCbLbHV69wUaS1EN2Bj3W0Vo2C13R2iOclFZnD+rIEen6RNZFKRt1mENm0yaqhUA2RAuObxQSqLK2I2wUG3WEE3nt4WMh/bC6NCr5zVrg7ALeCLPNXZzkwvX7QuFi7E/NC+boAVPm1t5Hm3LoLUHjymRts1A32YOQhVqi4MBOD6qxHCutTd6l+ngglsdW7FtUN9LFDSzzN87frZmbqL4By/6Cr2KDLGlccpR/YZ1k/6CbzLO2ZUNfDxkJhfPafsgdOcK6LJapJGkd4jfhvLElfusgsK81cDefJdm8uNtT5zVSEMUQO6O+LYzXua2FYbAqEocmJ1wv1h3SuQ0ks3ryUlPwznAB2DPbiXsS5+wIoQXt8rqvV6lYfRSbAOCs7PIgvteVq68NUjW3OAdkp2ILorzfQsQGm0eBMZttZWKFWwHaZgiCKqzoiw8p4eTNPbDYIs9DgluGwoG/6uhwdyjJCW0jX09h6IC6mlWYVSgm8laQnt+s9BDoZ/PSAisb9t+OJks7x/QnMJF8Ve+LverqP011KyimLyRoXwpE3qAmCTr8mm4FldUmC7BcwmAbmb+dvAEuCAbBebBubZytHWstwvcx0XkNf4qxLoH1JJtYkAavKseDDzpu/xb8VHXrbZt97XnlzD5Sb+AJis0o7nMIeCw6+ITReqUWg15Snf/vJNyTttbNVPFpspkRIasiLEVNfCOyUgrSAjXLf1TM8FFfYZx04R/kJZHiOrjLP+BUO+/ld/z6NiSznc1p0YZHs3MToAdwniABpnikc3PkWvhIamPy2Ed5aAmfEEEbplntxD4EDiDt/DGHbXPrqldMsYYfyzeTNB3T/nSOYr0kxVt3Erphp5d+Yh2H3xayfkp9wYj3t6H4TOfX/BWwv9ezoP3Qv60qeKqSP0QWtvCHyWrScODlzV8mc2gxhQ9AjVV6nIoPe7j5UbenbNhQP9KRptPUxxMH5IrQJQHEQM5IrOA0vPpDi4uIgdsb+kgjD2hDqjJc7rnS14ZbdnHP65ltltneekd4R5gnZP72/YrktqEVy7B48I7XBa3qSSisuEXRudE9VnXuzJyT7cdvEdUiEqykZebZOfdY/bkzRUXZi20/Lts0svQ/0If9T4ZlJT79WDhzn53C9UlX/LTEtSgvUqnguDLThCLCbI5hJkdB8M5xJWo4INMeL2ySadCToDPfQbc0Skoy3TYyqtmoblT1pA19m4kniSPa10017S2DYD7Te7HUbJxonb0jqCvzRXZ6y8gU5M7kx/Qv5y2jVTGY+JQjG1miy1vXUC3uADsy82GL96qX9VHnzUBmV0Q5ad7/sY+pn1boo2cfnobsDf5BPbGZqgnExh5rdZwvSjAe7HDnMi1D/fxGDpn0Wysn3LJMe04a9CoGcEgwCFzA6uIZdj7d7j33+89i/P3pW3+EayLxWlPOOqIP84qFsgyHv94kbGj7IxCKmHYVkyP9WsPqo2eqceKNYjxr+uargaMV1e+3SKPln4La585Xv590bl7gtKQ2dau8eKjh2MjeYPV8ReBKNPYQ6BjFETJFguT7b5AypPAYfyqdwFHgOHBpGK8K7cz1Vj6QTo7EGY4+XQj5/ZueHC5TWSz3fq44YSwv0pucaAI451N4CX4f54rek6LlaPSz3RuJoQexwmP4lzaQBAlaW5XdXjBjjZEd6f17u7l734nUvGLOZKtaUEhpuSIWawbkcY5SqLGuKy1VKivqpiMHNYE/aYvqYxCyWV6e4dBRrD3yelQQwT8iQfGLDSyfotZ2jSGpeNWUAtKod/vGMCeBEpWPPeEluopb0UigXqjpTk+Oma3FPbOhnpBdzr7IrLzXYmgombdfjXL9dl9gp6M5GJ4c4fEQKDSmCzhTNlLVPOkZnWYsWlrT4IJiLjeqhIrcwLlxq5h7TNzznjOysq+qmhLn42bEzhNn9TG9tOXIM6/HRNp16owrJwu34Kp4SezMT2M3IYPxrZcWw5nOidoObhqc7J/39bVoQaJcz3h2LbpEujMG9+LXJfita4iR15jyVz6t2UY6iy2cgupnRtxd8V94UDmbr8E+cDafrYMtdgL9VnBZopjz3ghf7SzDTVH3b0ls5QQbwr5Z/knvTfVSvG3uWZ1Csc+yLoD4QxY92JjU2Vha0VXkAqoIScRuNMfY6cStbZ89d+XKutI41aAifz19a7O8QfBq6h7Ihw+Bc5y6dNVm26JbVodZT9oMRF5GY/etczcNZe06tTA2OMP6EVAni55RLZtrs3oO/XB36zqhoIYouuif3Ijba3nzQMdYTKFIkriwMv4wdU2H4hzO4SoFdn4qZ08VaL5InHhYF4D94iJslo3bKy1JxWI+RPhqf9na3FbLK4/6XFPmqy9vOULLvOM2Blucy06PdxBQzB6FyEYqAgx3rO7kSVHSWysbfmDaLvU4NV7TOf2y1LC7It1vuV5OUDfDYIyvr0ZU26XIr7PD33NRfPjNc5AOi4Syw82S/W3vqdhZ4lnN1JexViKaOENyyeFWRgsG/7J1OH076DaFmO/K1qjUFoNE+8s9m/PNZGi7umqronoBQlIK1Y2NES+FBx237oXNprQFNfD7LDFYiOPDkKCf+BCIqiZnGKO5Y7TKe/fyU2nDGKrjp3liA+Ho+eWOvSOXpPOxx8YLNnjSk/iCCeuWKAh5QuAgCnylbrrsrC7sklkAn3W4ldONoeFiOOCrQU8iB8Uy+YKbTocNFw6I1mkDtBlfNnu7hFiK0uqntChqTMdIWaxhpWMIOSesasVL63qzLWrwC55ONsshxe3GAto4yTMhUH2xR6cZj5u5Ab6ah8pLa0NgIQkseGV4grZtp8vsBxqa1RnVZOZjF+7JFsMTX7qUuKJXPeOPaIcnSKujhdt35Y5yYvUYzWVxxu75Pqq7EPe3q9R+xlmlotycjXGgLsaGWazXuAJqqYSQApErR6L4Sos252vIYs36vkxexiU9c723G9a/7YpodZkOn6Vvni2YYbDVCq85/J7c+OsxeC40ZGm8Pef6GilDFz4465GtOnuSvNyCEmbxiz9EcVGxiTN99WVk6x0Fg1iZyqr01nLcA4zPS+dh6hvPQ28zkJr4ndMNCMKrMg5PJrbk/CxGr9ybEzla+mq4xFX/zLXzrEuc/ATLq5PlrAx92RuOk6AtRud6PEBClAWKGs7Qqyjrg5VnCiODj9sqw76RBryM2XzSHIPY60f52Rh0Yx3tmQ92vf6eauhdT/l5PoyPULCvEoBWASIqQGI/So1WzmTi5sCuLzum5FjTySHmOucgLuxpxh+7U2SsMSEHMwcVxgx8aeT+2j8ydq3i8S7XYpxOGuvKerOv5Qyd+82a859QFkRyjCkWpxhK4RZ7aydqQQYN1bA4KbCEj82WNLaRX3fVPEWsYToWBJ19lBM8v0tKOdNBzpOklYxgq6pfs66pFxVvWzZA2MGdfjPyutXSAX8T+d7mxD2WZybm6+/+gvpPzP1U8wpOPIjIN3PQzhcdaYecOwEX8fPCedV+hMjqmNOwYQQMZuT+BdL86Z9mSAJJVxhLE0FU3KpXw13KrWa609uUV9zBjfrAIj96nkkPD81zf2iGot3cOl+vcDUoRq9I50XqrhA7IHyBw7GzjynBoPUFFfEheVTsQuWFncAgD/Lc8oGtilUc5ac5UpDRceTrG3OUOM81nNWZEzWFlBK7P6YMsYx/TGXvpAbuB3tg10HW/t6FJijrzi8d+GpQOVbBJsR+dL4k5ZWqUTetOtRkJTsLgcEaokcDQ8B3z4rTi5SThyI/0p0EcmgEfpszx+KT7b9giB5UKWG0ANmpOxvFMO1/lL4XbjibhVCshIp6zP7gN0UyKzgpksBJl/LfK3hYx8byuPGtG+RHdpDrUyNpwsCjYNvO9VCxLxBiTC98veJs1nppfKxsFgPxq0pUzEBEm3AdGW+E2znLtL3n9B44gEvTe83Bmfj6NfJxV+ah3LO4THeojb4IzUcKG0vcNDBajmrspFNiKUmVfbcj9YLJZVsGI1wiLNfL4rQFDZJijaqbaHDBkxbvgiawT7bGlgQEbTSn4Q1fZBV1I8JCVsbz9aELB4Rw6bmo06IXhazpwT6LiDHeioNhryDiQbfq8Gsmspi38CehbItb+CJmH1NJZQe7cE7exsvWsEVIj8Wds8igEzT8D6chjnY7bNZfLCBJdmSuDmMrb3xoiV+2b/tL+JDjOFmBEDA2FmhDcjsGJ9yE2lACk0Mc9pLUTonUv+88mCvTxsN5CWwCBs6XY37Kj5uojhV53g5S8eNaN5AM3qdpTrQYJs72lc+NDSP4RXe8j/0w9xefQS+trNgw55Pl9uXZtk86mgbaWgsLqAP0IJX266sb5ArGgmsfmqGInOtXZdXUVeL95XgVH6Gr2JxBCROlbchhe1MGbxK7ItbOR7xiOKfGCMlVlUufgxw4sAVTpMuEx8XxWroTSbHcQtZjCWcYMs0CCu8wUDS52wv22L6t6z2y9y2vi6dyODSm/nJtDuLgGvA2xZauuFp2nAf3ot5jJfLDBa9cvCrS8kzHKnbp/tmtVw2/BNm/WXV90MqlW8oX7fz3r0/I9ZcKnAP7xtv/sb4GkFQfzaMcwnFl0ZmkTf8US4x1PRVn0Aqh+L6l/be9Wcqo2F2vt/ccHG682XB3AH/1X4/g1nnOte2Ewp2odAcRVUhimiKTqc4EmXJNVqILV+xdqhzqTsHlv6Xxg83cImOQ9THtlLnf2/NPFnn6nTWZtPBApOJtSyS+uAvoP+3d1/d6F68/oizA/F5Q4uv9uCTn3pNm/bfrX8tGJx/5aSnUoIRy74cx0+ko59d7NZW3rnzmBzwHnfnRuv+O/2rszbnWWtSfORmzEP+2VX/pP7DrzEKFWk70RLzJGru+OLgI0U53NFcl/HmCk+AD/Hwzbd1buoUErdxqew/VmYWPeEu1u0Cra1b9boh2SOVb6WOvzandlkmF4ANU3ts6L972iTk9yPYe7J2478T97yiuzAHR/p015ERZxP2hv6D2g5+GUmefjI2MmjYVGosa/5kvfxOi3bSsqThppNBTd9eqoeQvGF0GP9XJiYYx7nKzzizpX+jnonA3zzfr6/uP2YMCt5xToQ10zNMr+//JLvRz+WbWkJmnd9MgxP2/C/UyYTL8tMdfaLS9E1BV/Q5d78R9J+7/C3EdzfurYud+jXUiypP4bwnN8VEPhQb/PQvFTsG/JbX4x4X2TqAP2umiP1cuxspm5jggKeofOsE9bdOV6OK5R/a6PR5nAVUMb4Zylf1/xi53TZwinahOTyra+eYMODvgrTpHNIqOEPW+1j0tcN4cuYjX3LyA857rAL9W1s5m3mvxBW84np33GC3wtWtYfiZvAeC33why3eSpLKfXZ0z9m/aYvORLfu2OicvzHlrDeSfOO3H+PeKYMvz8cb/pnF3xcJt1cYZpZ9/lovPNP/Gix3VmNU82SeusGo6N3E+wPSpvVQuiHCJ3/lkGibN5CGDI1JNwW6+YHg0YdRzY+mflmp8LrTpAFjjwgch/EMUB4avf59sGfoq2TNr4Z/3tIi1FNmY/ZKFu/5NUy83SBVjJmOHTNfxdfyGMyNoSMvf7z6XEwHsJHAVzScd08D/ftcB4l8sGTaevl3Of+59njhZZL+p0eweyd+L8/ydOgG17mm4Eqh/pEtZ1lL97sPMd4R3hHeG/NyHmxG/fF7qqt/vFUM8vex0yfaafhIKqWxSdXRSdgwN01/1Tb4hsH42IBHJtm3nWRTE4OIBK47beP3XkwZaT/6eeRHkzrGXM9EreYtMg+//QUy8FNzqzJCWZk6Jaqm6CvdDYm5DUbepWkHoohXscE+XRtgqZzWiyM71A8pjbW4Z9nHpxJIc5W8707MO5SA8V0vH1cqkDi3hJOZBCMRPqJtNhAk13OnmhV/kqdHZzk49ppOkEKmXQPdHVQdk4RB93U9O6UwvLVzswe7YlG7DFzVYzMyxozOqnE5ihXlnjHRh+PLS0DLELTdTyYW0vLqBbJhWuhBfnQGoh0XA3hzB1ozqyu7fRWD4mqnUSiLoxkjzNpFT0uUrF6TyeVq9mEjm0NM01Zl/t6nWUY3Y3pk1v/VUKus+NR45zZvzH+2GGLR8ADpxTjEoQLbcv986f8aapacH1so9E6ZkD6KPUZquGqqBdJgVWXAzoLRTOjfYs3lePG6tqnswYRjj+GwYLLHlBZrSIpyQYn6odk9p8QCNXqKIzWvctiv9pmLDiBY/RNv3AAcQXI+ldGSj46hUFB5Bwr2F05N15oRKlYvohA9YJiWUOIxrHYcsRwtNW2dnmgP7rLcuOCvHqS9VL6DebZK1HCp3Z8hmwcMoj3Xa33ZPUPcMlcQhFfgCccAgTVtnD8aNduSMufkpYQMbb0aAuLupMaE138zNHACbD42DwC5IwLLi0PYFZuw9YN604cZi6nC1qIq4wSAiTks6t1zykmzATqSK3uh6jQG4MljLskhljxGb7adws65jRdfkwy33VC+m35wWpZMubmmSs3Zar7uKLZh+yM4Ek3clJJ4jtUa0onTY3jHhcROXkAUv5zaqCewz2CWAvqvhwzunAOopcIZkblKsqWB01fRd7sEXZvMRbvsQBRHNn+o+FUf6pwz4sM0BSUNuumNaP+q+Pq9RlKDqw+oWLVL7wE3OXO0EPyhCtLcpB5uZItkVdq/ZBbzkhvdJqf/D5lAyPa9l0Qo8KXgm9kkSdXtn4PHVVk+D5jMv1DEjM9+NNmb1u4deaJmPqu8LuVH0M6M/GxeM4RNCBu03WGb1ukfnVS/YyDC35ZiueAA/10gQYMI9j8RnnQzNG+HRz5jpO1hHDNastUanDRvXLd0enVw+OVpge6PmkD+qXOgxoT0vSWI+GlWmvhqNqwzRym3LtU+8/mAHtdZDE4uVmmqq06ehjVfsg48IVn+mMTYtYVg54ZOjKiuGh7WtzVHh9FE/VW6HryqpndWyvHnk4LXgOfhpnr+1n97Wp6uefh36++OhbMtzu3P5D1rw6p1j2xJY5NZFTpr1mFAERqxsP52h/243eb3vvwTWOy3UjgFN32uae1cMNiEjgZZk14wtOwN/D16lTgL/K0knC7YW/I2nFwl2dV/b112HWQPk3G4VA7RhooCBLzXcCiVofxYkuSztGFN4sxY5LZvYz7QuD25TF8iEcnXmFS9QrxU3relON/trR7Um+2eRdJp0M4zulTOAflhvla9BXzRKBV8JSY6eMHnXK+ebcnHVIZ9aSzl/KgmjdtLkzaT1tq+99PmhPAalTIafsUQohGbFAQBYPz6RhDQstIvc85EmJ6ahnJRxlCup6sTAzFbsq024AuXHlBx7k+q3PrpdJ4uIBmaoBJBrSAwuGhVOtTogu+gdTxIp64sy8MEUb+khxAWViZPTqeUHJ2Be/roCdyzsyvC2s72+AKOIKDdpCeernEMi1AbLki4NMp+qfIVPXrFsnUwOYwa7VfYOQMpjHoVg4mcpBrOvFPyqn27JrRG4qSn3cA1mHZii7qDoeO8ksmpSzOggp2JhwFd/JLiX28xUarVkn4GlnGJd1mCRbb36wPlgkNce/fOgiKjod3aiHg9cgwYLHrokSPvereQeTh+jkVT9HaDaFRLsDjraKm5/1MrWnPTeithb1fYncUM3eoWVLm53Q1bfI1YhB0Fa+n9a7THsjHLX58WNYh7KpjllB7GoKJEtSEx4z03Ztyq3TxjknVn9nfWxCaL3bEhBelQG5fRDFtmiIKPXYyPmm1rg2mJOPI8jSaejGefvk8UrU6iD9j970pSaINbTpxbH6W3PuBu88ty8v5AN0iEqr57FIxDMBpGsA+CKASb2lsvQ3VGXSgxSzt2PVu3vxj40mSmDLEinFYZZ14kv0oOT0mOZ6cDw8o06bLmvz2rH64148zZikohrHNf0CGbe92W0AVXlklyXPih5WOG8bAtoZhZ2uDTHh/ZBmU9PnDxorj030vVcmtQRUVXNmhOZ5Yr+61khqT5jt0tiZn1YEu6JtRPGorXyBsxykrzyxv23SY28q1Qi8HbN1fFyg7VIZIUnqKv+5oQy8JufCOARuTI9VUdO4JDbUqVdx29CPo/HWh/cNl9MTeI/J4a/M8anGf6rfYc3LaceFWuVXioxPSY8Pk+ZazC6KdfFfkAb2V/WoQm9RAQyYTV3fZhQNF0bNqKDbBmAiU5Ia8difxyrABwrEJ9s+XBNgCPhOYAyxe4ZBiflmG/U6oUEn+mbh6i143ykMnBzGB1SH+9hHlt2vo4hlObS6vdLt86g49MYWo7ttvyvjGGUzB/SFT8t12OJLKpZ8ML4+SEQKzFPe7dan7mz2Jg3GGKqIG5cpNvOBN6pPV92dJBlD4M68kWSGF0NZAb7KLK7BhZYbMnzJas7fEe0GxqtocSlwSnmgVTvZDBMY9Grq3G/2+t+cBcoSddHceLV+fMzzK7OV5SU5zpwvp5xk9qSbES8X1ZX6OnHvKwhvE9lz58xr5+ra4dTVLyEk0ArUZMMo1f8xEXw16EShGxyF7q87+0LxRST4ykN6eqdy9hZ++wHNCjX3RhPMGJjXBTTbyWzuelDrtLeL5YzyqdjvgmaZlId1WjWNk+XtVqaNvwA+8JupYGGbXlenBs8ofX04p6Fzv/Wk0pLpd1XvtZRlQOhfTlfk7Hauz7kkRta/jE2fJ8Kr+gwVe01+tk0wHF2PX5tL9WBGQV96mLU6s2Ie6/Vnn5ueTPNM0jAXrwJfk0EPHn0ubavdqw4w4nF9AuMGEQn1gNk+1AOO82S7csWFbuFhlqKal55dgpUYTKfwnAVX81Jrg+pdn4b1KmsM5zQ6qNsl776IslP1d6uaw1GhCX87sYtZUYx+BbYPHgmRGtYGCR+6v3d23sV8k4oKoW7bhkSbR2VWh+1fwAYtPNjS3InEu6gVMhsz9jXqIp9dqUQTzvP0l7V9xRyjdy8EAbWNREysXzCyMK2Zgo6P3m6by/JLJRrbek/35KEtuhkidAD6i6tB4Uqdm441TLOhuh7osS6cgkT11nkuQnIA4T6x3TcyIDuEy6lhi0QePGCLplG1EPkqqJqnNguOaOAU/5c+n/7el3pkeLzJLEsqa5SUeM1a/74deC2RpGhRcTyxXY9iS9goF3T1AGbWSZdWsIrB4ftp9vfq5oPpMWd5Di56DYWRPl3bMnzqVgVJu76Ugo6o14mmk5orhpkrnHdc8f5IcfnOZM4yhC+IuPIz4rqr1Of+hEaiQU0kflpK4RDV6US1KJ0gSe9kA5XlwPahsoy2Iv9p3HmrU6ifim96dKVUJAibj7CVlYOw0PmgEmTZZ8Xrpf2RtIr8JwsRZdPzMGDOURW9TF1k+PAKU92jHQ9nRghWnD7xc2eW+9bUzAymKpGZNpt8APoI1lxb5D1KIxTjnEYohDFKDGN137YvNOJ9vUqxtzE5kU414K1lFTc/O2zfEzE/7+in89jzeELzTbjLq5zP4lyCqlbMNETuG7Y2FXxaUz0ssD4dYnnc9EZUJFCzJ2h1XKPAde4n13zpJuYRBaeyTMLB7uWyYgTfwNg8ImoNW4M7Of4wJz/MxLzx/ZdwOrZvWe5eabgxzSWxTG8Ftln2l41Dnofxk8L06qw45uqHRjh0ZuHLgMw/7NXycmjV1j/qDXfAPTtTYe86pTavKnw5utedqelSQLZYI3xLZ6/4thU2zxvBLtamQVDGdmWUlbhKjnnpL3amGnVNWQVo54m8RnoTv3EuSyYaLX9uNXHuhUJFpYCvkgwO92bNvyVqGUTt4C+bjJ5ULrRQxlqpbAKrcv7QU6QN7E1RgO0UxY6mOvGR7ARq03fjdFOVOAqOHTF2EA128sPR328TbNAqKEyc5wt4sMqfIA4niEVcwxyXcxaYoj1NnDndF4Rr7EXP3UfncynKhvGcewhhY7axSDTV3WW4iMaM6HsfarJxqc2Z8NLBtI0Kr6pkdU13tGVUH2/soaWYQZAygk3BMJ+k/4rX5dbblkVlq69UPbO/O6H0FhZgjJp+FD1d+Dd03bbRlEj9yV/CWgZSJsFPPSEd3SksvJYvhOj4ZvKMvuZONlH5mzVx5nhxRSGqDG/syYZcsNsOnPu+/ZqysfIjh8ag8BeHuI2crIay9LqqnzbJ8xAYKtM+N8dfIqEtmjEljp4cGLLAwbQD92vqlXK7Zy3KxlahXrmlzKr/nDGMTUwZ3LlEj34OAr4PZWr9akP/qg9Ez7JhhBAXUzdIB/m0F8YQNGLMWhPJZ8xMMNVD1ddFLTL9WA0sI8u9eM4wc3z+p2tiRw3sBNvcOblBj240CXFUhxAIFRG2uaa3Nky/oBPSuGz+6/gSqkbPxWAUBsApYG9oagOUa+IQsD3Yr2rrgW//B1BLAwQUAAIACAB4pRFJFQUy+E0AAABqAAAAGwAAAHVuaXZlcnNhbC91bml2ZXJzYWwucG5nLnhtbLOxr8jNUShLLSrOzM+zVTLUM1Cyt+PlsikoSi3LTC1XqACKAQUhQEmh0lbJxAjBLc9MKcmwVTI3MkWIZaRmpmeU2CqZmpjABfWBRgIAUEsBAgAAFAACAAgARJRXRyO0Tvv7AgAAsAgAABQAAAAAAAAAAQAAAAAAAAAAAHVuaXZlcnNhbC9wbGF5ZXIueG1sUEsBAgAAFAACAAgAeKURSXlK6gJlKgAAPkgAABcAAAAAAAAAAAAAAAAALQMAAHVuaXZlcnNhbC91bml2ZXJzYWwucG5nUEsBAgAAFAACAAgAeKURSRUFMvhNAAAAagAAABsAAAAAAAAAAQAAAAAAxy0AAHVuaXZlcnNhbC91bml2ZXJzYWwucG5nLnhtbFBLBQYAAAAAAwADANAAAABNLgAAAAA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0.7|0.6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9|0.3|0.2|0.2|0.3|0.2|0.2|0.2|0.2|0.2|0.2|0.2|0.2|0.2|0.2|0.2"/>
</p:tagLst>
</file>

<file path=ppt/theme/theme1.xml><?xml version="1.0" encoding="utf-8"?>
<a:theme xmlns:a="http://schemas.openxmlformats.org/drawingml/2006/main" name="自定义设计方案">
  <a:themeElements>
    <a:clrScheme name="自定义 9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366"/>
      </a:accent1>
      <a:accent2>
        <a:srgbClr val="003366"/>
      </a:accent2>
      <a:accent3>
        <a:srgbClr val="003366"/>
      </a:accent3>
      <a:accent4>
        <a:srgbClr val="003366"/>
      </a:accent4>
      <a:accent5>
        <a:srgbClr val="003366"/>
      </a:accent5>
      <a:accent6>
        <a:srgbClr val="003366"/>
      </a:accent6>
      <a:hlink>
        <a:srgbClr val="003366"/>
      </a:hlink>
      <a:folHlink>
        <a:srgbClr val="003366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2385</Words>
  <Application>Microsoft Office PowerPoint</Application>
  <PresentationFormat>自定义</PresentationFormat>
  <Paragraphs>266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微软雅黑</vt:lpstr>
      <vt:lpstr>Arial</vt:lpstr>
      <vt:lpstr>Calibri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bt026.pptx</dc:title>
  <dc:creator/>
  <cp:lastModifiedBy/>
  <cp:revision>1</cp:revision>
  <dcterms:created xsi:type="dcterms:W3CDTF">2016-09-20T02:06:25Z</dcterms:created>
  <dcterms:modified xsi:type="dcterms:W3CDTF">2019-03-28T10:40:22Z</dcterms:modified>
</cp:coreProperties>
</file>