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a" ContentType="audio/x-ms-wm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2.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285" r:id="rId2"/>
    <p:sldId id="273" r:id="rId3"/>
    <p:sldId id="275" r:id="rId4"/>
    <p:sldId id="276" r:id="rId5"/>
    <p:sldId id="269" r:id="rId6"/>
    <p:sldId id="260" r:id="rId7"/>
    <p:sldId id="259" r:id="rId8"/>
    <p:sldId id="264" r:id="rId9"/>
    <p:sldId id="267" r:id="rId10"/>
    <p:sldId id="279" r:id="rId11"/>
    <p:sldId id="266" r:id="rId12"/>
    <p:sldId id="282" r:id="rId13"/>
    <p:sldId id="263" r:id="rId14"/>
    <p:sldId id="265" r:id="rId15"/>
    <p:sldId id="268" r:id="rId16"/>
    <p:sldId id="278" r:id="rId17"/>
    <p:sldId id="274" r:id="rId18"/>
    <p:sldId id="283" r:id="rId19"/>
    <p:sldId id="281" r:id="rId20"/>
    <p:sldId id="271" r:id="rId21"/>
    <p:sldId id="277" r:id="rId22"/>
    <p:sldId id="257" r:id="rId23"/>
    <p:sldId id="258" r:id="rId24"/>
    <p:sldId id="262" r:id="rId25"/>
    <p:sldId id="270" r:id="rId26"/>
    <p:sldId id="280"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D93F"/>
    <a:srgbClr val="21BF39"/>
    <a:srgbClr val="E94E1B"/>
    <a:srgbClr val="B17F4A"/>
    <a:srgbClr val="EE73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19" autoAdjust="0"/>
    <p:restoredTop sz="94660"/>
  </p:normalViewPr>
  <p:slideViewPr>
    <p:cSldViewPr snapToGrid="0" showGuides="1">
      <p:cViewPr varScale="1">
        <p:scale>
          <a:sx n="105" d="100"/>
          <a:sy n="105" d="100"/>
        </p:scale>
        <p:origin x="810" y="126"/>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9A1A14-5EE9-455E-8E4C-ACD94720D5C7}"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70857D-8261-4B37-91F4-775FA8B280D8}" type="slidenum">
              <a:rPr lang="zh-CN" altLang="en-US" smtClean="0"/>
              <a:t>‹#›</a:t>
            </a:fld>
            <a:endParaRPr lang="zh-CN" altLang="en-US"/>
          </a:p>
        </p:txBody>
      </p:sp>
    </p:spTree>
    <p:extLst>
      <p:ext uri="{BB962C8B-B14F-4D97-AF65-F5344CB8AC3E}">
        <p14:creationId xmlns:p14="http://schemas.microsoft.com/office/powerpoint/2010/main" val="3092676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1</a:t>
            </a:fld>
            <a:endParaRPr lang="zh-CN" altLang="en-US"/>
          </a:p>
        </p:txBody>
      </p:sp>
    </p:spTree>
    <p:extLst>
      <p:ext uri="{BB962C8B-B14F-4D97-AF65-F5344CB8AC3E}">
        <p14:creationId xmlns:p14="http://schemas.microsoft.com/office/powerpoint/2010/main" val="1437275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10</a:t>
            </a:fld>
            <a:endParaRPr lang="zh-CN" altLang="en-US"/>
          </a:p>
        </p:txBody>
      </p:sp>
    </p:spTree>
    <p:extLst>
      <p:ext uri="{BB962C8B-B14F-4D97-AF65-F5344CB8AC3E}">
        <p14:creationId xmlns:p14="http://schemas.microsoft.com/office/powerpoint/2010/main" val="4256380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11</a:t>
            </a:fld>
            <a:endParaRPr lang="zh-CN" altLang="en-US"/>
          </a:p>
        </p:txBody>
      </p:sp>
    </p:spTree>
    <p:extLst>
      <p:ext uri="{BB962C8B-B14F-4D97-AF65-F5344CB8AC3E}">
        <p14:creationId xmlns:p14="http://schemas.microsoft.com/office/powerpoint/2010/main" val="1098300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12</a:t>
            </a:fld>
            <a:endParaRPr lang="zh-CN" altLang="en-US"/>
          </a:p>
        </p:txBody>
      </p:sp>
    </p:spTree>
    <p:extLst>
      <p:ext uri="{BB962C8B-B14F-4D97-AF65-F5344CB8AC3E}">
        <p14:creationId xmlns:p14="http://schemas.microsoft.com/office/powerpoint/2010/main" val="29945781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13</a:t>
            </a:fld>
            <a:endParaRPr lang="zh-CN" altLang="en-US"/>
          </a:p>
        </p:txBody>
      </p:sp>
    </p:spTree>
    <p:extLst>
      <p:ext uri="{BB962C8B-B14F-4D97-AF65-F5344CB8AC3E}">
        <p14:creationId xmlns:p14="http://schemas.microsoft.com/office/powerpoint/2010/main" val="42822201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14</a:t>
            </a:fld>
            <a:endParaRPr lang="zh-CN" altLang="en-US"/>
          </a:p>
        </p:txBody>
      </p:sp>
    </p:spTree>
    <p:extLst>
      <p:ext uri="{BB962C8B-B14F-4D97-AF65-F5344CB8AC3E}">
        <p14:creationId xmlns:p14="http://schemas.microsoft.com/office/powerpoint/2010/main" val="7791395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15</a:t>
            </a:fld>
            <a:endParaRPr lang="zh-CN" altLang="en-US"/>
          </a:p>
        </p:txBody>
      </p:sp>
    </p:spTree>
    <p:extLst>
      <p:ext uri="{BB962C8B-B14F-4D97-AF65-F5344CB8AC3E}">
        <p14:creationId xmlns:p14="http://schemas.microsoft.com/office/powerpoint/2010/main" val="30924135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16</a:t>
            </a:fld>
            <a:endParaRPr lang="zh-CN" altLang="en-US"/>
          </a:p>
        </p:txBody>
      </p:sp>
    </p:spTree>
    <p:extLst>
      <p:ext uri="{BB962C8B-B14F-4D97-AF65-F5344CB8AC3E}">
        <p14:creationId xmlns:p14="http://schemas.microsoft.com/office/powerpoint/2010/main" val="13579829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17</a:t>
            </a:fld>
            <a:endParaRPr lang="zh-CN" altLang="en-US"/>
          </a:p>
        </p:txBody>
      </p:sp>
    </p:spTree>
    <p:extLst>
      <p:ext uri="{BB962C8B-B14F-4D97-AF65-F5344CB8AC3E}">
        <p14:creationId xmlns:p14="http://schemas.microsoft.com/office/powerpoint/2010/main" val="17080551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18</a:t>
            </a:fld>
            <a:endParaRPr lang="zh-CN" altLang="en-US"/>
          </a:p>
        </p:txBody>
      </p:sp>
    </p:spTree>
    <p:extLst>
      <p:ext uri="{BB962C8B-B14F-4D97-AF65-F5344CB8AC3E}">
        <p14:creationId xmlns:p14="http://schemas.microsoft.com/office/powerpoint/2010/main" val="22854370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19</a:t>
            </a:fld>
            <a:endParaRPr lang="zh-CN" altLang="en-US"/>
          </a:p>
        </p:txBody>
      </p:sp>
    </p:spTree>
    <p:extLst>
      <p:ext uri="{BB962C8B-B14F-4D97-AF65-F5344CB8AC3E}">
        <p14:creationId xmlns:p14="http://schemas.microsoft.com/office/powerpoint/2010/main" val="7592754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2</a:t>
            </a:fld>
            <a:endParaRPr lang="zh-CN" altLang="en-US"/>
          </a:p>
        </p:txBody>
      </p:sp>
    </p:spTree>
    <p:extLst>
      <p:ext uri="{BB962C8B-B14F-4D97-AF65-F5344CB8AC3E}">
        <p14:creationId xmlns:p14="http://schemas.microsoft.com/office/powerpoint/2010/main" val="10346979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20</a:t>
            </a:fld>
            <a:endParaRPr lang="zh-CN" altLang="en-US"/>
          </a:p>
        </p:txBody>
      </p:sp>
    </p:spTree>
    <p:extLst>
      <p:ext uri="{BB962C8B-B14F-4D97-AF65-F5344CB8AC3E}">
        <p14:creationId xmlns:p14="http://schemas.microsoft.com/office/powerpoint/2010/main" val="36096987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21</a:t>
            </a:fld>
            <a:endParaRPr lang="zh-CN" altLang="en-US"/>
          </a:p>
        </p:txBody>
      </p:sp>
    </p:spTree>
    <p:extLst>
      <p:ext uri="{BB962C8B-B14F-4D97-AF65-F5344CB8AC3E}">
        <p14:creationId xmlns:p14="http://schemas.microsoft.com/office/powerpoint/2010/main" val="22250816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22</a:t>
            </a:fld>
            <a:endParaRPr lang="zh-CN" altLang="en-US"/>
          </a:p>
        </p:txBody>
      </p:sp>
    </p:spTree>
    <p:extLst>
      <p:ext uri="{BB962C8B-B14F-4D97-AF65-F5344CB8AC3E}">
        <p14:creationId xmlns:p14="http://schemas.microsoft.com/office/powerpoint/2010/main" val="22817219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23</a:t>
            </a:fld>
            <a:endParaRPr lang="zh-CN" altLang="en-US"/>
          </a:p>
        </p:txBody>
      </p:sp>
    </p:spTree>
    <p:extLst>
      <p:ext uri="{BB962C8B-B14F-4D97-AF65-F5344CB8AC3E}">
        <p14:creationId xmlns:p14="http://schemas.microsoft.com/office/powerpoint/2010/main" val="20795980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24</a:t>
            </a:fld>
            <a:endParaRPr lang="zh-CN" altLang="en-US"/>
          </a:p>
        </p:txBody>
      </p:sp>
    </p:spTree>
    <p:extLst>
      <p:ext uri="{BB962C8B-B14F-4D97-AF65-F5344CB8AC3E}">
        <p14:creationId xmlns:p14="http://schemas.microsoft.com/office/powerpoint/2010/main" val="41211797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25</a:t>
            </a:fld>
            <a:endParaRPr lang="zh-CN" altLang="en-US"/>
          </a:p>
        </p:txBody>
      </p:sp>
    </p:spTree>
    <p:extLst>
      <p:ext uri="{BB962C8B-B14F-4D97-AF65-F5344CB8AC3E}">
        <p14:creationId xmlns:p14="http://schemas.microsoft.com/office/powerpoint/2010/main" val="35233675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26</a:t>
            </a:fld>
            <a:endParaRPr lang="zh-CN" altLang="en-US"/>
          </a:p>
        </p:txBody>
      </p:sp>
    </p:spTree>
    <p:extLst>
      <p:ext uri="{BB962C8B-B14F-4D97-AF65-F5344CB8AC3E}">
        <p14:creationId xmlns:p14="http://schemas.microsoft.com/office/powerpoint/2010/main" val="3128846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3</a:t>
            </a:fld>
            <a:endParaRPr lang="zh-CN" altLang="en-US"/>
          </a:p>
        </p:txBody>
      </p:sp>
    </p:spTree>
    <p:extLst>
      <p:ext uri="{BB962C8B-B14F-4D97-AF65-F5344CB8AC3E}">
        <p14:creationId xmlns:p14="http://schemas.microsoft.com/office/powerpoint/2010/main" val="3059270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4</a:t>
            </a:fld>
            <a:endParaRPr lang="zh-CN" altLang="en-US"/>
          </a:p>
        </p:txBody>
      </p:sp>
    </p:spTree>
    <p:extLst>
      <p:ext uri="{BB962C8B-B14F-4D97-AF65-F5344CB8AC3E}">
        <p14:creationId xmlns:p14="http://schemas.microsoft.com/office/powerpoint/2010/main" val="3625778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5</a:t>
            </a:fld>
            <a:endParaRPr lang="zh-CN" altLang="en-US"/>
          </a:p>
        </p:txBody>
      </p:sp>
    </p:spTree>
    <p:extLst>
      <p:ext uri="{BB962C8B-B14F-4D97-AF65-F5344CB8AC3E}">
        <p14:creationId xmlns:p14="http://schemas.microsoft.com/office/powerpoint/2010/main" val="12849891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6</a:t>
            </a:fld>
            <a:endParaRPr lang="zh-CN" altLang="en-US"/>
          </a:p>
        </p:txBody>
      </p:sp>
    </p:spTree>
    <p:extLst>
      <p:ext uri="{BB962C8B-B14F-4D97-AF65-F5344CB8AC3E}">
        <p14:creationId xmlns:p14="http://schemas.microsoft.com/office/powerpoint/2010/main" val="6198260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7</a:t>
            </a:fld>
            <a:endParaRPr lang="zh-CN" altLang="en-US"/>
          </a:p>
        </p:txBody>
      </p:sp>
    </p:spTree>
    <p:extLst>
      <p:ext uri="{BB962C8B-B14F-4D97-AF65-F5344CB8AC3E}">
        <p14:creationId xmlns:p14="http://schemas.microsoft.com/office/powerpoint/2010/main" val="845397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8</a:t>
            </a:fld>
            <a:endParaRPr lang="zh-CN" altLang="en-US"/>
          </a:p>
        </p:txBody>
      </p:sp>
    </p:spTree>
    <p:extLst>
      <p:ext uri="{BB962C8B-B14F-4D97-AF65-F5344CB8AC3E}">
        <p14:creationId xmlns:p14="http://schemas.microsoft.com/office/powerpoint/2010/main" val="19199799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0857D-8261-4B37-91F4-775FA8B280D8}" type="slidenum">
              <a:rPr lang="zh-CN" altLang="en-US" smtClean="0"/>
              <a:t>9</a:t>
            </a:fld>
            <a:endParaRPr lang="zh-CN" altLang="en-US"/>
          </a:p>
        </p:txBody>
      </p:sp>
    </p:spTree>
    <p:extLst>
      <p:ext uri="{BB962C8B-B14F-4D97-AF65-F5344CB8AC3E}">
        <p14:creationId xmlns:p14="http://schemas.microsoft.com/office/powerpoint/2010/main" val="25695455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1058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文本框 1"/>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2234180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8" name="任意多边形 7"/>
          <p:cNvSpPr>
            <a:spLocks noGrp="1"/>
          </p:cNvSpPr>
          <p:nvPr>
            <p:ph type="pic" sz="quarter" idx="10"/>
          </p:nvPr>
        </p:nvSpPr>
        <p:spPr>
          <a:xfrm>
            <a:off x="7454547" y="2239443"/>
            <a:ext cx="3222979" cy="1637232"/>
          </a:xfrm>
          <a:custGeom>
            <a:avLst/>
            <a:gdLst>
              <a:gd name="connsiteX0" fmla="*/ 272877 w 3222979"/>
              <a:gd name="connsiteY0" fmla="*/ 0 h 1637232"/>
              <a:gd name="connsiteX1" fmla="*/ 2950102 w 3222979"/>
              <a:gd name="connsiteY1" fmla="*/ 0 h 1637232"/>
              <a:gd name="connsiteX2" fmla="*/ 3222979 w 3222979"/>
              <a:gd name="connsiteY2" fmla="*/ 272877 h 1637232"/>
              <a:gd name="connsiteX3" fmla="*/ 3222979 w 3222979"/>
              <a:gd name="connsiteY3" fmla="*/ 1364355 h 1637232"/>
              <a:gd name="connsiteX4" fmla="*/ 2950102 w 3222979"/>
              <a:gd name="connsiteY4" fmla="*/ 1637232 h 1637232"/>
              <a:gd name="connsiteX5" fmla="*/ 272877 w 3222979"/>
              <a:gd name="connsiteY5" fmla="*/ 1637232 h 1637232"/>
              <a:gd name="connsiteX6" fmla="*/ 0 w 3222979"/>
              <a:gd name="connsiteY6" fmla="*/ 1364355 h 1637232"/>
              <a:gd name="connsiteX7" fmla="*/ 0 w 3222979"/>
              <a:gd name="connsiteY7" fmla="*/ 272877 h 1637232"/>
              <a:gd name="connsiteX8" fmla="*/ 272877 w 3222979"/>
              <a:gd name="connsiteY8" fmla="*/ 0 h 163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22979" h="1637232">
                <a:moveTo>
                  <a:pt x="272877" y="0"/>
                </a:moveTo>
                <a:lnTo>
                  <a:pt x="2950102" y="0"/>
                </a:lnTo>
                <a:cubicBezTo>
                  <a:pt x="3100808" y="0"/>
                  <a:pt x="3222979" y="122171"/>
                  <a:pt x="3222979" y="272877"/>
                </a:cubicBezTo>
                <a:lnTo>
                  <a:pt x="3222979" y="1364355"/>
                </a:lnTo>
                <a:cubicBezTo>
                  <a:pt x="3222979" y="1515061"/>
                  <a:pt x="3100808" y="1637232"/>
                  <a:pt x="2950102" y="1637232"/>
                </a:cubicBezTo>
                <a:lnTo>
                  <a:pt x="272877" y="1637232"/>
                </a:lnTo>
                <a:cubicBezTo>
                  <a:pt x="122171" y="1637232"/>
                  <a:pt x="0" y="1515061"/>
                  <a:pt x="0" y="1364355"/>
                </a:cubicBezTo>
                <a:lnTo>
                  <a:pt x="0" y="272877"/>
                </a:lnTo>
                <a:cubicBezTo>
                  <a:pt x="0" y="122171"/>
                  <a:pt x="122171" y="0"/>
                  <a:pt x="272877" y="0"/>
                </a:cubicBezTo>
                <a:close/>
              </a:path>
            </a:pathLst>
          </a:custGeom>
          <a:ln>
            <a:solidFill>
              <a:schemeClr val="bg1">
                <a:lumMod val="85000"/>
              </a:schemeClr>
            </a:solidFill>
          </a:ln>
        </p:spPr>
        <p:txBody>
          <a:bodyPr wrap="square">
            <a:noAutofit/>
          </a:bodyPr>
          <a:lstStyle/>
          <a:p>
            <a:endParaRPr lang="zh-CN" altLang="en-US"/>
          </a:p>
        </p:txBody>
      </p:sp>
      <p:sp>
        <p:nvSpPr>
          <p:cNvPr id="9" name="任意多边形 8"/>
          <p:cNvSpPr>
            <a:spLocks noGrp="1"/>
          </p:cNvSpPr>
          <p:nvPr>
            <p:ph type="pic" sz="quarter" idx="11"/>
          </p:nvPr>
        </p:nvSpPr>
        <p:spPr>
          <a:xfrm>
            <a:off x="7454547" y="4035425"/>
            <a:ext cx="3222979" cy="1637232"/>
          </a:xfrm>
          <a:custGeom>
            <a:avLst/>
            <a:gdLst>
              <a:gd name="connsiteX0" fmla="*/ 272877 w 3222979"/>
              <a:gd name="connsiteY0" fmla="*/ 0 h 1637232"/>
              <a:gd name="connsiteX1" fmla="*/ 2950102 w 3222979"/>
              <a:gd name="connsiteY1" fmla="*/ 0 h 1637232"/>
              <a:gd name="connsiteX2" fmla="*/ 3222979 w 3222979"/>
              <a:gd name="connsiteY2" fmla="*/ 272877 h 1637232"/>
              <a:gd name="connsiteX3" fmla="*/ 3222979 w 3222979"/>
              <a:gd name="connsiteY3" fmla="*/ 1364355 h 1637232"/>
              <a:gd name="connsiteX4" fmla="*/ 2950102 w 3222979"/>
              <a:gd name="connsiteY4" fmla="*/ 1637232 h 1637232"/>
              <a:gd name="connsiteX5" fmla="*/ 272877 w 3222979"/>
              <a:gd name="connsiteY5" fmla="*/ 1637232 h 1637232"/>
              <a:gd name="connsiteX6" fmla="*/ 0 w 3222979"/>
              <a:gd name="connsiteY6" fmla="*/ 1364355 h 1637232"/>
              <a:gd name="connsiteX7" fmla="*/ 0 w 3222979"/>
              <a:gd name="connsiteY7" fmla="*/ 272877 h 1637232"/>
              <a:gd name="connsiteX8" fmla="*/ 272877 w 3222979"/>
              <a:gd name="connsiteY8" fmla="*/ 0 h 1637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22979" h="1637232">
                <a:moveTo>
                  <a:pt x="272877" y="0"/>
                </a:moveTo>
                <a:lnTo>
                  <a:pt x="2950102" y="0"/>
                </a:lnTo>
                <a:cubicBezTo>
                  <a:pt x="3100808" y="0"/>
                  <a:pt x="3222979" y="122171"/>
                  <a:pt x="3222979" y="272877"/>
                </a:cubicBezTo>
                <a:lnTo>
                  <a:pt x="3222979" y="1364355"/>
                </a:lnTo>
                <a:cubicBezTo>
                  <a:pt x="3222979" y="1515061"/>
                  <a:pt x="3100808" y="1637232"/>
                  <a:pt x="2950102" y="1637232"/>
                </a:cubicBezTo>
                <a:lnTo>
                  <a:pt x="272877" y="1637232"/>
                </a:lnTo>
                <a:cubicBezTo>
                  <a:pt x="122171" y="1637232"/>
                  <a:pt x="0" y="1515061"/>
                  <a:pt x="0" y="1364355"/>
                </a:cubicBezTo>
                <a:lnTo>
                  <a:pt x="0" y="272877"/>
                </a:lnTo>
                <a:cubicBezTo>
                  <a:pt x="0" y="122171"/>
                  <a:pt x="122171" y="0"/>
                  <a:pt x="272877" y="0"/>
                </a:cubicBezTo>
                <a:close/>
              </a:path>
            </a:pathLst>
          </a:custGeom>
          <a:ln>
            <a:solidFill>
              <a:schemeClr val="bg1">
                <a:lumMod val="85000"/>
              </a:schemeClr>
            </a:solidFill>
          </a:ln>
        </p:spPr>
        <p:txBody>
          <a:bodyPr wrap="square">
            <a:noAutofit/>
          </a:bodyPr>
          <a:lstStyle/>
          <a:p>
            <a:endParaRPr lang="zh-CN" altLang="en-US"/>
          </a:p>
        </p:txBody>
      </p:sp>
    </p:spTree>
    <p:extLst>
      <p:ext uri="{BB962C8B-B14F-4D97-AF65-F5344CB8AC3E}">
        <p14:creationId xmlns:p14="http://schemas.microsoft.com/office/powerpoint/2010/main" val="14308513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7" name="任意多边形 6"/>
          <p:cNvSpPr>
            <a:spLocks noGrp="1"/>
          </p:cNvSpPr>
          <p:nvPr>
            <p:ph type="pic" sz="quarter" idx="10"/>
          </p:nvPr>
        </p:nvSpPr>
        <p:spPr>
          <a:xfrm>
            <a:off x="8356335" y="1918400"/>
            <a:ext cx="2527831" cy="2232037"/>
          </a:xfrm>
          <a:custGeom>
            <a:avLst/>
            <a:gdLst>
              <a:gd name="connsiteX0" fmla="*/ 607368 w 2527831"/>
              <a:gd name="connsiteY0" fmla="*/ 104 h 2232037"/>
              <a:gd name="connsiteX1" fmla="*/ 670690 w 2527831"/>
              <a:gd name="connsiteY1" fmla="*/ 8194 h 2232037"/>
              <a:gd name="connsiteX2" fmla="*/ 2283703 w 2527831"/>
              <a:gd name="connsiteY2" fmla="*/ 381698 h 2232037"/>
              <a:gd name="connsiteX3" fmla="*/ 2519638 w 2527831"/>
              <a:gd name="connsiteY3" fmla="*/ 759823 h 2232037"/>
              <a:gd name="connsiteX4" fmla="*/ 2235267 w 2527831"/>
              <a:gd name="connsiteY4" fmla="*/ 1987909 h 2232037"/>
              <a:gd name="connsiteX5" fmla="*/ 1857142 w 2527831"/>
              <a:gd name="connsiteY5" fmla="*/ 2223844 h 2232037"/>
              <a:gd name="connsiteX6" fmla="*/ 244129 w 2527831"/>
              <a:gd name="connsiteY6" fmla="*/ 1850341 h 2232037"/>
              <a:gd name="connsiteX7" fmla="*/ 8194 w 2527831"/>
              <a:gd name="connsiteY7" fmla="*/ 1472215 h 2232037"/>
              <a:gd name="connsiteX8" fmla="*/ 292565 w 2527831"/>
              <a:gd name="connsiteY8" fmla="*/ 244130 h 2232037"/>
              <a:gd name="connsiteX9" fmla="*/ 607368 w 2527831"/>
              <a:gd name="connsiteY9" fmla="*/ 104 h 2232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7831" h="2232037">
                <a:moveTo>
                  <a:pt x="607368" y="104"/>
                </a:moveTo>
                <a:cubicBezTo>
                  <a:pt x="628302" y="642"/>
                  <a:pt x="649494" y="3286"/>
                  <a:pt x="670690" y="8194"/>
                </a:cubicBezTo>
                <a:lnTo>
                  <a:pt x="2283703" y="381698"/>
                </a:lnTo>
                <a:cubicBezTo>
                  <a:pt x="2453271" y="420962"/>
                  <a:pt x="2558903" y="590254"/>
                  <a:pt x="2519638" y="759823"/>
                </a:cubicBezTo>
                <a:lnTo>
                  <a:pt x="2235267" y="1987909"/>
                </a:lnTo>
                <a:cubicBezTo>
                  <a:pt x="2196003" y="2157477"/>
                  <a:pt x="2026710" y="2263109"/>
                  <a:pt x="1857142" y="2223844"/>
                </a:cubicBezTo>
                <a:lnTo>
                  <a:pt x="244129" y="1850341"/>
                </a:lnTo>
                <a:cubicBezTo>
                  <a:pt x="74561" y="1811076"/>
                  <a:pt x="-31071" y="1641784"/>
                  <a:pt x="8194" y="1472215"/>
                </a:cubicBezTo>
                <a:lnTo>
                  <a:pt x="292565" y="244130"/>
                </a:lnTo>
                <a:cubicBezTo>
                  <a:pt x="326921" y="95757"/>
                  <a:pt x="460831" y="-3664"/>
                  <a:pt x="607368" y="104"/>
                </a:cubicBezTo>
                <a:close/>
              </a:path>
            </a:pathLst>
          </a:custGeom>
          <a:ln>
            <a:solidFill>
              <a:schemeClr val="bg1">
                <a:lumMod val="85000"/>
              </a:schemeClr>
            </a:solidFill>
          </a:ln>
        </p:spPr>
        <p:txBody>
          <a:bodyPr wrap="square">
            <a:noAutofit/>
          </a:bodyPr>
          <a:lstStyle/>
          <a:p>
            <a:endParaRPr lang="zh-CN" altLang="en-US"/>
          </a:p>
        </p:txBody>
      </p:sp>
      <p:sp>
        <p:nvSpPr>
          <p:cNvPr id="8" name="任意多边形 7"/>
          <p:cNvSpPr>
            <a:spLocks noGrp="1"/>
          </p:cNvSpPr>
          <p:nvPr>
            <p:ph type="pic" sz="quarter" idx="11"/>
          </p:nvPr>
        </p:nvSpPr>
        <p:spPr>
          <a:xfrm>
            <a:off x="5251195" y="3451925"/>
            <a:ext cx="2527832" cy="2232037"/>
          </a:xfrm>
          <a:custGeom>
            <a:avLst/>
            <a:gdLst>
              <a:gd name="connsiteX0" fmla="*/ 607369 w 2527832"/>
              <a:gd name="connsiteY0" fmla="*/ 104 h 2232037"/>
              <a:gd name="connsiteX1" fmla="*/ 670690 w 2527832"/>
              <a:gd name="connsiteY1" fmla="*/ 8194 h 2232037"/>
              <a:gd name="connsiteX2" fmla="*/ 2283703 w 2527832"/>
              <a:gd name="connsiteY2" fmla="*/ 381698 h 2232037"/>
              <a:gd name="connsiteX3" fmla="*/ 2519639 w 2527832"/>
              <a:gd name="connsiteY3" fmla="*/ 759823 h 2232037"/>
              <a:gd name="connsiteX4" fmla="*/ 2235267 w 2527832"/>
              <a:gd name="connsiteY4" fmla="*/ 1987909 h 2232037"/>
              <a:gd name="connsiteX5" fmla="*/ 1857142 w 2527832"/>
              <a:gd name="connsiteY5" fmla="*/ 2223844 h 2232037"/>
              <a:gd name="connsiteX6" fmla="*/ 244129 w 2527832"/>
              <a:gd name="connsiteY6" fmla="*/ 1850341 h 2232037"/>
              <a:gd name="connsiteX7" fmla="*/ 8194 w 2527832"/>
              <a:gd name="connsiteY7" fmla="*/ 1472216 h 2232037"/>
              <a:gd name="connsiteX8" fmla="*/ 292565 w 2527832"/>
              <a:gd name="connsiteY8" fmla="*/ 244130 h 2232037"/>
              <a:gd name="connsiteX9" fmla="*/ 607369 w 2527832"/>
              <a:gd name="connsiteY9" fmla="*/ 104 h 2232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27832" h="2232037">
                <a:moveTo>
                  <a:pt x="607369" y="104"/>
                </a:moveTo>
                <a:cubicBezTo>
                  <a:pt x="628303" y="642"/>
                  <a:pt x="649494" y="3286"/>
                  <a:pt x="670690" y="8194"/>
                </a:cubicBezTo>
                <a:lnTo>
                  <a:pt x="2283703" y="381698"/>
                </a:lnTo>
                <a:cubicBezTo>
                  <a:pt x="2453272" y="420962"/>
                  <a:pt x="2558903" y="590254"/>
                  <a:pt x="2519639" y="759823"/>
                </a:cubicBezTo>
                <a:lnTo>
                  <a:pt x="2235267" y="1987909"/>
                </a:lnTo>
                <a:cubicBezTo>
                  <a:pt x="2196003" y="2157477"/>
                  <a:pt x="2026711" y="2263109"/>
                  <a:pt x="1857142" y="2223844"/>
                </a:cubicBezTo>
                <a:lnTo>
                  <a:pt x="244129" y="1850341"/>
                </a:lnTo>
                <a:cubicBezTo>
                  <a:pt x="74561" y="1811076"/>
                  <a:pt x="-31071" y="1641784"/>
                  <a:pt x="8194" y="1472216"/>
                </a:cubicBezTo>
                <a:lnTo>
                  <a:pt x="292565" y="244130"/>
                </a:lnTo>
                <a:cubicBezTo>
                  <a:pt x="326922" y="95757"/>
                  <a:pt x="460831" y="-3663"/>
                  <a:pt x="607369" y="104"/>
                </a:cubicBezTo>
                <a:close/>
              </a:path>
            </a:pathLst>
          </a:custGeom>
          <a:ln>
            <a:solidFill>
              <a:schemeClr val="bg1">
                <a:lumMod val="85000"/>
              </a:schemeClr>
            </a:solidFill>
          </a:ln>
        </p:spPr>
        <p:txBody>
          <a:bodyPr wrap="square">
            <a:noAutofit/>
          </a:bodyPr>
          <a:lstStyle/>
          <a:p>
            <a:endParaRPr lang="zh-CN" altLang="en-US"/>
          </a:p>
        </p:txBody>
      </p:sp>
    </p:spTree>
    <p:extLst>
      <p:ext uri="{BB962C8B-B14F-4D97-AF65-F5344CB8AC3E}">
        <p14:creationId xmlns:p14="http://schemas.microsoft.com/office/powerpoint/2010/main" val="30608550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9" name="任意多边形 8"/>
          <p:cNvSpPr>
            <a:spLocks noGrp="1"/>
          </p:cNvSpPr>
          <p:nvPr>
            <p:ph type="pic" sz="quarter" idx="10"/>
          </p:nvPr>
        </p:nvSpPr>
        <p:spPr>
          <a:xfrm>
            <a:off x="1320985" y="1769381"/>
            <a:ext cx="1962150" cy="1962150"/>
          </a:xfrm>
          <a:custGeom>
            <a:avLst/>
            <a:gdLst>
              <a:gd name="connsiteX0" fmla="*/ 981075 w 1962150"/>
              <a:gd name="connsiteY0" fmla="*/ 0 h 1962150"/>
              <a:gd name="connsiteX1" fmla="*/ 1962150 w 1962150"/>
              <a:gd name="connsiteY1" fmla="*/ 981075 h 1962150"/>
              <a:gd name="connsiteX2" fmla="*/ 981075 w 1962150"/>
              <a:gd name="connsiteY2" fmla="*/ 1962150 h 1962150"/>
              <a:gd name="connsiteX3" fmla="*/ 0 w 1962150"/>
              <a:gd name="connsiteY3" fmla="*/ 981075 h 1962150"/>
              <a:gd name="connsiteX4" fmla="*/ 981075 w 1962150"/>
              <a:gd name="connsiteY4" fmla="*/ 0 h 1962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2150" h="1962150">
                <a:moveTo>
                  <a:pt x="981075" y="0"/>
                </a:moveTo>
                <a:cubicBezTo>
                  <a:pt x="1522908" y="0"/>
                  <a:pt x="1962150" y="439242"/>
                  <a:pt x="1962150" y="981075"/>
                </a:cubicBezTo>
                <a:cubicBezTo>
                  <a:pt x="1962150" y="1522908"/>
                  <a:pt x="1522908" y="1962150"/>
                  <a:pt x="981075" y="1962150"/>
                </a:cubicBezTo>
                <a:cubicBezTo>
                  <a:pt x="439242" y="1962150"/>
                  <a:pt x="0" y="1522908"/>
                  <a:pt x="0" y="981075"/>
                </a:cubicBezTo>
                <a:cubicBezTo>
                  <a:pt x="0" y="439242"/>
                  <a:pt x="439242" y="0"/>
                  <a:pt x="981075" y="0"/>
                </a:cubicBezTo>
                <a:close/>
              </a:path>
            </a:pathLst>
          </a:custGeom>
          <a:ln>
            <a:solidFill>
              <a:schemeClr val="bg1">
                <a:lumMod val="85000"/>
              </a:schemeClr>
            </a:solidFill>
          </a:ln>
        </p:spPr>
        <p:txBody>
          <a:bodyPr wrap="square">
            <a:noAutofit/>
          </a:bodyPr>
          <a:lstStyle/>
          <a:p>
            <a:endParaRPr lang="zh-CN" altLang="en-US"/>
          </a:p>
        </p:txBody>
      </p:sp>
      <p:sp>
        <p:nvSpPr>
          <p:cNvPr id="10" name="任意多边形 9"/>
          <p:cNvSpPr>
            <a:spLocks noGrp="1"/>
          </p:cNvSpPr>
          <p:nvPr>
            <p:ph type="pic" sz="quarter" idx="11"/>
          </p:nvPr>
        </p:nvSpPr>
        <p:spPr>
          <a:xfrm>
            <a:off x="1150938" y="3991382"/>
            <a:ext cx="1230312" cy="1230312"/>
          </a:xfrm>
          <a:custGeom>
            <a:avLst/>
            <a:gdLst>
              <a:gd name="connsiteX0" fmla="*/ 615156 w 1230312"/>
              <a:gd name="connsiteY0" fmla="*/ 0 h 1230312"/>
              <a:gd name="connsiteX1" fmla="*/ 1230312 w 1230312"/>
              <a:gd name="connsiteY1" fmla="*/ 615156 h 1230312"/>
              <a:gd name="connsiteX2" fmla="*/ 615156 w 1230312"/>
              <a:gd name="connsiteY2" fmla="*/ 1230312 h 1230312"/>
              <a:gd name="connsiteX3" fmla="*/ 0 w 1230312"/>
              <a:gd name="connsiteY3" fmla="*/ 615156 h 1230312"/>
              <a:gd name="connsiteX4" fmla="*/ 615156 w 1230312"/>
              <a:gd name="connsiteY4" fmla="*/ 0 h 12303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312" h="1230312">
                <a:moveTo>
                  <a:pt x="615156" y="0"/>
                </a:moveTo>
                <a:cubicBezTo>
                  <a:pt x="954897" y="0"/>
                  <a:pt x="1230312" y="275415"/>
                  <a:pt x="1230312" y="615156"/>
                </a:cubicBezTo>
                <a:cubicBezTo>
                  <a:pt x="1230312" y="954897"/>
                  <a:pt x="954897" y="1230312"/>
                  <a:pt x="615156" y="1230312"/>
                </a:cubicBezTo>
                <a:cubicBezTo>
                  <a:pt x="275415" y="1230312"/>
                  <a:pt x="0" y="954897"/>
                  <a:pt x="0" y="615156"/>
                </a:cubicBezTo>
                <a:cubicBezTo>
                  <a:pt x="0" y="275415"/>
                  <a:pt x="275415" y="0"/>
                  <a:pt x="615156" y="0"/>
                </a:cubicBezTo>
                <a:close/>
              </a:path>
            </a:pathLst>
          </a:custGeom>
          <a:ln>
            <a:solidFill>
              <a:schemeClr val="bg1">
                <a:lumMod val="85000"/>
              </a:schemeClr>
            </a:solidFill>
          </a:ln>
        </p:spPr>
        <p:txBody>
          <a:bodyPr wrap="square">
            <a:noAutofit/>
          </a:bodyPr>
          <a:lstStyle/>
          <a:p>
            <a:endParaRPr lang="zh-CN" altLang="en-US"/>
          </a:p>
        </p:txBody>
      </p:sp>
      <p:sp>
        <p:nvSpPr>
          <p:cNvPr id="11" name="任意多边形 10"/>
          <p:cNvSpPr>
            <a:spLocks noGrp="1"/>
          </p:cNvSpPr>
          <p:nvPr>
            <p:ph type="pic" sz="quarter" idx="12"/>
          </p:nvPr>
        </p:nvSpPr>
        <p:spPr>
          <a:xfrm>
            <a:off x="2602133" y="4452153"/>
            <a:ext cx="1539082" cy="1539082"/>
          </a:xfrm>
          <a:custGeom>
            <a:avLst/>
            <a:gdLst>
              <a:gd name="connsiteX0" fmla="*/ 769541 w 1539082"/>
              <a:gd name="connsiteY0" fmla="*/ 0 h 1539082"/>
              <a:gd name="connsiteX1" fmla="*/ 1539082 w 1539082"/>
              <a:gd name="connsiteY1" fmla="*/ 769541 h 1539082"/>
              <a:gd name="connsiteX2" fmla="*/ 769541 w 1539082"/>
              <a:gd name="connsiteY2" fmla="*/ 1539082 h 1539082"/>
              <a:gd name="connsiteX3" fmla="*/ 0 w 1539082"/>
              <a:gd name="connsiteY3" fmla="*/ 769541 h 1539082"/>
              <a:gd name="connsiteX4" fmla="*/ 769541 w 1539082"/>
              <a:gd name="connsiteY4" fmla="*/ 0 h 15390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082" h="1539082">
                <a:moveTo>
                  <a:pt x="769541" y="0"/>
                </a:moveTo>
                <a:cubicBezTo>
                  <a:pt x="1194547" y="0"/>
                  <a:pt x="1539082" y="344535"/>
                  <a:pt x="1539082" y="769541"/>
                </a:cubicBezTo>
                <a:cubicBezTo>
                  <a:pt x="1539082" y="1194547"/>
                  <a:pt x="1194547" y="1539082"/>
                  <a:pt x="769541" y="1539082"/>
                </a:cubicBezTo>
                <a:cubicBezTo>
                  <a:pt x="344535" y="1539082"/>
                  <a:pt x="0" y="1194547"/>
                  <a:pt x="0" y="769541"/>
                </a:cubicBezTo>
                <a:cubicBezTo>
                  <a:pt x="0" y="344535"/>
                  <a:pt x="344535" y="0"/>
                  <a:pt x="769541" y="0"/>
                </a:cubicBezTo>
                <a:close/>
              </a:path>
            </a:pathLst>
          </a:custGeom>
          <a:ln>
            <a:solidFill>
              <a:schemeClr val="bg1">
                <a:lumMod val="85000"/>
              </a:schemeClr>
            </a:solidFill>
          </a:ln>
        </p:spPr>
        <p:txBody>
          <a:bodyPr wrap="square">
            <a:noAutofit/>
          </a:bodyPr>
          <a:lstStyle/>
          <a:p>
            <a:endParaRPr lang="zh-CN" altLang="en-US"/>
          </a:p>
        </p:txBody>
      </p:sp>
    </p:spTree>
    <p:extLst>
      <p:ext uri="{BB962C8B-B14F-4D97-AF65-F5344CB8AC3E}">
        <p14:creationId xmlns:p14="http://schemas.microsoft.com/office/powerpoint/2010/main" val="3886150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2" name="任意多边形 11"/>
          <p:cNvSpPr>
            <a:spLocks noGrp="1"/>
          </p:cNvSpPr>
          <p:nvPr>
            <p:ph type="pic" sz="quarter" idx="10"/>
          </p:nvPr>
        </p:nvSpPr>
        <p:spPr>
          <a:xfrm>
            <a:off x="4457274" y="1909346"/>
            <a:ext cx="2975694" cy="1818627"/>
          </a:xfrm>
          <a:custGeom>
            <a:avLst/>
            <a:gdLst>
              <a:gd name="connsiteX0" fmla="*/ 1834066 w 2975694"/>
              <a:gd name="connsiteY0" fmla="*/ 452 h 1818627"/>
              <a:gd name="connsiteX1" fmla="*/ 1998209 w 2975694"/>
              <a:gd name="connsiteY1" fmla="*/ 51307 h 1818627"/>
              <a:gd name="connsiteX2" fmla="*/ 2051486 w 2975694"/>
              <a:gd name="connsiteY2" fmla="*/ 95720 h 1818627"/>
              <a:gd name="connsiteX3" fmla="*/ 2054779 w 2975694"/>
              <a:gd name="connsiteY3" fmla="*/ 98465 h 1818627"/>
              <a:gd name="connsiteX4" fmla="*/ 2337990 w 2975694"/>
              <a:gd name="connsiteY4" fmla="*/ 1361 h 1818627"/>
              <a:gd name="connsiteX5" fmla="*/ 2442076 w 2975694"/>
              <a:gd name="connsiteY5" fmla="*/ 23102 h 1818627"/>
              <a:gd name="connsiteX6" fmla="*/ 2638476 w 2975694"/>
              <a:gd name="connsiteY6" fmla="*/ 228700 h 1818627"/>
              <a:gd name="connsiteX7" fmla="*/ 2639545 w 2975694"/>
              <a:gd name="connsiteY7" fmla="*/ 229066 h 1818627"/>
              <a:gd name="connsiteX8" fmla="*/ 2722591 w 2975694"/>
              <a:gd name="connsiteY8" fmla="*/ 257546 h 1818627"/>
              <a:gd name="connsiteX9" fmla="*/ 2890529 w 2975694"/>
              <a:gd name="connsiteY9" fmla="*/ 428238 h 1818627"/>
              <a:gd name="connsiteX10" fmla="*/ 2879247 w 2975694"/>
              <a:gd name="connsiteY10" fmla="*/ 644609 h 1818627"/>
              <a:gd name="connsiteX11" fmla="*/ 2961659 w 2975694"/>
              <a:gd name="connsiteY11" fmla="*/ 975434 h 1818627"/>
              <a:gd name="connsiteX12" fmla="*/ 2575601 w 2975694"/>
              <a:gd name="connsiteY12" fmla="*/ 1265021 h 1818627"/>
              <a:gd name="connsiteX13" fmla="*/ 2437398 w 2975694"/>
              <a:gd name="connsiteY13" fmla="*/ 1513161 h 1818627"/>
              <a:gd name="connsiteX14" fmla="*/ 1966863 w 2975694"/>
              <a:gd name="connsiteY14" fmla="*/ 1543206 h 1818627"/>
              <a:gd name="connsiteX15" fmla="*/ 1630610 w 2975694"/>
              <a:gd name="connsiteY15" fmla="*/ 1807925 h 1818627"/>
              <a:gd name="connsiteX16" fmla="*/ 1136204 w 2975694"/>
              <a:gd name="connsiteY16" fmla="*/ 1646341 h 1818627"/>
              <a:gd name="connsiteX17" fmla="*/ 401784 w 2975694"/>
              <a:gd name="connsiteY17" fmla="*/ 1486694 h 1818627"/>
              <a:gd name="connsiteX18" fmla="*/ 78876 w 2975694"/>
              <a:gd name="connsiteY18" fmla="*/ 1309036 h 1818627"/>
              <a:gd name="connsiteX19" fmla="*/ 147874 w 2975694"/>
              <a:gd name="connsiteY19" fmla="*/ 1069228 h 1818627"/>
              <a:gd name="connsiteX20" fmla="*/ 2173 w 2975694"/>
              <a:gd name="connsiteY20" fmla="*/ 823192 h 1818627"/>
              <a:gd name="connsiteX21" fmla="*/ 268260 w 2975694"/>
              <a:gd name="connsiteY21" fmla="*/ 604507 h 1818627"/>
              <a:gd name="connsiteX22" fmla="*/ 270805 w 2975694"/>
              <a:gd name="connsiteY22" fmla="*/ 598743 h 1818627"/>
              <a:gd name="connsiteX23" fmla="*/ 389333 w 2975694"/>
              <a:gd name="connsiteY23" fmla="*/ 284707 h 1818627"/>
              <a:gd name="connsiteX24" fmla="*/ 965945 w 2975694"/>
              <a:gd name="connsiteY24" fmla="*/ 212962 h 1818627"/>
              <a:gd name="connsiteX25" fmla="*/ 966055 w 2975694"/>
              <a:gd name="connsiteY25" fmla="*/ 212830 h 1818627"/>
              <a:gd name="connsiteX26" fmla="*/ 1016795 w 2975694"/>
              <a:gd name="connsiteY26" fmla="*/ 152012 h 1818627"/>
              <a:gd name="connsiteX27" fmla="*/ 1547303 w 2975694"/>
              <a:gd name="connsiteY27" fmla="*/ 138482 h 1818627"/>
              <a:gd name="connsiteX28" fmla="*/ 1549896 w 2975694"/>
              <a:gd name="connsiteY28" fmla="*/ 135218 h 1818627"/>
              <a:gd name="connsiteX29" fmla="*/ 1587555 w 2975694"/>
              <a:gd name="connsiteY29" fmla="*/ 87805 h 1818627"/>
              <a:gd name="connsiteX30" fmla="*/ 1773834 w 2975694"/>
              <a:gd name="connsiteY30" fmla="*/ 2483 h 1818627"/>
              <a:gd name="connsiteX31" fmla="*/ 1834066 w 2975694"/>
              <a:gd name="connsiteY31" fmla="*/ 452 h 181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75694" h="1818627">
                <a:moveTo>
                  <a:pt x="1834066" y="452"/>
                </a:moveTo>
                <a:cubicBezTo>
                  <a:pt x="1893737" y="3446"/>
                  <a:pt x="1950909" y="21234"/>
                  <a:pt x="1998209" y="51307"/>
                </a:cubicBezTo>
                <a:lnTo>
                  <a:pt x="2051486" y="95720"/>
                </a:lnTo>
                <a:lnTo>
                  <a:pt x="2054779" y="98465"/>
                </a:lnTo>
                <a:cubicBezTo>
                  <a:pt x="2126082" y="28593"/>
                  <a:pt x="2232365" y="-6083"/>
                  <a:pt x="2337990" y="1361"/>
                </a:cubicBezTo>
                <a:cubicBezTo>
                  <a:pt x="2373198" y="3843"/>
                  <a:pt x="2408334" y="11004"/>
                  <a:pt x="2442076" y="23102"/>
                </a:cubicBezTo>
                <a:cubicBezTo>
                  <a:pt x="2544920" y="59963"/>
                  <a:pt x="2618664" y="137136"/>
                  <a:pt x="2638476" y="228700"/>
                </a:cubicBezTo>
                <a:lnTo>
                  <a:pt x="2639545" y="229066"/>
                </a:lnTo>
                <a:lnTo>
                  <a:pt x="2722591" y="257546"/>
                </a:lnTo>
                <a:cubicBezTo>
                  <a:pt x="2801168" y="294585"/>
                  <a:pt x="2861636" y="355021"/>
                  <a:pt x="2890529" y="428238"/>
                </a:cubicBezTo>
                <a:cubicBezTo>
                  <a:pt x="2918527" y="499099"/>
                  <a:pt x="2914537" y="576062"/>
                  <a:pt x="2879247" y="644609"/>
                </a:cubicBezTo>
                <a:cubicBezTo>
                  <a:pt x="2965993" y="738613"/>
                  <a:pt x="2996330" y="860474"/>
                  <a:pt x="2961659" y="975434"/>
                </a:cubicBezTo>
                <a:cubicBezTo>
                  <a:pt x="2915569" y="1128265"/>
                  <a:pt x="2762989" y="1242720"/>
                  <a:pt x="2575601" y="1265021"/>
                </a:cubicBezTo>
                <a:cubicBezTo>
                  <a:pt x="2574706" y="1360415"/>
                  <a:pt x="2524282" y="1450884"/>
                  <a:pt x="2437398" y="1513161"/>
                </a:cubicBezTo>
                <a:cubicBezTo>
                  <a:pt x="2305387" y="1607797"/>
                  <a:pt x="2114696" y="1619958"/>
                  <a:pt x="1966863" y="1543206"/>
                </a:cubicBezTo>
                <a:cubicBezTo>
                  <a:pt x="1919053" y="1675039"/>
                  <a:pt x="1791032" y="1775818"/>
                  <a:pt x="1630610" y="1807925"/>
                </a:cubicBezTo>
                <a:cubicBezTo>
                  <a:pt x="1441570" y="1845754"/>
                  <a:pt x="1244276" y="1781289"/>
                  <a:pt x="1136204" y="1646341"/>
                </a:cubicBezTo>
                <a:cubicBezTo>
                  <a:pt x="881124" y="1774430"/>
                  <a:pt x="549824" y="1702433"/>
                  <a:pt x="401784" y="1486694"/>
                </a:cubicBezTo>
                <a:cubicBezTo>
                  <a:pt x="256359" y="1500874"/>
                  <a:pt x="119807" y="1425763"/>
                  <a:pt x="78876" y="1309036"/>
                </a:cubicBezTo>
                <a:cubicBezTo>
                  <a:pt x="49227" y="1224584"/>
                  <a:pt x="75436" y="1133440"/>
                  <a:pt x="147874" y="1069228"/>
                </a:cubicBezTo>
                <a:cubicBezTo>
                  <a:pt x="45099" y="1018859"/>
                  <a:pt x="-12135" y="922204"/>
                  <a:pt x="2173" y="823192"/>
                </a:cubicBezTo>
                <a:cubicBezTo>
                  <a:pt x="18959" y="707264"/>
                  <a:pt x="129438" y="616458"/>
                  <a:pt x="268260" y="604507"/>
                </a:cubicBezTo>
                <a:cubicBezTo>
                  <a:pt x="269085" y="602572"/>
                  <a:pt x="269979" y="600678"/>
                  <a:pt x="270805" y="598743"/>
                </a:cubicBezTo>
                <a:cubicBezTo>
                  <a:pt x="252162" y="484582"/>
                  <a:pt x="295639" y="369454"/>
                  <a:pt x="389333" y="284707"/>
                </a:cubicBezTo>
                <a:cubicBezTo>
                  <a:pt x="537372" y="150853"/>
                  <a:pt x="777387" y="121019"/>
                  <a:pt x="965945" y="212962"/>
                </a:cubicBezTo>
                <a:lnTo>
                  <a:pt x="966055" y="212830"/>
                </a:lnTo>
                <a:lnTo>
                  <a:pt x="1016795" y="152012"/>
                </a:lnTo>
                <a:cubicBezTo>
                  <a:pt x="1152063" y="25811"/>
                  <a:pt x="1394293" y="12929"/>
                  <a:pt x="1547303" y="138482"/>
                </a:cubicBezTo>
                <a:lnTo>
                  <a:pt x="1549896" y="135218"/>
                </a:lnTo>
                <a:lnTo>
                  <a:pt x="1587555" y="87805"/>
                </a:lnTo>
                <a:cubicBezTo>
                  <a:pt x="1634556" y="41908"/>
                  <a:pt x="1700519" y="11130"/>
                  <a:pt x="1773834" y="2483"/>
                </a:cubicBezTo>
                <a:cubicBezTo>
                  <a:pt x="1794007" y="100"/>
                  <a:pt x="1814175" y="-546"/>
                  <a:pt x="1834066" y="452"/>
                </a:cubicBezTo>
                <a:close/>
              </a:path>
            </a:pathLst>
          </a:custGeom>
          <a:ln>
            <a:solidFill>
              <a:schemeClr val="bg1">
                <a:lumMod val="85000"/>
              </a:schemeClr>
            </a:solidFill>
          </a:ln>
        </p:spPr>
        <p:txBody>
          <a:bodyPr wrap="square">
            <a:noAutofit/>
          </a:bodyPr>
          <a:lstStyle/>
          <a:p>
            <a:endParaRPr lang="zh-CN" altLang="en-US"/>
          </a:p>
        </p:txBody>
      </p:sp>
      <p:sp>
        <p:nvSpPr>
          <p:cNvPr id="13" name="任意多边形 12"/>
          <p:cNvSpPr>
            <a:spLocks noGrp="1"/>
          </p:cNvSpPr>
          <p:nvPr>
            <p:ph type="pic" sz="quarter" idx="11"/>
          </p:nvPr>
        </p:nvSpPr>
        <p:spPr>
          <a:xfrm>
            <a:off x="4457274" y="3887554"/>
            <a:ext cx="2975694" cy="1818627"/>
          </a:xfrm>
          <a:custGeom>
            <a:avLst/>
            <a:gdLst>
              <a:gd name="connsiteX0" fmla="*/ 1834066 w 2975694"/>
              <a:gd name="connsiteY0" fmla="*/ 452 h 1818627"/>
              <a:gd name="connsiteX1" fmla="*/ 1998209 w 2975694"/>
              <a:gd name="connsiteY1" fmla="*/ 51307 h 1818627"/>
              <a:gd name="connsiteX2" fmla="*/ 2051486 w 2975694"/>
              <a:gd name="connsiteY2" fmla="*/ 95720 h 1818627"/>
              <a:gd name="connsiteX3" fmla="*/ 2054779 w 2975694"/>
              <a:gd name="connsiteY3" fmla="*/ 98465 h 1818627"/>
              <a:gd name="connsiteX4" fmla="*/ 2337990 w 2975694"/>
              <a:gd name="connsiteY4" fmla="*/ 1361 h 1818627"/>
              <a:gd name="connsiteX5" fmla="*/ 2442076 w 2975694"/>
              <a:gd name="connsiteY5" fmla="*/ 23102 h 1818627"/>
              <a:gd name="connsiteX6" fmla="*/ 2638476 w 2975694"/>
              <a:gd name="connsiteY6" fmla="*/ 228700 h 1818627"/>
              <a:gd name="connsiteX7" fmla="*/ 2639545 w 2975694"/>
              <a:gd name="connsiteY7" fmla="*/ 229066 h 1818627"/>
              <a:gd name="connsiteX8" fmla="*/ 2722591 w 2975694"/>
              <a:gd name="connsiteY8" fmla="*/ 257546 h 1818627"/>
              <a:gd name="connsiteX9" fmla="*/ 2890529 w 2975694"/>
              <a:gd name="connsiteY9" fmla="*/ 428238 h 1818627"/>
              <a:gd name="connsiteX10" fmla="*/ 2879247 w 2975694"/>
              <a:gd name="connsiteY10" fmla="*/ 644609 h 1818627"/>
              <a:gd name="connsiteX11" fmla="*/ 2961659 w 2975694"/>
              <a:gd name="connsiteY11" fmla="*/ 975434 h 1818627"/>
              <a:gd name="connsiteX12" fmla="*/ 2575601 w 2975694"/>
              <a:gd name="connsiteY12" fmla="*/ 1265021 h 1818627"/>
              <a:gd name="connsiteX13" fmla="*/ 2437398 w 2975694"/>
              <a:gd name="connsiteY13" fmla="*/ 1513161 h 1818627"/>
              <a:gd name="connsiteX14" fmla="*/ 1966863 w 2975694"/>
              <a:gd name="connsiteY14" fmla="*/ 1543206 h 1818627"/>
              <a:gd name="connsiteX15" fmla="*/ 1630610 w 2975694"/>
              <a:gd name="connsiteY15" fmla="*/ 1807925 h 1818627"/>
              <a:gd name="connsiteX16" fmla="*/ 1136204 w 2975694"/>
              <a:gd name="connsiteY16" fmla="*/ 1646341 h 1818627"/>
              <a:gd name="connsiteX17" fmla="*/ 401784 w 2975694"/>
              <a:gd name="connsiteY17" fmla="*/ 1486694 h 1818627"/>
              <a:gd name="connsiteX18" fmla="*/ 78876 w 2975694"/>
              <a:gd name="connsiteY18" fmla="*/ 1309036 h 1818627"/>
              <a:gd name="connsiteX19" fmla="*/ 147874 w 2975694"/>
              <a:gd name="connsiteY19" fmla="*/ 1069228 h 1818627"/>
              <a:gd name="connsiteX20" fmla="*/ 2173 w 2975694"/>
              <a:gd name="connsiteY20" fmla="*/ 823192 h 1818627"/>
              <a:gd name="connsiteX21" fmla="*/ 268260 w 2975694"/>
              <a:gd name="connsiteY21" fmla="*/ 604507 h 1818627"/>
              <a:gd name="connsiteX22" fmla="*/ 270805 w 2975694"/>
              <a:gd name="connsiteY22" fmla="*/ 598743 h 1818627"/>
              <a:gd name="connsiteX23" fmla="*/ 389333 w 2975694"/>
              <a:gd name="connsiteY23" fmla="*/ 284707 h 1818627"/>
              <a:gd name="connsiteX24" fmla="*/ 965945 w 2975694"/>
              <a:gd name="connsiteY24" fmla="*/ 212962 h 1818627"/>
              <a:gd name="connsiteX25" fmla="*/ 966055 w 2975694"/>
              <a:gd name="connsiteY25" fmla="*/ 212830 h 1818627"/>
              <a:gd name="connsiteX26" fmla="*/ 1016795 w 2975694"/>
              <a:gd name="connsiteY26" fmla="*/ 152012 h 1818627"/>
              <a:gd name="connsiteX27" fmla="*/ 1547303 w 2975694"/>
              <a:gd name="connsiteY27" fmla="*/ 138482 h 1818627"/>
              <a:gd name="connsiteX28" fmla="*/ 1549896 w 2975694"/>
              <a:gd name="connsiteY28" fmla="*/ 135218 h 1818627"/>
              <a:gd name="connsiteX29" fmla="*/ 1587555 w 2975694"/>
              <a:gd name="connsiteY29" fmla="*/ 87805 h 1818627"/>
              <a:gd name="connsiteX30" fmla="*/ 1773834 w 2975694"/>
              <a:gd name="connsiteY30" fmla="*/ 2483 h 1818627"/>
              <a:gd name="connsiteX31" fmla="*/ 1834066 w 2975694"/>
              <a:gd name="connsiteY31" fmla="*/ 452 h 181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75694" h="1818627">
                <a:moveTo>
                  <a:pt x="1834066" y="452"/>
                </a:moveTo>
                <a:cubicBezTo>
                  <a:pt x="1893737" y="3446"/>
                  <a:pt x="1950909" y="21234"/>
                  <a:pt x="1998209" y="51307"/>
                </a:cubicBezTo>
                <a:lnTo>
                  <a:pt x="2051486" y="95720"/>
                </a:lnTo>
                <a:lnTo>
                  <a:pt x="2054779" y="98465"/>
                </a:lnTo>
                <a:cubicBezTo>
                  <a:pt x="2126082" y="28593"/>
                  <a:pt x="2232365" y="-6083"/>
                  <a:pt x="2337990" y="1361"/>
                </a:cubicBezTo>
                <a:cubicBezTo>
                  <a:pt x="2373198" y="3843"/>
                  <a:pt x="2408334" y="11004"/>
                  <a:pt x="2442076" y="23102"/>
                </a:cubicBezTo>
                <a:cubicBezTo>
                  <a:pt x="2544920" y="59963"/>
                  <a:pt x="2618664" y="137136"/>
                  <a:pt x="2638476" y="228700"/>
                </a:cubicBezTo>
                <a:lnTo>
                  <a:pt x="2639545" y="229066"/>
                </a:lnTo>
                <a:lnTo>
                  <a:pt x="2722591" y="257546"/>
                </a:lnTo>
                <a:cubicBezTo>
                  <a:pt x="2801168" y="294585"/>
                  <a:pt x="2861636" y="355021"/>
                  <a:pt x="2890529" y="428238"/>
                </a:cubicBezTo>
                <a:cubicBezTo>
                  <a:pt x="2918527" y="499099"/>
                  <a:pt x="2914537" y="576062"/>
                  <a:pt x="2879247" y="644609"/>
                </a:cubicBezTo>
                <a:cubicBezTo>
                  <a:pt x="2965993" y="738613"/>
                  <a:pt x="2996330" y="860474"/>
                  <a:pt x="2961659" y="975434"/>
                </a:cubicBezTo>
                <a:cubicBezTo>
                  <a:pt x="2915569" y="1128265"/>
                  <a:pt x="2762989" y="1242720"/>
                  <a:pt x="2575601" y="1265021"/>
                </a:cubicBezTo>
                <a:cubicBezTo>
                  <a:pt x="2574706" y="1360415"/>
                  <a:pt x="2524282" y="1450884"/>
                  <a:pt x="2437398" y="1513161"/>
                </a:cubicBezTo>
                <a:cubicBezTo>
                  <a:pt x="2305387" y="1607797"/>
                  <a:pt x="2114696" y="1619958"/>
                  <a:pt x="1966863" y="1543206"/>
                </a:cubicBezTo>
                <a:cubicBezTo>
                  <a:pt x="1919053" y="1675039"/>
                  <a:pt x="1791032" y="1775818"/>
                  <a:pt x="1630610" y="1807925"/>
                </a:cubicBezTo>
                <a:cubicBezTo>
                  <a:pt x="1441570" y="1845754"/>
                  <a:pt x="1244276" y="1781289"/>
                  <a:pt x="1136204" y="1646341"/>
                </a:cubicBezTo>
                <a:cubicBezTo>
                  <a:pt x="881124" y="1774430"/>
                  <a:pt x="549824" y="1702433"/>
                  <a:pt x="401784" y="1486694"/>
                </a:cubicBezTo>
                <a:cubicBezTo>
                  <a:pt x="256359" y="1500874"/>
                  <a:pt x="119807" y="1425763"/>
                  <a:pt x="78876" y="1309036"/>
                </a:cubicBezTo>
                <a:cubicBezTo>
                  <a:pt x="49227" y="1224584"/>
                  <a:pt x="75436" y="1133440"/>
                  <a:pt x="147874" y="1069228"/>
                </a:cubicBezTo>
                <a:cubicBezTo>
                  <a:pt x="45099" y="1018859"/>
                  <a:pt x="-12135" y="922204"/>
                  <a:pt x="2173" y="823192"/>
                </a:cubicBezTo>
                <a:cubicBezTo>
                  <a:pt x="18959" y="707264"/>
                  <a:pt x="129438" y="616458"/>
                  <a:pt x="268260" y="604507"/>
                </a:cubicBezTo>
                <a:cubicBezTo>
                  <a:pt x="269085" y="602572"/>
                  <a:pt x="269979" y="600678"/>
                  <a:pt x="270805" y="598743"/>
                </a:cubicBezTo>
                <a:cubicBezTo>
                  <a:pt x="252162" y="484582"/>
                  <a:pt x="295639" y="369454"/>
                  <a:pt x="389333" y="284707"/>
                </a:cubicBezTo>
                <a:cubicBezTo>
                  <a:pt x="537372" y="150854"/>
                  <a:pt x="777387" y="121020"/>
                  <a:pt x="965945" y="212962"/>
                </a:cubicBezTo>
                <a:lnTo>
                  <a:pt x="966055" y="212830"/>
                </a:lnTo>
                <a:lnTo>
                  <a:pt x="1016795" y="152012"/>
                </a:lnTo>
                <a:cubicBezTo>
                  <a:pt x="1152063" y="25811"/>
                  <a:pt x="1394293" y="12929"/>
                  <a:pt x="1547303" y="138482"/>
                </a:cubicBezTo>
                <a:lnTo>
                  <a:pt x="1549896" y="135218"/>
                </a:lnTo>
                <a:lnTo>
                  <a:pt x="1587555" y="87805"/>
                </a:lnTo>
                <a:cubicBezTo>
                  <a:pt x="1634556" y="41908"/>
                  <a:pt x="1700519" y="11130"/>
                  <a:pt x="1773834" y="2483"/>
                </a:cubicBezTo>
                <a:cubicBezTo>
                  <a:pt x="1794007" y="100"/>
                  <a:pt x="1814175" y="-546"/>
                  <a:pt x="1834066" y="452"/>
                </a:cubicBezTo>
                <a:close/>
              </a:path>
            </a:pathLst>
          </a:custGeom>
          <a:ln>
            <a:solidFill>
              <a:schemeClr val="bg1">
                <a:lumMod val="85000"/>
              </a:schemeClr>
            </a:solidFill>
          </a:ln>
        </p:spPr>
        <p:txBody>
          <a:bodyPr wrap="square">
            <a:noAutofit/>
          </a:bodyPr>
          <a:lstStyle/>
          <a:p>
            <a:endParaRPr lang="zh-CN" altLang="en-US"/>
          </a:p>
        </p:txBody>
      </p:sp>
      <p:sp>
        <p:nvSpPr>
          <p:cNvPr id="14" name="任意多边形 13"/>
          <p:cNvSpPr>
            <a:spLocks noGrp="1"/>
          </p:cNvSpPr>
          <p:nvPr>
            <p:ph type="pic" sz="quarter" idx="12"/>
          </p:nvPr>
        </p:nvSpPr>
        <p:spPr>
          <a:xfrm>
            <a:off x="1273833" y="1909346"/>
            <a:ext cx="2975694" cy="1818627"/>
          </a:xfrm>
          <a:custGeom>
            <a:avLst/>
            <a:gdLst>
              <a:gd name="connsiteX0" fmla="*/ 1834066 w 2975694"/>
              <a:gd name="connsiteY0" fmla="*/ 452 h 1818627"/>
              <a:gd name="connsiteX1" fmla="*/ 1998209 w 2975694"/>
              <a:gd name="connsiteY1" fmla="*/ 51307 h 1818627"/>
              <a:gd name="connsiteX2" fmla="*/ 2051486 w 2975694"/>
              <a:gd name="connsiteY2" fmla="*/ 95720 h 1818627"/>
              <a:gd name="connsiteX3" fmla="*/ 2054779 w 2975694"/>
              <a:gd name="connsiteY3" fmla="*/ 98465 h 1818627"/>
              <a:gd name="connsiteX4" fmla="*/ 2337990 w 2975694"/>
              <a:gd name="connsiteY4" fmla="*/ 1361 h 1818627"/>
              <a:gd name="connsiteX5" fmla="*/ 2442076 w 2975694"/>
              <a:gd name="connsiteY5" fmla="*/ 23102 h 1818627"/>
              <a:gd name="connsiteX6" fmla="*/ 2638476 w 2975694"/>
              <a:gd name="connsiteY6" fmla="*/ 228700 h 1818627"/>
              <a:gd name="connsiteX7" fmla="*/ 2639545 w 2975694"/>
              <a:gd name="connsiteY7" fmla="*/ 229066 h 1818627"/>
              <a:gd name="connsiteX8" fmla="*/ 2722591 w 2975694"/>
              <a:gd name="connsiteY8" fmla="*/ 257546 h 1818627"/>
              <a:gd name="connsiteX9" fmla="*/ 2890529 w 2975694"/>
              <a:gd name="connsiteY9" fmla="*/ 428238 h 1818627"/>
              <a:gd name="connsiteX10" fmla="*/ 2879247 w 2975694"/>
              <a:gd name="connsiteY10" fmla="*/ 644609 h 1818627"/>
              <a:gd name="connsiteX11" fmla="*/ 2961659 w 2975694"/>
              <a:gd name="connsiteY11" fmla="*/ 975434 h 1818627"/>
              <a:gd name="connsiteX12" fmla="*/ 2575601 w 2975694"/>
              <a:gd name="connsiteY12" fmla="*/ 1265021 h 1818627"/>
              <a:gd name="connsiteX13" fmla="*/ 2437398 w 2975694"/>
              <a:gd name="connsiteY13" fmla="*/ 1513161 h 1818627"/>
              <a:gd name="connsiteX14" fmla="*/ 1966863 w 2975694"/>
              <a:gd name="connsiteY14" fmla="*/ 1543206 h 1818627"/>
              <a:gd name="connsiteX15" fmla="*/ 1630610 w 2975694"/>
              <a:gd name="connsiteY15" fmla="*/ 1807925 h 1818627"/>
              <a:gd name="connsiteX16" fmla="*/ 1136204 w 2975694"/>
              <a:gd name="connsiteY16" fmla="*/ 1646341 h 1818627"/>
              <a:gd name="connsiteX17" fmla="*/ 401784 w 2975694"/>
              <a:gd name="connsiteY17" fmla="*/ 1486694 h 1818627"/>
              <a:gd name="connsiteX18" fmla="*/ 78876 w 2975694"/>
              <a:gd name="connsiteY18" fmla="*/ 1309036 h 1818627"/>
              <a:gd name="connsiteX19" fmla="*/ 147874 w 2975694"/>
              <a:gd name="connsiteY19" fmla="*/ 1069228 h 1818627"/>
              <a:gd name="connsiteX20" fmla="*/ 2173 w 2975694"/>
              <a:gd name="connsiteY20" fmla="*/ 823192 h 1818627"/>
              <a:gd name="connsiteX21" fmla="*/ 268259 w 2975694"/>
              <a:gd name="connsiteY21" fmla="*/ 604507 h 1818627"/>
              <a:gd name="connsiteX22" fmla="*/ 270805 w 2975694"/>
              <a:gd name="connsiteY22" fmla="*/ 598743 h 1818627"/>
              <a:gd name="connsiteX23" fmla="*/ 389333 w 2975694"/>
              <a:gd name="connsiteY23" fmla="*/ 284707 h 1818627"/>
              <a:gd name="connsiteX24" fmla="*/ 965945 w 2975694"/>
              <a:gd name="connsiteY24" fmla="*/ 212962 h 1818627"/>
              <a:gd name="connsiteX25" fmla="*/ 966055 w 2975694"/>
              <a:gd name="connsiteY25" fmla="*/ 212830 h 1818627"/>
              <a:gd name="connsiteX26" fmla="*/ 1016795 w 2975694"/>
              <a:gd name="connsiteY26" fmla="*/ 152012 h 1818627"/>
              <a:gd name="connsiteX27" fmla="*/ 1547303 w 2975694"/>
              <a:gd name="connsiteY27" fmla="*/ 138482 h 1818627"/>
              <a:gd name="connsiteX28" fmla="*/ 1549896 w 2975694"/>
              <a:gd name="connsiteY28" fmla="*/ 135218 h 1818627"/>
              <a:gd name="connsiteX29" fmla="*/ 1587555 w 2975694"/>
              <a:gd name="connsiteY29" fmla="*/ 87805 h 1818627"/>
              <a:gd name="connsiteX30" fmla="*/ 1773834 w 2975694"/>
              <a:gd name="connsiteY30" fmla="*/ 2483 h 1818627"/>
              <a:gd name="connsiteX31" fmla="*/ 1834066 w 2975694"/>
              <a:gd name="connsiteY31" fmla="*/ 452 h 181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75694" h="1818627">
                <a:moveTo>
                  <a:pt x="1834066" y="452"/>
                </a:moveTo>
                <a:cubicBezTo>
                  <a:pt x="1893737" y="3446"/>
                  <a:pt x="1950908" y="21234"/>
                  <a:pt x="1998209" y="51307"/>
                </a:cubicBezTo>
                <a:lnTo>
                  <a:pt x="2051486" y="95720"/>
                </a:lnTo>
                <a:lnTo>
                  <a:pt x="2054779" y="98465"/>
                </a:lnTo>
                <a:cubicBezTo>
                  <a:pt x="2126082" y="28593"/>
                  <a:pt x="2232365" y="-6083"/>
                  <a:pt x="2337990" y="1361"/>
                </a:cubicBezTo>
                <a:cubicBezTo>
                  <a:pt x="2373198" y="3843"/>
                  <a:pt x="2408334" y="11004"/>
                  <a:pt x="2442076" y="23102"/>
                </a:cubicBezTo>
                <a:cubicBezTo>
                  <a:pt x="2544920" y="59963"/>
                  <a:pt x="2618664" y="137136"/>
                  <a:pt x="2638476" y="228700"/>
                </a:cubicBezTo>
                <a:lnTo>
                  <a:pt x="2639545" y="229066"/>
                </a:lnTo>
                <a:lnTo>
                  <a:pt x="2722591" y="257546"/>
                </a:lnTo>
                <a:cubicBezTo>
                  <a:pt x="2801168" y="294585"/>
                  <a:pt x="2861636" y="355021"/>
                  <a:pt x="2890529" y="428238"/>
                </a:cubicBezTo>
                <a:cubicBezTo>
                  <a:pt x="2918527" y="499099"/>
                  <a:pt x="2914537" y="576062"/>
                  <a:pt x="2879247" y="644609"/>
                </a:cubicBezTo>
                <a:cubicBezTo>
                  <a:pt x="2965993" y="738613"/>
                  <a:pt x="2996330" y="860474"/>
                  <a:pt x="2961659" y="975434"/>
                </a:cubicBezTo>
                <a:cubicBezTo>
                  <a:pt x="2915569" y="1128265"/>
                  <a:pt x="2762989" y="1242720"/>
                  <a:pt x="2575601" y="1265021"/>
                </a:cubicBezTo>
                <a:cubicBezTo>
                  <a:pt x="2574706" y="1360415"/>
                  <a:pt x="2524282" y="1450884"/>
                  <a:pt x="2437398" y="1513161"/>
                </a:cubicBezTo>
                <a:cubicBezTo>
                  <a:pt x="2305387" y="1607797"/>
                  <a:pt x="2114696" y="1619958"/>
                  <a:pt x="1966863" y="1543206"/>
                </a:cubicBezTo>
                <a:cubicBezTo>
                  <a:pt x="1919053" y="1675039"/>
                  <a:pt x="1791032" y="1775818"/>
                  <a:pt x="1630610" y="1807925"/>
                </a:cubicBezTo>
                <a:cubicBezTo>
                  <a:pt x="1441570" y="1845754"/>
                  <a:pt x="1244276" y="1781289"/>
                  <a:pt x="1136204" y="1646341"/>
                </a:cubicBezTo>
                <a:cubicBezTo>
                  <a:pt x="881124" y="1774430"/>
                  <a:pt x="549824" y="1702433"/>
                  <a:pt x="401784" y="1486694"/>
                </a:cubicBezTo>
                <a:cubicBezTo>
                  <a:pt x="256358" y="1500874"/>
                  <a:pt x="119807" y="1425763"/>
                  <a:pt x="78876" y="1309036"/>
                </a:cubicBezTo>
                <a:cubicBezTo>
                  <a:pt x="49227" y="1224584"/>
                  <a:pt x="75436" y="1133440"/>
                  <a:pt x="147874" y="1069228"/>
                </a:cubicBezTo>
                <a:cubicBezTo>
                  <a:pt x="45099" y="1018859"/>
                  <a:pt x="-12135" y="922204"/>
                  <a:pt x="2173" y="823192"/>
                </a:cubicBezTo>
                <a:cubicBezTo>
                  <a:pt x="18958" y="707264"/>
                  <a:pt x="129438" y="616458"/>
                  <a:pt x="268259" y="604507"/>
                </a:cubicBezTo>
                <a:cubicBezTo>
                  <a:pt x="269085" y="602572"/>
                  <a:pt x="269979" y="600678"/>
                  <a:pt x="270805" y="598743"/>
                </a:cubicBezTo>
                <a:cubicBezTo>
                  <a:pt x="252162" y="484582"/>
                  <a:pt x="295638" y="369454"/>
                  <a:pt x="389333" y="284707"/>
                </a:cubicBezTo>
                <a:cubicBezTo>
                  <a:pt x="537372" y="150853"/>
                  <a:pt x="777386" y="121019"/>
                  <a:pt x="965945" y="212962"/>
                </a:cubicBezTo>
                <a:lnTo>
                  <a:pt x="966055" y="212830"/>
                </a:lnTo>
                <a:lnTo>
                  <a:pt x="1016795" y="152012"/>
                </a:lnTo>
                <a:cubicBezTo>
                  <a:pt x="1152063" y="25811"/>
                  <a:pt x="1394293" y="12929"/>
                  <a:pt x="1547303" y="138482"/>
                </a:cubicBezTo>
                <a:lnTo>
                  <a:pt x="1549896" y="135218"/>
                </a:lnTo>
                <a:lnTo>
                  <a:pt x="1587555" y="87805"/>
                </a:lnTo>
                <a:cubicBezTo>
                  <a:pt x="1634556" y="41908"/>
                  <a:pt x="1700519" y="11130"/>
                  <a:pt x="1773834" y="2483"/>
                </a:cubicBezTo>
                <a:cubicBezTo>
                  <a:pt x="1794007" y="100"/>
                  <a:pt x="1814175" y="-546"/>
                  <a:pt x="1834066" y="452"/>
                </a:cubicBezTo>
                <a:close/>
              </a:path>
            </a:pathLst>
          </a:custGeom>
          <a:ln>
            <a:solidFill>
              <a:schemeClr val="bg1">
                <a:lumMod val="85000"/>
              </a:schemeClr>
            </a:solidFill>
          </a:ln>
        </p:spPr>
        <p:txBody>
          <a:bodyPr wrap="square">
            <a:noAutofit/>
          </a:bodyPr>
          <a:lstStyle/>
          <a:p>
            <a:endParaRPr lang="zh-CN" altLang="en-US"/>
          </a:p>
        </p:txBody>
      </p:sp>
      <p:sp>
        <p:nvSpPr>
          <p:cNvPr id="15" name="任意多边形 14"/>
          <p:cNvSpPr>
            <a:spLocks noGrp="1"/>
          </p:cNvSpPr>
          <p:nvPr>
            <p:ph type="pic" sz="quarter" idx="13"/>
          </p:nvPr>
        </p:nvSpPr>
        <p:spPr>
          <a:xfrm>
            <a:off x="1273833" y="3887554"/>
            <a:ext cx="2975694" cy="1818627"/>
          </a:xfrm>
          <a:custGeom>
            <a:avLst/>
            <a:gdLst>
              <a:gd name="connsiteX0" fmla="*/ 1834066 w 2975694"/>
              <a:gd name="connsiteY0" fmla="*/ 452 h 1818627"/>
              <a:gd name="connsiteX1" fmla="*/ 1998209 w 2975694"/>
              <a:gd name="connsiteY1" fmla="*/ 51307 h 1818627"/>
              <a:gd name="connsiteX2" fmla="*/ 2051486 w 2975694"/>
              <a:gd name="connsiteY2" fmla="*/ 95720 h 1818627"/>
              <a:gd name="connsiteX3" fmla="*/ 2054779 w 2975694"/>
              <a:gd name="connsiteY3" fmla="*/ 98465 h 1818627"/>
              <a:gd name="connsiteX4" fmla="*/ 2337990 w 2975694"/>
              <a:gd name="connsiteY4" fmla="*/ 1361 h 1818627"/>
              <a:gd name="connsiteX5" fmla="*/ 2442076 w 2975694"/>
              <a:gd name="connsiteY5" fmla="*/ 23102 h 1818627"/>
              <a:gd name="connsiteX6" fmla="*/ 2638476 w 2975694"/>
              <a:gd name="connsiteY6" fmla="*/ 228700 h 1818627"/>
              <a:gd name="connsiteX7" fmla="*/ 2639545 w 2975694"/>
              <a:gd name="connsiteY7" fmla="*/ 229066 h 1818627"/>
              <a:gd name="connsiteX8" fmla="*/ 2722591 w 2975694"/>
              <a:gd name="connsiteY8" fmla="*/ 257546 h 1818627"/>
              <a:gd name="connsiteX9" fmla="*/ 2890529 w 2975694"/>
              <a:gd name="connsiteY9" fmla="*/ 428238 h 1818627"/>
              <a:gd name="connsiteX10" fmla="*/ 2879247 w 2975694"/>
              <a:gd name="connsiteY10" fmla="*/ 644609 h 1818627"/>
              <a:gd name="connsiteX11" fmla="*/ 2961659 w 2975694"/>
              <a:gd name="connsiteY11" fmla="*/ 975434 h 1818627"/>
              <a:gd name="connsiteX12" fmla="*/ 2575601 w 2975694"/>
              <a:gd name="connsiteY12" fmla="*/ 1265021 h 1818627"/>
              <a:gd name="connsiteX13" fmla="*/ 2437398 w 2975694"/>
              <a:gd name="connsiteY13" fmla="*/ 1513161 h 1818627"/>
              <a:gd name="connsiteX14" fmla="*/ 1966863 w 2975694"/>
              <a:gd name="connsiteY14" fmla="*/ 1543206 h 1818627"/>
              <a:gd name="connsiteX15" fmla="*/ 1630610 w 2975694"/>
              <a:gd name="connsiteY15" fmla="*/ 1807925 h 1818627"/>
              <a:gd name="connsiteX16" fmla="*/ 1136204 w 2975694"/>
              <a:gd name="connsiteY16" fmla="*/ 1646341 h 1818627"/>
              <a:gd name="connsiteX17" fmla="*/ 401784 w 2975694"/>
              <a:gd name="connsiteY17" fmla="*/ 1486694 h 1818627"/>
              <a:gd name="connsiteX18" fmla="*/ 78876 w 2975694"/>
              <a:gd name="connsiteY18" fmla="*/ 1309036 h 1818627"/>
              <a:gd name="connsiteX19" fmla="*/ 147874 w 2975694"/>
              <a:gd name="connsiteY19" fmla="*/ 1069228 h 1818627"/>
              <a:gd name="connsiteX20" fmla="*/ 2173 w 2975694"/>
              <a:gd name="connsiteY20" fmla="*/ 823192 h 1818627"/>
              <a:gd name="connsiteX21" fmla="*/ 268259 w 2975694"/>
              <a:gd name="connsiteY21" fmla="*/ 604507 h 1818627"/>
              <a:gd name="connsiteX22" fmla="*/ 270805 w 2975694"/>
              <a:gd name="connsiteY22" fmla="*/ 598743 h 1818627"/>
              <a:gd name="connsiteX23" fmla="*/ 389333 w 2975694"/>
              <a:gd name="connsiteY23" fmla="*/ 284707 h 1818627"/>
              <a:gd name="connsiteX24" fmla="*/ 965945 w 2975694"/>
              <a:gd name="connsiteY24" fmla="*/ 212962 h 1818627"/>
              <a:gd name="connsiteX25" fmla="*/ 966055 w 2975694"/>
              <a:gd name="connsiteY25" fmla="*/ 212830 h 1818627"/>
              <a:gd name="connsiteX26" fmla="*/ 1016795 w 2975694"/>
              <a:gd name="connsiteY26" fmla="*/ 152012 h 1818627"/>
              <a:gd name="connsiteX27" fmla="*/ 1547303 w 2975694"/>
              <a:gd name="connsiteY27" fmla="*/ 138482 h 1818627"/>
              <a:gd name="connsiteX28" fmla="*/ 1549896 w 2975694"/>
              <a:gd name="connsiteY28" fmla="*/ 135218 h 1818627"/>
              <a:gd name="connsiteX29" fmla="*/ 1587555 w 2975694"/>
              <a:gd name="connsiteY29" fmla="*/ 87805 h 1818627"/>
              <a:gd name="connsiteX30" fmla="*/ 1773834 w 2975694"/>
              <a:gd name="connsiteY30" fmla="*/ 2483 h 1818627"/>
              <a:gd name="connsiteX31" fmla="*/ 1834066 w 2975694"/>
              <a:gd name="connsiteY31" fmla="*/ 452 h 181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975694" h="1818627">
                <a:moveTo>
                  <a:pt x="1834066" y="452"/>
                </a:moveTo>
                <a:cubicBezTo>
                  <a:pt x="1893737" y="3446"/>
                  <a:pt x="1950908" y="21234"/>
                  <a:pt x="1998209" y="51307"/>
                </a:cubicBezTo>
                <a:lnTo>
                  <a:pt x="2051486" y="95720"/>
                </a:lnTo>
                <a:lnTo>
                  <a:pt x="2054779" y="98465"/>
                </a:lnTo>
                <a:cubicBezTo>
                  <a:pt x="2126082" y="28593"/>
                  <a:pt x="2232365" y="-6083"/>
                  <a:pt x="2337990" y="1361"/>
                </a:cubicBezTo>
                <a:cubicBezTo>
                  <a:pt x="2373198" y="3843"/>
                  <a:pt x="2408334" y="11004"/>
                  <a:pt x="2442076" y="23102"/>
                </a:cubicBezTo>
                <a:cubicBezTo>
                  <a:pt x="2544920" y="59963"/>
                  <a:pt x="2618664" y="137136"/>
                  <a:pt x="2638476" y="228700"/>
                </a:cubicBezTo>
                <a:lnTo>
                  <a:pt x="2639545" y="229066"/>
                </a:lnTo>
                <a:lnTo>
                  <a:pt x="2722591" y="257546"/>
                </a:lnTo>
                <a:cubicBezTo>
                  <a:pt x="2801168" y="294585"/>
                  <a:pt x="2861636" y="355021"/>
                  <a:pt x="2890529" y="428238"/>
                </a:cubicBezTo>
                <a:cubicBezTo>
                  <a:pt x="2918527" y="499099"/>
                  <a:pt x="2914537" y="576062"/>
                  <a:pt x="2879247" y="644609"/>
                </a:cubicBezTo>
                <a:cubicBezTo>
                  <a:pt x="2965993" y="738613"/>
                  <a:pt x="2996330" y="860474"/>
                  <a:pt x="2961659" y="975434"/>
                </a:cubicBezTo>
                <a:cubicBezTo>
                  <a:pt x="2915569" y="1128265"/>
                  <a:pt x="2762989" y="1242720"/>
                  <a:pt x="2575601" y="1265021"/>
                </a:cubicBezTo>
                <a:cubicBezTo>
                  <a:pt x="2574706" y="1360415"/>
                  <a:pt x="2524282" y="1450884"/>
                  <a:pt x="2437398" y="1513161"/>
                </a:cubicBezTo>
                <a:cubicBezTo>
                  <a:pt x="2305387" y="1607797"/>
                  <a:pt x="2114696" y="1619958"/>
                  <a:pt x="1966863" y="1543206"/>
                </a:cubicBezTo>
                <a:cubicBezTo>
                  <a:pt x="1919053" y="1675039"/>
                  <a:pt x="1791032" y="1775818"/>
                  <a:pt x="1630610" y="1807925"/>
                </a:cubicBezTo>
                <a:cubicBezTo>
                  <a:pt x="1441570" y="1845754"/>
                  <a:pt x="1244276" y="1781289"/>
                  <a:pt x="1136204" y="1646341"/>
                </a:cubicBezTo>
                <a:cubicBezTo>
                  <a:pt x="881124" y="1774430"/>
                  <a:pt x="549824" y="1702433"/>
                  <a:pt x="401784" y="1486694"/>
                </a:cubicBezTo>
                <a:cubicBezTo>
                  <a:pt x="256358" y="1500874"/>
                  <a:pt x="119807" y="1425763"/>
                  <a:pt x="78876" y="1309036"/>
                </a:cubicBezTo>
                <a:cubicBezTo>
                  <a:pt x="49227" y="1224584"/>
                  <a:pt x="75436" y="1133440"/>
                  <a:pt x="147874" y="1069228"/>
                </a:cubicBezTo>
                <a:cubicBezTo>
                  <a:pt x="45099" y="1018859"/>
                  <a:pt x="-12135" y="922204"/>
                  <a:pt x="2173" y="823192"/>
                </a:cubicBezTo>
                <a:cubicBezTo>
                  <a:pt x="18958" y="707264"/>
                  <a:pt x="129438" y="616458"/>
                  <a:pt x="268259" y="604507"/>
                </a:cubicBezTo>
                <a:cubicBezTo>
                  <a:pt x="269085" y="602572"/>
                  <a:pt x="269979" y="600678"/>
                  <a:pt x="270805" y="598743"/>
                </a:cubicBezTo>
                <a:cubicBezTo>
                  <a:pt x="252162" y="484582"/>
                  <a:pt x="295638" y="369454"/>
                  <a:pt x="389333" y="284707"/>
                </a:cubicBezTo>
                <a:cubicBezTo>
                  <a:pt x="537372" y="150854"/>
                  <a:pt x="777386" y="121020"/>
                  <a:pt x="965945" y="212962"/>
                </a:cubicBezTo>
                <a:lnTo>
                  <a:pt x="966055" y="212830"/>
                </a:lnTo>
                <a:lnTo>
                  <a:pt x="1016795" y="152012"/>
                </a:lnTo>
                <a:cubicBezTo>
                  <a:pt x="1152063" y="25811"/>
                  <a:pt x="1394293" y="12929"/>
                  <a:pt x="1547303" y="138482"/>
                </a:cubicBezTo>
                <a:lnTo>
                  <a:pt x="1549896" y="135218"/>
                </a:lnTo>
                <a:lnTo>
                  <a:pt x="1587555" y="87805"/>
                </a:lnTo>
                <a:cubicBezTo>
                  <a:pt x="1634556" y="41908"/>
                  <a:pt x="1700519" y="11130"/>
                  <a:pt x="1773834" y="2483"/>
                </a:cubicBezTo>
                <a:cubicBezTo>
                  <a:pt x="1794007" y="100"/>
                  <a:pt x="1814175" y="-546"/>
                  <a:pt x="1834066" y="452"/>
                </a:cubicBezTo>
                <a:close/>
              </a:path>
            </a:pathLst>
          </a:custGeom>
          <a:ln>
            <a:solidFill>
              <a:schemeClr val="bg1">
                <a:lumMod val="85000"/>
              </a:schemeClr>
            </a:solidFill>
          </a:ln>
        </p:spPr>
        <p:txBody>
          <a:bodyPr wrap="square">
            <a:noAutofit/>
          </a:bodyPr>
          <a:lstStyle/>
          <a:p>
            <a:endParaRPr lang="zh-CN" altLang="en-US"/>
          </a:p>
        </p:txBody>
      </p:sp>
    </p:spTree>
    <p:extLst>
      <p:ext uri="{BB962C8B-B14F-4D97-AF65-F5344CB8AC3E}">
        <p14:creationId xmlns:p14="http://schemas.microsoft.com/office/powerpoint/2010/main" val="3479267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任意多边形 4"/>
          <p:cNvSpPr>
            <a:spLocks noGrp="1"/>
          </p:cNvSpPr>
          <p:nvPr>
            <p:ph type="pic" sz="quarter" idx="10"/>
          </p:nvPr>
        </p:nvSpPr>
        <p:spPr>
          <a:xfrm>
            <a:off x="4901774" y="1518260"/>
            <a:ext cx="5110316" cy="3599249"/>
          </a:xfrm>
          <a:custGeom>
            <a:avLst/>
            <a:gdLst>
              <a:gd name="connsiteX0" fmla="*/ 3115436 w 5110316"/>
              <a:gd name="connsiteY0" fmla="*/ 11 h 3599249"/>
              <a:gd name="connsiteX1" fmla="*/ 3431628 w 5110316"/>
              <a:gd name="connsiteY1" fmla="*/ 101542 h 3599249"/>
              <a:gd name="connsiteX2" fmla="*/ 3523123 w 5110316"/>
              <a:gd name="connsiteY2" fmla="*/ 189439 h 3599249"/>
              <a:gd name="connsiteX3" fmla="*/ 3528779 w 5110316"/>
              <a:gd name="connsiteY3" fmla="*/ 194873 h 3599249"/>
              <a:gd name="connsiteX4" fmla="*/ 4193904 w 5110316"/>
              <a:gd name="connsiteY4" fmla="*/ 45721 h 3599249"/>
              <a:gd name="connsiteX5" fmla="*/ 4531193 w 5110316"/>
              <a:gd name="connsiteY5" fmla="*/ 452620 h 3599249"/>
              <a:gd name="connsiteX6" fmla="*/ 4533018 w 5110316"/>
              <a:gd name="connsiteY6" fmla="*/ 453218 h 3599249"/>
              <a:gd name="connsiteX7" fmla="*/ 4605691 w 5110316"/>
              <a:gd name="connsiteY7" fmla="*/ 477015 h 3599249"/>
              <a:gd name="connsiteX8" fmla="*/ 4964056 w 5110316"/>
              <a:gd name="connsiteY8" fmla="*/ 847528 h 3599249"/>
              <a:gd name="connsiteX9" fmla="*/ 4944681 w 5110316"/>
              <a:gd name="connsiteY9" fmla="*/ 1275747 h 3599249"/>
              <a:gd name="connsiteX10" fmla="*/ 5086212 w 5110316"/>
              <a:gd name="connsiteY10" fmla="*/ 1930484 h 3599249"/>
              <a:gd name="connsiteX11" fmla="*/ 4423213 w 5110316"/>
              <a:gd name="connsiteY11" fmla="*/ 2503607 h 3599249"/>
              <a:gd name="connsiteX12" fmla="*/ 4185871 w 5110316"/>
              <a:gd name="connsiteY12" fmla="*/ 2994702 h 3599249"/>
              <a:gd name="connsiteX13" fmla="*/ 3377797 w 5110316"/>
              <a:gd name="connsiteY13" fmla="*/ 3054163 h 3599249"/>
              <a:gd name="connsiteX14" fmla="*/ 2800331 w 5110316"/>
              <a:gd name="connsiteY14" fmla="*/ 3578069 h 3599249"/>
              <a:gd name="connsiteX15" fmla="*/ 1951262 w 5110316"/>
              <a:gd name="connsiteY15" fmla="*/ 3258279 h 3599249"/>
              <a:gd name="connsiteX16" fmla="*/ 690004 w 5110316"/>
              <a:gd name="connsiteY16" fmla="*/ 2942319 h 3599249"/>
              <a:gd name="connsiteX17" fmla="*/ 135457 w 5110316"/>
              <a:gd name="connsiteY17" fmla="*/ 2590717 h 3599249"/>
              <a:gd name="connsiteX18" fmla="*/ 253951 w 5110316"/>
              <a:gd name="connsiteY18" fmla="*/ 2116112 h 3599249"/>
              <a:gd name="connsiteX19" fmla="*/ 3732 w 5110316"/>
              <a:gd name="connsiteY19" fmla="*/ 1629181 h 3599249"/>
              <a:gd name="connsiteX20" fmla="*/ 460695 w 5110316"/>
              <a:gd name="connsiteY20" fmla="*/ 1196382 h 3599249"/>
              <a:gd name="connsiteX21" fmla="*/ 465066 w 5110316"/>
              <a:gd name="connsiteY21" fmla="*/ 1184973 h 3599249"/>
              <a:gd name="connsiteX22" fmla="*/ 668621 w 5110316"/>
              <a:gd name="connsiteY22" fmla="*/ 563464 h 3599249"/>
              <a:gd name="connsiteX23" fmla="*/ 1658867 w 5110316"/>
              <a:gd name="connsiteY23" fmla="*/ 421474 h 3599249"/>
              <a:gd name="connsiteX24" fmla="*/ 1659056 w 5110316"/>
              <a:gd name="connsiteY24" fmla="*/ 421212 h 3599249"/>
              <a:gd name="connsiteX25" fmla="*/ 1658276 w 5110316"/>
              <a:gd name="connsiteY25" fmla="*/ 420641 h 3599249"/>
              <a:gd name="connsiteX26" fmla="*/ 1659090 w 5110316"/>
              <a:gd name="connsiteY26" fmla="*/ 421165 h 3599249"/>
              <a:gd name="connsiteX27" fmla="*/ 1746195 w 5110316"/>
              <a:gd name="connsiteY27" fmla="*/ 300846 h 3599249"/>
              <a:gd name="connsiteX28" fmla="*/ 2657264 w 5110316"/>
              <a:gd name="connsiteY28" fmla="*/ 274071 h 3599249"/>
              <a:gd name="connsiteX29" fmla="*/ 2661717 w 5110316"/>
              <a:gd name="connsiteY29" fmla="*/ 267610 h 3599249"/>
              <a:gd name="connsiteX30" fmla="*/ 2726390 w 5110316"/>
              <a:gd name="connsiteY30" fmla="*/ 173776 h 3599249"/>
              <a:gd name="connsiteX31" fmla="*/ 3046297 w 5110316"/>
              <a:gd name="connsiteY31" fmla="*/ 4914 h 3599249"/>
              <a:gd name="connsiteX32" fmla="*/ 3115436 w 5110316"/>
              <a:gd name="connsiteY32" fmla="*/ 11 h 3599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110316" h="3599249">
                <a:moveTo>
                  <a:pt x="3115436" y="11"/>
                </a:moveTo>
                <a:cubicBezTo>
                  <a:pt x="3230186" y="-704"/>
                  <a:pt x="3341371" y="35410"/>
                  <a:pt x="3431628" y="101542"/>
                </a:cubicBezTo>
                <a:lnTo>
                  <a:pt x="3523123" y="189439"/>
                </a:lnTo>
                <a:lnTo>
                  <a:pt x="3528779" y="194873"/>
                </a:lnTo>
                <a:cubicBezTo>
                  <a:pt x="3692048" y="10494"/>
                  <a:pt x="3962115" y="-50050"/>
                  <a:pt x="4193904" y="45721"/>
                </a:cubicBezTo>
                <a:cubicBezTo>
                  <a:pt x="4370523" y="118673"/>
                  <a:pt x="4497168" y="271406"/>
                  <a:pt x="4531193" y="452620"/>
                </a:cubicBezTo>
                <a:lnTo>
                  <a:pt x="4533018" y="453218"/>
                </a:lnTo>
                <a:lnTo>
                  <a:pt x="4605691" y="477015"/>
                </a:lnTo>
                <a:cubicBezTo>
                  <a:pt x="4774472" y="543847"/>
                  <a:pt x="4906168" y="678472"/>
                  <a:pt x="4964056" y="847528"/>
                </a:cubicBezTo>
                <a:cubicBezTo>
                  <a:pt x="5012139" y="987769"/>
                  <a:pt x="5005286" y="1140086"/>
                  <a:pt x="4944681" y="1275747"/>
                </a:cubicBezTo>
                <a:cubicBezTo>
                  <a:pt x="5093655" y="1461791"/>
                  <a:pt x="5145754" y="1702966"/>
                  <a:pt x="5086212" y="1930484"/>
                </a:cubicBezTo>
                <a:cubicBezTo>
                  <a:pt x="5007059" y="2232952"/>
                  <a:pt x="4745026" y="2459470"/>
                  <a:pt x="4423213" y="2503607"/>
                </a:cubicBezTo>
                <a:cubicBezTo>
                  <a:pt x="4421678" y="2692400"/>
                  <a:pt x="4335081" y="2871449"/>
                  <a:pt x="4185871" y="2994702"/>
                </a:cubicBezTo>
                <a:cubicBezTo>
                  <a:pt x="3959161" y="3181996"/>
                  <a:pt x="3631678" y="3206063"/>
                  <a:pt x="3377797" y="3054163"/>
                </a:cubicBezTo>
                <a:cubicBezTo>
                  <a:pt x="3295690" y="3315075"/>
                  <a:pt x="3075832" y="3514527"/>
                  <a:pt x="2800331" y="3578069"/>
                </a:cubicBezTo>
                <a:cubicBezTo>
                  <a:pt x="2475683" y="3652936"/>
                  <a:pt x="2136859" y="3525354"/>
                  <a:pt x="1951262" y="3258279"/>
                </a:cubicBezTo>
                <a:cubicBezTo>
                  <a:pt x="1513200" y="3511779"/>
                  <a:pt x="944241" y="3369289"/>
                  <a:pt x="690004" y="2942319"/>
                </a:cubicBezTo>
                <a:cubicBezTo>
                  <a:pt x="440257" y="2970384"/>
                  <a:pt x="205750" y="2821732"/>
                  <a:pt x="135457" y="2590717"/>
                </a:cubicBezTo>
                <a:cubicBezTo>
                  <a:pt x="84539" y="2423577"/>
                  <a:pt x="129550" y="2243195"/>
                  <a:pt x="253951" y="2116112"/>
                </a:cubicBezTo>
                <a:cubicBezTo>
                  <a:pt x="77451" y="2016427"/>
                  <a:pt x="-20841" y="1825136"/>
                  <a:pt x="3732" y="1629181"/>
                </a:cubicBezTo>
                <a:cubicBezTo>
                  <a:pt x="32558" y="1399749"/>
                  <a:pt x="222290" y="1220033"/>
                  <a:pt x="460695" y="1196382"/>
                </a:cubicBezTo>
                <a:cubicBezTo>
                  <a:pt x="462113" y="1192551"/>
                  <a:pt x="463649" y="1188804"/>
                  <a:pt x="465066" y="1184973"/>
                </a:cubicBezTo>
                <a:cubicBezTo>
                  <a:pt x="433051" y="959038"/>
                  <a:pt x="507715" y="731187"/>
                  <a:pt x="668621" y="563464"/>
                </a:cubicBezTo>
                <a:cubicBezTo>
                  <a:pt x="922857" y="298555"/>
                  <a:pt x="1335046" y="239510"/>
                  <a:pt x="1658867" y="421474"/>
                </a:cubicBezTo>
                <a:lnTo>
                  <a:pt x="1659056" y="421212"/>
                </a:lnTo>
                <a:lnTo>
                  <a:pt x="1658276" y="420641"/>
                </a:lnTo>
                <a:lnTo>
                  <a:pt x="1659090" y="421165"/>
                </a:lnTo>
                <a:lnTo>
                  <a:pt x="1746195" y="300846"/>
                </a:lnTo>
                <a:cubicBezTo>
                  <a:pt x="1978497" y="51083"/>
                  <a:pt x="2394492" y="25588"/>
                  <a:pt x="2657264" y="274071"/>
                </a:cubicBezTo>
                <a:lnTo>
                  <a:pt x="2661717" y="267610"/>
                </a:lnTo>
                <a:lnTo>
                  <a:pt x="2726390" y="173776"/>
                </a:lnTo>
                <a:cubicBezTo>
                  <a:pt x="2807109" y="82941"/>
                  <a:pt x="2920390" y="22028"/>
                  <a:pt x="3046297" y="4914"/>
                </a:cubicBezTo>
                <a:cubicBezTo>
                  <a:pt x="3069393" y="1770"/>
                  <a:pt x="3092486" y="154"/>
                  <a:pt x="3115436" y="11"/>
                </a:cubicBezTo>
                <a:close/>
              </a:path>
            </a:pathLst>
          </a:custGeom>
          <a:ln>
            <a:solidFill>
              <a:schemeClr val="bg1">
                <a:lumMod val="85000"/>
              </a:schemeClr>
            </a:solidFill>
          </a:ln>
        </p:spPr>
        <p:txBody>
          <a:bodyPr wrap="square">
            <a:noAutofit/>
          </a:bodyPr>
          <a:lstStyle/>
          <a:p>
            <a:endParaRPr lang="zh-CN" altLang="en-US"/>
          </a:p>
        </p:txBody>
      </p:sp>
    </p:spTree>
    <p:extLst>
      <p:ext uri="{BB962C8B-B14F-4D97-AF65-F5344CB8AC3E}">
        <p14:creationId xmlns:p14="http://schemas.microsoft.com/office/powerpoint/2010/main" val="25014674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4" name="任意多边形 13"/>
          <p:cNvSpPr>
            <a:spLocks noGrp="1"/>
          </p:cNvSpPr>
          <p:nvPr>
            <p:ph type="pic" sz="quarter" idx="10"/>
          </p:nvPr>
        </p:nvSpPr>
        <p:spPr>
          <a:xfrm>
            <a:off x="1048462" y="1955352"/>
            <a:ext cx="1786294" cy="1786292"/>
          </a:xfrm>
          <a:custGeom>
            <a:avLst/>
            <a:gdLst>
              <a:gd name="connsiteX0" fmla="*/ 297721 w 1786294"/>
              <a:gd name="connsiteY0" fmla="*/ 0 h 1786292"/>
              <a:gd name="connsiteX1" fmla="*/ 1488573 w 1786294"/>
              <a:gd name="connsiteY1" fmla="*/ 0 h 1786292"/>
              <a:gd name="connsiteX2" fmla="*/ 1786294 w 1786294"/>
              <a:gd name="connsiteY2" fmla="*/ 297721 h 1786292"/>
              <a:gd name="connsiteX3" fmla="*/ 1786294 w 1786294"/>
              <a:gd name="connsiteY3" fmla="*/ 1488571 h 1786292"/>
              <a:gd name="connsiteX4" fmla="*/ 1488573 w 1786294"/>
              <a:gd name="connsiteY4" fmla="*/ 1786292 h 1786292"/>
              <a:gd name="connsiteX5" fmla="*/ 297721 w 1786294"/>
              <a:gd name="connsiteY5" fmla="*/ 1786292 h 1786292"/>
              <a:gd name="connsiteX6" fmla="*/ 0 w 1786294"/>
              <a:gd name="connsiteY6" fmla="*/ 1488571 h 1786292"/>
              <a:gd name="connsiteX7" fmla="*/ 0 w 1786294"/>
              <a:gd name="connsiteY7" fmla="*/ 297721 h 1786292"/>
              <a:gd name="connsiteX8" fmla="*/ 297721 w 1786294"/>
              <a:gd name="connsiteY8" fmla="*/ 0 h 178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6294" h="1786292">
                <a:moveTo>
                  <a:pt x="297721" y="0"/>
                </a:moveTo>
                <a:lnTo>
                  <a:pt x="1488573" y="0"/>
                </a:lnTo>
                <a:cubicBezTo>
                  <a:pt x="1653000" y="0"/>
                  <a:pt x="1786294" y="133294"/>
                  <a:pt x="1786294" y="297721"/>
                </a:cubicBezTo>
                <a:lnTo>
                  <a:pt x="1786294" y="1488571"/>
                </a:lnTo>
                <a:cubicBezTo>
                  <a:pt x="1786294" y="1652998"/>
                  <a:pt x="1653000" y="1786292"/>
                  <a:pt x="1488573" y="1786292"/>
                </a:cubicBezTo>
                <a:lnTo>
                  <a:pt x="297721" y="1786292"/>
                </a:lnTo>
                <a:cubicBezTo>
                  <a:pt x="133294" y="1786292"/>
                  <a:pt x="0" y="1652998"/>
                  <a:pt x="0" y="1488571"/>
                </a:cubicBezTo>
                <a:lnTo>
                  <a:pt x="0" y="297721"/>
                </a:lnTo>
                <a:cubicBezTo>
                  <a:pt x="0" y="133294"/>
                  <a:pt x="133294" y="0"/>
                  <a:pt x="297721" y="0"/>
                </a:cubicBezTo>
                <a:close/>
              </a:path>
            </a:pathLst>
          </a:custGeom>
          <a:ln>
            <a:solidFill>
              <a:schemeClr val="bg1">
                <a:lumMod val="85000"/>
              </a:schemeClr>
            </a:solidFill>
          </a:ln>
        </p:spPr>
        <p:txBody>
          <a:bodyPr wrap="square">
            <a:noAutofit/>
          </a:bodyPr>
          <a:lstStyle/>
          <a:p>
            <a:endParaRPr lang="zh-CN" altLang="en-US"/>
          </a:p>
        </p:txBody>
      </p:sp>
      <p:sp>
        <p:nvSpPr>
          <p:cNvPr id="12" name="任意多边形 11"/>
          <p:cNvSpPr>
            <a:spLocks noGrp="1"/>
          </p:cNvSpPr>
          <p:nvPr>
            <p:ph type="pic" sz="quarter" idx="11"/>
          </p:nvPr>
        </p:nvSpPr>
        <p:spPr>
          <a:xfrm>
            <a:off x="3047122" y="1955352"/>
            <a:ext cx="1786294" cy="1786292"/>
          </a:xfrm>
          <a:custGeom>
            <a:avLst/>
            <a:gdLst>
              <a:gd name="connsiteX0" fmla="*/ 297721 w 1786294"/>
              <a:gd name="connsiteY0" fmla="*/ 0 h 1786292"/>
              <a:gd name="connsiteX1" fmla="*/ 1488573 w 1786294"/>
              <a:gd name="connsiteY1" fmla="*/ 0 h 1786292"/>
              <a:gd name="connsiteX2" fmla="*/ 1786294 w 1786294"/>
              <a:gd name="connsiteY2" fmla="*/ 297721 h 1786292"/>
              <a:gd name="connsiteX3" fmla="*/ 1786294 w 1786294"/>
              <a:gd name="connsiteY3" fmla="*/ 1488571 h 1786292"/>
              <a:gd name="connsiteX4" fmla="*/ 1488573 w 1786294"/>
              <a:gd name="connsiteY4" fmla="*/ 1786292 h 1786292"/>
              <a:gd name="connsiteX5" fmla="*/ 297721 w 1786294"/>
              <a:gd name="connsiteY5" fmla="*/ 1786292 h 1786292"/>
              <a:gd name="connsiteX6" fmla="*/ 0 w 1786294"/>
              <a:gd name="connsiteY6" fmla="*/ 1488571 h 1786292"/>
              <a:gd name="connsiteX7" fmla="*/ 0 w 1786294"/>
              <a:gd name="connsiteY7" fmla="*/ 297721 h 1786292"/>
              <a:gd name="connsiteX8" fmla="*/ 297721 w 1786294"/>
              <a:gd name="connsiteY8" fmla="*/ 0 h 178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6294" h="1786292">
                <a:moveTo>
                  <a:pt x="297721" y="0"/>
                </a:moveTo>
                <a:lnTo>
                  <a:pt x="1488573" y="0"/>
                </a:lnTo>
                <a:cubicBezTo>
                  <a:pt x="1653000" y="0"/>
                  <a:pt x="1786294" y="133294"/>
                  <a:pt x="1786294" y="297721"/>
                </a:cubicBezTo>
                <a:lnTo>
                  <a:pt x="1786294" y="1488571"/>
                </a:lnTo>
                <a:cubicBezTo>
                  <a:pt x="1786294" y="1652998"/>
                  <a:pt x="1653000" y="1786292"/>
                  <a:pt x="1488573" y="1786292"/>
                </a:cubicBezTo>
                <a:lnTo>
                  <a:pt x="297721" y="1786292"/>
                </a:lnTo>
                <a:cubicBezTo>
                  <a:pt x="133294" y="1786292"/>
                  <a:pt x="0" y="1652998"/>
                  <a:pt x="0" y="1488571"/>
                </a:cubicBezTo>
                <a:lnTo>
                  <a:pt x="0" y="297721"/>
                </a:lnTo>
                <a:cubicBezTo>
                  <a:pt x="0" y="133294"/>
                  <a:pt x="133294" y="0"/>
                  <a:pt x="297721" y="0"/>
                </a:cubicBezTo>
                <a:close/>
              </a:path>
            </a:pathLst>
          </a:custGeom>
          <a:ln>
            <a:solidFill>
              <a:schemeClr val="bg1">
                <a:lumMod val="85000"/>
              </a:schemeClr>
            </a:solidFill>
          </a:ln>
        </p:spPr>
        <p:txBody>
          <a:bodyPr wrap="square">
            <a:noAutofit/>
          </a:bodyPr>
          <a:lstStyle/>
          <a:p>
            <a:endParaRPr lang="zh-CN" altLang="en-US"/>
          </a:p>
        </p:txBody>
      </p:sp>
      <p:sp>
        <p:nvSpPr>
          <p:cNvPr id="15" name="任意多边形 14"/>
          <p:cNvSpPr>
            <a:spLocks noGrp="1"/>
          </p:cNvSpPr>
          <p:nvPr>
            <p:ph type="pic" sz="quarter" idx="12"/>
          </p:nvPr>
        </p:nvSpPr>
        <p:spPr>
          <a:xfrm>
            <a:off x="1048462" y="3941469"/>
            <a:ext cx="1786294" cy="1786292"/>
          </a:xfrm>
          <a:custGeom>
            <a:avLst/>
            <a:gdLst>
              <a:gd name="connsiteX0" fmla="*/ 297721 w 1786294"/>
              <a:gd name="connsiteY0" fmla="*/ 0 h 1786292"/>
              <a:gd name="connsiteX1" fmla="*/ 1488573 w 1786294"/>
              <a:gd name="connsiteY1" fmla="*/ 0 h 1786292"/>
              <a:gd name="connsiteX2" fmla="*/ 1786294 w 1786294"/>
              <a:gd name="connsiteY2" fmla="*/ 297721 h 1786292"/>
              <a:gd name="connsiteX3" fmla="*/ 1786294 w 1786294"/>
              <a:gd name="connsiteY3" fmla="*/ 1488571 h 1786292"/>
              <a:gd name="connsiteX4" fmla="*/ 1488573 w 1786294"/>
              <a:gd name="connsiteY4" fmla="*/ 1786292 h 1786292"/>
              <a:gd name="connsiteX5" fmla="*/ 297721 w 1786294"/>
              <a:gd name="connsiteY5" fmla="*/ 1786292 h 1786292"/>
              <a:gd name="connsiteX6" fmla="*/ 0 w 1786294"/>
              <a:gd name="connsiteY6" fmla="*/ 1488571 h 1786292"/>
              <a:gd name="connsiteX7" fmla="*/ 0 w 1786294"/>
              <a:gd name="connsiteY7" fmla="*/ 297721 h 1786292"/>
              <a:gd name="connsiteX8" fmla="*/ 297721 w 1786294"/>
              <a:gd name="connsiteY8" fmla="*/ 0 h 178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6294" h="1786292">
                <a:moveTo>
                  <a:pt x="297721" y="0"/>
                </a:moveTo>
                <a:lnTo>
                  <a:pt x="1488573" y="0"/>
                </a:lnTo>
                <a:cubicBezTo>
                  <a:pt x="1653000" y="0"/>
                  <a:pt x="1786294" y="133294"/>
                  <a:pt x="1786294" y="297721"/>
                </a:cubicBezTo>
                <a:lnTo>
                  <a:pt x="1786294" y="1488571"/>
                </a:lnTo>
                <a:cubicBezTo>
                  <a:pt x="1786294" y="1652998"/>
                  <a:pt x="1653000" y="1786292"/>
                  <a:pt x="1488573" y="1786292"/>
                </a:cubicBezTo>
                <a:lnTo>
                  <a:pt x="297721" y="1786292"/>
                </a:lnTo>
                <a:cubicBezTo>
                  <a:pt x="133294" y="1786292"/>
                  <a:pt x="0" y="1652998"/>
                  <a:pt x="0" y="1488571"/>
                </a:cubicBezTo>
                <a:lnTo>
                  <a:pt x="0" y="297721"/>
                </a:lnTo>
                <a:cubicBezTo>
                  <a:pt x="0" y="133294"/>
                  <a:pt x="133294" y="0"/>
                  <a:pt x="297721" y="0"/>
                </a:cubicBezTo>
                <a:close/>
              </a:path>
            </a:pathLst>
          </a:custGeom>
          <a:ln>
            <a:solidFill>
              <a:schemeClr val="bg1">
                <a:lumMod val="85000"/>
              </a:schemeClr>
            </a:solidFill>
          </a:ln>
        </p:spPr>
        <p:txBody>
          <a:bodyPr wrap="square">
            <a:noAutofit/>
          </a:bodyPr>
          <a:lstStyle/>
          <a:p>
            <a:endParaRPr lang="zh-CN" altLang="en-US"/>
          </a:p>
        </p:txBody>
      </p:sp>
      <p:sp>
        <p:nvSpPr>
          <p:cNvPr id="13" name="任意多边形 12"/>
          <p:cNvSpPr>
            <a:spLocks noGrp="1"/>
          </p:cNvSpPr>
          <p:nvPr>
            <p:ph type="pic" sz="quarter" idx="13"/>
          </p:nvPr>
        </p:nvSpPr>
        <p:spPr>
          <a:xfrm>
            <a:off x="3047122" y="3941469"/>
            <a:ext cx="1786294" cy="1786292"/>
          </a:xfrm>
          <a:custGeom>
            <a:avLst/>
            <a:gdLst>
              <a:gd name="connsiteX0" fmla="*/ 297721 w 1786294"/>
              <a:gd name="connsiteY0" fmla="*/ 0 h 1786292"/>
              <a:gd name="connsiteX1" fmla="*/ 1488573 w 1786294"/>
              <a:gd name="connsiteY1" fmla="*/ 0 h 1786292"/>
              <a:gd name="connsiteX2" fmla="*/ 1786294 w 1786294"/>
              <a:gd name="connsiteY2" fmla="*/ 297721 h 1786292"/>
              <a:gd name="connsiteX3" fmla="*/ 1786294 w 1786294"/>
              <a:gd name="connsiteY3" fmla="*/ 1488571 h 1786292"/>
              <a:gd name="connsiteX4" fmla="*/ 1488573 w 1786294"/>
              <a:gd name="connsiteY4" fmla="*/ 1786292 h 1786292"/>
              <a:gd name="connsiteX5" fmla="*/ 297721 w 1786294"/>
              <a:gd name="connsiteY5" fmla="*/ 1786292 h 1786292"/>
              <a:gd name="connsiteX6" fmla="*/ 0 w 1786294"/>
              <a:gd name="connsiteY6" fmla="*/ 1488571 h 1786292"/>
              <a:gd name="connsiteX7" fmla="*/ 0 w 1786294"/>
              <a:gd name="connsiteY7" fmla="*/ 297721 h 1786292"/>
              <a:gd name="connsiteX8" fmla="*/ 297721 w 1786294"/>
              <a:gd name="connsiteY8" fmla="*/ 0 h 178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6294" h="1786292">
                <a:moveTo>
                  <a:pt x="297721" y="0"/>
                </a:moveTo>
                <a:lnTo>
                  <a:pt x="1488573" y="0"/>
                </a:lnTo>
                <a:cubicBezTo>
                  <a:pt x="1653000" y="0"/>
                  <a:pt x="1786294" y="133294"/>
                  <a:pt x="1786294" y="297721"/>
                </a:cubicBezTo>
                <a:lnTo>
                  <a:pt x="1786294" y="1488571"/>
                </a:lnTo>
                <a:cubicBezTo>
                  <a:pt x="1786294" y="1652998"/>
                  <a:pt x="1653000" y="1786292"/>
                  <a:pt x="1488573" y="1786292"/>
                </a:cubicBezTo>
                <a:lnTo>
                  <a:pt x="297721" y="1786292"/>
                </a:lnTo>
                <a:cubicBezTo>
                  <a:pt x="133294" y="1786292"/>
                  <a:pt x="0" y="1652998"/>
                  <a:pt x="0" y="1488571"/>
                </a:cubicBezTo>
                <a:lnTo>
                  <a:pt x="0" y="297721"/>
                </a:lnTo>
                <a:cubicBezTo>
                  <a:pt x="0" y="133294"/>
                  <a:pt x="133294" y="0"/>
                  <a:pt x="297721" y="0"/>
                </a:cubicBezTo>
                <a:close/>
              </a:path>
            </a:pathLst>
          </a:custGeom>
          <a:ln>
            <a:solidFill>
              <a:schemeClr val="bg1">
                <a:lumMod val="85000"/>
              </a:schemeClr>
            </a:solidFill>
          </a:ln>
        </p:spPr>
        <p:txBody>
          <a:bodyPr wrap="square">
            <a:noAutofit/>
          </a:bodyPr>
          <a:lstStyle/>
          <a:p>
            <a:endParaRPr lang="zh-CN" altLang="en-US"/>
          </a:p>
        </p:txBody>
      </p:sp>
    </p:spTree>
    <p:extLst>
      <p:ext uri="{BB962C8B-B14F-4D97-AF65-F5344CB8AC3E}">
        <p14:creationId xmlns:p14="http://schemas.microsoft.com/office/powerpoint/2010/main" val="39969252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9" name="任意多边形 8"/>
          <p:cNvSpPr>
            <a:spLocks noGrp="1"/>
          </p:cNvSpPr>
          <p:nvPr>
            <p:ph type="pic" sz="quarter" idx="10"/>
          </p:nvPr>
        </p:nvSpPr>
        <p:spPr>
          <a:xfrm>
            <a:off x="8055094" y="2140000"/>
            <a:ext cx="2785398" cy="1961784"/>
          </a:xfrm>
          <a:custGeom>
            <a:avLst/>
            <a:gdLst>
              <a:gd name="connsiteX0" fmla="*/ 1716776 w 2785398"/>
              <a:gd name="connsiteY0" fmla="*/ 488 h 1961784"/>
              <a:gd name="connsiteX1" fmla="*/ 1870422 w 2785398"/>
              <a:gd name="connsiteY1" fmla="*/ 55346 h 1961784"/>
              <a:gd name="connsiteX2" fmla="*/ 1920292 w 2785398"/>
              <a:gd name="connsiteY2" fmla="*/ 103255 h 1961784"/>
              <a:gd name="connsiteX3" fmla="*/ 1923375 w 2785398"/>
              <a:gd name="connsiteY3" fmla="*/ 106216 h 1961784"/>
              <a:gd name="connsiteX4" fmla="*/ 2139142 w 2785398"/>
              <a:gd name="connsiteY4" fmla="*/ 1205 h 1961784"/>
              <a:gd name="connsiteX5" fmla="*/ 2285904 w 2785398"/>
              <a:gd name="connsiteY5" fmla="*/ 24920 h 1961784"/>
              <a:gd name="connsiteX6" fmla="*/ 2469744 w 2785398"/>
              <a:gd name="connsiteY6" fmla="*/ 246702 h 1961784"/>
              <a:gd name="connsiteX7" fmla="*/ 2470745 w 2785398"/>
              <a:gd name="connsiteY7" fmla="*/ 247098 h 1961784"/>
              <a:gd name="connsiteX8" fmla="*/ 2548480 w 2785398"/>
              <a:gd name="connsiteY8" fmla="*/ 277820 h 1961784"/>
              <a:gd name="connsiteX9" fmla="*/ 2705678 w 2785398"/>
              <a:gd name="connsiteY9" fmla="*/ 461948 h 1961784"/>
              <a:gd name="connsiteX10" fmla="*/ 2695118 w 2785398"/>
              <a:gd name="connsiteY10" fmla="*/ 695351 h 1961784"/>
              <a:gd name="connsiteX11" fmla="*/ 2772260 w 2785398"/>
              <a:gd name="connsiteY11" fmla="*/ 1052218 h 1961784"/>
              <a:gd name="connsiteX12" fmla="*/ 2410890 w 2785398"/>
              <a:gd name="connsiteY12" fmla="*/ 1364601 h 1961784"/>
              <a:gd name="connsiteX13" fmla="*/ 2281525 w 2785398"/>
              <a:gd name="connsiteY13" fmla="*/ 1632274 h 1961784"/>
              <a:gd name="connsiteX14" fmla="*/ 1841081 w 2785398"/>
              <a:gd name="connsiteY14" fmla="*/ 1664683 h 1961784"/>
              <a:gd name="connsiteX15" fmla="*/ 1526331 w 2785398"/>
              <a:gd name="connsiteY15" fmla="*/ 1950240 h 1961784"/>
              <a:gd name="connsiteX16" fmla="*/ 1063543 w 2785398"/>
              <a:gd name="connsiteY16" fmla="*/ 1775938 h 1961784"/>
              <a:gd name="connsiteX17" fmla="*/ 376090 w 2785398"/>
              <a:gd name="connsiteY17" fmla="*/ 1603723 h 1961784"/>
              <a:gd name="connsiteX18" fmla="*/ 73832 w 2785398"/>
              <a:gd name="connsiteY18" fmla="*/ 1412080 h 1961784"/>
              <a:gd name="connsiteX19" fmla="*/ 138417 w 2785398"/>
              <a:gd name="connsiteY19" fmla="*/ 1153395 h 1961784"/>
              <a:gd name="connsiteX20" fmla="*/ 2034 w 2785398"/>
              <a:gd name="connsiteY20" fmla="*/ 887992 h 1961784"/>
              <a:gd name="connsiteX21" fmla="*/ 251104 w 2785398"/>
              <a:gd name="connsiteY21" fmla="*/ 652093 h 1961784"/>
              <a:gd name="connsiteX22" fmla="*/ 253487 w 2785398"/>
              <a:gd name="connsiteY22" fmla="*/ 645874 h 1961784"/>
              <a:gd name="connsiteX23" fmla="*/ 364435 w 2785398"/>
              <a:gd name="connsiteY23" fmla="*/ 307118 h 1961784"/>
              <a:gd name="connsiteX24" fmla="*/ 904172 w 2785398"/>
              <a:gd name="connsiteY24" fmla="*/ 229726 h 1961784"/>
              <a:gd name="connsiteX25" fmla="*/ 904275 w 2785398"/>
              <a:gd name="connsiteY25" fmla="*/ 229583 h 1961784"/>
              <a:gd name="connsiteX26" fmla="*/ 951771 w 2785398"/>
              <a:gd name="connsiteY26" fmla="*/ 163978 h 1961784"/>
              <a:gd name="connsiteX27" fmla="*/ 1448352 w 2785398"/>
              <a:gd name="connsiteY27" fmla="*/ 149383 h 1961784"/>
              <a:gd name="connsiteX28" fmla="*/ 1450779 w 2785398"/>
              <a:gd name="connsiteY28" fmla="*/ 145862 h 1961784"/>
              <a:gd name="connsiteX29" fmla="*/ 1486030 w 2785398"/>
              <a:gd name="connsiteY29" fmla="*/ 94717 h 1961784"/>
              <a:gd name="connsiteX30" fmla="*/ 1660396 w 2785398"/>
              <a:gd name="connsiteY30" fmla="*/ 2678 h 1961784"/>
              <a:gd name="connsiteX31" fmla="*/ 1716776 w 2785398"/>
              <a:gd name="connsiteY31" fmla="*/ 488 h 196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85398" h="1961784">
                <a:moveTo>
                  <a:pt x="1716776" y="488"/>
                </a:moveTo>
                <a:cubicBezTo>
                  <a:pt x="1772631" y="3717"/>
                  <a:pt x="1826147" y="22905"/>
                  <a:pt x="1870422" y="55346"/>
                </a:cubicBezTo>
                <a:lnTo>
                  <a:pt x="1920292" y="103255"/>
                </a:lnTo>
                <a:lnTo>
                  <a:pt x="1923375" y="106216"/>
                </a:lnTo>
                <a:cubicBezTo>
                  <a:pt x="1978994" y="43406"/>
                  <a:pt x="2057351" y="6962"/>
                  <a:pt x="2139142" y="1205"/>
                </a:cubicBezTo>
                <a:cubicBezTo>
                  <a:pt x="2188217" y="-2249"/>
                  <a:pt x="2238527" y="5345"/>
                  <a:pt x="2285904" y="24920"/>
                </a:cubicBezTo>
                <a:cubicBezTo>
                  <a:pt x="2382170" y="64683"/>
                  <a:pt x="2451199" y="147931"/>
                  <a:pt x="2469744" y="246702"/>
                </a:cubicBezTo>
                <a:lnTo>
                  <a:pt x="2470745" y="247098"/>
                </a:lnTo>
                <a:lnTo>
                  <a:pt x="2548480" y="277820"/>
                </a:lnTo>
                <a:cubicBezTo>
                  <a:pt x="2622032" y="317774"/>
                  <a:pt x="2678633" y="382967"/>
                  <a:pt x="2705678" y="461948"/>
                </a:cubicBezTo>
                <a:cubicBezTo>
                  <a:pt x="2731886" y="538387"/>
                  <a:pt x="2728151" y="621408"/>
                  <a:pt x="2695118" y="695351"/>
                </a:cubicBezTo>
                <a:cubicBezTo>
                  <a:pt x="2776316" y="796755"/>
                  <a:pt x="2804714" y="928208"/>
                  <a:pt x="2772260" y="1052218"/>
                </a:cubicBezTo>
                <a:cubicBezTo>
                  <a:pt x="2729117" y="1217079"/>
                  <a:pt x="2586294" y="1340544"/>
                  <a:pt x="2410890" y="1364601"/>
                </a:cubicBezTo>
                <a:cubicBezTo>
                  <a:pt x="2410052" y="1467503"/>
                  <a:pt x="2362853" y="1565095"/>
                  <a:pt x="2281525" y="1632274"/>
                </a:cubicBezTo>
                <a:cubicBezTo>
                  <a:pt x="2157956" y="1734359"/>
                  <a:pt x="1979460" y="1747477"/>
                  <a:pt x="1841081" y="1664683"/>
                </a:cubicBezTo>
                <a:cubicBezTo>
                  <a:pt x="1796328" y="1806894"/>
                  <a:pt x="1676494" y="1915607"/>
                  <a:pt x="1526331" y="1950240"/>
                </a:cubicBezTo>
                <a:cubicBezTo>
                  <a:pt x="1349381" y="1991047"/>
                  <a:pt x="1164703" y="1921508"/>
                  <a:pt x="1063543" y="1775938"/>
                </a:cubicBezTo>
                <a:cubicBezTo>
                  <a:pt x="824776" y="1914109"/>
                  <a:pt x="514662" y="1836444"/>
                  <a:pt x="376090" y="1603723"/>
                </a:cubicBezTo>
                <a:cubicBezTo>
                  <a:pt x="239964" y="1619020"/>
                  <a:pt x="112145" y="1537996"/>
                  <a:pt x="73832" y="1412080"/>
                </a:cubicBezTo>
                <a:cubicBezTo>
                  <a:pt x="46079" y="1320980"/>
                  <a:pt x="70612" y="1222662"/>
                  <a:pt x="138417" y="1153395"/>
                </a:cubicBezTo>
                <a:cubicBezTo>
                  <a:pt x="42215" y="1099062"/>
                  <a:pt x="-11359" y="994798"/>
                  <a:pt x="2034" y="887992"/>
                </a:cubicBezTo>
                <a:cubicBezTo>
                  <a:pt x="17746" y="762938"/>
                  <a:pt x="121160" y="664984"/>
                  <a:pt x="251104" y="652093"/>
                </a:cubicBezTo>
                <a:cubicBezTo>
                  <a:pt x="251877" y="650005"/>
                  <a:pt x="252714" y="647962"/>
                  <a:pt x="253487" y="645874"/>
                </a:cubicBezTo>
                <a:cubicBezTo>
                  <a:pt x="236036" y="522727"/>
                  <a:pt x="276732" y="398537"/>
                  <a:pt x="364435" y="307118"/>
                </a:cubicBezTo>
                <a:cubicBezTo>
                  <a:pt x="503007" y="162728"/>
                  <a:pt x="727672" y="130546"/>
                  <a:pt x="904172" y="229726"/>
                </a:cubicBezTo>
                <a:lnTo>
                  <a:pt x="904275" y="229583"/>
                </a:lnTo>
                <a:lnTo>
                  <a:pt x="951771" y="163978"/>
                </a:lnTo>
                <a:cubicBezTo>
                  <a:pt x="1078387" y="27843"/>
                  <a:pt x="1305127" y="13947"/>
                  <a:pt x="1448352" y="149383"/>
                </a:cubicBezTo>
                <a:lnTo>
                  <a:pt x="1450779" y="145862"/>
                </a:lnTo>
                <a:lnTo>
                  <a:pt x="1486030" y="94717"/>
                </a:lnTo>
                <a:cubicBezTo>
                  <a:pt x="1530026" y="45207"/>
                  <a:pt x="1591770" y="12006"/>
                  <a:pt x="1660396" y="2678"/>
                </a:cubicBezTo>
                <a:cubicBezTo>
                  <a:pt x="1679279" y="108"/>
                  <a:pt x="1698157" y="-589"/>
                  <a:pt x="1716776" y="488"/>
                </a:cubicBezTo>
                <a:close/>
              </a:path>
            </a:pathLst>
          </a:custGeom>
          <a:ln>
            <a:solidFill>
              <a:schemeClr val="bg1">
                <a:lumMod val="85000"/>
              </a:schemeClr>
            </a:solidFill>
          </a:ln>
        </p:spPr>
        <p:txBody>
          <a:bodyPr wrap="square">
            <a:noAutofit/>
          </a:bodyPr>
          <a:lstStyle/>
          <a:p>
            <a:endParaRPr lang="zh-CN" altLang="en-US"/>
          </a:p>
        </p:txBody>
      </p:sp>
      <p:sp>
        <p:nvSpPr>
          <p:cNvPr id="11" name="任意多边形 10"/>
          <p:cNvSpPr>
            <a:spLocks noGrp="1"/>
          </p:cNvSpPr>
          <p:nvPr>
            <p:ph type="pic" sz="quarter" idx="11"/>
          </p:nvPr>
        </p:nvSpPr>
        <p:spPr>
          <a:xfrm>
            <a:off x="1350441" y="2140000"/>
            <a:ext cx="2785398" cy="1961784"/>
          </a:xfrm>
          <a:custGeom>
            <a:avLst/>
            <a:gdLst>
              <a:gd name="connsiteX0" fmla="*/ 1716776 w 2785398"/>
              <a:gd name="connsiteY0" fmla="*/ 488 h 1961784"/>
              <a:gd name="connsiteX1" fmla="*/ 1870422 w 2785398"/>
              <a:gd name="connsiteY1" fmla="*/ 55346 h 1961784"/>
              <a:gd name="connsiteX2" fmla="*/ 1920292 w 2785398"/>
              <a:gd name="connsiteY2" fmla="*/ 103255 h 1961784"/>
              <a:gd name="connsiteX3" fmla="*/ 1923375 w 2785398"/>
              <a:gd name="connsiteY3" fmla="*/ 106216 h 1961784"/>
              <a:gd name="connsiteX4" fmla="*/ 2139142 w 2785398"/>
              <a:gd name="connsiteY4" fmla="*/ 1205 h 1961784"/>
              <a:gd name="connsiteX5" fmla="*/ 2285904 w 2785398"/>
              <a:gd name="connsiteY5" fmla="*/ 24920 h 1961784"/>
              <a:gd name="connsiteX6" fmla="*/ 2469744 w 2785398"/>
              <a:gd name="connsiteY6" fmla="*/ 246702 h 1961784"/>
              <a:gd name="connsiteX7" fmla="*/ 2470745 w 2785398"/>
              <a:gd name="connsiteY7" fmla="*/ 247098 h 1961784"/>
              <a:gd name="connsiteX8" fmla="*/ 2548480 w 2785398"/>
              <a:gd name="connsiteY8" fmla="*/ 277820 h 1961784"/>
              <a:gd name="connsiteX9" fmla="*/ 2705678 w 2785398"/>
              <a:gd name="connsiteY9" fmla="*/ 461948 h 1961784"/>
              <a:gd name="connsiteX10" fmla="*/ 2695118 w 2785398"/>
              <a:gd name="connsiteY10" fmla="*/ 695351 h 1961784"/>
              <a:gd name="connsiteX11" fmla="*/ 2772260 w 2785398"/>
              <a:gd name="connsiteY11" fmla="*/ 1052218 h 1961784"/>
              <a:gd name="connsiteX12" fmla="*/ 2410890 w 2785398"/>
              <a:gd name="connsiteY12" fmla="*/ 1364601 h 1961784"/>
              <a:gd name="connsiteX13" fmla="*/ 2281526 w 2785398"/>
              <a:gd name="connsiteY13" fmla="*/ 1632274 h 1961784"/>
              <a:gd name="connsiteX14" fmla="*/ 1841081 w 2785398"/>
              <a:gd name="connsiteY14" fmla="*/ 1664683 h 1961784"/>
              <a:gd name="connsiteX15" fmla="*/ 1526331 w 2785398"/>
              <a:gd name="connsiteY15" fmla="*/ 1950240 h 1961784"/>
              <a:gd name="connsiteX16" fmla="*/ 1063543 w 2785398"/>
              <a:gd name="connsiteY16" fmla="*/ 1775938 h 1961784"/>
              <a:gd name="connsiteX17" fmla="*/ 376090 w 2785398"/>
              <a:gd name="connsiteY17" fmla="*/ 1603723 h 1961784"/>
              <a:gd name="connsiteX18" fmla="*/ 73832 w 2785398"/>
              <a:gd name="connsiteY18" fmla="*/ 1412080 h 1961784"/>
              <a:gd name="connsiteX19" fmla="*/ 138417 w 2785398"/>
              <a:gd name="connsiteY19" fmla="*/ 1153395 h 1961784"/>
              <a:gd name="connsiteX20" fmla="*/ 2034 w 2785398"/>
              <a:gd name="connsiteY20" fmla="*/ 887992 h 1961784"/>
              <a:gd name="connsiteX21" fmla="*/ 251104 w 2785398"/>
              <a:gd name="connsiteY21" fmla="*/ 652093 h 1961784"/>
              <a:gd name="connsiteX22" fmla="*/ 253487 w 2785398"/>
              <a:gd name="connsiteY22" fmla="*/ 645874 h 1961784"/>
              <a:gd name="connsiteX23" fmla="*/ 364435 w 2785398"/>
              <a:gd name="connsiteY23" fmla="*/ 307118 h 1961784"/>
              <a:gd name="connsiteX24" fmla="*/ 904172 w 2785398"/>
              <a:gd name="connsiteY24" fmla="*/ 229726 h 1961784"/>
              <a:gd name="connsiteX25" fmla="*/ 904275 w 2785398"/>
              <a:gd name="connsiteY25" fmla="*/ 229583 h 1961784"/>
              <a:gd name="connsiteX26" fmla="*/ 951771 w 2785398"/>
              <a:gd name="connsiteY26" fmla="*/ 163978 h 1961784"/>
              <a:gd name="connsiteX27" fmla="*/ 1448352 w 2785398"/>
              <a:gd name="connsiteY27" fmla="*/ 149383 h 1961784"/>
              <a:gd name="connsiteX28" fmla="*/ 1450779 w 2785398"/>
              <a:gd name="connsiteY28" fmla="*/ 145862 h 1961784"/>
              <a:gd name="connsiteX29" fmla="*/ 1486030 w 2785398"/>
              <a:gd name="connsiteY29" fmla="*/ 94717 h 1961784"/>
              <a:gd name="connsiteX30" fmla="*/ 1660396 w 2785398"/>
              <a:gd name="connsiteY30" fmla="*/ 2678 h 1961784"/>
              <a:gd name="connsiteX31" fmla="*/ 1716776 w 2785398"/>
              <a:gd name="connsiteY31" fmla="*/ 488 h 196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85398" h="1961784">
                <a:moveTo>
                  <a:pt x="1716776" y="488"/>
                </a:moveTo>
                <a:cubicBezTo>
                  <a:pt x="1772632" y="3717"/>
                  <a:pt x="1826147" y="22905"/>
                  <a:pt x="1870422" y="55346"/>
                </a:cubicBezTo>
                <a:lnTo>
                  <a:pt x="1920292" y="103255"/>
                </a:lnTo>
                <a:lnTo>
                  <a:pt x="1923375" y="106216"/>
                </a:lnTo>
                <a:cubicBezTo>
                  <a:pt x="1978994" y="43406"/>
                  <a:pt x="2057351" y="6962"/>
                  <a:pt x="2139142" y="1205"/>
                </a:cubicBezTo>
                <a:cubicBezTo>
                  <a:pt x="2188217" y="-2249"/>
                  <a:pt x="2238527" y="5345"/>
                  <a:pt x="2285904" y="24920"/>
                </a:cubicBezTo>
                <a:cubicBezTo>
                  <a:pt x="2382171" y="64683"/>
                  <a:pt x="2451199" y="147931"/>
                  <a:pt x="2469744" y="246702"/>
                </a:cubicBezTo>
                <a:lnTo>
                  <a:pt x="2470745" y="247098"/>
                </a:lnTo>
                <a:lnTo>
                  <a:pt x="2548480" y="277820"/>
                </a:lnTo>
                <a:cubicBezTo>
                  <a:pt x="2622032" y="317774"/>
                  <a:pt x="2678633" y="382967"/>
                  <a:pt x="2705678" y="461948"/>
                </a:cubicBezTo>
                <a:cubicBezTo>
                  <a:pt x="2731886" y="538387"/>
                  <a:pt x="2728151" y="621408"/>
                  <a:pt x="2695118" y="695351"/>
                </a:cubicBezTo>
                <a:cubicBezTo>
                  <a:pt x="2776317" y="796755"/>
                  <a:pt x="2804714" y="928208"/>
                  <a:pt x="2772260" y="1052218"/>
                </a:cubicBezTo>
                <a:cubicBezTo>
                  <a:pt x="2729117" y="1217079"/>
                  <a:pt x="2586295" y="1340544"/>
                  <a:pt x="2410890" y="1364601"/>
                </a:cubicBezTo>
                <a:cubicBezTo>
                  <a:pt x="2410053" y="1467503"/>
                  <a:pt x="2362853" y="1565095"/>
                  <a:pt x="2281526" y="1632274"/>
                </a:cubicBezTo>
                <a:cubicBezTo>
                  <a:pt x="2157957" y="1734359"/>
                  <a:pt x="1979461" y="1747477"/>
                  <a:pt x="1841081" y="1664683"/>
                </a:cubicBezTo>
                <a:cubicBezTo>
                  <a:pt x="1796329" y="1806894"/>
                  <a:pt x="1676495" y="1915607"/>
                  <a:pt x="1526331" y="1950240"/>
                </a:cubicBezTo>
                <a:cubicBezTo>
                  <a:pt x="1349381" y="1991047"/>
                  <a:pt x="1164704" y="1921508"/>
                  <a:pt x="1063543" y="1775938"/>
                </a:cubicBezTo>
                <a:cubicBezTo>
                  <a:pt x="824776" y="1914109"/>
                  <a:pt x="514662" y="1836444"/>
                  <a:pt x="376090" y="1603723"/>
                </a:cubicBezTo>
                <a:cubicBezTo>
                  <a:pt x="239964" y="1619020"/>
                  <a:pt x="112145" y="1537996"/>
                  <a:pt x="73832" y="1412080"/>
                </a:cubicBezTo>
                <a:cubicBezTo>
                  <a:pt x="46079" y="1320980"/>
                  <a:pt x="70612" y="1222662"/>
                  <a:pt x="138417" y="1153395"/>
                </a:cubicBezTo>
                <a:cubicBezTo>
                  <a:pt x="42215" y="1099062"/>
                  <a:pt x="-11359" y="994798"/>
                  <a:pt x="2034" y="887992"/>
                </a:cubicBezTo>
                <a:cubicBezTo>
                  <a:pt x="17746" y="762938"/>
                  <a:pt x="121160" y="664984"/>
                  <a:pt x="251104" y="652093"/>
                </a:cubicBezTo>
                <a:cubicBezTo>
                  <a:pt x="251877" y="650005"/>
                  <a:pt x="252714" y="647962"/>
                  <a:pt x="253487" y="645874"/>
                </a:cubicBezTo>
                <a:cubicBezTo>
                  <a:pt x="236036" y="522727"/>
                  <a:pt x="276732" y="398537"/>
                  <a:pt x="364435" y="307118"/>
                </a:cubicBezTo>
                <a:cubicBezTo>
                  <a:pt x="503007" y="162728"/>
                  <a:pt x="727672" y="130546"/>
                  <a:pt x="904172" y="229726"/>
                </a:cubicBezTo>
                <a:lnTo>
                  <a:pt x="904275" y="229583"/>
                </a:lnTo>
                <a:lnTo>
                  <a:pt x="951771" y="163978"/>
                </a:lnTo>
                <a:cubicBezTo>
                  <a:pt x="1078388" y="27843"/>
                  <a:pt x="1305127" y="13947"/>
                  <a:pt x="1448352" y="149383"/>
                </a:cubicBezTo>
                <a:lnTo>
                  <a:pt x="1450779" y="145862"/>
                </a:lnTo>
                <a:lnTo>
                  <a:pt x="1486030" y="94717"/>
                </a:lnTo>
                <a:cubicBezTo>
                  <a:pt x="1530026" y="45207"/>
                  <a:pt x="1591770" y="12006"/>
                  <a:pt x="1660396" y="2678"/>
                </a:cubicBezTo>
                <a:cubicBezTo>
                  <a:pt x="1679279" y="108"/>
                  <a:pt x="1698158" y="-589"/>
                  <a:pt x="1716776" y="488"/>
                </a:cubicBezTo>
                <a:close/>
              </a:path>
            </a:pathLst>
          </a:custGeom>
          <a:ln>
            <a:solidFill>
              <a:schemeClr val="bg1">
                <a:lumMod val="85000"/>
              </a:schemeClr>
            </a:solidFill>
          </a:ln>
        </p:spPr>
        <p:txBody>
          <a:bodyPr wrap="square">
            <a:noAutofit/>
          </a:bodyPr>
          <a:lstStyle/>
          <a:p>
            <a:endParaRPr lang="zh-CN" altLang="en-US"/>
          </a:p>
        </p:txBody>
      </p:sp>
      <p:sp>
        <p:nvSpPr>
          <p:cNvPr id="10" name="任意多边形 9"/>
          <p:cNvSpPr>
            <a:spLocks noGrp="1"/>
          </p:cNvSpPr>
          <p:nvPr>
            <p:ph type="pic" sz="quarter" idx="12"/>
          </p:nvPr>
        </p:nvSpPr>
        <p:spPr>
          <a:xfrm>
            <a:off x="4702768" y="2140000"/>
            <a:ext cx="2785398" cy="1961784"/>
          </a:xfrm>
          <a:custGeom>
            <a:avLst/>
            <a:gdLst>
              <a:gd name="connsiteX0" fmla="*/ 1716776 w 2785398"/>
              <a:gd name="connsiteY0" fmla="*/ 488 h 1961784"/>
              <a:gd name="connsiteX1" fmla="*/ 1870422 w 2785398"/>
              <a:gd name="connsiteY1" fmla="*/ 55346 h 1961784"/>
              <a:gd name="connsiteX2" fmla="*/ 1920292 w 2785398"/>
              <a:gd name="connsiteY2" fmla="*/ 103255 h 1961784"/>
              <a:gd name="connsiteX3" fmla="*/ 1923375 w 2785398"/>
              <a:gd name="connsiteY3" fmla="*/ 106216 h 1961784"/>
              <a:gd name="connsiteX4" fmla="*/ 2139142 w 2785398"/>
              <a:gd name="connsiteY4" fmla="*/ 1205 h 1961784"/>
              <a:gd name="connsiteX5" fmla="*/ 2285904 w 2785398"/>
              <a:gd name="connsiteY5" fmla="*/ 24920 h 1961784"/>
              <a:gd name="connsiteX6" fmla="*/ 2469744 w 2785398"/>
              <a:gd name="connsiteY6" fmla="*/ 246702 h 1961784"/>
              <a:gd name="connsiteX7" fmla="*/ 2470745 w 2785398"/>
              <a:gd name="connsiteY7" fmla="*/ 247098 h 1961784"/>
              <a:gd name="connsiteX8" fmla="*/ 2548480 w 2785398"/>
              <a:gd name="connsiteY8" fmla="*/ 277820 h 1961784"/>
              <a:gd name="connsiteX9" fmla="*/ 2705678 w 2785398"/>
              <a:gd name="connsiteY9" fmla="*/ 461948 h 1961784"/>
              <a:gd name="connsiteX10" fmla="*/ 2695118 w 2785398"/>
              <a:gd name="connsiteY10" fmla="*/ 695351 h 1961784"/>
              <a:gd name="connsiteX11" fmla="*/ 2772260 w 2785398"/>
              <a:gd name="connsiteY11" fmla="*/ 1052218 h 1961784"/>
              <a:gd name="connsiteX12" fmla="*/ 2410890 w 2785398"/>
              <a:gd name="connsiteY12" fmla="*/ 1364601 h 1961784"/>
              <a:gd name="connsiteX13" fmla="*/ 2281525 w 2785398"/>
              <a:gd name="connsiteY13" fmla="*/ 1632274 h 1961784"/>
              <a:gd name="connsiteX14" fmla="*/ 1841081 w 2785398"/>
              <a:gd name="connsiteY14" fmla="*/ 1664683 h 1961784"/>
              <a:gd name="connsiteX15" fmla="*/ 1526331 w 2785398"/>
              <a:gd name="connsiteY15" fmla="*/ 1950240 h 1961784"/>
              <a:gd name="connsiteX16" fmla="*/ 1063543 w 2785398"/>
              <a:gd name="connsiteY16" fmla="*/ 1775938 h 1961784"/>
              <a:gd name="connsiteX17" fmla="*/ 376090 w 2785398"/>
              <a:gd name="connsiteY17" fmla="*/ 1603723 h 1961784"/>
              <a:gd name="connsiteX18" fmla="*/ 73832 w 2785398"/>
              <a:gd name="connsiteY18" fmla="*/ 1412080 h 1961784"/>
              <a:gd name="connsiteX19" fmla="*/ 138417 w 2785398"/>
              <a:gd name="connsiteY19" fmla="*/ 1153395 h 1961784"/>
              <a:gd name="connsiteX20" fmla="*/ 2034 w 2785398"/>
              <a:gd name="connsiteY20" fmla="*/ 887992 h 1961784"/>
              <a:gd name="connsiteX21" fmla="*/ 251104 w 2785398"/>
              <a:gd name="connsiteY21" fmla="*/ 652093 h 1961784"/>
              <a:gd name="connsiteX22" fmla="*/ 253487 w 2785398"/>
              <a:gd name="connsiteY22" fmla="*/ 645874 h 1961784"/>
              <a:gd name="connsiteX23" fmla="*/ 364435 w 2785398"/>
              <a:gd name="connsiteY23" fmla="*/ 307118 h 1961784"/>
              <a:gd name="connsiteX24" fmla="*/ 904172 w 2785398"/>
              <a:gd name="connsiteY24" fmla="*/ 229726 h 1961784"/>
              <a:gd name="connsiteX25" fmla="*/ 904275 w 2785398"/>
              <a:gd name="connsiteY25" fmla="*/ 229583 h 1961784"/>
              <a:gd name="connsiteX26" fmla="*/ 951771 w 2785398"/>
              <a:gd name="connsiteY26" fmla="*/ 163978 h 1961784"/>
              <a:gd name="connsiteX27" fmla="*/ 1448352 w 2785398"/>
              <a:gd name="connsiteY27" fmla="*/ 149383 h 1961784"/>
              <a:gd name="connsiteX28" fmla="*/ 1450779 w 2785398"/>
              <a:gd name="connsiteY28" fmla="*/ 145862 h 1961784"/>
              <a:gd name="connsiteX29" fmla="*/ 1486030 w 2785398"/>
              <a:gd name="connsiteY29" fmla="*/ 94717 h 1961784"/>
              <a:gd name="connsiteX30" fmla="*/ 1660396 w 2785398"/>
              <a:gd name="connsiteY30" fmla="*/ 2678 h 1961784"/>
              <a:gd name="connsiteX31" fmla="*/ 1716776 w 2785398"/>
              <a:gd name="connsiteY31" fmla="*/ 488 h 196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85398" h="1961784">
                <a:moveTo>
                  <a:pt x="1716776" y="488"/>
                </a:moveTo>
                <a:cubicBezTo>
                  <a:pt x="1772632" y="3717"/>
                  <a:pt x="1826147" y="22905"/>
                  <a:pt x="1870422" y="55346"/>
                </a:cubicBezTo>
                <a:lnTo>
                  <a:pt x="1920292" y="103255"/>
                </a:lnTo>
                <a:lnTo>
                  <a:pt x="1923375" y="106216"/>
                </a:lnTo>
                <a:cubicBezTo>
                  <a:pt x="1978994" y="43406"/>
                  <a:pt x="2057351" y="6962"/>
                  <a:pt x="2139142" y="1205"/>
                </a:cubicBezTo>
                <a:cubicBezTo>
                  <a:pt x="2188217" y="-2249"/>
                  <a:pt x="2238527" y="5345"/>
                  <a:pt x="2285904" y="24920"/>
                </a:cubicBezTo>
                <a:cubicBezTo>
                  <a:pt x="2382171" y="64683"/>
                  <a:pt x="2451199" y="147931"/>
                  <a:pt x="2469744" y="246702"/>
                </a:cubicBezTo>
                <a:lnTo>
                  <a:pt x="2470745" y="247098"/>
                </a:lnTo>
                <a:lnTo>
                  <a:pt x="2548480" y="277820"/>
                </a:lnTo>
                <a:cubicBezTo>
                  <a:pt x="2622032" y="317774"/>
                  <a:pt x="2678633" y="382967"/>
                  <a:pt x="2705678" y="461948"/>
                </a:cubicBezTo>
                <a:cubicBezTo>
                  <a:pt x="2731886" y="538387"/>
                  <a:pt x="2728151" y="621408"/>
                  <a:pt x="2695118" y="695351"/>
                </a:cubicBezTo>
                <a:cubicBezTo>
                  <a:pt x="2776317" y="796755"/>
                  <a:pt x="2804714" y="928208"/>
                  <a:pt x="2772260" y="1052218"/>
                </a:cubicBezTo>
                <a:cubicBezTo>
                  <a:pt x="2729117" y="1217079"/>
                  <a:pt x="2586295" y="1340544"/>
                  <a:pt x="2410890" y="1364601"/>
                </a:cubicBezTo>
                <a:cubicBezTo>
                  <a:pt x="2410053" y="1467503"/>
                  <a:pt x="2362853" y="1565095"/>
                  <a:pt x="2281525" y="1632274"/>
                </a:cubicBezTo>
                <a:cubicBezTo>
                  <a:pt x="2157956" y="1734359"/>
                  <a:pt x="1979461" y="1747477"/>
                  <a:pt x="1841081" y="1664683"/>
                </a:cubicBezTo>
                <a:cubicBezTo>
                  <a:pt x="1796329" y="1806894"/>
                  <a:pt x="1676494" y="1915607"/>
                  <a:pt x="1526331" y="1950240"/>
                </a:cubicBezTo>
                <a:cubicBezTo>
                  <a:pt x="1349381" y="1991047"/>
                  <a:pt x="1164704" y="1921508"/>
                  <a:pt x="1063543" y="1775938"/>
                </a:cubicBezTo>
                <a:cubicBezTo>
                  <a:pt x="824776" y="1914109"/>
                  <a:pt x="514662" y="1836444"/>
                  <a:pt x="376090" y="1603723"/>
                </a:cubicBezTo>
                <a:cubicBezTo>
                  <a:pt x="239964" y="1619020"/>
                  <a:pt x="112145" y="1537996"/>
                  <a:pt x="73832" y="1412080"/>
                </a:cubicBezTo>
                <a:cubicBezTo>
                  <a:pt x="46079" y="1320980"/>
                  <a:pt x="70612" y="1222662"/>
                  <a:pt x="138417" y="1153395"/>
                </a:cubicBezTo>
                <a:cubicBezTo>
                  <a:pt x="42215" y="1099062"/>
                  <a:pt x="-11359" y="994798"/>
                  <a:pt x="2034" y="887992"/>
                </a:cubicBezTo>
                <a:cubicBezTo>
                  <a:pt x="17746" y="762938"/>
                  <a:pt x="121160" y="664984"/>
                  <a:pt x="251104" y="652093"/>
                </a:cubicBezTo>
                <a:cubicBezTo>
                  <a:pt x="251877" y="650005"/>
                  <a:pt x="252714" y="647962"/>
                  <a:pt x="253487" y="645874"/>
                </a:cubicBezTo>
                <a:cubicBezTo>
                  <a:pt x="236036" y="522727"/>
                  <a:pt x="276732" y="398537"/>
                  <a:pt x="364435" y="307118"/>
                </a:cubicBezTo>
                <a:cubicBezTo>
                  <a:pt x="503007" y="162728"/>
                  <a:pt x="727672" y="130546"/>
                  <a:pt x="904172" y="229726"/>
                </a:cubicBezTo>
                <a:lnTo>
                  <a:pt x="904275" y="229583"/>
                </a:lnTo>
                <a:lnTo>
                  <a:pt x="951771" y="163978"/>
                </a:lnTo>
                <a:cubicBezTo>
                  <a:pt x="1078388" y="27843"/>
                  <a:pt x="1305127" y="13947"/>
                  <a:pt x="1448352" y="149383"/>
                </a:cubicBezTo>
                <a:lnTo>
                  <a:pt x="1450779" y="145862"/>
                </a:lnTo>
                <a:lnTo>
                  <a:pt x="1486030" y="94717"/>
                </a:lnTo>
                <a:cubicBezTo>
                  <a:pt x="1530026" y="45207"/>
                  <a:pt x="1591770" y="12006"/>
                  <a:pt x="1660396" y="2678"/>
                </a:cubicBezTo>
                <a:cubicBezTo>
                  <a:pt x="1679279" y="108"/>
                  <a:pt x="1698158" y="-589"/>
                  <a:pt x="1716776" y="488"/>
                </a:cubicBezTo>
                <a:close/>
              </a:path>
            </a:pathLst>
          </a:custGeom>
          <a:ln>
            <a:solidFill>
              <a:schemeClr val="bg1">
                <a:lumMod val="85000"/>
              </a:schemeClr>
            </a:solidFill>
          </a:ln>
        </p:spPr>
        <p:txBody>
          <a:bodyPr wrap="square">
            <a:noAutofit/>
          </a:bodyPr>
          <a:lstStyle/>
          <a:p>
            <a:endParaRPr lang="zh-CN" altLang="en-US"/>
          </a:p>
        </p:txBody>
      </p:sp>
    </p:spTree>
    <p:extLst>
      <p:ext uri="{BB962C8B-B14F-4D97-AF65-F5344CB8AC3E}">
        <p14:creationId xmlns:p14="http://schemas.microsoft.com/office/powerpoint/2010/main" val="16193926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24299"/>
          </a:xfrm>
          <a:prstGeom prst="rect">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624299"/>
            <a:ext cx="12192000" cy="624299"/>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0" y="1248597"/>
            <a:ext cx="12192000" cy="624299"/>
          </a:xfrm>
          <a:prstGeom prst="rect">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0" y="1872896"/>
            <a:ext cx="12192000" cy="624299"/>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2497194"/>
            <a:ext cx="12192000" cy="624299"/>
          </a:xfrm>
          <a:prstGeom prst="rect">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0" y="3121493"/>
            <a:ext cx="12192000" cy="624299"/>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0" y="3745791"/>
            <a:ext cx="12192000" cy="624299"/>
          </a:xfrm>
          <a:prstGeom prst="rect">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0" y="4370090"/>
            <a:ext cx="12192000" cy="624299"/>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0" y="4989746"/>
            <a:ext cx="12192000" cy="624299"/>
          </a:xfrm>
          <a:prstGeom prst="rect">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0" y="5614044"/>
            <a:ext cx="12192000" cy="624298"/>
          </a:xfrm>
          <a:prstGeom prst="rect">
            <a:avLst/>
          </a:prstGeom>
          <a:solidFill>
            <a:schemeClr val="bg1">
              <a:lumMod val="8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userDrawn="1"/>
        </p:nvSpPr>
        <p:spPr>
          <a:xfrm>
            <a:off x="0" y="6233702"/>
            <a:ext cx="12192000" cy="624298"/>
          </a:xfrm>
          <a:prstGeom prst="rect">
            <a:avLst/>
          </a:prstGeom>
          <a:solidFill>
            <a:schemeClr val="bg1">
              <a:lumMod val="9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Tree>
    <p:extLst>
      <p:ext uri="{BB962C8B-B14F-4D97-AF65-F5344CB8AC3E}">
        <p14:creationId xmlns:p14="http://schemas.microsoft.com/office/powerpoint/2010/main" val="23184335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9" r:id="rId3"/>
    <p:sldLayoutId id="2147483668" r:id="rId4"/>
    <p:sldLayoutId id="2147483667" r:id="rId5"/>
    <p:sldLayoutId id="2147483666" r:id="rId6"/>
    <p:sldLayoutId id="2147483665" r:id="rId7"/>
    <p:sldLayoutId id="2147483664" r:id="rId8"/>
    <p:sldLayoutId id="2147483663"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image" Target="../media/image16.emf"/><Relationship Id="rId7"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7.jpg"/><Relationship Id="rId5" Type="http://schemas.openxmlformats.org/officeDocument/2006/relationships/image" Target="../media/image6.jpg"/><Relationship Id="rId4" Type="http://schemas.openxmlformats.org/officeDocument/2006/relationships/image" Target="../media/image1.emf"/></Relationships>
</file>

<file path=ppt/slides/_rels/slide12.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notesSlide" Target="../notesSlides/notesSlide12.xml"/><Relationship Id="rId7"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1.emf"/></Relationships>
</file>

<file path=ppt/slides/_rels/slide14.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emf"/><Relationship Id="rId5" Type="http://schemas.openxmlformats.org/officeDocument/2006/relationships/image" Target="../media/image29.png"/><Relationship Id="rId4" Type="http://schemas.openxmlformats.org/officeDocument/2006/relationships/image" Target="../media/image28.emf"/></Relationships>
</file>

<file path=ppt/slides/_rels/slide1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emf"/></Relationships>
</file>

<file path=ppt/slides/_rels/slide1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7.xml"/><Relationship Id="rId1" Type="http://schemas.openxmlformats.org/officeDocument/2006/relationships/slideLayout" Target="../slideLayouts/slideLayout9.xml"/><Relationship Id="rId6" Type="http://schemas.openxmlformats.org/officeDocument/2006/relationships/image" Target="../media/image19.jpg"/><Relationship Id="rId5" Type="http://schemas.openxmlformats.org/officeDocument/2006/relationships/image" Target="../media/image6.jpg"/><Relationship Id="rId4" Type="http://schemas.openxmlformats.org/officeDocument/2006/relationships/image" Target="../media/image31.jpg"/></Relationships>
</file>

<file path=ppt/slides/_rels/slide18.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18" Type="http://schemas.openxmlformats.org/officeDocument/2006/relationships/tags" Target="../tags/tag20.xml"/><Relationship Id="rId3" Type="http://schemas.openxmlformats.org/officeDocument/2006/relationships/tags" Target="../tags/tag5.xml"/><Relationship Id="rId21" Type="http://schemas.openxmlformats.org/officeDocument/2006/relationships/slideLayout" Target="../slideLayouts/slideLayout2.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tags" Target="../tags/tag22.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image" Target="../media/image1.emf"/><Relationship Id="rId10" Type="http://schemas.openxmlformats.org/officeDocument/2006/relationships/tags" Target="../tags/tag12.xml"/><Relationship Id="rId19" Type="http://schemas.openxmlformats.org/officeDocument/2006/relationships/tags" Target="../tags/tag21.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tags" Target="../tags/tag25.xml"/><Relationship Id="rId7" Type="http://schemas.openxmlformats.org/officeDocument/2006/relationships/image" Target="../media/image32.jpeg"/><Relationship Id="rId12" Type="http://schemas.openxmlformats.org/officeDocument/2006/relationships/image" Target="../media/image1.emf"/><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notesSlide" Target="../notesSlides/notesSlide19.xml"/><Relationship Id="rId11" Type="http://schemas.openxmlformats.org/officeDocument/2006/relationships/image" Target="../media/image36.jpeg"/><Relationship Id="rId5" Type="http://schemas.openxmlformats.org/officeDocument/2006/relationships/slideLayout" Target="../slideLayouts/slideLayout2.xml"/><Relationship Id="rId10" Type="http://schemas.openxmlformats.org/officeDocument/2006/relationships/image" Target="../media/image35.jpeg"/><Relationship Id="rId4" Type="http://schemas.openxmlformats.org/officeDocument/2006/relationships/tags" Target="../tags/tag26.xml"/><Relationship Id="rId9" Type="http://schemas.openxmlformats.org/officeDocument/2006/relationships/image" Target="../media/image34.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emf"/></Relationships>
</file>

<file path=ppt/slides/_rels/slide2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emf"/><Relationship Id="rId5" Type="http://schemas.microsoft.com/office/2007/relationships/hdphoto" Target="../media/hdphoto1.wdp"/><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emf"/></Relationships>
</file>

<file path=ppt/slides/_rels/slide24.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40.emf"/><Relationship Id="rId7" Type="http://schemas.openxmlformats.org/officeDocument/2006/relationships/image" Target="../media/image44.em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emf"/></Relationships>
</file>

<file path=ppt/slides/_rels/slide25.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5.emf"/><Relationship Id="rId7" Type="http://schemas.openxmlformats.org/officeDocument/2006/relationships/image" Target="../media/image47.jpe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46.jpeg"/><Relationship Id="rId5" Type="http://schemas.openxmlformats.org/officeDocument/2006/relationships/image" Target="../media/image6.jpg"/><Relationship Id="rId4" Type="http://schemas.openxmlformats.org/officeDocument/2006/relationships/image" Target="../media/image1.emf"/></Relationships>
</file>

<file path=ppt/slides/_rels/slide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1.emf"/><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emf"/><Relationship Id="rId5" Type="http://schemas.openxmlformats.org/officeDocument/2006/relationships/image" Target="../media/image8.emf"/><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6.jpg"/><Relationship Id="rId5" Type="http://schemas.openxmlformats.org/officeDocument/2006/relationships/image" Target="../media/image10.jpg"/><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7"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633977" y="2279315"/>
            <a:ext cx="5724644" cy="1200329"/>
          </a:xfrm>
          <a:prstGeom prst="rect">
            <a:avLst/>
          </a:prstGeom>
          <a:noFill/>
        </p:spPr>
        <p:txBody>
          <a:bodyPr wrap="none" rtlCol="0">
            <a:prstTxWarp prst="textWave4">
              <a:avLst/>
            </a:prstTxWarp>
            <a:spAutoFit/>
          </a:bodyPr>
          <a:lstStyle/>
          <a:p>
            <a:pPr algn="ctr"/>
            <a:r>
              <a:rPr lang="zh-CN" altLang="en-US" sz="7200" b="1" dirty="0">
                <a:solidFill>
                  <a:schemeClr val="tx1">
                    <a:lumMod val="75000"/>
                    <a:lumOff val="25000"/>
                  </a:schemeClr>
                </a:solidFill>
                <a:latin typeface="汉仪夏日体W" panose="00020600040101010101" pitchFamily="18" charset="-122"/>
                <a:ea typeface="汉仪夏日体W" panose="00020600040101010101" pitchFamily="18" charset="-122"/>
              </a:rPr>
              <a:t>读书分享教育</a:t>
            </a:r>
          </a:p>
        </p:txBody>
      </p:sp>
      <p:pic>
        <p:nvPicPr>
          <p:cNvPr id="2" name="图片 1"/>
          <p:cNvPicPr>
            <a:picLocks noChangeAspect="1"/>
          </p:cNvPicPr>
          <p:nvPr/>
        </p:nvPicPr>
        <p:blipFill>
          <a:blip r:embed="rId5"/>
          <a:stretch>
            <a:fillRect/>
          </a:stretch>
        </p:blipFill>
        <p:spPr>
          <a:xfrm>
            <a:off x="634507" y="1066800"/>
            <a:ext cx="4446404" cy="4809964"/>
          </a:xfrm>
          <a:prstGeom prst="rect">
            <a:avLst/>
          </a:prstGeom>
        </p:spPr>
      </p:pic>
      <p:sp>
        <p:nvSpPr>
          <p:cNvPr id="6" name="文本框 5"/>
          <p:cNvSpPr txBox="1"/>
          <p:nvPr/>
        </p:nvSpPr>
        <p:spPr>
          <a:xfrm>
            <a:off x="5595877" y="2209465"/>
            <a:ext cx="5724644" cy="1200329"/>
          </a:xfrm>
          <a:prstGeom prst="rect">
            <a:avLst/>
          </a:prstGeom>
          <a:noFill/>
        </p:spPr>
        <p:txBody>
          <a:bodyPr wrap="none" rtlCol="0">
            <a:prstTxWarp prst="textWave4">
              <a:avLst/>
            </a:prstTxWarp>
            <a:spAutoFit/>
          </a:bodyPr>
          <a:lstStyle/>
          <a:p>
            <a:pPr algn="ctr"/>
            <a:r>
              <a:rPr lang="zh-CN" altLang="en-US" sz="7200" b="1" dirty="0">
                <a:pattFill prst="dkUpDiag">
                  <a:fgClr>
                    <a:srgbClr val="EE734C"/>
                  </a:fgClr>
                  <a:bgClr>
                    <a:srgbClr val="E94E1B"/>
                  </a:bgClr>
                </a:pattFill>
                <a:latin typeface="汉仪夏日体W" panose="00020600040101010101" pitchFamily="18" charset="-122"/>
                <a:ea typeface="汉仪夏日体W" panose="00020600040101010101" pitchFamily="18" charset="-122"/>
              </a:rPr>
              <a:t>读书分享教育</a:t>
            </a:r>
          </a:p>
        </p:txBody>
      </p:sp>
      <p:sp>
        <p:nvSpPr>
          <p:cNvPr id="7" name="矩形 6"/>
          <p:cNvSpPr/>
          <p:nvPr/>
        </p:nvSpPr>
        <p:spPr>
          <a:xfrm>
            <a:off x="6015018" y="3651890"/>
            <a:ext cx="4886361"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u="none" strike="noStrike" kern="1200" cap="none" spc="0" normalizeH="0" baseline="0" noProof="0" dirty="0">
                <a:ln>
                  <a:noFill/>
                </a:ln>
                <a:solidFill>
                  <a:schemeClr val="bg1">
                    <a:lumMod val="50000"/>
                  </a:schemeClr>
                </a:solidFill>
                <a:uLnTx/>
                <a:uFillTx/>
                <a:latin typeface="ChickenScratch AOE" panose="00000400000000000000" pitchFamily="2" charset="0"/>
                <a:ea typeface="等线" panose="02010600030101010101" pitchFamily="2" charset="-122"/>
                <a:cs typeface="Arial" panose="020B0604020202020204" pitchFamily="34" charset="0"/>
              </a:rPr>
              <a:t>D E S I G N E D   F O R   F E I   E R   S H E   J I</a:t>
            </a:r>
            <a:endParaRPr kumimoji="0" lang="zh-CN" altLang="en-US" sz="1600" u="none" strike="noStrike" kern="1200" cap="none" spc="0" normalizeH="0" baseline="0" noProof="0" dirty="0">
              <a:ln>
                <a:noFill/>
              </a:ln>
              <a:solidFill>
                <a:schemeClr val="bg1">
                  <a:lumMod val="50000"/>
                </a:schemeClr>
              </a:solidFill>
              <a:uLnTx/>
              <a:uFillTx/>
              <a:latin typeface="ChickenScratch AOE" panose="00000400000000000000" pitchFamily="2" charset="0"/>
              <a:ea typeface="等线" panose="02010600030101010101" pitchFamily="2" charset="-122"/>
              <a:cs typeface="Arial" panose="020B0604020202020204" pitchFamily="34" charset="0"/>
            </a:endParaRPr>
          </a:p>
        </p:txBody>
      </p:sp>
      <p:grpSp>
        <p:nvGrpSpPr>
          <p:cNvPr id="8" name="组合 7"/>
          <p:cNvGrpSpPr/>
          <p:nvPr/>
        </p:nvGrpSpPr>
        <p:grpSpPr>
          <a:xfrm>
            <a:off x="6123814" y="4326376"/>
            <a:ext cx="1318500" cy="387246"/>
            <a:chOff x="3761614" y="4346679"/>
            <a:chExt cx="1318500" cy="387246"/>
          </a:xfrm>
        </p:grpSpPr>
        <p:sp>
          <p:nvSpPr>
            <p:cNvPr id="9" name="矩形: 圆角 27"/>
            <p:cNvSpPr/>
            <p:nvPr/>
          </p:nvSpPr>
          <p:spPr>
            <a:xfrm>
              <a:off x="3761614" y="4346679"/>
              <a:ext cx="1318500" cy="387246"/>
            </a:xfrm>
            <a:prstGeom prst="roundRect">
              <a:avLst>
                <a:gd name="adj" fmla="val 50000"/>
              </a:avLst>
            </a:prstGeom>
            <a:solidFill>
              <a:srgbClr val="B17F4A"/>
            </a:solidFill>
            <a:ln>
              <a:noFill/>
            </a:ln>
            <a:effectLst>
              <a:innerShdw blurRad="508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10" name="文本框 9"/>
            <p:cNvSpPr txBox="1"/>
            <p:nvPr/>
          </p:nvSpPr>
          <p:spPr>
            <a:xfrm>
              <a:off x="3918162" y="4391129"/>
              <a:ext cx="1005403" cy="338554"/>
            </a:xfrm>
            <a:prstGeom prst="rect">
              <a:avLst/>
            </a:prstGeom>
            <a:noFill/>
          </p:spPr>
          <p:txBody>
            <a:bodyPr wrap="none" rtlCol="0">
              <a:spAutoFit/>
              <a:scene3d>
                <a:camera prst="orthographicFront"/>
                <a:lightRig rig="threePt" dir="t"/>
              </a:scene3d>
              <a:sp3d contourW="63500"/>
            </a:bodyPr>
            <a:lstStyle/>
            <a:p>
              <a:pPr algn="ctr"/>
              <a:r>
                <a:rPr lang="zh-CN" altLang="en-US" sz="1600" dirty="0">
                  <a:solidFill>
                    <a:schemeClr val="bg1"/>
                  </a:solidFill>
                  <a:latin typeface="造字工房悦黑体验版常规体" pitchFamily="2" charset="-122"/>
                  <a:ea typeface="造字工房悦黑体验版常规体" pitchFamily="2" charset="-122"/>
                </a:rPr>
                <a:t>课堂教育</a:t>
              </a:r>
            </a:p>
          </p:txBody>
        </p:sp>
      </p:grpSp>
      <p:grpSp>
        <p:nvGrpSpPr>
          <p:cNvPr id="11" name="组合 10"/>
          <p:cNvGrpSpPr/>
          <p:nvPr/>
        </p:nvGrpSpPr>
        <p:grpSpPr>
          <a:xfrm>
            <a:off x="7812857" y="4326376"/>
            <a:ext cx="1318500" cy="387246"/>
            <a:chOff x="5450657" y="4346679"/>
            <a:chExt cx="1318500" cy="387246"/>
          </a:xfrm>
        </p:grpSpPr>
        <p:sp>
          <p:nvSpPr>
            <p:cNvPr id="12" name="矩形: 圆角 116"/>
            <p:cNvSpPr/>
            <p:nvPr/>
          </p:nvSpPr>
          <p:spPr>
            <a:xfrm>
              <a:off x="5450657" y="4346679"/>
              <a:ext cx="1318500" cy="387246"/>
            </a:xfrm>
            <a:prstGeom prst="roundRect">
              <a:avLst>
                <a:gd name="adj" fmla="val 50000"/>
              </a:avLst>
            </a:prstGeom>
            <a:solidFill>
              <a:srgbClr val="21BF39"/>
            </a:solidFill>
            <a:ln>
              <a:noFill/>
            </a:ln>
            <a:effectLst>
              <a:innerShdw blurRad="508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13" name="文本框 12"/>
            <p:cNvSpPr txBox="1"/>
            <p:nvPr/>
          </p:nvSpPr>
          <p:spPr>
            <a:xfrm>
              <a:off x="5593298" y="4391129"/>
              <a:ext cx="1005403" cy="338554"/>
            </a:xfrm>
            <a:prstGeom prst="rect">
              <a:avLst/>
            </a:prstGeom>
            <a:noFill/>
          </p:spPr>
          <p:txBody>
            <a:bodyPr wrap="none" rtlCol="0">
              <a:spAutoFit/>
              <a:scene3d>
                <a:camera prst="orthographicFront"/>
                <a:lightRig rig="threePt" dir="t"/>
              </a:scene3d>
              <a:sp3d contourW="63500"/>
            </a:bodyPr>
            <a:lstStyle/>
            <a:p>
              <a:pPr algn="ctr"/>
              <a:r>
                <a:rPr lang="zh-CN" altLang="en-US" sz="1600" dirty="0">
                  <a:solidFill>
                    <a:schemeClr val="bg1"/>
                  </a:solidFill>
                  <a:latin typeface="造字工房悦黑体验版常规体" pitchFamily="2" charset="-122"/>
                  <a:ea typeface="造字工房悦黑体验版常规体" pitchFamily="2" charset="-122"/>
                </a:rPr>
                <a:t>学术报告</a:t>
              </a:r>
            </a:p>
          </p:txBody>
        </p:sp>
      </p:grpSp>
      <p:grpSp>
        <p:nvGrpSpPr>
          <p:cNvPr id="14" name="组合 13"/>
          <p:cNvGrpSpPr/>
          <p:nvPr/>
        </p:nvGrpSpPr>
        <p:grpSpPr>
          <a:xfrm>
            <a:off x="9501900" y="4326376"/>
            <a:ext cx="1318500" cy="387246"/>
            <a:chOff x="7139700" y="4346679"/>
            <a:chExt cx="1318500" cy="387246"/>
          </a:xfrm>
        </p:grpSpPr>
        <p:sp>
          <p:nvSpPr>
            <p:cNvPr id="15" name="矩形: 圆角 117"/>
            <p:cNvSpPr/>
            <p:nvPr/>
          </p:nvSpPr>
          <p:spPr>
            <a:xfrm>
              <a:off x="7139700" y="4346679"/>
              <a:ext cx="1318500" cy="387246"/>
            </a:xfrm>
            <a:prstGeom prst="roundRect">
              <a:avLst>
                <a:gd name="adj" fmla="val 50000"/>
              </a:avLst>
            </a:prstGeom>
            <a:solidFill>
              <a:srgbClr val="E94E1B"/>
            </a:solidFill>
            <a:ln>
              <a:noFill/>
            </a:ln>
            <a:effectLst>
              <a:innerShdw blurRad="508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16" name="文本框 15"/>
            <p:cNvSpPr txBox="1"/>
            <p:nvPr/>
          </p:nvSpPr>
          <p:spPr>
            <a:xfrm>
              <a:off x="7296248" y="4391129"/>
              <a:ext cx="1005403" cy="338554"/>
            </a:xfrm>
            <a:prstGeom prst="rect">
              <a:avLst/>
            </a:prstGeom>
            <a:noFill/>
          </p:spPr>
          <p:txBody>
            <a:bodyPr wrap="none" rtlCol="0">
              <a:spAutoFit/>
              <a:scene3d>
                <a:camera prst="orthographicFront"/>
                <a:lightRig rig="threePt" dir="t"/>
              </a:scene3d>
              <a:sp3d contourW="63500"/>
            </a:bodyPr>
            <a:lstStyle/>
            <a:p>
              <a:pPr algn="ctr"/>
              <a:r>
                <a:rPr lang="zh-CN" altLang="en-US" sz="1600" dirty="0">
                  <a:solidFill>
                    <a:schemeClr val="bg1"/>
                  </a:solidFill>
                  <a:latin typeface="造字工房悦黑体验版常规体" pitchFamily="2" charset="-122"/>
                  <a:ea typeface="造字工房悦黑体验版常规体" pitchFamily="2" charset="-122"/>
                </a:rPr>
                <a:t>毕业答辩</a:t>
              </a:r>
            </a:p>
          </p:txBody>
        </p:sp>
      </p:grpSp>
      <p:pic>
        <p:nvPicPr>
          <p:cNvPr id="18" name="14.The Pirate That Should Not Be (Remixed By Photek).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7930" y="-298450"/>
            <a:ext cx="609600" cy="609600"/>
          </a:xfrm>
          <a:prstGeom prst="rect">
            <a:avLst/>
          </a:prstGeom>
        </p:spPr>
      </p:pic>
    </p:spTree>
    <p:extLst>
      <p:ext uri="{BB962C8B-B14F-4D97-AF65-F5344CB8AC3E}">
        <p14:creationId xmlns:p14="http://schemas.microsoft.com/office/powerpoint/2010/main" val="234626581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31" presetClass="entr" presetSubtype="0" fill="hold" grpId="0" nodeType="afterEffect">
                                  <p:stCondLst>
                                    <p:cond delay="0"/>
                                  </p:stCondLst>
                                  <p:iterate type="lt">
                                    <p:tmPct val="5000"/>
                                  </p:iterate>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par>
                                <p:cTn id="19" presetID="31" presetClass="entr" presetSubtype="0" fill="hold" grpId="0" nodeType="withEffect">
                                  <p:stCondLst>
                                    <p:cond delay="0"/>
                                  </p:stCondLst>
                                  <p:iterate type="lt">
                                    <p:tmPct val="5000"/>
                                  </p:iterate>
                                  <p:childTnLst>
                                    <p:set>
                                      <p:cBhvr>
                                        <p:cTn id="20" dur="1" fill="hold">
                                          <p:stCondLst>
                                            <p:cond delay="0"/>
                                          </p:stCondLst>
                                        </p:cTn>
                                        <p:tgtEl>
                                          <p:spTgt spid="17"/>
                                        </p:tgtEl>
                                        <p:attrNameLst>
                                          <p:attrName>style.visibility</p:attrName>
                                        </p:attrNameLst>
                                      </p:cBhvr>
                                      <p:to>
                                        <p:strVal val="visible"/>
                                      </p:to>
                                    </p:set>
                                    <p:anim calcmode="lin" valueType="num">
                                      <p:cBhvr>
                                        <p:cTn id="21" dur="1000" fill="hold"/>
                                        <p:tgtEl>
                                          <p:spTgt spid="17"/>
                                        </p:tgtEl>
                                        <p:attrNameLst>
                                          <p:attrName>ppt_w</p:attrName>
                                        </p:attrNameLst>
                                      </p:cBhvr>
                                      <p:tavLst>
                                        <p:tav tm="0">
                                          <p:val>
                                            <p:fltVal val="0"/>
                                          </p:val>
                                        </p:tav>
                                        <p:tav tm="100000">
                                          <p:val>
                                            <p:strVal val="#ppt_w"/>
                                          </p:val>
                                        </p:tav>
                                      </p:tavLst>
                                    </p:anim>
                                    <p:anim calcmode="lin" valueType="num">
                                      <p:cBhvr>
                                        <p:cTn id="22" dur="1000" fill="hold"/>
                                        <p:tgtEl>
                                          <p:spTgt spid="17"/>
                                        </p:tgtEl>
                                        <p:attrNameLst>
                                          <p:attrName>ppt_h</p:attrName>
                                        </p:attrNameLst>
                                      </p:cBhvr>
                                      <p:tavLst>
                                        <p:tav tm="0">
                                          <p:val>
                                            <p:fltVal val="0"/>
                                          </p:val>
                                        </p:tav>
                                        <p:tav tm="100000">
                                          <p:val>
                                            <p:strVal val="#ppt_h"/>
                                          </p:val>
                                        </p:tav>
                                      </p:tavLst>
                                    </p:anim>
                                    <p:anim calcmode="lin" valueType="num">
                                      <p:cBhvr>
                                        <p:cTn id="23" dur="1000" fill="hold"/>
                                        <p:tgtEl>
                                          <p:spTgt spid="17"/>
                                        </p:tgtEl>
                                        <p:attrNameLst>
                                          <p:attrName>style.rotation</p:attrName>
                                        </p:attrNameLst>
                                      </p:cBhvr>
                                      <p:tavLst>
                                        <p:tav tm="0">
                                          <p:val>
                                            <p:fltVal val="90"/>
                                          </p:val>
                                        </p:tav>
                                        <p:tav tm="100000">
                                          <p:val>
                                            <p:fltVal val="0"/>
                                          </p:val>
                                        </p:tav>
                                      </p:tavLst>
                                    </p:anim>
                                    <p:animEffect transition="in" filter="fade">
                                      <p:cBhvr>
                                        <p:cTn id="24" dur="1000"/>
                                        <p:tgtEl>
                                          <p:spTgt spid="17"/>
                                        </p:tgtEl>
                                      </p:cBhvr>
                                    </p:animEffect>
                                  </p:childTnLst>
                                </p:cTn>
                              </p:par>
                            </p:childTnLst>
                          </p:cTn>
                        </p:par>
                        <p:par>
                          <p:cTn id="25" fill="hold">
                            <p:stCondLst>
                              <p:cond delay="22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7"/>
                                        </p:tgtEl>
                                        <p:attrNameLst>
                                          <p:attrName>ppt_y</p:attrName>
                                        </p:attrNameLst>
                                      </p:cBhvr>
                                      <p:tavLst>
                                        <p:tav tm="0">
                                          <p:val>
                                            <p:strVal val="#ppt_y"/>
                                          </p:val>
                                        </p:tav>
                                        <p:tav tm="100000">
                                          <p:val>
                                            <p:strVal val="#ppt_y"/>
                                          </p:val>
                                        </p:tav>
                                      </p:tavLst>
                                    </p:anim>
                                    <p:anim calcmode="lin" valueType="num">
                                      <p:cBhvr>
                                        <p:cTn id="3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7"/>
                                        </p:tgtEl>
                                      </p:cBhvr>
                                    </p:animEffect>
                                  </p:childTnLst>
                                </p:cTn>
                              </p:par>
                            </p:childTnLst>
                          </p:cTn>
                        </p:par>
                        <p:par>
                          <p:cTn id="33" fill="hold">
                            <p:stCondLst>
                              <p:cond delay="3750"/>
                            </p:stCondLst>
                            <p:childTnLst>
                              <p:par>
                                <p:cTn id="34" presetID="37"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900" decel="100000" fill="hold"/>
                                        <p:tgtEl>
                                          <p:spTgt spid="8"/>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900" decel="100000" fill="hold"/>
                                        <p:tgtEl>
                                          <p:spTgt spid="11"/>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900" decel="100000" fill="hold"/>
                                        <p:tgtEl>
                                          <p:spTgt spid="14"/>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fill="hold" display="0">
                  <p:stCondLst>
                    <p:cond delay="indefinite"/>
                  </p:stCondLst>
                  <p:endCondLst>
                    <p:cond evt="onStopAudio" delay="0">
                      <p:tgtEl>
                        <p:sldTgt/>
                      </p:tgtEl>
                    </p:cond>
                  </p:endCondLst>
                </p:cTn>
                <p:tgtEl>
                  <p:spTgt spid="18"/>
                </p:tgtEl>
              </p:cMediaNode>
            </p:audio>
          </p:childTnLst>
        </p:cTn>
      </p:par>
    </p:tnLst>
    <p:bldLst>
      <p:bldP spid="17"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3679" y="2836048"/>
            <a:ext cx="5724644" cy="923330"/>
          </a:xfrm>
          <a:prstGeom prst="rect">
            <a:avLst/>
          </a:prstGeom>
          <a:noFill/>
        </p:spPr>
        <p:txBody>
          <a:bodyPr wrap="none" rtlCol="0">
            <a:spAutoFit/>
            <a:scene3d>
              <a:camera prst="orthographicFront"/>
              <a:lightRig rig="threePt" dir="t"/>
            </a:scene3d>
            <a:sp3d contourW="12700"/>
          </a:bodyPr>
          <a:lstStyle/>
          <a:p>
            <a:pPr algn="ctr"/>
            <a:r>
              <a:rPr lang="zh-CN" altLang="en-US" sz="5400" b="1" dirty="0">
                <a:solidFill>
                  <a:schemeClr val="tx1">
                    <a:lumMod val="75000"/>
                    <a:lumOff val="25000"/>
                  </a:schemeClr>
                </a:solidFill>
                <a:latin typeface="汉仪夏日体W" panose="00020600040101010101" pitchFamily="18" charset="-122"/>
                <a:ea typeface="汉仪夏日体W" panose="00020600040101010101" pitchFamily="18" charset="-122"/>
              </a:rPr>
              <a:t>标题文字添加此处</a:t>
            </a:r>
          </a:p>
        </p:txBody>
      </p:sp>
      <p:sp>
        <p:nvSpPr>
          <p:cNvPr id="3" name="文本框 2"/>
          <p:cNvSpPr txBox="1"/>
          <p:nvPr/>
        </p:nvSpPr>
        <p:spPr>
          <a:xfrm>
            <a:off x="3628373" y="4015124"/>
            <a:ext cx="4935255" cy="479106"/>
          </a:xfrm>
          <a:prstGeom prst="rect">
            <a:avLst/>
          </a:prstGeom>
          <a:noFill/>
        </p:spPr>
        <p:txBody>
          <a:bodyPr wrap="square" rtlCol="0">
            <a:spAutoFit/>
          </a:bodyPr>
          <a:lstStyle/>
          <a:p>
            <a:pPr algn="ct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 or print the presentation and make it into a film to be used in a wider field</a:t>
            </a:r>
          </a:p>
        </p:txBody>
      </p:sp>
      <p:sp>
        <p:nvSpPr>
          <p:cNvPr id="4" name="文本框 3"/>
          <p:cNvSpPr txBox="1"/>
          <p:nvPr/>
        </p:nvSpPr>
        <p:spPr>
          <a:xfrm>
            <a:off x="4887175" y="1971418"/>
            <a:ext cx="2417650" cy="707886"/>
          </a:xfrm>
          <a:prstGeom prst="rect">
            <a:avLst/>
          </a:prstGeom>
          <a:noFill/>
        </p:spPr>
        <p:txBody>
          <a:bodyPr wrap="none" rtlCol="0">
            <a:spAutoFit/>
            <a:scene3d>
              <a:camera prst="orthographicFront"/>
              <a:lightRig rig="threePt" dir="t"/>
            </a:scene3d>
            <a:sp3d contourW="12700"/>
          </a:bodyPr>
          <a:lstStyle/>
          <a:p>
            <a:pPr algn="ctr"/>
            <a:r>
              <a:rPr lang="en-US" altLang="zh-CN" sz="4000" b="1" dirty="0">
                <a:solidFill>
                  <a:srgbClr val="E94E1B"/>
                </a:solidFill>
                <a:latin typeface="汉仪夏日体W" panose="00020600040101010101" pitchFamily="18" charset="-122"/>
                <a:ea typeface="汉仪夏日体W" panose="00020600040101010101" pitchFamily="18" charset="-122"/>
              </a:rPr>
              <a:t>PART 02</a:t>
            </a:r>
            <a:endParaRPr lang="zh-CN" altLang="en-US" sz="4000" b="1" dirty="0">
              <a:solidFill>
                <a:srgbClr val="E94E1B"/>
              </a:solidFill>
              <a:latin typeface="汉仪夏日体W" panose="00020600040101010101" pitchFamily="18" charset="-122"/>
              <a:ea typeface="汉仪夏日体W" panose="00020600040101010101" pitchFamily="18" charset="-122"/>
            </a:endParaRPr>
          </a:p>
        </p:txBody>
      </p:sp>
      <p:pic>
        <p:nvPicPr>
          <p:cNvPr id="5" name="图片 4"/>
          <p:cNvPicPr>
            <a:picLocks noChangeAspect="1"/>
          </p:cNvPicPr>
          <p:nvPr/>
        </p:nvPicPr>
        <p:blipFill rotWithShape="1">
          <a:blip r:embed="rId3"/>
          <a:srcRect r="50000"/>
          <a:stretch/>
        </p:blipFill>
        <p:spPr>
          <a:xfrm>
            <a:off x="9802109" y="898639"/>
            <a:ext cx="2389891" cy="5170601"/>
          </a:xfrm>
          <a:prstGeom prst="rect">
            <a:avLst/>
          </a:prstGeom>
        </p:spPr>
      </p:pic>
      <p:pic>
        <p:nvPicPr>
          <p:cNvPr id="6" name="图片 5"/>
          <p:cNvPicPr>
            <a:picLocks noChangeAspect="1"/>
          </p:cNvPicPr>
          <p:nvPr/>
        </p:nvPicPr>
        <p:blipFill rotWithShape="1">
          <a:blip r:embed="rId3"/>
          <a:srcRect l="50452"/>
          <a:stretch/>
        </p:blipFill>
        <p:spPr>
          <a:xfrm>
            <a:off x="0" y="898639"/>
            <a:ext cx="2368280" cy="5170601"/>
          </a:xfrm>
          <a:prstGeom prst="rect">
            <a:avLst/>
          </a:prstGeom>
        </p:spPr>
      </p:pic>
    </p:spTree>
    <p:extLst>
      <p:ext uri="{BB962C8B-B14F-4D97-AF65-F5344CB8AC3E}">
        <p14:creationId xmlns:p14="http://schemas.microsoft.com/office/powerpoint/2010/main" val="262659350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par>
                          <p:cTn id="25" fill="hold">
                            <p:stCondLst>
                              <p:cond delay="2000"/>
                            </p:stCondLst>
                            <p:childTnLst>
                              <p:par>
                                <p:cTn id="26" presetID="14" presetClass="entr" presetSubtype="1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randombar(horizontal)">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rot="19159569">
            <a:off x="8030153" y="1759977"/>
            <a:ext cx="2755248" cy="2654508"/>
          </a:xfrm>
          <a:prstGeom prst="rect">
            <a:avLst/>
          </a:prstGeom>
        </p:spPr>
      </p:pic>
      <p:grpSp>
        <p:nvGrpSpPr>
          <p:cNvPr id="3" name="组合 2"/>
          <p:cNvGrpSpPr/>
          <p:nvPr/>
        </p:nvGrpSpPr>
        <p:grpSpPr>
          <a:xfrm>
            <a:off x="8093050" y="4436514"/>
            <a:ext cx="2629456" cy="1262920"/>
            <a:chOff x="1478087" y="4745821"/>
            <a:chExt cx="2629456" cy="1262920"/>
          </a:xfrm>
        </p:grpSpPr>
        <p:sp>
          <p:nvSpPr>
            <p:cNvPr id="4" name="矩形 3"/>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5" name="矩形 4"/>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11" name="组合 10"/>
          <p:cNvGrpSpPr/>
          <p:nvPr/>
        </p:nvGrpSpPr>
        <p:grpSpPr>
          <a:xfrm>
            <a:off x="464573" y="261259"/>
            <a:ext cx="6054641" cy="978126"/>
            <a:chOff x="464573" y="261259"/>
            <a:chExt cx="6054641" cy="978126"/>
          </a:xfrm>
        </p:grpSpPr>
        <p:pic>
          <p:nvPicPr>
            <p:cNvPr id="12" name="图片 11"/>
            <p:cNvPicPr>
              <a:picLocks noChangeAspect="1"/>
            </p:cNvPicPr>
            <p:nvPr/>
          </p:nvPicPr>
          <p:blipFill>
            <a:blip r:embed="rId4"/>
            <a:stretch>
              <a:fillRect/>
            </a:stretch>
          </p:blipFill>
          <p:spPr>
            <a:xfrm>
              <a:off x="464573" y="261259"/>
              <a:ext cx="904194" cy="978126"/>
            </a:xfrm>
            <a:prstGeom prst="rect">
              <a:avLst/>
            </a:prstGeom>
          </p:spPr>
        </p:pic>
        <p:sp>
          <p:nvSpPr>
            <p:cNvPr id="13" name="文本框 12"/>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14" name="文本框 13"/>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pic>
        <p:nvPicPr>
          <p:cNvPr id="20" name="图片占位符 19"/>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8122" b="8122"/>
          <a:stretch>
            <a:fillRect/>
          </a:stretch>
        </p:blipFill>
        <p:spPr/>
      </p:pic>
      <p:pic>
        <p:nvPicPr>
          <p:cNvPr id="22" name="图片占位符 21"/>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t="8605" b="8605"/>
          <a:stretch>
            <a:fillRect/>
          </a:stretch>
        </p:blipFill>
        <p:spPr/>
      </p:pic>
      <p:pic>
        <p:nvPicPr>
          <p:cNvPr id="19" name="图片占位符 18"/>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t="18939" b="18939"/>
          <a:stretch>
            <a:fillRect/>
          </a:stretch>
        </p:blipFill>
        <p:spPr/>
      </p:pic>
      <p:pic>
        <p:nvPicPr>
          <p:cNvPr id="21" name="图片占位符 20"/>
          <p:cNvPicPr>
            <a:picLocks noGrp="1" noChangeAspect="1"/>
          </p:cNvPicPr>
          <p:nvPr>
            <p:ph type="pic" sz="quarter" idx="13"/>
          </p:nvPr>
        </p:nvPicPr>
        <p:blipFill>
          <a:blip r:embed="rId8" cstate="print">
            <a:extLst>
              <a:ext uri="{28A0092B-C50C-407E-A947-70E740481C1C}">
                <a14:useLocalDpi xmlns:a14="http://schemas.microsoft.com/office/drawing/2010/main" val="0"/>
              </a:ext>
            </a:extLst>
          </a:blip>
          <a:srcRect t="6505" b="6505"/>
          <a:stretch>
            <a:fillRect/>
          </a:stretch>
        </p:blipFill>
        <p:spPr/>
      </p:pic>
    </p:spTree>
    <p:extLst>
      <p:ext uri="{BB962C8B-B14F-4D97-AF65-F5344CB8AC3E}">
        <p14:creationId xmlns:p14="http://schemas.microsoft.com/office/powerpoint/2010/main" val="340349767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par>
                                <p:cTn id="15" presetID="53" presetClass="entr" presetSubtype="16"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childTnLst>
                          </p:cTn>
                        </p:par>
                        <p:par>
                          <p:cTn id="25" fill="hold">
                            <p:stCondLst>
                              <p:cond delay="500"/>
                            </p:stCondLst>
                            <p:childTnLst>
                              <p:par>
                                <p:cTn id="26" presetID="42"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2" presetClass="entr" presetSubtype="1"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wipe(up)">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Title_1">
            <a:extLst>
              <a:ext uri="{FF2B5EF4-FFF2-40B4-BE49-F238E27FC236}">
                <a16:creationId xmlns:a16="http://schemas.microsoft.com/office/drawing/2014/main" id="{7CFAA25D-4FAF-4299-B151-6CE5DA32A6C3}"/>
              </a:ext>
            </a:extLst>
          </p:cNvPr>
          <p:cNvSpPr>
            <a:spLocks/>
          </p:cNvSpPr>
          <p:nvPr>
            <p:custDataLst>
              <p:tags r:id="rId1"/>
            </p:custDataLst>
          </p:nvPr>
        </p:nvSpPr>
        <p:spPr bwMode="auto">
          <a:xfrm>
            <a:off x="5648324" y="3457403"/>
            <a:ext cx="914402" cy="915516"/>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E94E1B"/>
          </a:solidFill>
          <a:ln>
            <a:noFill/>
          </a:ln>
          <a:extLst/>
        </p:spPr>
        <p:txBody>
          <a:bodyPr lIns="0" tIns="0" rIns="0" bIns="0"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defRPr/>
            </a:pPr>
            <a:endParaRPr lang="zh-CN" altLang="en-US" sz="1800" dirty="0">
              <a:solidFill>
                <a:srgbClr val="FFFFFF"/>
              </a:solidFill>
              <a:latin typeface="Century Gothic" panose="020B0502020202020204" pitchFamily="34" charset="0"/>
              <a:ea typeface="汉仪夏日体W" panose="00020600040101010101" pitchFamily="18" charset="-122"/>
            </a:endParaRPr>
          </a:p>
        </p:txBody>
      </p:sp>
      <p:grpSp>
        <p:nvGrpSpPr>
          <p:cNvPr id="3" name="组合 2">
            <a:extLst>
              <a:ext uri="{FF2B5EF4-FFF2-40B4-BE49-F238E27FC236}">
                <a16:creationId xmlns:a16="http://schemas.microsoft.com/office/drawing/2014/main" id="{503B9277-D485-4C76-A661-439799AE3881}"/>
              </a:ext>
            </a:extLst>
          </p:cNvPr>
          <p:cNvGrpSpPr/>
          <p:nvPr/>
        </p:nvGrpSpPr>
        <p:grpSpPr>
          <a:xfrm>
            <a:off x="1222021" y="2267066"/>
            <a:ext cx="2788004" cy="962022"/>
            <a:chOff x="874713" y="1690821"/>
            <a:chExt cx="2788004" cy="962022"/>
          </a:xfrm>
        </p:grpSpPr>
        <p:sp>
          <p:nvSpPr>
            <p:cNvPr id="4" name="矩形 3">
              <a:extLst>
                <a:ext uri="{FF2B5EF4-FFF2-40B4-BE49-F238E27FC236}">
                  <a16:creationId xmlns:a16="http://schemas.microsoft.com/office/drawing/2014/main" id="{F432E7BC-D06E-4269-A14A-C6A14662E91E}"/>
                </a:ext>
              </a:extLst>
            </p:cNvPr>
            <p:cNvSpPr/>
            <p:nvPr/>
          </p:nvSpPr>
          <p:spPr>
            <a:xfrm>
              <a:off x="874713" y="2043445"/>
              <a:ext cx="2788004"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a:t>
              </a:r>
            </a:p>
          </p:txBody>
        </p:sp>
        <p:sp>
          <p:nvSpPr>
            <p:cNvPr id="5" name="矩形 4">
              <a:extLst>
                <a:ext uri="{FF2B5EF4-FFF2-40B4-BE49-F238E27FC236}">
                  <a16:creationId xmlns:a16="http://schemas.microsoft.com/office/drawing/2014/main" id="{CD2CC4FB-A471-48DD-82D4-89552900CAD2}"/>
                </a:ext>
              </a:extLst>
            </p:cNvPr>
            <p:cNvSpPr/>
            <p:nvPr/>
          </p:nvSpPr>
          <p:spPr>
            <a:xfrm>
              <a:off x="1420743" y="169082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grpSp>
        <p:nvGrpSpPr>
          <p:cNvPr id="6" name="组合 5">
            <a:extLst>
              <a:ext uri="{FF2B5EF4-FFF2-40B4-BE49-F238E27FC236}">
                <a16:creationId xmlns:a16="http://schemas.microsoft.com/office/drawing/2014/main" id="{01DBEC06-0174-4805-AD8C-81CFE1581962}"/>
              </a:ext>
            </a:extLst>
          </p:cNvPr>
          <p:cNvGrpSpPr/>
          <p:nvPr/>
        </p:nvGrpSpPr>
        <p:grpSpPr>
          <a:xfrm>
            <a:off x="1222021" y="4543114"/>
            <a:ext cx="2788004" cy="962022"/>
            <a:chOff x="874713" y="1690821"/>
            <a:chExt cx="2788004" cy="962022"/>
          </a:xfrm>
        </p:grpSpPr>
        <p:sp>
          <p:nvSpPr>
            <p:cNvPr id="7" name="矩形 6">
              <a:extLst>
                <a:ext uri="{FF2B5EF4-FFF2-40B4-BE49-F238E27FC236}">
                  <a16:creationId xmlns:a16="http://schemas.microsoft.com/office/drawing/2014/main" id="{9D5C258B-C4D7-4AD6-95C4-ED9223568322}"/>
                </a:ext>
              </a:extLst>
            </p:cNvPr>
            <p:cNvSpPr/>
            <p:nvPr/>
          </p:nvSpPr>
          <p:spPr>
            <a:xfrm>
              <a:off x="874713" y="2043445"/>
              <a:ext cx="2788004"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a:t>
              </a:r>
            </a:p>
          </p:txBody>
        </p:sp>
        <p:sp>
          <p:nvSpPr>
            <p:cNvPr id="8" name="矩形 7">
              <a:extLst>
                <a:ext uri="{FF2B5EF4-FFF2-40B4-BE49-F238E27FC236}">
                  <a16:creationId xmlns:a16="http://schemas.microsoft.com/office/drawing/2014/main" id="{88997B16-B1F2-406E-B2BD-59674D449D55}"/>
                </a:ext>
              </a:extLst>
            </p:cNvPr>
            <p:cNvSpPr/>
            <p:nvPr/>
          </p:nvSpPr>
          <p:spPr>
            <a:xfrm>
              <a:off x="1420743" y="169082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grpSp>
        <p:nvGrpSpPr>
          <p:cNvPr id="9" name="组合 8">
            <a:extLst>
              <a:ext uri="{FF2B5EF4-FFF2-40B4-BE49-F238E27FC236}">
                <a16:creationId xmlns:a16="http://schemas.microsoft.com/office/drawing/2014/main" id="{8851FBB4-ED39-43BF-84FC-C042CF583285}"/>
              </a:ext>
            </a:extLst>
          </p:cNvPr>
          <p:cNvGrpSpPr/>
          <p:nvPr/>
        </p:nvGrpSpPr>
        <p:grpSpPr>
          <a:xfrm>
            <a:off x="8238771" y="2267066"/>
            <a:ext cx="2788004" cy="962022"/>
            <a:chOff x="874713" y="1690821"/>
            <a:chExt cx="2788004" cy="962022"/>
          </a:xfrm>
        </p:grpSpPr>
        <p:sp>
          <p:nvSpPr>
            <p:cNvPr id="10" name="矩形 9">
              <a:extLst>
                <a:ext uri="{FF2B5EF4-FFF2-40B4-BE49-F238E27FC236}">
                  <a16:creationId xmlns:a16="http://schemas.microsoft.com/office/drawing/2014/main" id="{E648F7D7-4D25-4029-9786-199C11EAD790}"/>
                </a:ext>
              </a:extLst>
            </p:cNvPr>
            <p:cNvSpPr/>
            <p:nvPr/>
          </p:nvSpPr>
          <p:spPr>
            <a:xfrm>
              <a:off x="874713" y="2043445"/>
              <a:ext cx="278800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a:t>
              </a:r>
            </a:p>
          </p:txBody>
        </p:sp>
        <p:sp>
          <p:nvSpPr>
            <p:cNvPr id="11" name="矩形 10">
              <a:extLst>
                <a:ext uri="{FF2B5EF4-FFF2-40B4-BE49-F238E27FC236}">
                  <a16:creationId xmlns:a16="http://schemas.microsoft.com/office/drawing/2014/main" id="{6F8E17C8-E8B0-4993-9462-225F726B16B0}"/>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grpSp>
        <p:nvGrpSpPr>
          <p:cNvPr id="12" name="组合 11">
            <a:extLst>
              <a:ext uri="{FF2B5EF4-FFF2-40B4-BE49-F238E27FC236}">
                <a16:creationId xmlns:a16="http://schemas.microsoft.com/office/drawing/2014/main" id="{EF5A8651-D03C-46B7-8782-2CEC1BC5B3B1}"/>
              </a:ext>
            </a:extLst>
          </p:cNvPr>
          <p:cNvGrpSpPr/>
          <p:nvPr/>
        </p:nvGrpSpPr>
        <p:grpSpPr>
          <a:xfrm>
            <a:off x="8238771" y="4543114"/>
            <a:ext cx="2788004" cy="962022"/>
            <a:chOff x="874713" y="1690821"/>
            <a:chExt cx="2788004" cy="962022"/>
          </a:xfrm>
        </p:grpSpPr>
        <p:sp>
          <p:nvSpPr>
            <p:cNvPr id="13" name="矩形 12">
              <a:extLst>
                <a:ext uri="{FF2B5EF4-FFF2-40B4-BE49-F238E27FC236}">
                  <a16:creationId xmlns:a16="http://schemas.microsoft.com/office/drawing/2014/main" id="{9EE0C0CC-B78D-4A6A-B3F6-FAB33B1720E2}"/>
                </a:ext>
              </a:extLst>
            </p:cNvPr>
            <p:cNvSpPr/>
            <p:nvPr/>
          </p:nvSpPr>
          <p:spPr>
            <a:xfrm>
              <a:off x="874713" y="2043445"/>
              <a:ext cx="2788004"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a:t>
              </a:r>
            </a:p>
          </p:txBody>
        </p:sp>
        <p:sp>
          <p:nvSpPr>
            <p:cNvPr id="14" name="矩形 13">
              <a:extLst>
                <a:ext uri="{FF2B5EF4-FFF2-40B4-BE49-F238E27FC236}">
                  <a16:creationId xmlns:a16="http://schemas.microsoft.com/office/drawing/2014/main" id="{8A6E66F7-C8ED-4F35-A410-C51642D232DF}"/>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pic>
        <p:nvPicPr>
          <p:cNvPr id="15" name="图片占位符 7">
            <a:extLst>
              <a:ext uri="{FF2B5EF4-FFF2-40B4-BE49-F238E27FC236}">
                <a16:creationId xmlns:a16="http://schemas.microsoft.com/office/drawing/2014/main" id="{8F654526-BA61-41C2-9661-F2BEBC56A6FE}"/>
              </a:ext>
            </a:extLst>
          </p:cNvPr>
          <p:cNvPicPr>
            <a:picLocks noChangeAspect="1"/>
          </p:cNvPicPr>
          <p:nvPr/>
        </p:nvPicPr>
        <p:blipFill>
          <a:blip r:embed="rId4" cstate="print">
            <a:extLst>
              <a:ext uri="{28A0092B-C50C-407E-A947-70E740481C1C}">
                <a14:useLocalDpi xmlns:a14="http://schemas.microsoft.com/office/drawing/2010/main" val="0"/>
              </a:ext>
            </a:extLst>
          </a:blip>
          <a:srcRect l="11181" r="11181"/>
          <a:stretch>
            <a:fillRect/>
          </a:stretch>
        </p:blipFill>
        <p:spPr>
          <a:xfrm>
            <a:off x="4229457" y="2156978"/>
            <a:ext cx="1379856" cy="1377638"/>
          </a:xfrm>
          <a:custGeom>
            <a:avLst/>
            <a:gdLst>
              <a:gd name="connsiteX0" fmla="*/ 518833 w 1037666"/>
              <a:gd name="connsiteY0" fmla="*/ 0 h 1035998"/>
              <a:gd name="connsiteX1" fmla="*/ 1037666 w 1037666"/>
              <a:gd name="connsiteY1" fmla="*/ 517999 h 1035998"/>
              <a:gd name="connsiteX2" fmla="*/ 518833 w 1037666"/>
              <a:gd name="connsiteY2" fmla="*/ 1035998 h 1035998"/>
              <a:gd name="connsiteX3" fmla="*/ 0 w 1037666"/>
              <a:gd name="connsiteY3" fmla="*/ 517999 h 1035998"/>
              <a:gd name="connsiteX4" fmla="*/ 518833 w 1037666"/>
              <a:gd name="connsiteY4" fmla="*/ 0 h 1035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666" h="1035998">
                <a:moveTo>
                  <a:pt x="518833" y="0"/>
                </a:moveTo>
                <a:cubicBezTo>
                  <a:pt x="805377" y="0"/>
                  <a:pt x="1037666" y="231916"/>
                  <a:pt x="1037666" y="517999"/>
                </a:cubicBezTo>
                <a:cubicBezTo>
                  <a:pt x="1037666" y="804082"/>
                  <a:pt x="805377" y="1035998"/>
                  <a:pt x="518833" y="1035998"/>
                </a:cubicBezTo>
                <a:cubicBezTo>
                  <a:pt x="232289" y="1035998"/>
                  <a:pt x="0" y="804082"/>
                  <a:pt x="0" y="517999"/>
                </a:cubicBezTo>
                <a:cubicBezTo>
                  <a:pt x="0" y="231916"/>
                  <a:pt x="232289" y="0"/>
                  <a:pt x="518833" y="0"/>
                </a:cubicBezTo>
                <a:close/>
              </a:path>
            </a:pathLst>
          </a:custGeom>
          <a:ln w="38100">
            <a:solidFill>
              <a:schemeClr val="bg1">
                <a:lumMod val="95000"/>
              </a:schemeClr>
            </a:solidFill>
          </a:ln>
          <a:effectLst>
            <a:outerShdw blurRad="330200" sx="102000" sy="102000" algn="ctr" rotWithShape="0">
              <a:prstClr val="black">
                <a:alpha val="40000"/>
              </a:prstClr>
            </a:outerShdw>
          </a:effectLst>
        </p:spPr>
      </p:pic>
      <p:pic>
        <p:nvPicPr>
          <p:cNvPr id="16" name="图片占位符 9">
            <a:extLst>
              <a:ext uri="{FF2B5EF4-FFF2-40B4-BE49-F238E27FC236}">
                <a16:creationId xmlns:a16="http://schemas.microsoft.com/office/drawing/2014/main" id="{E8754113-346F-493D-869F-7A2C629ADD5A}"/>
              </a:ext>
            </a:extLst>
          </p:cNvPr>
          <p:cNvPicPr>
            <a:picLocks noChangeAspect="1"/>
          </p:cNvPicPr>
          <p:nvPr/>
        </p:nvPicPr>
        <p:blipFill>
          <a:blip r:embed="rId5" cstate="print">
            <a:extLst>
              <a:ext uri="{28A0092B-C50C-407E-A947-70E740481C1C}">
                <a14:useLocalDpi xmlns:a14="http://schemas.microsoft.com/office/drawing/2010/main" val="0"/>
              </a:ext>
            </a:extLst>
          </a:blip>
          <a:srcRect l="10818" r="10818"/>
          <a:stretch>
            <a:fillRect/>
          </a:stretch>
        </p:blipFill>
        <p:spPr>
          <a:xfrm>
            <a:off x="6601740" y="2156978"/>
            <a:ext cx="1379856" cy="1377638"/>
          </a:xfrm>
          <a:custGeom>
            <a:avLst/>
            <a:gdLst>
              <a:gd name="connsiteX0" fmla="*/ 518833 w 1037666"/>
              <a:gd name="connsiteY0" fmla="*/ 0 h 1035998"/>
              <a:gd name="connsiteX1" fmla="*/ 1037666 w 1037666"/>
              <a:gd name="connsiteY1" fmla="*/ 517999 h 1035998"/>
              <a:gd name="connsiteX2" fmla="*/ 518833 w 1037666"/>
              <a:gd name="connsiteY2" fmla="*/ 1035998 h 1035998"/>
              <a:gd name="connsiteX3" fmla="*/ 0 w 1037666"/>
              <a:gd name="connsiteY3" fmla="*/ 517999 h 1035998"/>
              <a:gd name="connsiteX4" fmla="*/ 518833 w 1037666"/>
              <a:gd name="connsiteY4" fmla="*/ 0 h 10359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666" h="1035998">
                <a:moveTo>
                  <a:pt x="518833" y="0"/>
                </a:moveTo>
                <a:cubicBezTo>
                  <a:pt x="805377" y="0"/>
                  <a:pt x="1037666" y="231916"/>
                  <a:pt x="1037666" y="517999"/>
                </a:cubicBezTo>
                <a:cubicBezTo>
                  <a:pt x="1037666" y="804082"/>
                  <a:pt x="805377" y="1035998"/>
                  <a:pt x="518833" y="1035998"/>
                </a:cubicBezTo>
                <a:cubicBezTo>
                  <a:pt x="232289" y="1035998"/>
                  <a:pt x="0" y="804082"/>
                  <a:pt x="0" y="517999"/>
                </a:cubicBezTo>
                <a:cubicBezTo>
                  <a:pt x="0" y="231916"/>
                  <a:pt x="232289" y="0"/>
                  <a:pt x="518833" y="0"/>
                </a:cubicBezTo>
                <a:close/>
              </a:path>
            </a:pathLst>
          </a:custGeom>
          <a:ln w="38100">
            <a:solidFill>
              <a:schemeClr val="bg1">
                <a:lumMod val="95000"/>
              </a:schemeClr>
            </a:solidFill>
          </a:ln>
          <a:effectLst>
            <a:outerShdw blurRad="330200" sx="102000" sy="102000" algn="ctr" rotWithShape="0">
              <a:prstClr val="black">
                <a:alpha val="40000"/>
              </a:prstClr>
            </a:outerShdw>
          </a:effectLst>
        </p:spPr>
      </p:pic>
      <p:pic>
        <p:nvPicPr>
          <p:cNvPr id="17" name="图片占位符 26">
            <a:extLst>
              <a:ext uri="{FF2B5EF4-FFF2-40B4-BE49-F238E27FC236}">
                <a16:creationId xmlns:a16="http://schemas.microsoft.com/office/drawing/2014/main" id="{9F47E75B-337D-4991-AC6F-B13E0685570B}"/>
              </a:ext>
            </a:extLst>
          </p:cNvPr>
          <p:cNvPicPr>
            <a:picLocks noChangeAspect="1"/>
          </p:cNvPicPr>
          <p:nvPr/>
        </p:nvPicPr>
        <p:blipFill>
          <a:blip r:embed="rId6" cstate="print">
            <a:extLst>
              <a:ext uri="{28A0092B-C50C-407E-A947-70E740481C1C}">
                <a14:useLocalDpi xmlns:a14="http://schemas.microsoft.com/office/drawing/2010/main" val="0"/>
              </a:ext>
            </a:extLst>
          </a:blip>
          <a:srcRect l="16598" r="16598"/>
          <a:stretch>
            <a:fillRect/>
          </a:stretch>
        </p:blipFill>
        <p:spPr>
          <a:xfrm>
            <a:off x="6601740" y="4340748"/>
            <a:ext cx="1379856" cy="1377636"/>
          </a:xfrm>
          <a:custGeom>
            <a:avLst/>
            <a:gdLst>
              <a:gd name="connsiteX0" fmla="*/ 518833 w 1037666"/>
              <a:gd name="connsiteY0" fmla="*/ 0 h 1035996"/>
              <a:gd name="connsiteX1" fmla="*/ 1037666 w 1037666"/>
              <a:gd name="connsiteY1" fmla="*/ 517998 h 1035996"/>
              <a:gd name="connsiteX2" fmla="*/ 518833 w 1037666"/>
              <a:gd name="connsiteY2" fmla="*/ 1035996 h 1035996"/>
              <a:gd name="connsiteX3" fmla="*/ 0 w 1037666"/>
              <a:gd name="connsiteY3" fmla="*/ 517998 h 1035996"/>
              <a:gd name="connsiteX4" fmla="*/ 518833 w 1037666"/>
              <a:gd name="connsiteY4" fmla="*/ 0 h 1035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666" h="1035996">
                <a:moveTo>
                  <a:pt x="518833" y="0"/>
                </a:moveTo>
                <a:cubicBezTo>
                  <a:pt x="805377" y="0"/>
                  <a:pt x="1037666" y="231916"/>
                  <a:pt x="1037666" y="517998"/>
                </a:cubicBezTo>
                <a:cubicBezTo>
                  <a:pt x="1037666" y="804080"/>
                  <a:pt x="805377" y="1035996"/>
                  <a:pt x="518833" y="1035996"/>
                </a:cubicBezTo>
                <a:cubicBezTo>
                  <a:pt x="232289" y="1035996"/>
                  <a:pt x="0" y="804080"/>
                  <a:pt x="0" y="517998"/>
                </a:cubicBezTo>
                <a:cubicBezTo>
                  <a:pt x="0" y="231916"/>
                  <a:pt x="232289" y="0"/>
                  <a:pt x="518833" y="0"/>
                </a:cubicBezTo>
                <a:close/>
              </a:path>
            </a:pathLst>
          </a:custGeom>
          <a:ln w="38100">
            <a:solidFill>
              <a:schemeClr val="bg1">
                <a:lumMod val="95000"/>
              </a:schemeClr>
            </a:solidFill>
          </a:ln>
          <a:effectLst>
            <a:outerShdw blurRad="330200" sx="102000" sy="102000" algn="ctr" rotWithShape="0">
              <a:prstClr val="black">
                <a:alpha val="40000"/>
              </a:prstClr>
            </a:outerShdw>
          </a:effectLst>
        </p:spPr>
      </p:pic>
      <p:pic>
        <p:nvPicPr>
          <p:cNvPr id="18" name="图片占位符 11">
            <a:extLst>
              <a:ext uri="{FF2B5EF4-FFF2-40B4-BE49-F238E27FC236}">
                <a16:creationId xmlns:a16="http://schemas.microsoft.com/office/drawing/2014/main" id="{3A40FB3E-4652-48C4-B660-59624ECD2F97}"/>
              </a:ext>
            </a:extLst>
          </p:cNvPr>
          <p:cNvPicPr>
            <a:picLocks noChangeAspect="1"/>
          </p:cNvPicPr>
          <p:nvPr/>
        </p:nvPicPr>
        <p:blipFill>
          <a:blip r:embed="rId7" cstate="print">
            <a:extLst>
              <a:ext uri="{28A0092B-C50C-407E-A947-70E740481C1C}">
                <a14:useLocalDpi xmlns:a14="http://schemas.microsoft.com/office/drawing/2010/main" val="0"/>
              </a:ext>
            </a:extLst>
          </a:blip>
          <a:srcRect l="12385" r="12385"/>
          <a:stretch>
            <a:fillRect/>
          </a:stretch>
        </p:blipFill>
        <p:spPr>
          <a:xfrm>
            <a:off x="4229457" y="4340748"/>
            <a:ext cx="1379856" cy="1377636"/>
          </a:xfrm>
          <a:custGeom>
            <a:avLst/>
            <a:gdLst>
              <a:gd name="connsiteX0" fmla="*/ 518833 w 1037666"/>
              <a:gd name="connsiteY0" fmla="*/ 0 h 1035996"/>
              <a:gd name="connsiteX1" fmla="*/ 1037666 w 1037666"/>
              <a:gd name="connsiteY1" fmla="*/ 517998 h 1035996"/>
              <a:gd name="connsiteX2" fmla="*/ 518833 w 1037666"/>
              <a:gd name="connsiteY2" fmla="*/ 1035996 h 1035996"/>
              <a:gd name="connsiteX3" fmla="*/ 0 w 1037666"/>
              <a:gd name="connsiteY3" fmla="*/ 517998 h 1035996"/>
              <a:gd name="connsiteX4" fmla="*/ 518833 w 1037666"/>
              <a:gd name="connsiteY4" fmla="*/ 0 h 1035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7666" h="1035996">
                <a:moveTo>
                  <a:pt x="518833" y="0"/>
                </a:moveTo>
                <a:cubicBezTo>
                  <a:pt x="805377" y="0"/>
                  <a:pt x="1037666" y="231916"/>
                  <a:pt x="1037666" y="517998"/>
                </a:cubicBezTo>
                <a:cubicBezTo>
                  <a:pt x="1037666" y="804080"/>
                  <a:pt x="805377" y="1035996"/>
                  <a:pt x="518833" y="1035996"/>
                </a:cubicBezTo>
                <a:cubicBezTo>
                  <a:pt x="232289" y="1035996"/>
                  <a:pt x="0" y="804080"/>
                  <a:pt x="0" y="517998"/>
                </a:cubicBezTo>
                <a:cubicBezTo>
                  <a:pt x="0" y="231916"/>
                  <a:pt x="232289" y="0"/>
                  <a:pt x="518833" y="0"/>
                </a:cubicBezTo>
                <a:close/>
              </a:path>
            </a:pathLst>
          </a:custGeom>
          <a:ln w="38100">
            <a:solidFill>
              <a:schemeClr val="bg1">
                <a:lumMod val="95000"/>
              </a:schemeClr>
            </a:solidFill>
          </a:ln>
          <a:effectLst>
            <a:outerShdw blurRad="330200" sx="102000" sy="102000" algn="ctr" rotWithShape="0">
              <a:prstClr val="black">
                <a:alpha val="40000"/>
              </a:prstClr>
            </a:outerShdw>
          </a:effectLst>
        </p:spPr>
      </p:pic>
      <p:grpSp>
        <p:nvGrpSpPr>
          <p:cNvPr id="19" name="组合 18"/>
          <p:cNvGrpSpPr/>
          <p:nvPr/>
        </p:nvGrpSpPr>
        <p:grpSpPr>
          <a:xfrm>
            <a:off x="464573" y="261259"/>
            <a:ext cx="6054641" cy="978126"/>
            <a:chOff x="464573" y="261259"/>
            <a:chExt cx="6054641" cy="978126"/>
          </a:xfrm>
        </p:grpSpPr>
        <p:pic>
          <p:nvPicPr>
            <p:cNvPr id="20" name="图片 19"/>
            <p:cNvPicPr>
              <a:picLocks noChangeAspect="1"/>
            </p:cNvPicPr>
            <p:nvPr/>
          </p:nvPicPr>
          <p:blipFill>
            <a:blip r:embed="rId8"/>
            <a:stretch>
              <a:fillRect/>
            </a:stretch>
          </p:blipFill>
          <p:spPr>
            <a:xfrm>
              <a:off x="464573" y="261259"/>
              <a:ext cx="904194" cy="978126"/>
            </a:xfrm>
            <a:prstGeom prst="rect">
              <a:avLst/>
            </a:prstGeom>
          </p:spPr>
        </p:pic>
        <p:sp>
          <p:nvSpPr>
            <p:cNvPr id="21" name="文本框 20"/>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22" name="文本框 21"/>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spTree>
    <p:extLst>
      <p:ext uri="{BB962C8B-B14F-4D97-AF65-F5344CB8AC3E}">
        <p14:creationId xmlns:p14="http://schemas.microsoft.com/office/powerpoint/2010/main" val="377934725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par>
                          <p:cTn id="23" fill="hold">
                            <p:stCondLst>
                              <p:cond delay="1000"/>
                            </p:stCondLst>
                            <p:childTnLst>
                              <p:par>
                                <p:cTn id="24" presetID="12" presetClass="entr" presetSubtype="2"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p:tgtEl>
                                          <p:spTgt spid="3"/>
                                        </p:tgtEl>
                                        <p:attrNameLst>
                                          <p:attrName>ppt_x</p:attrName>
                                        </p:attrNameLst>
                                      </p:cBhvr>
                                      <p:tavLst>
                                        <p:tav tm="0">
                                          <p:val>
                                            <p:strVal val="#ppt_x+#ppt_w*1.125000"/>
                                          </p:val>
                                        </p:tav>
                                        <p:tav tm="100000">
                                          <p:val>
                                            <p:strVal val="#ppt_x"/>
                                          </p:val>
                                        </p:tav>
                                      </p:tavLst>
                                    </p:anim>
                                    <p:animEffect transition="in" filter="wipe(left)">
                                      <p:cBhvr>
                                        <p:cTn id="27" dur="500"/>
                                        <p:tgtEl>
                                          <p:spTgt spid="3"/>
                                        </p:tgtEl>
                                      </p:cBhvr>
                                    </p:animEffect>
                                  </p:childTnLst>
                                </p:cTn>
                              </p:par>
                              <p:par>
                                <p:cTn id="28" presetID="12" presetClass="entr" presetSubtype="2"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p:tgtEl>
                                          <p:spTgt spid="6"/>
                                        </p:tgtEl>
                                        <p:attrNameLst>
                                          <p:attrName>ppt_x</p:attrName>
                                        </p:attrNameLst>
                                      </p:cBhvr>
                                      <p:tavLst>
                                        <p:tav tm="0">
                                          <p:val>
                                            <p:strVal val="#ppt_x+#ppt_w*1.125000"/>
                                          </p:val>
                                        </p:tav>
                                        <p:tav tm="100000">
                                          <p:val>
                                            <p:strVal val="#ppt_x"/>
                                          </p:val>
                                        </p:tav>
                                      </p:tavLst>
                                    </p:anim>
                                    <p:animEffect transition="in" filter="wipe(left)">
                                      <p:cBhvr>
                                        <p:cTn id="31" dur="500"/>
                                        <p:tgtEl>
                                          <p:spTgt spid="6"/>
                                        </p:tgtEl>
                                      </p:cBhvr>
                                    </p:animEffect>
                                  </p:childTnLst>
                                </p:cTn>
                              </p:par>
                              <p:par>
                                <p:cTn id="32" presetID="12" presetClass="entr" presetSubtype="8"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p:tgtEl>
                                          <p:spTgt spid="9"/>
                                        </p:tgtEl>
                                        <p:attrNameLst>
                                          <p:attrName>ppt_x</p:attrName>
                                        </p:attrNameLst>
                                      </p:cBhvr>
                                      <p:tavLst>
                                        <p:tav tm="0">
                                          <p:val>
                                            <p:strVal val="#ppt_x-#ppt_w*1.125000"/>
                                          </p:val>
                                        </p:tav>
                                        <p:tav tm="100000">
                                          <p:val>
                                            <p:strVal val="#ppt_x"/>
                                          </p:val>
                                        </p:tav>
                                      </p:tavLst>
                                    </p:anim>
                                    <p:animEffect transition="in" filter="wipe(right)">
                                      <p:cBhvr>
                                        <p:cTn id="35" dur="500"/>
                                        <p:tgtEl>
                                          <p:spTgt spid="9"/>
                                        </p:tgtEl>
                                      </p:cBhvr>
                                    </p:animEffect>
                                  </p:childTnLst>
                                </p:cTn>
                              </p:par>
                              <p:par>
                                <p:cTn id="36" presetID="12" presetClass="entr" presetSubtype="8"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p:tgtEl>
                                          <p:spTgt spid="12"/>
                                        </p:tgtEl>
                                        <p:attrNameLst>
                                          <p:attrName>ppt_x</p:attrName>
                                        </p:attrNameLst>
                                      </p:cBhvr>
                                      <p:tavLst>
                                        <p:tav tm="0">
                                          <p:val>
                                            <p:strVal val="#ppt_x-#ppt_w*1.125000"/>
                                          </p:val>
                                        </p:tav>
                                        <p:tav tm="100000">
                                          <p:val>
                                            <p:strVal val="#ppt_x"/>
                                          </p:val>
                                        </p:tav>
                                      </p:tavLst>
                                    </p:anim>
                                    <p:animEffect transition="in" filter="wipe(right)">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971746" y="1815191"/>
            <a:ext cx="3752954" cy="3421040"/>
          </a:xfrm>
          <a:prstGeom prst="rect">
            <a:avLst/>
          </a:prstGeom>
        </p:spPr>
      </p:pic>
      <p:grpSp>
        <p:nvGrpSpPr>
          <p:cNvPr id="5" name="组合 4"/>
          <p:cNvGrpSpPr/>
          <p:nvPr/>
        </p:nvGrpSpPr>
        <p:grpSpPr>
          <a:xfrm>
            <a:off x="5200383" y="1926591"/>
            <a:ext cx="2629456" cy="1262920"/>
            <a:chOff x="1478087" y="4745821"/>
            <a:chExt cx="2629456" cy="1262920"/>
          </a:xfrm>
        </p:grpSpPr>
        <p:sp>
          <p:nvSpPr>
            <p:cNvPr id="6" name="矩形 5"/>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7" name="矩形 6"/>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8" name="组合 7"/>
          <p:cNvGrpSpPr/>
          <p:nvPr/>
        </p:nvGrpSpPr>
        <p:grpSpPr>
          <a:xfrm>
            <a:off x="8305522" y="4650741"/>
            <a:ext cx="2629456" cy="1262920"/>
            <a:chOff x="1478087" y="4745821"/>
            <a:chExt cx="2629456" cy="1262920"/>
          </a:xfrm>
        </p:grpSpPr>
        <p:sp>
          <p:nvSpPr>
            <p:cNvPr id="9" name="矩形 8"/>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10" name="矩形 9"/>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11" name="组合 10"/>
          <p:cNvGrpSpPr/>
          <p:nvPr/>
        </p:nvGrpSpPr>
        <p:grpSpPr>
          <a:xfrm>
            <a:off x="464573" y="261259"/>
            <a:ext cx="6054641" cy="978126"/>
            <a:chOff x="464573" y="261259"/>
            <a:chExt cx="6054641" cy="978126"/>
          </a:xfrm>
        </p:grpSpPr>
        <p:pic>
          <p:nvPicPr>
            <p:cNvPr id="12" name="图片 11"/>
            <p:cNvPicPr>
              <a:picLocks noChangeAspect="1"/>
            </p:cNvPicPr>
            <p:nvPr/>
          </p:nvPicPr>
          <p:blipFill>
            <a:blip r:embed="rId4"/>
            <a:stretch>
              <a:fillRect/>
            </a:stretch>
          </p:blipFill>
          <p:spPr>
            <a:xfrm>
              <a:off x="464573" y="261259"/>
              <a:ext cx="904194" cy="978126"/>
            </a:xfrm>
            <a:prstGeom prst="rect">
              <a:avLst/>
            </a:prstGeom>
          </p:spPr>
        </p:pic>
        <p:sp>
          <p:nvSpPr>
            <p:cNvPr id="13" name="文本框 12"/>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14" name="文本框 13"/>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pic>
        <p:nvPicPr>
          <p:cNvPr id="18" name="图片占位符 17"/>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1168" b="1168"/>
          <a:stretch>
            <a:fillRect/>
          </a:stretch>
        </p:blipFill>
        <p:spPr/>
      </p:pic>
      <p:pic>
        <p:nvPicPr>
          <p:cNvPr id="17" name="图片占位符 16"/>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7539" r="7539"/>
          <a:stretch>
            <a:fillRect/>
          </a:stretch>
        </p:blipFill>
        <p:spPr/>
      </p:pic>
    </p:spTree>
    <p:extLst>
      <p:ext uri="{BB962C8B-B14F-4D97-AF65-F5344CB8AC3E}">
        <p14:creationId xmlns:p14="http://schemas.microsoft.com/office/powerpoint/2010/main" val="30894795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par>
                                <p:cTn id="17" presetID="53" presetClass="entr" presetSubtype="16"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par>
                          <p:cTn id="22" fill="hold">
                            <p:stCondLst>
                              <p:cond delay="1500"/>
                            </p:stCondLst>
                            <p:childTnLst>
                              <p:par>
                                <p:cTn id="23" presetID="14" presetClass="entr" presetSubtype="1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randombar(horizontal)">
                                      <p:cBhvr>
                                        <p:cTn id="25" dur="500"/>
                                        <p:tgtEl>
                                          <p:spTgt spid="5"/>
                                        </p:tgtEl>
                                      </p:cBhvr>
                                    </p:animEffect>
                                  </p:childTnLst>
                                </p:cTn>
                              </p:par>
                              <p:par>
                                <p:cTn id="26" presetID="14" presetClass="entr" presetSubtype="10"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rot="1818801">
            <a:off x="6458224" y="2222238"/>
            <a:ext cx="1200439" cy="2757296"/>
          </a:xfrm>
          <a:prstGeom prst="rect">
            <a:avLst/>
          </a:prstGeom>
        </p:spPr>
      </p:pic>
      <p:pic>
        <p:nvPicPr>
          <p:cNvPr id="3" name="图片 2"/>
          <p:cNvPicPr>
            <a:picLocks noChangeAspect="1"/>
          </p:cNvPicPr>
          <p:nvPr/>
        </p:nvPicPr>
        <p:blipFill>
          <a:blip r:embed="rId4"/>
          <a:stretch>
            <a:fillRect/>
          </a:stretch>
        </p:blipFill>
        <p:spPr>
          <a:xfrm rot="19082728">
            <a:off x="4207005" y="2513620"/>
            <a:ext cx="1808326" cy="2174539"/>
          </a:xfrm>
          <a:prstGeom prst="rect">
            <a:avLst/>
          </a:prstGeom>
        </p:spPr>
      </p:pic>
      <p:grpSp>
        <p:nvGrpSpPr>
          <p:cNvPr id="17" name="组合 16"/>
          <p:cNvGrpSpPr/>
          <p:nvPr/>
        </p:nvGrpSpPr>
        <p:grpSpPr>
          <a:xfrm>
            <a:off x="1123152" y="1297441"/>
            <a:ext cx="2548000" cy="2357930"/>
            <a:chOff x="1123152" y="1492944"/>
            <a:chExt cx="2548000" cy="2357930"/>
          </a:xfrm>
        </p:grpSpPr>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3152" y="1492944"/>
              <a:ext cx="2548000" cy="2357930"/>
            </a:xfrm>
            <a:prstGeom prst="rect">
              <a:avLst/>
            </a:prstGeom>
          </p:spPr>
        </p:pic>
        <p:grpSp>
          <p:nvGrpSpPr>
            <p:cNvPr id="10" name="组合 9"/>
            <p:cNvGrpSpPr/>
            <p:nvPr/>
          </p:nvGrpSpPr>
          <p:grpSpPr>
            <a:xfrm>
              <a:off x="1282939" y="2026556"/>
              <a:ext cx="2228426" cy="1262920"/>
              <a:chOff x="1678602" y="4745821"/>
              <a:chExt cx="2228426" cy="1262920"/>
            </a:xfrm>
          </p:grpSpPr>
          <p:sp>
            <p:nvSpPr>
              <p:cNvPr id="11" name="矩形 10"/>
              <p:cNvSpPr/>
              <p:nvPr/>
            </p:nvSpPr>
            <p:spPr>
              <a:xfrm>
                <a:off x="1909738" y="5140811"/>
                <a:ext cx="1766154"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a:t>
                </a:r>
              </a:p>
            </p:txBody>
          </p:sp>
          <p:sp>
            <p:nvSpPr>
              <p:cNvPr id="12" name="矩形 11"/>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18" name="组合 17"/>
          <p:cNvGrpSpPr/>
          <p:nvPr/>
        </p:nvGrpSpPr>
        <p:grpSpPr>
          <a:xfrm>
            <a:off x="1123152" y="3719523"/>
            <a:ext cx="2548000" cy="2357930"/>
            <a:chOff x="1123152" y="1492944"/>
            <a:chExt cx="2548000" cy="2357930"/>
          </a:xfrm>
        </p:grpSpPr>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3152" y="1492944"/>
              <a:ext cx="2548000" cy="2357930"/>
            </a:xfrm>
            <a:prstGeom prst="rect">
              <a:avLst/>
            </a:prstGeom>
          </p:spPr>
        </p:pic>
        <p:grpSp>
          <p:nvGrpSpPr>
            <p:cNvPr id="20" name="组合 19"/>
            <p:cNvGrpSpPr/>
            <p:nvPr/>
          </p:nvGrpSpPr>
          <p:grpSpPr>
            <a:xfrm>
              <a:off x="1282939" y="2026556"/>
              <a:ext cx="2228426" cy="1262920"/>
              <a:chOff x="1678602" y="4745821"/>
              <a:chExt cx="2228426" cy="1262920"/>
            </a:xfrm>
          </p:grpSpPr>
          <p:sp>
            <p:nvSpPr>
              <p:cNvPr id="21" name="矩形 20"/>
              <p:cNvSpPr/>
              <p:nvPr/>
            </p:nvSpPr>
            <p:spPr>
              <a:xfrm>
                <a:off x="1909738" y="5140811"/>
                <a:ext cx="1766154"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a:t>
                </a:r>
              </a:p>
            </p:txBody>
          </p:sp>
          <p:sp>
            <p:nvSpPr>
              <p:cNvPr id="22" name="矩形 21"/>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23" name="组合 22"/>
          <p:cNvGrpSpPr/>
          <p:nvPr/>
        </p:nvGrpSpPr>
        <p:grpSpPr>
          <a:xfrm>
            <a:off x="8525438" y="1297441"/>
            <a:ext cx="2548000" cy="2357930"/>
            <a:chOff x="1123152" y="1492944"/>
            <a:chExt cx="2548000" cy="2357930"/>
          </a:xfrm>
        </p:grpSpPr>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3152" y="1492944"/>
              <a:ext cx="2548000" cy="2357930"/>
            </a:xfrm>
            <a:prstGeom prst="rect">
              <a:avLst/>
            </a:prstGeom>
          </p:spPr>
        </p:pic>
        <p:grpSp>
          <p:nvGrpSpPr>
            <p:cNvPr id="25" name="组合 24"/>
            <p:cNvGrpSpPr/>
            <p:nvPr/>
          </p:nvGrpSpPr>
          <p:grpSpPr>
            <a:xfrm>
              <a:off x="1282939" y="2026556"/>
              <a:ext cx="2228426" cy="1262920"/>
              <a:chOff x="1678602" y="4745821"/>
              <a:chExt cx="2228426" cy="1262920"/>
            </a:xfrm>
          </p:grpSpPr>
          <p:sp>
            <p:nvSpPr>
              <p:cNvPr id="26" name="矩形 25"/>
              <p:cNvSpPr/>
              <p:nvPr/>
            </p:nvSpPr>
            <p:spPr>
              <a:xfrm>
                <a:off x="1909738" y="5140811"/>
                <a:ext cx="1766154"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a:t>
                </a:r>
              </a:p>
            </p:txBody>
          </p:sp>
          <p:sp>
            <p:nvSpPr>
              <p:cNvPr id="27" name="矩形 26"/>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28" name="组合 27"/>
          <p:cNvGrpSpPr/>
          <p:nvPr/>
        </p:nvGrpSpPr>
        <p:grpSpPr>
          <a:xfrm>
            <a:off x="8525438" y="3719523"/>
            <a:ext cx="2548000" cy="2357930"/>
            <a:chOff x="1123152" y="1492944"/>
            <a:chExt cx="2548000" cy="2357930"/>
          </a:xfrm>
        </p:grpSpPr>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3152" y="1492944"/>
              <a:ext cx="2548000" cy="2357930"/>
            </a:xfrm>
            <a:prstGeom prst="rect">
              <a:avLst/>
            </a:prstGeom>
          </p:spPr>
        </p:pic>
        <p:grpSp>
          <p:nvGrpSpPr>
            <p:cNvPr id="30" name="组合 29"/>
            <p:cNvGrpSpPr/>
            <p:nvPr/>
          </p:nvGrpSpPr>
          <p:grpSpPr>
            <a:xfrm>
              <a:off x="1282939" y="2026556"/>
              <a:ext cx="2228426" cy="1262920"/>
              <a:chOff x="1678602" y="4745821"/>
              <a:chExt cx="2228426" cy="1262920"/>
            </a:xfrm>
          </p:grpSpPr>
          <p:sp>
            <p:nvSpPr>
              <p:cNvPr id="31" name="矩形 30"/>
              <p:cNvSpPr/>
              <p:nvPr/>
            </p:nvSpPr>
            <p:spPr>
              <a:xfrm>
                <a:off x="1909738" y="5140811"/>
                <a:ext cx="1766154"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a:t>
                </a:r>
              </a:p>
            </p:txBody>
          </p:sp>
          <p:sp>
            <p:nvSpPr>
              <p:cNvPr id="32" name="矩形 31"/>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33" name="组合 32"/>
          <p:cNvGrpSpPr/>
          <p:nvPr/>
        </p:nvGrpSpPr>
        <p:grpSpPr>
          <a:xfrm>
            <a:off x="464573" y="261259"/>
            <a:ext cx="6054641" cy="978126"/>
            <a:chOff x="464573" y="261259"/>
            <a:chExt cx="6054641" cy="978126"/>
          </a:xfrm>
        </p:grpSpPr>
        <p:pic>
          <p:nvPicPr>
            <p:cNvPr id="34" name="图片 33"/>
            <p:cNvPicPr>
              <a:picLocks noChangeAspect="1"/>
            </p:cNvPicPr>
            <p:nvPr/>
          </p:nvPicPr>
          <p:blipFill>
            <a:blip r:embed="rId6"/>
            <a:stretch>
              <a:fillRect/>
            </a:stretch>
          </p:blipFill>
          <p:spPr>
            <a:xfrm>
              <a:off x="464573" y="261259"/>
              <a:ext cx="904194" cy="978126"/>
            </a:xfrm>
            <a:prstGeom prst="rect">
              <a:avLst/>
            </a:prstGeom>
          </p:spPr>
        </p:pic>
        <p:sp>
          <p:nvSpPr>
            <p:cNvPr id="35" name="文本框 34"/>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36" name="文本框 35"/>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spTree>
    <p:extLst>
      <p:ext uri="{BB962C8B-B14F-4D97-AF65-F5344CB8AC3E}">
        <p14:creationId xmlns:p14="http://schemas.microsoft.com/office/powerpoint/2010/main" val="344151689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1000"/>
                            </p:stCondLst>
                            <p:childTnLst>
                              <p:par>
                                <p:cTn id="18" presetID="45"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2000"/>
                                        <p:tgtEl>
                                          <p:spTgt spid="17"/>
                                        </p:tgtEl>
                                      </p:cBhvr>
                                    </p:animEffect>
                                    <p:anim calcmode="lin" valueType="num">
                                      <p:cBhvr>
                                        <p:cTn id="21" dur="2000" fill="hold"/>
                                        <p:tgtEl>
                                          <p:spTgt spid="17"/>
                                        </p:tgtEl>
                                        <p:attrNameLst>
                                          <p:attrName>ppt_w</p:attrName>
                                        </p:attrNameLst>
                                      </p:cBhvr>
                                      <p:tavLst>
                                        <p:tav tm="0" fmla="#ppt_w*sin(2.5*pi*$)">
                                          <p:val>
                                            <p:fltVal val="0"/>
                                          </p:val>
                                        </p:tav>
                                        <p:tav tm="100000">
                                          <p:val>
                                            <p:fltVal val="1"/>
                                          </p:val>
                                        </p:tav>
                                      </p:tavLst>
                                    </p:anim>
                                    <p:anim calcmode="lin" valueType="num">
                                      <p:cBhvr>
                                        <p:cTn id="22" dur="2000" fill="hold"/>
                                        <p:tgtEl>
                                          <p:spTgt spid="17"/>
                                        </p:tgtEl>
                                        <p:attrNameLst>
                                          <p:attrName>ppt_h</p:attrName>
                                        </p:attrNameLst>
                                      </p:cBhvr>
                                      <p:tavLst>
                                        <p:tav tm="0">
                                          <p:val>
                                            <p:strVal val="#ppt_h"/>
                                          </p:val>
                                        </p:tav>
                                        <p:tav tm="100000">
                                          <p:val>
                                            <p:strVal val="#ppt_h"/>
                                          </p:val>
                                        </p:tav>
                                      </p:tavLst>
                                    </p:anim>
                                  </p:childTnLst>
                                </p:cTn>
                              </p:par>
                              <p:par>
                                <p:cTn id="23" presetID="45"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2000"/>
                                        <p:tgtEl>
                                          <p:spTgt spid="18"/>
                                        </p:tgtEl>
                                      </p:cBhvr>
                                    </p:animEffect>
                                    <p:anim calcmode="lin" valueType="num">
                                      <p:cBhvr>
                                        <p:cTn id="26" dur="2000" fill="hold"/>
                                        <p:tgtEl>
                                          <p:spTgt spid="18"/>
                                        </p:tgtEl>
                                        <p:attrNameLst>
                                          <p:attrName>ppt_w</p:attrName>
                                        </p:attrNameLst>
                                      </p:cBhvr>
                                      <p:tavLst>
                                        <p:tav tm="0" fmla="#ppt_w*sin(2.5*pi*$)">
                                          <p:val>
                                            <p:fltVal val="0"/>
                                          </p:val>
                                        </p:tav>
                                        <p:tav tm="100000">
                                          <p:val>
                                            <p:fltVal val="1"/>
                                          </p:val>
                                        </p:tav>
                                      </p:tavLst>
                                    </p:anim>
                                    <p:anim calcmode="lin" valueType="num">
                                      <p:cBhvr>
                                        <p:cTn id="27" dur="2000" fill="hold"/>
                                        <p:tgtEl>
                                          <p:spTgt spid="18"/>
                                        </p:tgtEl>
                                        <p:attrNameLst>
                                          <p:attrName>ppt_h</p:attrName>
                                        </p:attrNameLst>
                                      </p:cBhvr>
                                      <p:tavLst>
                                        <p:tav tm="0">
                                          <p:val>
                                            <p:strVal val="#ppt_h"/>
                                          </p:val>
                                        </p:tav>
                                        <p:tav tm="100000">
                                          <p:val>
                                            <p:strVal val="#ppt_h"/>
                                          </p:val>
                                        </p:tav>
                                      </p:tavLst>
                                    </p:anim>
                                  </p:childTnLst>
                                </p:cTn>
                              </p:par>
                              <p:par>
                                <p:cTn id="28" presetID="45" presetClass="entr" presetSubtype="0" fill="hold"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2000"/>
                                        <p:tgtEl>
                                          <p:spTgt spid="23"/>
                                        </p:tgtEl>
                                      </p:cBhvr>
                                    </p:animEffect>
                                    <p:anim calcmode="lin" valueType="num">
                                      <p:cBhvr>
                                        <p:cTn id="31" dur="2000" fill="hold"/>
                                        <p:tgtEl>
                                          <p:spTgt spid="23"/>
                                        </p:tgtEl>
                                        <p:attrNameLst>
                                          <p:attrName>ppt_w</p:attrName>
                                        </p:attrNameLst>
                                      </p:cBhvr>
                                      <p:tavLst>
                                        <p:tav tm="0" fmla="#ppt_w*sin(2.5*pi*$)">
                                          <p:val>
                                            <p:fltVal val="0"/>
                                          </p:val>
                                        </p:tav>
                                        <p:tav tm="100000">
                                          <p:val>
                                            <p:fltVal val="1"/>
                                          </p:val>
                                        </p:tav>
                                      </p:tavLst>
                                    </p:anim>
                                    <p:anim calcmode="lin" valueType="num">
                                      <p:cBhvr>
                                        <p:cTn id="32" dur="2000" fill="hold"/>
                                        <p:tgtEl>
                                          <p:spTgt spid="23"/>
                                        </p:tgtEl>
                                        <p:attrNameLst>
                                          <p:attrName>ppt_h</p:attrName>
                                        </p:attrNameLst>
                                      </p:cBhvr>
                                      <p:tavLst>
                                        <p:tav tm="0">
                                          <p:val>
                                            <p:strVal val="#ppt_h"/>
                                          </p:val>
                                        </p:tav>
                                        <p:tav tm="100000">
                                          <p:val>
                                            <p:strVal val="#ppt_h"/>
                                          </p:val>
                                        </p:tav>
                                      </p:tavLst>
                                    </p:anim>
                                  </p:childTnLst>
                                </p:cTn>
                              </p:par>
                              <p:par>
                                <p:cTn id="33" presetID="45" presetClass="entr" presetSubtype="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2000"/>
                                        <p:tgtEl>
                                          <p:spTgt spid="28"/>
                                        </p:tgtEl>
                                      </p:cBhvr>
                                    </p:animEffect>
                                    <p:anim calcmode="lin" valueType="num">
                                      <p:cBhvr>
                                        <p:cTn id="36" dur="2000" fill="hold"/>
                                        <p:tgtEl>
                                          <p:spTgt spid="28"/>
                                        </p:tgtEl>
                                        <p:attrNameLst>
                                          <p:attrName>ppt_w</p:attrName>
                                        </p:attrNameLst>
                                      </p:cBhvr>
                                      <p:tavLst>
                                        <p:tav tm="0" fmla="#ppt_w*sin(2.5*pi*$)">
                                          <p:val>
                                            <p:fltVal val="0"/>
                                          </p:val>
                                        </p:tav>
                                        <p:tav tm="100000">
                                          <p:val>
                                            <p:fltVal val="1"/>
                                          </p:val>
                                        </p:tav>
                                      </p:tavLst>
                                    </p:anim>
                                    <p:anim calcmode="lin" valueType="num">
                                      <p:cBhvr>
                                        <p:cTn id="37" dur="2000" fill="hold"/>
                                        <p:tgtEl>
                                          <p:spTgt spid="2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8153400" y="1855788"/>
            <a:ext cx="1855529" cy="1961031"/>
          </a:xfrm>
          <a:prstGeom prst="rect">
            <a:avLst/>
          </a:prstGeom>
        </p:spPr>
      </p:pic>
      <p:pic>
        <p:nvPicPr>
          <p:cNvPr id="3" name="图片 2"/>
          <p:cNvPicPr>
            <a:picLocks noChangeAspect="1"/>
          </p:cNvPicPr>
          <p:nvPr/>
        </p:nvPicPr>
        <p:blipFill>
          <a:blip r:embed="rId3"/>
          <a:stretch>
            <a:fillRect/>
          </a:stretch>
        </p:blipFill>
        <p:spPr>
          <a:xfrm>
            <a:off x="1914525" y="3789363"/>
            <a:ext cx="1855529" cy="1961031"/>
          </a:xfrm>
          <a:prstGeom prst="rect">
            <a:avLst/>
          </a:prstGeom>
        </p:spPr>
      </p:pic>
      <p:grpSp>
        <p:nvGrpSpPr>
          <p:cNvPr id="4" name="组合 3"/>
          <p:cNvGrpSpPr/>
          <p:nvPr/>
        </p:nvGrpSpPr>
        <p:grpSpPr>
          <a:xfrm>
            <a:off x="4209141" y="4386068"/>
            <a:ext cx="4706260" cy="1004388"/>
            <a:chOff x="1478087" y="4745821"/>
            <a:chExt cx="4706260" cy="1004388"/>
          </a:xfrm>
        </p:grpSpPr>
        <p:sp>
          <p:nvSpPr>
            <p:cNvPr id="5" name="矩形 4"/>
            <p:cNvSpPr/>
            <p:nvPr/>
          </p:nvSpPr>
          <p:spPr>
            <a:xfrm>
              <a:off x="1478087" y="5140811"/>
              <a:ext cx="4706260"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6" name="矩形 5"/>
            <p:cNvSpPr/>
            <p:nvPr/>
          </p:nvSpPr>
          <p:spPr>
            <a:xfrm>
              <a:off x="1478087" y="4745821"/>
              <a:ext cx="2228426" cy="433452"/>
            </a:xfrm>
            <a:prstGeom prst="rect">
              <a:avLst/>
            </a:prstGeom>
          </p:spPr>
          <p:txBody>
            <a:bodyPr wrap="square">
              <a:spAutoFit/>
              <a:scene3d>
                <a:camera prst="orthographicFront"/>
                <a:lightRig rig="threePt" dir="t"/>
              </a:scene3d>
              <a:sp3d contourW="6350"/>
            </a:bodyPr>
            <a:lstStyle/>
            <a:p>
              <a:pP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7" name="组合 6"/>
          <p:cNvGrpSpPr/>
          <p:nvPr/>
        </p:nvGrpSpPr>
        <p:grpSpPr>
          <a:xfrm>
            <a:off x="2685141" y="2214039"/>
            <a:ext cx="4706260" cy="1004388"/>
            <a:chOff x="1478087" y="4745821"/>
            <a:chExt cx="4706260" cy="1004388"/>
          </a:xfrm>
        </p:grpSpPr>
        <p:sp>
          <p:nvSpPr>
            <p:cNvPr id="8" name="矩形 7"/>
            <p:cNvSpPr/>
            <p:nvPr/>
          </p:nvSpPr>
          <p:spPr>
            <a:xfrm>
              <a:off x="1478087" y="5140811"/>
              <a:ext cx="4706260" cy="609398"/>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9" name="矩形 8"/>
            <p:cNvSpPr/>
            <p:nvPr/>
          </p:nvSpPr>
          <p:spPr>
            <a:xfrm>
              <a:off x="3955921" y="4745821"/>
              <a:ext cx="2228426" cy="433452"/>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10" name="组合 9"/>
          <p:cNvGrpSpPr/>
          <p:nvPr/>
        </p:nvGrpSpPr>
        <p:grpSpPr>
          <a:xfrm>
            <a:off x="464573" y="261259"/>
            <a:ext cx="6054641" cy="978126"/>
            <a:chOff x="464573" y="261259"/>
            <a:chExt cx="6054641" cy="978126"/>
          </a:xfrm>
        </p:grpSpPr>
        <p:pic>
          <p:nvPicPr>
            <p:cNvPr id="11" name="图片 10"/>
            <p:cNvPicPr>
              <a:picLocks noChangeAspect="1"/>
            </p:cNvPicPr>
            <p:nvPr/>
          </p:nvPicPr>
          <p:blipFill>
            <a:blip r:embed="rId4"/>
            <a:stretch>
              <a:fillRect/>
            </a:stretch>
          </p:blipFill>
          <p:spPr>
            <a:xfrm>
              <a:off x="464573" y="261259"/>
              <a:ext cx="904194" cy="978126"/>
            </a:xfrm>
            <a:prstGeom prst="rect">
              <a:avLst/>
            </a:prstGeom>
          </p:spPr>
        </p:pic>
        <p:sp>
          <p:nvSpPr>
            <p:cNvPr id="12" name="文本框 11"/>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13" name="文本框 12"/>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spTree>
    <p:extLst>
      <p:ext uri="{BB962C8B-B14F-4D97-AF65-F5344CB8AC3E}">
        <p14:creationId xmlns:p14="http://schemas.microsoft.com/office/powerpoint/2010/main" val="196511206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1+#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3679" y="2836048"/>
            <a:ext cx="5724644" cy="923330"/>
          </a:xfrm>
          <a:prstGeom prst="rect">
            <a:avLst/>
          </a:prstGeom>
          <a:noFill/>
        </p:spPr>
        <p:txBody>
          <a:bodyPr wrap="none" rtlCol="0">
            <a:spAutoFit/>
            <a:scene3d>
              <a:camera prst="orthographicFront"/>
              <a:lightRig rig="threePt" dir="t"/>
            </a:scene3d>
            <a:sp3d contourW="12700"/>
          </a:bodyPr>
          <a:lstStyle/>
          <a:p>
            <a:pPr algn="ctr"/>
            <a:r>
              <a:rPr lang="zh-CN" altLang="en-US" sz="5400" b="1" dirty="0">
                <a:solidFill>
                  <a:schemeClr val="tx1">
                    <a:lumMod val="75000"/>
                    <a:lumOff val="25000"/>
                  </a:schemeClr>
                </a:solidFill>
                <a:latin typeface="汉仪夏日体W" panose="00020600040101010101" pitchFamily="18" charset="-122"/>
                <a:ea typeface="汉仪夏日体W" panose="00020600040101010101" pitchFamily="18" charset="-122"/>
              </a:rPr>
              <a:t>标题文字添加此处</a:t>
            </a:r>
          </a:p>
        </p:txBody>
      </p:sp>
      <p:sp>
        <p:nvSpPr>
          <p:cNvPr id="3" name="文本框 2"/>
          <p:cNvSpPr txBox="1"/>
          <p:nvPr/>
        </p:nvSpPr>
        <p:spPr>
          <a:xfrm>
            <a:off x="3628373" y="4015124"/>
            <a:ext cx="4935255" cy="479106"/>
          </a:xfrm>
          <a:prstGeom prst="rect">
            <a:avLst/>
          </a:prstGeom>
          <a:noFill/>
        </p:spPr>
        <p:txBody>
          <a:bodyPr wrap="square" rtlCol="0">
            <a:spAutoFit/>
          </a:bodyPr>
          <a:lstStyle/>
          <a:p>
            <a:pPr algn="ct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 or print the presentation and make it into a film to be used in a wider field</a:t>
            </a:r>
          </a:p>
        </p:txBody>
      </p:sp>
      <p:sp>
        <p:nvSpPr>
          <p:cNvPr id="4" name="文本框 3"/>
          <p:cNvSpPr txBox="1"/>
          <p:nvPr/>
        </p:nvSpPr>
        <p:spPr>
          <a:xfrm>
            <a:off x="4887175" y="1971418"/>
            <a:ext cx="2417650" cy="707886"/>
          </a:xfrm>
          <a:prstGeom prst="rect">
            <a:avLst/>
          </a:prstGeom>
          <a:noFill/>
        </p:spPr>
        <p:txBody>
          <a:bodyPr wrap="none" rtlCol="0">
            <a:spAutoFit/>
            <a:scene3d>
              <a:camera prst="orthographicFront"/>
              <a:lightRig rig="threePt" dir="t"/>
            </a:scene3d>
            <a:sp3d contourW="12700"/>
          </a:bodyPr>
          <a:lstStyle/>
          <a:p>
            <a:pPr algn="ctr"/>
            <a:r>
              <a:rPr lang="en-US" altLang="zh-CN" sz="4000" b="1" dirty="0">
                <a:solidFill>
                  <a:srgbClr val="E94E1B"/>
                </a:solidFill>
                <a:latin typeface="汉仪夏日体W" panose="00020600040101010101" pitchFamily="18" charset="-122"/>
                <a:ea typeface="汉仪夏日体W" panose="00020600040101010101" pitchFamily="18" charset="-122"/>
              </a:rPr>
              <a:t>PART 03</a:t>
            </a:r>
            <a:endParaRPr lang="zh-CN" altLang="en-US" sz="4000" b="1" dirty="0">
              <a:solidFill>
                <a:srgbClr val="E94E1B"/>
              </a:solidFill>
              <a:latin typeface="汉仪夏日体W" panose="00020600040101010101" pitchFamily="18" charset="-122"/>
              <a:ea typeface="汉仪夏日体W" panose="00020600040101010101" pitchFamily="18" charset="-122"/>
            </a:endParaRPr>
          </a:p>
        </p:txBody>
      </p:sp>
      <p:pic>
        <p:nvPicPr>
          <p:cNvPr id="5" name="图片 4"/>
          <p:cNvPicPr>
            <a:picLocks noChangeAspect="1"/>
          </p:cNvPicPr>
          <p:nvPr/>
        </p:nvPicPr>
        <p:blipFill rotWithShape="1">
          <a:blip r:embed="rId3"/>
          <a:srcRect r="50000"/>
          <a:stretch/>
        </p:blipFill>
        <p:spPr>
          <a:xfrm>
            <a:off x="9802109" y="898639"/>
            <a:ext cx="2389891" cy="5170601"/>
          </a:xfrm>
          <a:prstGeom prst="rect">
            <a:avLst/>
          </a:prstGeom>
        </p:spPr>
      </p:pic>
      <p:pic>
        <p:nvPicPr>
          <p:cNvPr id="6" name="图片 5"/>
          <p:cNvPicPr>
            <a:picLocks noChangeAspect="1"/>
          </p:cNvPicPr>
          <p:nvPr/>
        </p:nvPicPr>
        <p:blipFill rotWithShape="1">
          <a:blip r:embed="rId3"/>
          <a:srcRect l="50452"/>
          <a:stretch/>
        </p:blipFill>
        <p:spPr>
          <a:xfrm>
            <a:off x="0" y="898639"/>
            <a:ext cx="2368280" cy="5170601"/>
          </a:xfrm>
          <a:prstGeom prst="rect">
            <a:avLst/>
          </a:prstGeom>
        </p:spPr>
      </p:pic>
    </p:spTree>
    <p:extLst>
      <p:ext uri="{BB962C8B-B14F-4D97-AF65-F5344CB8AC3E}">
        <p14:creationId xmlns:p14="http://schemas.microsoft.com/office/powerpoint/2010/main" val="311069029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par>
                          <p:cTn id="25" fill="hold">
                            <p:stCondLst>
                              <p:cond delay="2000"/>
                            </p:stCondLst>
                            <p:childTnLst>
                              <p:par>
                                <p:cTn id="26" presetID="14" presetClass="entr" presetSubtype="1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randombar(horizontal)">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428945" y="4341264"/>
            <a:ext cx="2629456" cy="1262920"/>
            <a:chOff x="1478087" y="4745821"/>
            <a:chExt cx="2629456" cy="1262920"/>
          </a:xfrm>
        </p:grpSpPr>
        <p:sp>
          <p:nvSpPr>
            <p:cNvPr id="7" name="矩形 6"/>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8" name="矩形 7"/>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9" name="组合 8"/>
          <p:cNvGrpSpPr/>
          <p:nvPr/>
        </p:nvGrpSpPr>
        <p:grpSpPr>
          <a:xfrm>
            <a:off x="4781272" y="4341264"/>
            <a:ext cx="2629456" cy="1262920"/>
            <a:chOff x="1478087" y="4745821"/>
            <a:chExt cx="2629456" cy="1262920"/>
          </a:xfrm>
        </p:grpSpPr>
        <p:sp>
          <p:nvSpPr>
            <p:cNvPr id="10" name="矩形 9"/>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11" name="矩形 10"/>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12" name="组合 11"/>
          <p:cNvGrpSpPr/>
          <p:nvPr/>
        </p:nvGrpSpPr>
        <p:grpSpPr>
          <a:xfrm>
            <a:off x="8133598" y="4341264"/>
            <a:ext cx="2629456" cy="1262920"/>
            <a:chOff x="1478087" y="4745821"/>
            <a:chExt cx="2629456" cy="1262920"/>
          </a:xfrm>
        </p:grpSpPr>
        <p:sp>
          <p:nvSpPr>
            <p:cNvPr id="13" name="矩形 12"/>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14" name="矩形 13"/>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15" name="组合 14"/>
          <p:cNvGrpSpPr/>
          <p:nvPr/>
        </p:nvGrpSpPr>
        <p:grpSpPr>
          <a:xfrm>
            <a:off x="464573" y="261259"/>
            <a:ext cx="6054641" cy="978126"/>
            <a:chOff x="464573" y="261259"/>
            <a:chExt cx="6054641" cy="978126"/>
          </a:xfrm>
        </p:grpSpPr>
        <p:pic>
          <p:nvPicPr>
            <p:cNvPr id="16" name="图片 15"/>
            <p:cNvPicPr>
              <a:picLocks noChangeAspect="1"/>
            </p:cNvPicPr>
            <p:nvPr/>
          </p:nvPicPr>
          <p:blipFill>
            <a:blip r:embed="rId3"/>
            <a:stretch>
              <a:fillRect/>
            </a:stretch>
          </p:blipFill>
          <p:spPr>
            <a:xfrm>
              <a:off x="464573" y="261259"/>
              <a:ext cx="904194" cy="978126"/>
            </a:xfrm>
            <a:prstGeom prst="rect">
              <a:avLst/>
            </a:prstGeom>
          </p:spPr>
        </p:pic>
        <p:sp>
          <p:nvSpPr>
            <p:cNvPr id="17" name="文本框 16"/>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18" name="文本框 17"/>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pic>
        <p:nvPicPr>
          <p:cNvPr id="23" name="图片占位符 22"/>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t="1160" b="1160"/>
          <a:stretch>
            <a:fillRect/>
          </a:stretch>
        </p:blipFill>
        <p:spPr/>
      </p:pic>
      <p:pic>
        <p:nvPicPr>
          <p:cNvPr id="21" name="图片占位符 20"/>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t="1701" b="1701"/>
          <a:stretch>
            <a:fillRect/>
          </a:stretch>
        </p:blipFill>
        <p:spPr/>
      </p:pic>
      <p:pic>
        <p:nvPicPr>
          <p:cNvPr id="22" name="图片占位符 21"/>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61" r="161"/>
          <a:stretch>
            <a:fillRect/>
          </a:stretch>
        </p:blipFill>
        <p:spPr/>
      </p:pic>
    </p:spTree>
    <p:extLst>
      <p:ext uri="{BB962C8B-B14F-4D97-AF65-F5344CB8AC3E}">
        <p14:creationId xmlns:p14="http://schemas.microsoft.com/office/powerpoint/2010/main" val="189731700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1000" fill="hold"/>
                                        <p:tgtEl>
                                          <p:spTgt spid="22"/>
                                        </p:tgtEl>
                                        <p:attrNameLst>
                                          <p:attrName>ppt_w</p:attrName>
                                        </p:attrNameLst>
                                      </p:cBhvr>
                                      <p:tavLst>
                                        <p:tav tm="0">
                                          <p:val>
                                            <p:fltVal val="0"/>
                                          </p:val>
                                        </p:tav>
                                        <p:tav tm="100000">
                                          <p:val>
                                            <p:strVal val="#ppt_w"/>
                                          </p:val>
                                        </p:tav>
                                      </p:tavLst>
                                    </p:anim>
                                    <p:anim calcmode="lin" valueType="num">
                                      <p:cBhvr>
                                        <p:cTn id="14" dur="1000" fill="hold"/>
                                        <p:tgtEl>
                                          <p:spTgt spid="22"/>
                                        </p:tgtEl>
                                        <p:attrNameLst>
                                          <p:attrName>ppt_h</p:attrName>
                                        </p:attrNameLst>
                                      </p:cBhvr>
                                      <p:tavLst>
                                        <p:tav tm="0">
                                          <p:val>
                                            <p:fltVal val="0"/>
                                          </p:val>
                                        </p:tav>
                                        <p:tav tm="100000">
                                          <p:val>
                                            <p:strVal val="#ppt_h"/>
                                          </p:val>
                                        </p:tav>
                                      </p:tavLst>
                                    </p:anim>
                                    <p:anim calcmode="lin" valueType="num">
                                      <p:cBhvr>
                                        <p:cTn id="15" dur="1000" fill="hold"/>
                                        <p:tgtEl>
                                          <p:spTgt spid="22"/>
                                        </p:tgtEl>
                                        <p:attrNameLst>
                                          <p:attrName>style.rotation</p:attrName>
                                        </p:attrNameLst>
                                      </p:cBhvr>
                                      <p:tavLst>
                                        <p:tav tm="0">
                                          <p:val>
                                            <p:fltVal val="90"/>
                                          </p:val>
                                        </p:tav>
                                        <p:tav tm="100000">
                                          <p:val>
                                            <p:fltVal val="0"/>
                                          </p:val>
                                        </p:tav>
                                      </p:tavLst>
                                    </p:anim>
                                    <p:animEffect transition="in" filter="fade">
                                      <p:cBhvr>
                                        <p:cTn id="16" dur="1000"/>
                                        <p:tgtEl>
                                          <p:spTgt spid="22"/>
                                        </p:tgtEl>
                                      </p:cBhvr>
                                    </p:animEffect>
                                  </p:childTnLst>
                                </p:cTn>
                              </p:par>
                              <p:par>
                                <p:cTn id="17" presetID="3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1000" fill="hold"/>
                                        <p:tgtEl>
                                          <p:spTgt spid="23"/>
                                        </p:tgtEl>
                                        <p:attrNameLst>
                                          <p:attrName>ppt_w</p:attrName>
                                        </p:attrNameLst>
                                      </p:cBhvr>
                                      <p:tavLst>
                                        <p:tav tm="0">
                                          <p:val>
                                            <p:fltVal val="0"/>
                                          </p:val>
                                        </p:tav>
                                        <p:tav tm="100000">
                                          <p:val>
                                            <p:strVal val="#ppt_w"/>
                                          </p:val>
                                        </p:tav>
                                      </p:tavLst>
                                    </p:anim>
                                    <p:anim calcmode="lin" valueType="num">
                                      <p:cBhvr>
                                        <p:cTn id="20" dur="1000" fill="hold"/>
                                        <p:tgtEl>
                                          <p:spTgt spid="23"/>
                                        </p:tgtEl>
                                        <p:attrNameLst>
                                          <p:attrName>ppt_h</p:attrName>
                                        </p:attrNameLst>
                                      </p:cBhvr>
                                      <p:tavLst>
                                        <p:tav tm="0">
                                          <p:val>
                                            <p:fltVal val="0"/>
                                          </p:val>
                                        </p:tav>
                                        <p:tav tm="100000">
                                          <p:val>
                                            <p:strVal val="#ppt_h"/>
                                          </p:val>
                                        </p:tav>
                                      </p:tavLst>
                                    </p:anim>
                                    <p:anim calcmode="lin" valueType="num">
                                      <p:cBhvr>
                                        <p:cTn id="21" dur="1000" fill="hold"/>
                                        <p:tgtEl>
                                          <p:spTgt spid="23"/>
                                        </p:tgtEl>
                                        <p:attrNameLst>
                                          <p:attrName>style.rotation</p:attrName>
                                        </p:attrNameLst>
                                      </p:cBhvr>
                                      <p:tavLst>
                                        <p:tav tm="0">
                                          <p:val>
                                            <p:fltVal val="90"/>
                                          </p:val>
                                        </p:tav>
                                        <p:tav tm="100000">
                                          <p:val>
                                            <p:fltVal val="0"/>
                                          </p:val>
                                        </p:tav>
                                      </p:tavLst>
                                    </p:anim>
                                    <p:animEffect transition="in" filter="fade">
                                      <p:cBhvr>
                                        <p:cTn id="22" dur="1000"/>
                                        <p:tgtEl>
                                          <p:spTgt spid="23"/>
                                        </p:tgtEl>
                                      </p:cBhvr>
                                    </p:animEffect>
                                  </p:childTnLst>
                                </p:cTn>
                              </p:par>
                            </p:childTnLst>
                          </p:cTn>
                        </p:par>
                        <p:par>
                          <p:cTn id="23" fill="hold">
                            <p:stCondLst>
                              <p:cond delay="100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id="{5263E0E0-B817-417F-9E42-32B5209E0C2B}"/>
              </a:ext>
            </a:extLst>
          </p:cNvPr>
          <p:cNvGrpSpPr/>
          <p:nvPr/>
        </p:nvGrpSpPr>
        <p:grpSpPr>
          <a:xfrm>
            <a:off x="3070225" y="2299833"/>
            <a:ext cx="6508750" cy="3206751"/>
            <a:chOff x="2987675" y="2241550"/>
            <a:chExt cx="6508750" cy="3206751"/>
          </a:xfrm>
          <a:solidFill>
            <a:schemeClr val="tx1">
              <a:lumMod val="65000"/>
              <a:lumOff val="35000"/>
            </a:schemeClr>
          </a:solidFill>
        </p:grpSpPr>
        <p:sp>
          <p:nvSpPr>
            <p:cNvPr id="25" name="MH_Other_1">
              <a:extLst>
                <a:ext uri="{FF2B5EF4-FFF2-40B4-BE49-F238E27FC236}">
                  <a16:creationId xmlns:a16="http://schemas.microsoft.com/office/drawing/2014/main" id="{14773B8D-7FC3-49A7-BB67-C130728990DE}"/>
                </a:ext>
              </a:extLst>
            </p:cNvPr>
            <p:cNvSpPr>
              <a:spLocks noEditPoints="1"/>
            </p:cNvSpPr>
            <p:nvPr>
              <p:custDataLst>
                <p:tags r:id="rId14"/>
              </p:custDataLst>
            </p:nvPr>
          </p:nvSpPr>
          <p:spPr bwMode="auto">
            <a:xfrm>
              <a:off x="2987675" y="2757489"/>
              <a:ext cx="6508750" cy="2206625"/>
            </a:xfrm>
            <a:custGeom>
              <a:avLst/>
              <a:gdLst>
                <a:gd name="T0" fmla="*/ 2147483647 w 3426"/>
                <a:gd name="T1" fmla="*/ 1712289578 h 1232"/>
                <a:gd name="T2" fmla="*/ 2147483647 w 3426"/>
                <a:gd name="T3" fmla="*/ 911380318 h 1232"/>
                <a:gd name="T4" fmla="*/ 2147483647 w 3426"/>
                <a:gd name="T5" fmla="*/ 727262605 h 1232"/>
                <a:gd name="T6" fmla="*/ 2147483647 w 3426"/>
                <a:gd name="T7" fmla="*/ 929792518 h 1232"/>
                <a:gd name="T8" fmla="*/ 2147483647 w 3426"/>
                <a:gd name="T9" fmla="*/ 2147483647 h 1232"/>
                <a:gd name="T10" fmla="*/ 2147483647 w 3426"/>
                <a:gd name="T11" fmla="*/ 2147483647 h 1232"/>
                <a:gd name="T12" fmla="*/ 2147483647 w 3426"/>
                <a:gd name="T13" fmla="*/ 2147483647 h 1232"/>
                <a:gd name="T14" fmla="*/ 2147483647 w 3426"/>
                <a:gd name="T15" fmla="*/ 1279613597 h 1232"/>
                <a:gd name="T16" fmla="*/ 2147483647 w 3426"/>
                <a:gd name="T17" fmla="*/ 349823225 h 1232"/>
                <a:gd name="T18" fmla="*/ 2147483647 w 3426"/>
                <a:gd name="T19" fmla="*/ 1795142335 h 1232"/>
                <a:gd name="T20" fmla="*/ 2147483647 w 3426"/>
                <a:gd name="T21" fmla="*/ 2147483647 h 1232"/>
                <a:gd name="T22" fmla="*/ 2147483647 w 3426"/>
                <a:gd name="T23" fmla="*/ 1749113979 h 1232"/>
                <a:gd name="T24" fmla="*/ 2147483647 w 3426"/>
                <a:gd name="T25" fmla="*/ 524734837 h 1232"/>
                <a:gd name="T26" fmla="*/ 2147483647 w 3426"/>
                <a:gd name="T27" fmla="*/ 432675981 h 1232"/>
                <a:gd name="T28" fmla="*/ 2147483647 w 3426"/>
                <a:gd name="T29" fmla="*/ 2147483647 h 1232"/>
                <a:gd name="T30" fmla="*/ 2147483647 w 3426"/>
                <a:gd name="T31" fmla="*/ 2147483647 h 1232"/>
                <a:gd name="T32" fmla="*/ 2147483647 w 3426"/>
                <a:gd name="T33" fmla="*/ 1224379142 h 1232"/>
                <a:gd name="T34" fmla="*/ 2147483647 w 3426"/>
                <a:gd name="T35" fmla="*/ 349823225 h 1232"/>
                <a:gd name="T36" fmla="*/ 2147483647 w 3426"/>
                <a:gd name="T37" fmla="*/ 1924025592 h 1232"/>
                <a:gd name="T38" fmla="*/ 2147483647 w 3426"/>
                <a:gd name="T39" fmla="*/ 2147483647 h 1232"/>
                <a:gd name="T40" fmla="*/ 2147483647 w 3426"/>
                <a:gd name="T41" fmla="*/ 2147483647 h 1232"/>
                <a:gd name="T42" fmla="*/ 1875332207 w 3426"/>
                <a:gd name="T43" fmla="*/ 1279613597 h 1232"/>
                <a:gd name="T44" fmla="*/ 1005012602 w 3426"/>
                <a:gd name="T45" fmla="*/ 616791548 h 1232"/>
                <a:gd name="T46" fmla="*/ 0 w 3426"/>
                <a:gd name="T47" fmla="*/ 441882081 h 1232"/>
                <a:gd name="T48" fmla="*/ 994651952 w 3426"/>
                <a:gd name="T49" fmla="*/ 1509761811 h 1232"/>
                <a:gd name="T50" fmla="*/ 1367644443 w 3426"/>
                <a:gd name="T51" fmla="*/ 2147483647 h 1232"/>
                <a:gd name="T52" fmla="*/ 1118982024 w 3426"/>
                <a:gd name="T53" fmla="*/ 2147483647 h 1232"/>
                <a:gd name="T54" fmla="*/ 476603539 w 3426"/>
                <a:gd name="T55" fmla="*/ 2147483647 h 1232"/>
                <a:gd name="T56" fmla="*/ 518048413 w 3426"/>
                <a:gd name="T57" fmla="*/ 2147483647 h 1232"/>
                <a:gd name="T58" fmla="*/ 1077539425 w 3426"/>
                <a:gd name="T59" fmla="*/ 2147483647 h 1232"/>
                <a:gd name="T60" fmla="*/ 2041107153 w 3426"/>
                <a:gd name="T61" fmla="*/ 2147483647 h 1232"/>
                <a:gd name="T62" fmla="*/ 2147483647 w 3426"/>
                <a:gd name="T63" fmla="*/ 2147483647 h 1232"/>
                <a:gd name="T64" fmla="*/ 2147483647 w 3426"/>
                <a:gd name="T65" fmla="*/ 2147483647 h 1232"/>
                <a:gd name="T66" fmla="*/ 2147483647 w 3426"/>
                <a:gd name="T67" fmla="*/ 2147483647 h 1232"/>
                <a:gd name="T68" fmla="*/ 2147483647 w 3426"/>
                <a:gd name="T69" fmla="*/ 2147483647 h 1232"/>
                <a:gd name="T70" fmla="*/ 2147483647 w 3426"/>
                <a:gd name="T71" fmla="*/ 2147483647 h 1232"/>
                <a:gd name="T72" fmla="*/ 2147483647 w 3426"/>
                <a:gd name="T73" fmla="*/ 2147483647 h 1232"/>
                <a:gd name="T74" fmla="*/ 2147483647 w 3426"/>
                <a:gd name="T75" fmla="*/ 2147483647 h 1232"/>
                <a:gd name="T76" fmla="*/ 2147483647 w 3426"/>
                <a:gd name="T77" fmla="*/ 2147483647 h 1232"/>
                <a:gd name="T78" fmla="*/ 2147483647 w 3426"/>
                <a:gd name="T79" fmla="*/ 2147483647 h 1232"/>
                <a:gd name="T80" fmla="*/ 2147483647 w 3426"/>
                <a:gd name="T81" fmla="*/ 2147483647 h 1232"/>
                <a:gd name="T82" fmla="*/ 2147483647 w 3426"/>
                <a:gd name="T83" fmla="*/ 2147483647 h 1232"/>
                <a:gd name="T84" fmla="*/ 2147483647 w 3426"/>
                <a:gd name="T85" fmla="*/ 2147483647 h 1232"/>
                <a:gd name="T86" fmla="*/ 2147483647 w 3426"/>
                <a:gd name="T87" fmla="*/ 2147483647 h 1232"/>
                <a:gd name="T88" fmla="*/ 2147483647 w 3426"/>
                <a:gd name="T89" fmla="*/ 2147483647 h 1232"/>
                <a:gd name="T90" fmla="*/ 2147483647 w 3426"/>
                <a:gd name="T91" fmla="*/ 2147483647 h 1232"/>
                <a:gd name="T92" fmla="*/ 2147483647 w 3426"/>
                <a:gd name="T93" fmla="*/ 2147483647 h 1232"/>
                <a:gd name="T94" fmla="*/ 2147483647 w 3426"/>
                <a:gd name="T95" fmla="*/ 2147483647 h 1232"/>
                <a:gd name="T96" fmla="*/ 2147483647 w 3426"/>
                <a:gd name="T97" fmla="*/ 2147483647 h 1232"/>
                <a:gd name="T98" fmla="*/ 2147483647 w 3426"/>
                <a:gd name="T99" fmla="*/ 2016082302 h 1232"/>
                <a:gd name="T100" fmla="*/ 2147483647 w 3426"/>
                <a:gd name="T101" fmla="*/ 1739907879 h 1232"/>
                <a:gd name="T102" fmla="*/ 2147483647 w 3426"/>
                <a:gd name="T103" fmla="*/ 1445319110 h 1232"/>
                <a:gd name="T104" fmla="*/ 2147483647 w 3426"/>
                <a:gd name="T105" fmla="*/ 1574202367 h 1232"/>
                <a:gd name="T106" fmla="*/ 2147483647 w 3426"/>
                <a:gd name="T107" fmla="*/ 1905613391 h 12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6"/>
                <a:gd name="T163" fmla="*/ 0 h 1232"/>
                <a:gd name="T164" fmla="*/ 3426 w 3426"/>
                <a:gd name="T165" fmla="*/ 1232 h 12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6" h="1232">
                  <a:moveTo>
                    <a:pt x="3426" y="540"/>
                  </a:moveTo>
                  <a:lnTo>
                    <a:pt x="3426" y="540"/>
                  </a:lnTo>
                  <a:lnTo>
                    <a:pt x="3400" y="506"/>
                  </a:lnTo>
                  <a:lnTo>
                    <a:pt x="3372" y="470"/>
                  </a:lnTo>
                  <a:lnTo>
                    <a:pt x="3342" y="436"/>
                  </a:lnTo>
                  <a:lnTo>
                    <a:pt x="3308" y="404"/>
                  </a:lnTo>
                  <a:lnTo>
                    <a:pt x="3270" y="372"/>
                  </a:lnTo>
                  <a:lnTo>
                    <a:pt x="3230" y="340"/>
                  </a:lnTo>
                  <a:lnTo>
                    <a:pt x="3188" y="312"/>
                  </a:lnTo>
                  <a:lnTo>
                    <a:pt x="3142" y="284"/>
                  </a:lnTo>
                  <a:lnTo>
                    <a:pt x="3094" y="258"/>
                  </a:lnTo>
                  <a:lnTo>
                    <a:pt x="3046" y="236"/>
                  </a:lnTo>
                  <a:lnTo>
                    <a:pt x="2994" y="216"/>
                  </a:lnTo>
                  <a:lnTo>
                    <a:pt x="2940" y="198"/>
                  </a:lnTo>
                  <a:lnTo>
                    <a:pt x="2884" y="182"/>
                  </a:lnTo>
                  <a:lnTo>
                    <a:pt x="2828" y="170"/>
                  </a:lnTo>
                  <a:lnTo>
                    <a:pt x="2770" y="162"/>
                  </a:lnTo>
                  <a:lnTo>
                    <a:pt x="2710" y="158"/>
                  </a:lnTo>
                  <a:lnTo>
                    <a:pt x="2646" y="156"/>
                  </a:lnTo>
                  <a:lnTo>
                    <a:pt x="2612" y="158"/>
                  </a:lnTo>
                  <a:lnTo>
                    <a:pt x="2580" y="162"/>
                  </a:lnTo>
                  <a:lnTo>
                    <a:pt x="2550" y="168"/>
                  </a:lnTo>
                  <a:lnTo>
                    <a:pt x="2536" y="172"/>
                  </a:lnTo>
                  <a:lnTo>
                    <a:pt x="2522" y="178"/>
                  </a:lnTo>
                  <a:lnTo>
                    <a:pt x="2510" y="186"/>
                  </a:lnTo>
                  <a:lnTo>
                    <a:pt x="2498" y="194"/>
                  </a:lnTo>
                  <a:lnTo>
                    <a:pt x="2488" y="202"/>
                  </a:lnTo>
                  <a:lnTo>
                    <a:pt x="2480" y="214"/>
                  </a:lnTo>
                  <a:lnTo>
                    <a:pt x="2516" y="298"/>
                  </a:lnTo>
                  <a:lnTo>
                    <a:pt x="2534" y="342"/>
                  </a:lnTo>
                  <a:lnTo>
                    <a:pt x="2548" y="386"/>
                  </a:lnTo>
                  <a:lnTo>
                    <a:pt x="2562" y="432"/>
                  </a:lnTo>
                  <a:lnTo>
                    <a:pt x="2576" y="480"/>
                  </a:lnTo>
                  <a:lnTo>
                    <a:pt x="2586" y="528"/>
                  </a:lnTo>
                  <a:lnTo>
                    <a:pt x="2592" y="580"/>
                  </a:lnTo>
                  <a:lnTo>
                    <a:pt x="2546" y="588"/>
                  </a:lnTo>
                  <a:lnTo>
                    <a:pt x="2496" y="598"/>
                  </a:lnTo>
                  <a:lnTo>
                    <a:pt x="2412" y="606"/>
                  </a:lnTo>
                  <a:lnTo>
                    <a:pt x="2358" y="608"/>
                  </a:lnTo>
                  <a:lnTo>
                    <a:pt x="2268" y="608"/>
                  </a:lnTo>
                  <a:lnTo>
                    <a:pt x="2270" y="578"/>
                  </a:lnTo>
                  <a:lnTo>
                    <a:pt x="2268" y="546"/>
                  </a:lnTo>
                  <a:lnTo>
                    <a:pt x="2266" y="512"/>
                  </a:lnTo>
                  <a:lnTo>
                    <a:pt x="2264" y="480"/>
                  </a:lnTo>
                  <a:lnTo>
                    <a:pt x="2258" y="446"/>
                  </a:lnTo>
                  <a:lnTo>
                    <a:pt x="2252" y="414"/>
                  </a:lnTo>
                  <a:lnTo>
                    <a:pt x="2244" y="380"/>
                  </a:lnTo>
                  <a:lnTo>
                    <a:pt x="2236" y="346"/>
                  </a:lnTo>
                  <a:lnTo>
                    <a:pt x="2224" y="312"/>
                  </a:lnTo>
                  <a:lnTo>
                    <a:pt x="2212" y="278"/>
                  </a:lnTo>
                  <a:lnTo>
                    <a:pt x="2196" y="244"/>
                  </a:lnTo>
                  <a:lnTo>
                    <a:pt x="2180" y="210"/>
                  </a:lnTo>
                  <a:lnTo>
                    <a:pt x="2160" y="176"/>
                  </a:lnTo>
                  <a:lnTo>
                    <a:pt x="2140" y="144"/>
                  </a:lnTo>
                  <a:lnTo>
                    <a:pt x="2116" y="110"/>
                  </a:lnTo>
                  <a:lnTo>
                    <a:pt x="2092" y="76"/>
                  </a:lnTo>
                  <a:lnTo>
                    <a:pt x="2106" y="114"/>
                  </a:lnTo>
                  <a:lnTo>
                    <a:pt x="2122" y="160"/>
                  </a:lnTo>
                  <a:lnTo>
                    <a:pt x="2140" y="222"/>
                  </a:lnTo>
                  <a:lnTo>
                    <a:pt x="2150" y="258"/>
                  </a:lnTo>
                  <a:lnTo>
                    <a:pt x="2158" y="298"/>
                  </a:lnTo>
                  <a:lnTo>
                    <a:pt x="2166" y="342"/>
                  </a:lnTo>
                  <a:lnTo>
                    <a:pt x="2174" y="390"/>
                  </a:lnTo>
                  <a:lnTo>
                    <a:pt x="2180" y="440"/>
                  </a:lnTo>
                  <a:lnTo>
                    <a:pt x="2186" y="494"/>
                  </a:lnTo>
                  <a:lnTo>
                    <a:pt x="2188" y="550"/>
                  </a:lnTo>
                  <a:lnTo>
                    <a:pt x="2190" y="608"/>
                  </a:lnTo>
                  <a:lnTo>
                    <a:pt x="1954" y="606"/>
                  </a:lnTo>
                  <a:lnTo>
                    <a:pt x="1680" y="600"/>
                  </a:lnTo>
                  <a:lnTo>
                    <a:pt x="1680" y="564"/>
                  </a:lnTo>
                  <a:lnTo>
                    <a:pt x="1680" y="528"/>
                  </a:lnTo>
                  <a:lnTo>
                    <a:pt x="1676" y="490"/>
                  </a:lnTo>
                  <a:lnTo>
                    <a:pt x="1672" y="454"/>
                  </a:lnTo>
                  <a:lnTo>
                    <a:pt x="1668" y="416"/>
                  </a:lnTo>
                  <a:lnTo>
                    <a:pt x="1660" y="380"/>
                  </a:lnTo>
                  <a:lnTo>
                    <a:pt x="1650" y="342"/>
                  </a:lnTo>
                  <a:lnTo>
                    <a:pt x="1640" y="304"/>
                  </a:lnTo>
                  <a:lnTo>
                    <a:pt x="1628" y="266"/>
                  </a:lnTo>
                  <a:lnTo>
                    <a:pt x="1612" y="228"/>
                  </a:lnTo>
                  <a:lnTo>
                    <a:pt x="1596" y="190"/>
                  </a:lnTo>
                  <a:lnTo>
                    <a:pt x="1576" y="152"/>
                  </a:lnTo>
                  <a:lnTo>
                    <a:pt x="1556" y="114"/>
                  </a:lnTo>
                  <a:lnTo>
                    <a:pt x="1532" y="76"/>
                  </a:lnTo>
                  <a:lnTo>
                    <a:pt x="1506" y="38"/>
                  </a:lnTo>
                  <a:lnTo>
                    <a:pt x="1478" y="0"/>
                  </a:lnTo>
                  <a:lnTo>
                    <a:pt x="1482" y="10"/>
                  </a:lnTo>
                  <a:lnTo>
                    <a:pt x="1494" y="42"/>
                  </a:lnTo>
                  <a:lnTo>
                    <a:pt x="1512" y="94"/>
                  </a:lnTo>
                  <a:lnTo>
                    <a:pt x="1532" y="162"/>
                  </a:lnTo>
                  <a:lnTo>
                    <a:pt x="1544" y="204"/>
                  </a:lnTo>
                  <a:lnTo>
                    <a:pt x="1554" y="250"/>
                  </a:lnTo>
                  <a:lnTo>
                    <a:pt x="1562" y="298"/>
                  </a:lnTo>
                  <a:lnTo>
                    <a:pt x="1572" y="352"/>
                  </a:lnTo>
                  <a:lnTo>
                    <a:pt x="1578" y="408"/>
                  </a:lnTo>
                  <a:lnTo>
                    <a:pt x="1584" y="468"/>
                  </a:lnTo>
                  <a:lnTo>
                    <a:pt x="1588" y="530"/>
                  </a:lnTo>
                  <a:lnTo>
                    <a:pt x="1588" y="596"/>
                  </a:lnTo>
                  <a:lnTo>
                    <a:pt x="964" y="580"/>
                  </a:lnTo>
                  <a:lnTo>
                    <a:pt x="962" y="518"/>
                  </a:lnTo>
                  <a:lnTo>
                    <a:pt x="958" y="488"/>
                  </a:lnTo>
                  <a:lnTo>
                    <a:pt x="954" y="456"/>
                  </a:lnTo>
                  <a:lnTo>
                    <a:pt x="950" y="426"/>
                  </a:lnTo>
                  <a:lnTo>
                    <a:pt x="942" y="394"/>
                  </a:lnTo>
                  <a:lnTo>
                    <a:pt x="934" y="362"/>
                  </a:lnTo>
                  <a:lnTo>
                    <a:pt x="924" y="330"/>
                  </a:lnTo>
                  <a:lnTo>
                    <a:pt x="914" y="298"/>
                  </a:lnTo>
                  <a:lnTo>
                    <a:pt x="900" y="266"/>
                  </a:lnTo>
                  <a:lnTo>
                    <a:pt x="886" y="234"/>
                  </a:lnTo>
                  <a:lnTo>
                    <a:pt x="870" y="202"/>
                  </a:lnTo>
                  <a:lnTo>
                    <a:pt x="852" y="172"/>
                  </a:lnTo>
                  <a:lnTo>
                    <a:pt x="832" y="140"/>
                  </a:lnTo>
                  <a:lnTo>
                    <a:pt x="810" y="108"/>
                  </a:lnTo>
                  <a:lnTo>
                    <a:pt x="786" y="76"/>
                  </a:lnTo>
                  <a:lnTo>
                    <a:pt x="800" y="112"/>
                  </a:lnTo>
                  <a:lnTo>
                    <a:pt x="816" y="154"/>
                  </a:lnTo>
                  <a:lnTo>
                    <a:pt x="832" y="212"/>
                  </a:lnTo>
                  <a:lnTo>
                    <a:pt x="850" y="284"/>
                  </a:lnTo>
                  <a:lnTo>
                    <a:pt x="858" y="326"/>
                  </a:lnTo>
                  <a:lnTo>
                    <a:pt x="866" y="370"/>
                  </a:lnTo>
                  <a:lnTo>
                    <a:pt x="872" y="418"/>
                  </a:lnTo>
                  <a:lnTo>
                    <a:pt x="878" y="468"/>
                  </a:lnTo>
                  <a:lnTo>
                    <a:pt x="882" y="522"/>
                  </a:lnTo>
                  <a:lnTo>
                    <a:pt x="884" y="576"/>
                  </a:lnTo>
                  <a:lnTo>
                    <a:pt x="762" y="572"/>
                  </a:lnTo>
                  <a:lnTo>
                    <a:pt x="728" y="568"/>
                  </a:lnTo>
                  <a:lnTo>
                    <a:pt x="696" y="562"/>
                  </a:lnTo>
                  <a:lnTo>
                    <a:pt x="666" y="554"/>
                  </a:lnTo>
                  <a:lnTo>
                    <a:pt x="640" y="542"/>
                  </a:lnTo>
                  <a:lnTo>
                    <a:pt x="612" y="530"/>
                  </a:lnTo>
                  <a:lnTo>
                    <a:pt x="588" y="516"/>
                  </a:lnTo>
                  <a:lnTo>
                    <a:pt x="566" y="500"/>
                  </a:lnTo>
                  <a:lnTo>
                    <a:pt x="544" y="484"/>
                  </a:lnTo>
                  <a:lnTo>
                    <a:pt x="524" y="466"/>
                  </a:lnTo>
                  <a:lnTo>
                    <a:pt x="504" y="446"/>
                  </a:lnTo>
                  <a:lnTo>
                    <a:pt x="466" y="406"/>
                  </a:lnTo>
                  <a:lnTo>
                    <a:pt x="432" y="364"/>
                  </a:lnTo>
                  <a:lnTo>
                    <a:pt x="398" y="320"/>
                  </a:lnTo>
                  <a:lnTo>
                    <a:pt x="362" y="278"/>
                  </a:lnTo>
                  <a:lnTo>
                    <a:pt x="326" y="236"/>
                  </a:lnTo>
                  <a:lnTo>
                    <a:pt x="306" y="216"/>
                  </a:lnTo>
                  <a:lnTo>
                    <a:pt x="286" y="198"/>
                  </a:lnTo>
                  <a:lnTo>
                    <a:pt x="266" y="180"/>
                  </a:lnTo>
                  <a:lnTo>
                    <a:pt x="242" y="164"/>
                  </a:lnTo>
                  <a:lnTo>
                    <a:pt x="220" y="148"/>
                  </a:lnTo>
                  <a:lnTo>
                    <a:pt x="194" y="134"/>
                  </a:lnTo>
                  <a:lnTo>
                    <a:pt x="166" y="122"/>
                  </a:lnTo>
                  <a:lnTo>
                    <a:pt x="138" y="114"/>
                  </a:lnTo>
                  <a:lnTo>
                    <a:pt x="106" y="106"/>
                  </a:lnTo>
                  <a:lnTo>
                    <a:pt x="74" y="100"/>
                  </a:lnTo>
                  <a:lnTo>
                    <a:pt x="38" y="96"/>
                  </a:lnTo>
                  <a:lnTo>
                    <a:pt x="0" y="96"/>
                  </a:lnTo>
                  <a:lnTo>
                    <a:pt x="52" y="146"/>
                  </a:lnTo>
                  <a:lnTo>
                    <a:pt x="78" y="172"/>
                  </a:lnTo>
                  <a:lnTo>
                    <a:pt x="102" y="200"/>
                  </a:lnTo>
                  <a:lnTo>
                    <a:pt x="126" y="230"/>
                  </a:lnTo>
                  <a:lnTo>
                    <a:pt x="150" y="262"/>
                  </a:lnTo>
                  <a:lnTo>
                    <a:pt x="172" y="294"/>
                  </a:lnTo>
                  <a:lnTo>
                    <a:pt x="192" y="328"/>
                  </a:lnTo>
                  <a:lnTo>
                    <a:pt x="210" y="362"/>
                  </a:lnTo>
                  <a:lnTo>
                    <a:pt x="226" y="400"/>
                  </a:lnTo>
                  <a:lnTo>
                    <a:pt x="240" y="438"/>
                  </a:lnTo>
                  <a:lnTo>
                    <a:pt x="250" y="478"/>
                  </a:lnTo>
                  <a:lnTo>
                    <a:pt x="258" y="520"/>
                  </a:lnTo>
                  <a:lnTo>
                    <a:pt x="264" y="562"/>
                  </a:lnTo>
                  <a:lnTo>
                    <a:pt x="264" y="608"/>
                  </a:lnTo>
                  <a:lnTo>
                    <a:pt x="262" y="654"/>
                  </a:lnTo>
                  <a:lnTo>
                    <a:pt x="258" y="694"/>
                  </a:lnTo>
                  <a:lnTo>
                    <a:pt x="252" y="732"/>
                  </a:lnTo>
                  <a:lnTo>
                    <a:pt x="244" y="770"/>
                  </a:lnTo>
                  <a:lnTo>
                    <a:pt x="236" y="806"/>
                  </a:lnTo>
                  <a:lnTo>
                    <a:pt x="216" y="880"/>
                  </a:lnTo>
                  <a:lnTo>
                    <a:pt x="192" y="952"/>
                  </a:lnTo>
                  <a:lnTo>
                    <a:pt x="166" y="1020"/>
                  </a:lnTo>
                  <a:lnTo>
                    <a:pt x="138" y="1086"/>
                  </a:lnTo>
                  <a:lnTo>
                    <a:pt x="86" y="1212"/>
                  </a:lnTo>
                  <a:lnTo>
                    <a:pt x="90" y="1208"/>
                  </a:lnTo>
                  <a:lnTo>
                    <a:pt x="92" y="1208"/>
                  </a:lnTo>
                  <a:lnTo>
                    <a:pt x="90" y="1212"/>
                  </a:lnTo>
                  <a:lnTo>
                    <a:pt x="82" y="1222"/>
                  </a:lnTo>
                  <a:lnTo>
                    <a:pt x="84" y="1222"/>
                  </a:lnTo>
                  <a:lnTo>
                    <a:pt x="94" y="1218"/>
                  </a:lnTo>
                  <a:lnTo>
                    <a:pt x="100" y="1218"/>
                  </a:lnTo>
                  <a:lnTo>
                    <a:pt x="102" y="1216"/>
                  </a:lnTo>
                  <a:lnTo>
                    <a:pt x="104" y="1214"/>
                  </a:lnTo>
                  <a:lnTo>
                    <a:pt x="108" y="1202"/>
                  </a:lnTo>
                  <a:lnTo>
                    <a:pt x="142" y="1184"/>
                  </a:lnTo>
                  <a:lnTo>
                    <a:pt x="176" y="1164"/>
                  </a:lnTo>
                  <a:lnTo>
                    <a:pt x="208" y="1144"/>
                  </a:lnTo>
                  <a:lnTo>
                    <a:pt x="238" y="1120"/>
                  </a:lnTo>
                  <a:lnTo>
                    <a:pt x="268" y="1098"/>
                  </a:lnTo>
                  <a:lnTo>
                    <a:pt x="296" y="1072"/>
                  </a:lnTo>
                  <a:lnTo>
                    <a:pt x="352" y="1018"/>
                  </a:lnTo>
                  <a:lnTo>
                    <a:pt x="374" y="994"/>
                  </a:lnTo>
                  <a:lnTo>
                    <a:pt x="394" y="970"/>
                  </a:lnTo>
                  <a:lnTo>
                    <a:pt x="434" y="918"/>
                  </a:lnTo>
                  <a:lnTo>
                    <a:pt x="470" y="866"/>
                  </a:lnTo>
                  <a:lnTo>
                    <a:pt x="506" y="814"/>
                  </a:lnTo>
                  <a:lnTo>
                    <a:pt x="526" y="790"/>
                  </a:lnTo>
                  <a:lnTo>
                    <a:pt x="546" y="766"/>
                  </a:lnTo>
                  <a:lnTo>
                    <a:pt x="568" y="746"/>
                  </a:lnTo>
                  <a:lnTo>
                    <a:pt x="590" y="726"/>
                  </a:lnTo>
                  <a:lnTo>
                    <a:pt x="614" y="710"/>
                  </a:lnTo>
                  <a:lnTo>
                    <a:pt x="642" y="694"/>
                  </a:lnTo>
                  <a:lnTo>
                    <a:pt x="670" y="684"/>
                  </a:lnTo>
                  <a:lnTo>
                    <a:pt x="702" y="676"/>
                  </a:lnTo>
                  <a:lnTo>
                    <a:pt x="882" y="678"/>
                  </a:lnTo>
                  <a:lnTo>
                    <a:pt x="878" y="732"/>
                  </a:lnTo>
                  <a:lnTo>
                    <a:pt x="872" y="788"/>
                  </a:lnTo>
                  <a:lnTo>
                    <a:pt x="866" y="846"/>
                  </a:lnTo>
                  <a:lnTo>
                    <a:pt x="854" y="906"/>
                  </a:lnTo>
                  <a:lnTo>
                    <a:pt x="842" y="966"/>
                  </a:lnTo>
                  <a:lnTo>
                    <a:pt x="826" y="1028"/>
                  </a:lnTo>
                  <a:lnTo>
                    <a:pt x="808" y="1092"/>
                  </a:lnTo>
                  <a:lnTo>
                    <a:pt x="786" y="1156"/>
                  </a:lnTo>
                  <a:lnTo>
                    <a:pt x="808" y="1120"/>
                  </a:lnTo>
                  <a:lnTo>
                    <a:pt x="832" y="1076"/>
                  </a:lnTo>
                  <a:lnTo>
                    <a:pt x="860" y="1020"/>
                  </a:lnTo>
                  <a:lnTo>
                    <a:pt x="876" y="986"/>
                  </a:lnTo>
                  <a:lnTo>
                    <a:pt x="890" y="950"/>
                  </a:lnTo>
                  <a:lnTo>
                    <a:pt x="904" y="910"/>
                  </a:lnTo>
                  <a:lnTo>
                    <a:pt x="918" y="868"/>
                  </a:lnTo>
                  <a:lnTo>
                    <a:pt x="932" y="824"/>
                  </a:lnTo>
                  <a:lnTo>
                    <a:pt x="942" y="778"/>
                  </a:lnTo>
                  <a:lnTo>
                    <a:pt x="952" y="730"/>
                  </a:lnTo>
                  <a:lnTo>
                    <a:pt x="958" y="680"/>
                  </a:lnTo>
                  <a:lnTo>
                    <a:pt x="1258" y="686"/>
                  </a:lnTo>
                  <a:lnTo>
                    <a:pt x="1582" y="696"/>
                  </a:lnTo>
                  <a:lnTo>
                    <a:pt x="1586" y="696"/>
                  </a:lnTo>
                  <a:lnTo>
                    <a:pt x="1582" y="758"/>
                  </a:lnTo>
                  <a:lnTo>
                    <a:pt x="1576" y="820"/>
                  </a:lnTo>
                  <a:lnTo>
                    <a:pt x="1566" y="884"/>
                  </a:lnTo>
                  <a:lnTo>
                    <a:pt x="1556" y="952"/>
                  </a:lnTo>
                  <a:lnTo>
                    <a:pt x="1540" y="1020"/>
                  </a:lnTo>
                  <a:lnTo>
                    <a:pt x="1522" y="1088"/>
                  </a:lnTo>
                  <a:lnTo>
                    <a:pt x="1502" y="1160"/>
                  </a:lnTo>
                  <a:lnTo>
                    <a:pt x="1478" y="1232"/>
                  </a:lnTo>
                  <a:lnTo>
                    <a:pt x="1484" y="1222"/>
                  </a:lnTo>
                  <a:lnTo>
                    <a:pt x="1502" y="1192"/>
                  </a:lnTo>
                  <a:lnTo>
                    <a:pt x="1530" y="1144"/>
                  </a:lnTo>
                  <a:lnTo>
                    <a:pt x="1562" y="1080"/>
                  </a:lnTo>
                  <a:lnTo>
                    <a:pt x="1578" y="1042"/>
                  </a:lnTo>
                  <a:lnTo>
                    <a:pt x="1594" y="1002"/>
                  </a:lnTo>
                  <a:lnTo>
                    <a:pt x="1612" y="958"/>
                  </a:lnTo>
                  <a:lnTo>
                    <a:pt x="1626" y="910"/>
                  </a:lnTo>
                  <a:lnTo>
                    <a:pt x="1642" y="860"/>
                  </a:lnTo>
                  <a:lnTo>
                    <a:pt x="1654" y="808"/>
                  </a:lnTo>
                  <a:lnTo>
                    <a:pt x="1664" y="754"/>
                  </a:lnTo>
                  <a:lnTo>
                    <a:pt x="1672" y="698"/>
                  </a:lnTo>
                  <a:lnTo>
                    <a:pt x="1794" y="700"/>
                  </a:lnTo>
                  <a:lnTo>
                    <a:pt x="1922" y="702"/>
                  </a:lnTo>
                  <a:lnTo>
                    <a:pt x="2186" y="700"/>
                  </a:lnTo>
                  <a:lnTo>
                    <a:pt x="2182" y="752"/>
                  </a:lnTo>
                  <a:lnTo>
                    <a:pt x="2176" y="806"/>
                  </a:lnTo>
                  <a:lnTo>
                    <a:pt x="2168" y="862"/>
                  </a:lnTo>
                  <a:lnTo>
                    <a:pt x="2158" y="918"/>
                  </a:lnTo>
                  <a:lnTo>
                    <a:pt x="2146" y="976"/>
                  </a:lnTo>
                  <a:lnTo>
                    <a:pt x="2130" y="1034"/>
                  </a:lnTo>
                  <a:lnTo>
                    <a:pt x="2112" y="1094"/>
                  </a:lnTo>
                  <a:lnTo>
                    <a:pt x="2092" y="1156"/>
                  </a:lnTo>
                  <a:lnTo>
                    <a:pt x="2112" y="1122"/>
                  </a:lnTo>
                  <a:lnTo>
                    <a:pt x="2136" y="1080"/>
                  </a:lnTo>
                  <a:lnTo>
                    <a:pt x="2164" y="1026"/>
                  </a:lnTo>
                  <a:lnTo>
                    <a:pt x="2192" y="958"/>
                  </a:lnTo>
                  <a:lnTo>
                    <a:pt x="2206" y="922"/>
                  </a:lnTo>
                  <a:lnTo>
                    <a:pt x="2220" y="882"/>
                  </a:lnTo>
                  <a:lnTo>
                    <a:pt x="2232" y="838"/>
                  </a:lnTo>
                  <a:lnTo>
                    <a:pt x="2244" y="794"/>
                  </a:lnTo>
                  <a:lnTo>
                    <a:pt x="2254" y="748"/>
                  </a:lnTo>
                  <a:lnTo>
                    <a:pt x="2262" y="700"/>
                  </a:lnTo>
                  <a:lnTo>
                    <a:pt x="2600" y="694"/>
                  </a:lnTo>
                  <a:lnTo>
                    <a:pt x="2604" y="736"/>
                  </a:lnTo>
                  <a:lnTo>
                    <a:pt x="2606" y="782"/>
                  </a:lnTo>
                  <a:lnTo>
                    <a:pt x="2604" y="830"/>
                  </a:lnTo>
                  <a:lnTo>
                    <a:pt x="2602" y="878"/>
                  </a:lnTo>
                  <a:lnTo>
                    <a:pt x="2596" y="926"/>
                  </a:lnTo>
                  <a:lnTo>
                    <a:pt x="2590" y="976"/>
                  </a:lnTo>
                  <a:lnTo>
                    <a:pt x="2582" y="1022"/>
                  </a:lnTo>
                  <a:lnTo>
                    <a:pt x="2572" y="1068"/>
                  </a:lnTo>
                  <a:lnTo>
                    <a:pt x="2634" y="1070"/>
                  </a:lnTo>
                  <a:lnTo>
                    <a:pt x="2694" y="1066"/>
                  </a:lnTo>
                  <a:lnTo>
                    <a:pt x="2752" y="1060"/>
                  </a:lnTo>
                  <a:lnTo>
                    <a:pt x="2808" y="1050"/>
                  </a:lnTo>
                  <a:lnTo>
                    <a:pt x="2862" y="1038"/>
                  </a:lnTo>
                  <a:lnTo>
                    <a:pt x="2914" y="1022"/>
                  </a:lnTo>
                  <a:lnTo>
                    <a:pt x="2962" y="1004"/>
                  </a:lnTo>
                  <a:lnTo>
                    <a:pt x="3010" y="982"/>
                  </a:lnTo>
                  <a:lnTo>
                    <a:pt x="3054" y="958"/>
                  </a:lnTo>
                  <a:lnTo>
                    <a:pt x="3096" y="932"/>
                  </a:lnTo>
                  <a:lnTo>
                    <a:pt x="3136" y="904"/>
                  </a:lnTo>
                  <a:lnTo>
                    <a:pt x="3174" y="874"/>
                  </a:lnTo>
                  <a:lnTo>
                    <a:pt x="3208" y="842"/>
                  </a:lnTo>
                  <a:lnTo>
                    <a:pt x="3242" y="808"/>
                  </a:lnTo>
                  <a:lnTo>
                    <a:pt x="3272" y="772"/>
                  </a:lnTo>
                  <a:lnTo>
                    <a:pt x="3300" y="736"/>
                  </a:lnTo>
                  <a:lnTo>
                    <a:pt x="3218" y="716"/>
                  </a:lnTo>
                  <a:lnTo>
                    <a:pt x="3178" y="704"/>
                  </a:lnTo>
                  <a:lnTo>
                    <a:pt x="3140" y="692"/>
                  </a:lnTo>
                  <a:lnTo>
                    <a:pt x="3102" y="678"/>
                  </a:lnTo>
                  <a:lnTo>
                    <a:pt x="3068" y="662"/>
                  </a:lnTo>
                  <a:lnTo>
                    <a:pt x="3036" y="644"/>
                  </a:lnTo>
                  <a:lnTo>
                    <a:pt x="3006" y="624"/>
                  </a:lnTo>
                  <a:lnTo>
                    <a:pt x="3114" y="608"/>
                  </a:lnTo>
                  <a:lnTo>
                    <a:pt x="3222" y="590"/>
                  </a:lnTo>
                  <a:lnTo>
                    <a:pt x="3276" y="580"/>
                  </a:lnTo>
                  <a:lnTo>
                    <a:pt x="3326" y="570"/>
                  </a:lnTo>
                  <a:lnTo>
                    <a:pt x="3378" y="556"/>
                  </a:lnTo>
                  <a:lnTo>
                    <a:pt x="3426" y="540"/>
                  </a:lnTo>
                  <a:close/>
                  <a:moveTo>
                    <a:pt x="2788" y="444"/>
                  </a:moveTo>
                  <a:lnTo>
                    <a:pt x="2788" y="444"/>
                  </a:lnTo>
                  <a:lnTo>
                    <a:pt x="2774" y="442"/>
                  </a:lnTo>
                  <a:lnTo>
                    <a:pt x="2762" y="438"/>
                  </a:lnTo>
                  <a:lnTo>
                    <a:pt x="2752" y="432"/>
                  </a:lnTo>
                  <a:lnTo>
                    <a:pt x="2742" y="424"/>
                  </a:lnTo>
                  <a:lnTo>
                    <a:pt x="2734" y="414"/>
                  </a:lnTo>
                  <a:lnTo>
                    <a:pt x="2728" y="404"/>
                  </a:lnTo>
                  <a:lnTo>
                    <a:pt x="2724" y="392"/>
                  </a:lnTo>
                  <a:lnTo>
                    <a:pt x="2722" y="378"/>
                  </a:lnTo>
                  <a:lnTo>
                    <a:pt x="2724" y="364"/>
                  </a:lnTo>
                  <a:lnTo>
                    <a:pt x="2728" y="352"/>
                  </a:lnTo>
                  <a:lnTo>
                    <a:pt x="2734" y="342"/>
                  </a:lnTo>
                  <a:lnTo>
                    <a:pt x="2742" y="332"/>
                  </a:lnTo>
                  <a:lnTo>
                    <a:pt x="2752" y="324"/>
                  </a:lnTo>
                  <a:lnTo>
                    <a:pt x="2762" y="318"/>
                  </a:lnTo>
                  <a:lnTo>
                    <a:pt x="2774" y="314"/>
                  </a:lnTo>
                  <a:lnTo>
                    <a:pt x="2788" y="312"/>
                  </a:lnTo>
                  <a:lnTo>
                    <a:pt x="2802" y="314"/>
                  </a:lnTo>
                  <a:lnTo>
                    <a:pt x="2814" y="318"/>
                  </a:lnTo>
                  <a:lnTo>
                    <a:pt x="2824" y="324"/>
                  </a:lnTo>
                  <a:lnTo>
                    <a:pt x="2834" y="332"/>
                  </a:lnTo>
                  <a:lnTo>
                    <a:pt x="2842" y="342"/>
                  </a:lnTo>
                  <a:lnTo>
                    <a:pt x="2848" y="352"/>
                  </a:lnTo>
                  <a:lnTo>
                    <a:pt x="2852" y="364"/>
                  </a:lnTo>
                  <a:lnTo>
                    <a:pt x="2854" y="378"/>
                  </a:lnTo>
                  <a:lnTo>
                    <a:pt x="2852" y="392"/>
                  </a:lnTo>
                  <a:lnTo>
                    <a:pt x="2848" y="404"/>
                  </a:lnTo>
                  <a:lnTo>
                    <a:pt x="2842" y="414"/>
                  </a:lnTo>
                  <a:lnTo>
                    <a:pt x="2834" y="424"/>
                  </a:lnTo>
                  <a:lnTo>
                    <a:pt x="2824" y="432"/>
                  </a:lnTo>
                  <a:lnTo>
                    <a:pt x="2814" y="438"/>
                  </a:lnTo>
                  <a:lnTo>
                    <a:pt x="2802" y="442"/>
                  </a:lnTo>
                  <a:lnTo>
                    <a:pt x="2788" y="444"/>
                  </a:lnTo>
                  <a:close/>
                </a:path>
              </a:pathLst>
            </a:custGeom>
            <a:gr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US" sz="1100" dirty="0">
                <a:solidFill>
                  <a:schemeClr val="bg1"/>
                </a:solidFill>
                <a:latin typeface="汉仪夏日体W" panose="00020600040101010101" pitchFamily="18" charset="-122"/>
                <a:ea typeface="汉仪夏日体W" panose="00020600040101010101" pitchFamily="18" charset="-122"/>
              </a:endParaRPr>
            </a:p>
          </p:txBody>
        </p:sp>
        <p:sp>
          <p:nvSpPr>
            <p:cNvPr id="26" name="MH_SubTitle_6">
              <a:extLst>
                <a:ext uri="{FF2B5EF4-FFF2-40B4-BE49-F238E27FC236}">
                  <a16:creationId xmlns:a16="http://schemas.microsoft.com/office/drawing/2014/main" id="{626ED1E3-7B96-4869-9344-04F777A66852}"/>
                </a:ext>
              </a:extLst>
            </p:cNvPr>
            <p:cNvSpPr/>
            <p:nvPr>
              <p:custDataLst>
                <p:tags r:id="rId15"/>
              </p:custDataLst>
            </p:nvPr>
          </p:nvSpPr>
          <p:spPr>
            <a:xfrm>
              <a:off x="6515101" y="4849814"/>
              <a:ext cx="1020763" cy="598487"/>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27" name="MH_SubTitle_5">
              <a:extLst>
                <a:ext uri="{FF2B5EF4-FFF2-40B4-BE49-F238E27FC236}">
                  <a16:creationId xmlns:a16="http://schemas.microsoft.com/office/drawing/2014/main" id="{01655BED-013E-4FCC-AF06-FD89CC28E2E7}"/>
                </a:ext>
              </a:extLst>
            </p:cNvPr>
            <p:cNvSpPr/>
            <p:nvPr>
              <p:custDataLst>
                <p:tags r:id="rId16"/>
              </p:custDataLst>
            </p:nvPr>
          </p:nvSpPr>
          <p:spPr>
            <a:xfrm>
              <a:off x="5224463" y="4849814"/>
              <a:ext cx="1020762" cy="598487"/>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28" name="MH_SubTitle_4">
              <a:extLst>
                <a:ext uri="{FF2B5EF4-FFF2-40B4-BE49-F238E27FC236}">
                  <a16:creationId xmlns:a16="http://schemas.microsoft.com/office/drawing/2014/main" id="{A355BBFA-2D86-4C7E-8993-C31B43F8C60B}"/>
                </a:ext>
              </a:extLst>
            </p:cNvPr>
            <p:cNvSpPr/>
            <p:nvPr>
              <p:custDataLst>
                <p:tags r:id="rId17"/>
              </p:custDataLst>
            </p:nvPr>
          </p:nvSpPr>
          <p:spPr>
            <a:xfrm>
              <a:off x="3930651" y="4849814"/>
              <a:ext cx="1020763" cy="598487"/>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29" name="MH_SubTitle_1">
              <a:extLst>
                <a:ext uri="{FF2B5EF4-FFF2-40B4-BE49-F238E27FC236}">
                  <a16:creationId xmlns:a16="http://schemas.microsoft.com/office/drawing/2014/main" id="{24367929-A3EC-4FB1-95F1-14ECA8FF31AA}"/>
                </a:ext>
              </a:extLst>
            </p:cNvPr>
            <p:cNvSpPr/>
            <p:nvPr>
              <p:custDataLst>
                <p:tags r:id="rId18"/>
              </p:custDataLst>
            </p:nvPr>
          </p:nvSpPr>
          <p:spPr>
            <a:xfrm>
              <a:off x="3930651" y="2241550"/>
              <a:ext cx="1020763" cy="598488"/>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30" name="MH_SubTitle_3">
              <a:extLst>
                <a:ext uri="{FF2B5EF4-FFF2-40B4-BE49-F238E27FC236}">
                  <a16:creationId xmlns:a16="http://schemas.microsoft.com/office/drawing/2014/main" id="{A04684B9-BB68-42A2-82F7-E08D558B2BDB}"/>
                </a:ext>
              </a:extLst>
            </p:cNvPr>
            <p:cNvSpPr/>
            <p:nvPr>
              <p:custDataLst>
                <p:tags r:id="rId19"/>
              </p:custDataLst>
            </p:nvPr>
          </p:nvSpPr>
          <p:spPr>
            <a:xfrm>
              <a:off x="6515101" y="2241550"/>
              <a:ext cx="1020763" cy="598488"/>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31" name="MH_SubTitle_2">
              <a:extLst>
                <a:ext uri="{FF2B5EF4-FFF2-40B4-BE49-F238E27FC236}">
                  <a16:creationId xmlns:a16="http://schemas.microsoft.com/office/drawing/2014/main" id="{9DB256FB-6D1B-44DB-85AE-559F66B7D5C6}"/>
                </a:ext>
              </a:extLst>
            </p:cNvPr>
            <p:cNvSpPr/>
            <p:nvPr>
              <p:custDataLst>
                <p:tags r:id="rId20"/>
              </p:custDataLst>
            </p:nvPr>
          </p:nvSpPr>
          <p:spPr>
            <a:xfrm>
              <a:off x="5224463" y="2241550"/>
              <a:ext cx="1020762" cy="598488"/>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chemeClr val="bg1"/>
                </a:solidFill>
                <a:latin typeface="Century Gothic" panose="020B0502020202020204" pitchFamily="34" charset="0"/>
                <a:ea typeface="汉仪夏日体W" panose="00020600040101010101" pitchFamily="18" charset="-122"/>
              </a:endParaRPr>
            </a:p>
          </p:txBody>
        </p:sp>
      </p:grpSp>
      <p:grpSp>
        <p:nvGrpSpPr>
          <p:cNvPr id="10" name="组合 9">
            <a:extLst>
              <a:ext uri="{FF2B5EF4-FFF2-40B4-BE49-F238E27FC236}">
                <a16:creationId xmlns:a16="http://schemas.microsoft.com/office/drawing/2014/main" id="{5263E0E0-B817-417F-9E42-32B5209E0C2B}"/>
              </a:ext>
            </a:extLst>
          </p:cNvPr>
          <p:cNvGrpSpPr/>
          <p:nvPr/>
        </p:nvGrpSpPr>
        <p:grpSpPr>
          <a:xfrm>
            <a:off x="3032125" y="2220912"/>
            <a:ext cx="6508750" cy="3206751"/>
            <a:chOff x="2987675" y="2241550"/>
            <a:chExt cx="6508750" cy="3206751"/>
          </a:xfrm>
          <a:pattFill prst="ltUpDiag">
            <a:fgClr>
              <a:srgbClr val="25D93F"/>
            </a:fgClr>
            <a:bgClr>
              <a:srgbClr val="21BF39"/>
            </a:bgClr>
          </a:pattFill>
        </p:grpSpPr>
        <p:sp>
          <p:nvSpPr>
            <p:cNvPr id="11" name="MH_Other_1">
              <a:extLst>
                <a:ext uri="{FF2B5EF4-FFF2-40B4-BE49-F238E27FC236}">
                  <a16:creationId xmlns:a16="http://schemas.microsoft.com/office/drawing/2014/main" id="{14773B8D-7FC3-49A7-BB67-C130728990DE}"/>
                </a:ext>
              </a:extLst>
            </p:cNvPr>
            <p:cNvSpPr>
              <a:spLocks noEditPoints="1"/>
            </p:cNvSpPr>
            <p:nvPr>
              <p:custDataLst>
                <p:tags r:id="rId7"/>
              </p:custDataLst>
            </p:nvPr>
          </p:nvSpPr>
          <p:spPr bwMode="auto">
            <a:xfrm>
              <a:off x="2987675" y="2757489"/>
              <a:ext cx="6508750" cy="2206625"/>
            </a:xfrm>
            <a:custGeom>
              <a:avLst/>
              <a:gdLst>
                <a:gd name="T0" fmla="*/ 2147483647 w 3426"/>
                <a:gd name="T1" fmla="*/ 1712289578 h 1232"/>
                <a:gd name="T2" fmla="*/ 2147483647 w 3426"/>
                <a:gd name="T3" fmla="*/ 911380318 h 1232"/>
                <a:gd name="T4" fmla="*/ 2147483647 w 3426"/>
                <a:gd name="T5" fmla="*/ 727262605 h 1232"/>
                <a:gd name="T6" fmla="*/ 2147483647 w 3426"/>
                <a:gd name="T7" fmla="*/ 929792518 h 1232"/>
                <a:gd name="T8" fmla="*/ 2147483647 w 3426"/>
                <a:gd name="T9" fmla="*/ 2147483647 h 1232"/>
                <a:gd name="T10" fmla="*/ 2147483647 w 3426"/>
                <a:gd name="T11" fmla="*/ 2147483647 h 1232"/>
                <a:gd name="T12" fmla="*/ 2147483647 w 3426"/>
                <a:gd name="T13" fmla="*/ 2147483647 h 1232"/>
                <a:gd name="T14" fmla="*/ 2147483647 w 3426"/>
                <a:gd name="T15" fmla="*/ 1279613597 h 1232"/>
                <a:gd name="T16" fmla="*/ 2147483647 w 3426"/>
                <a:gd name="T17" fmla="*/ 349823225 h 1232"/>
                <a:gd name="T18" fmla="*/ 2147483647 w 3426"/>
                <a:gd name="T19" fmla="*/ 1795142335 h 1232"/>
                <a:gd name="T20" fmla="*/ 2147483647 w 3426"/>
                <a:gd name="T21" fmla="*/ 2147483647 h 1232"/>
                <a:gd name="T22" fmla="*/ 2147483647 w 3426"/>
                <a:gd name="T23" fmla="*/ 1749113979 h 1232"/>
                <a:gd name="T24" fmla="*/ 2147483647 w 3426"/>
                <a:gd name="T25" fmla="*/ 524734837 h 1232"/>
                <a:gd name="T26" fmla="*/ 2147483647 w 3426"/>
                <a:gd name="T27" fmla="*/ 432675981 h 1232"/>
                <a:gd name="T28" fmla="*/ 2147483647 w 3426"/>
                <a:gd name="T29" fmla="*/ 2147483647 h 1232"/>
                <a:gd name="T30" fmla="*/ 2147483647 w 3426"/>
                <a:gd name="T31" fmla="*/ 2147483647 h 1232"/>
                <a:gd name="T32" fmla="*/ 2147483647 w 3426"/>
                <a:gd name="T33" fmla="*/ 1224379142 h 1232"/>
                <a:gd name="T34" fmla="*/ 2147483647 w 3426"/>
                <a:gd name="T35" fmla="*/ 349823225 h 1232"/>
                <a:gd name="T36" fmla="*/ 2147483647 w 3426"/>
                <a:gd name="T37" fmla="*/ 1924025592 h 1232"/>
                <a:gd name="T38" fmla="*/ 2147483647 w 3426"/>
                <a:gd name="T39" fmla="*/ 2147483647 h 1232"/>
                <a:gd name="T40" fmla="*/ 2147483647 w 3426"/>
                <a:gd name="T41" fmla="*/ 2147483647 h 1232"/>
                <a:gd name="T42" fmla="*/ 1875332207 w 3426"/>
                <a:gd name="T43" fmla="*/ 1279613597 h 1232"/>
                <a:gd name="T44" fmla="*/ 1005012602 w 3426"/>
                <a:gd name="T45" fmla="*/ 616791548 h 1232"/>
                <a:gd name="T46" fmla="*/ 0 w 3426"/>
                <a:gd name="T47" fmla="*/ 441882081 h 1232"/>
                <a:gd name="T48" fmla="*/ 994651952 w 3426"/>
                <a:gd name="T49" fmla="*/ 1509761811 h 1232"/>
                <a:gd name="T50" fmla="*/ 1367644443 w 3426"/>
                <a:gd name="T51" fmla="*/ 2147483647 h 1232"/>
                <a:gd name="T52" fmla="*/ 1118982024 w 3426"/>
                <a:gd name="T53" fmla="*/ 2147483647 h 1232"/>
                <a:gd name="T54" fmla="*/ 476603539 w 3426"/>
                <a:gd name="T55" fmla="*/ 2147483647 h 1232"/>
                <a:gd name="T56" fmla="*/ 518048413 w 3426"/>
                <a:gd name="T57" fmla="*/ 2147483647 h 1232"/>
                <a:gd name="T58" fmla="*/ 1077539425 w 3426"/>
                <a:gd name="T59" fmla="*/ 2147483647 h 1232"/>
                <a:gd name="T60" fmla="*/ 2041107153 w 3426"/>
                <a:gd name="T61" fmla="*/ 2147483647 h 1232"/>
                <a:gd name="T62" fmla="*/ 2147483647 w 3426"/>
                <a:gd name="T63" fmla="*/ 2147483647 h 1232"/>
                <a:gd name="T64" fmla="*/ 2147483647 w 3426"/>
                <a:gd name="T65" fmla="*/ 2147483647 h 1232"/>
                <a:gd name="T66" fmla="*/ 2147483647 w 3426"/>
                <a:gd name="T67" fmla="*/ 2147483647 h 1232"/>
                <a:gd name="T68" fmla="*/ 2147483647 w 3426"/>
                <a:gd name="T69" fmla="*/ 2147483647 h 1232"/>
                <a:gd name="T70" fmla="*/ 2147483647 w 3426"/>
                <a:gd name="T71" fmla="*/ 2147483647 h 1232"/>
                <a:gd name="T72" fmla="*/ 2147483647 w 3426"/>
                <a:gd name="T73" fmla="*/ 2147483647 h 1232"/>
                <a:gd name="T74" fmla="*/ 2147483647 w 3426"/>
                <a:gd name="T75" fmla="*/ 2147483647 h 1232"/>
                <a:gd name="T76" fmla="*/ 2147483647 w 3426"/>
                <a:gd name="T77" fmla="*/ 2147483647 h 1232"/>
                <a:gd name="T78" fmla="*/ 2147483647 w 3426"/>
                <a:gd name="T79" fmla="*/ 2147483647 h 1232"/>
                <a:gd name="T80" fmla="*/ 2147483647 w 3426"/>
                <a:gd name="T81" fmla="*/ 2147483647 h 1232"/>
                <a:gd name="T82" fmla="*/ 2147483647 w 3426"/>
                <a:gd name="T83" fmla="*/ 2147483647 h 1232"/>
                <a:gd name="T84" fmla="*/ 2147483647 w 3426"/>
                <a:gd name="T85" fmla="*/ 2147483647 h 1232"/>
                <a:gd name="T86" fmla="*/ 2147483647 w 3426"/>
                <a:gd name="T87" fmla="*/ 2147483647 h 1232"/>
                <a:gd name="T88" fmla="*/ 2147483647 w 3426"/>
                <a:gd name="T89" fmla="*/ 2147483647 h 1232"/>
                <a:gd name="T90" fmla="*/ 2147483647 w 3426"/>
                <a:gd name="T91" fmla="*/ 2147483647 h 1232"/>
                <a:gd name="T92" fmla="*/ 2147483647 w 3426"/>
                <a:gd name="T93" fmla="*/ 2147483647 h 1232"/>
                <a:gd name="T94" fmla="*/ 2147483647 w 3426"/>
                <a:gd name="T95" fmla="*/ 2147483647 h 1232"/>
                <a:gd name="T96" fmla="*/ 2147483647 w 3426"/>
                <a:gd name="T97" fmla="*/ 2147483647 h 1232"/>
                <a:gd name="T98" fmla="*/ 2147483647 w 3426"/>
                <a:gd name="T99" fmla="*/ 2016082302 h 1232"/>
                <a:gd name="T100" fmla="*/ 2147483647 w 3426"/>
                <a:gd name="T101" fmla="*/ 1739907879 h 1232"/>
                <a:gd name="T102" fmla="*/ 2147483647 w 3426"/>
                <a:gd name="T103" fmla="*/ 1445319110 h 1232"/>
                <a:gd name="T104" fmla="*/ 2147483647 w 3426"/>
                <a:gd name="T105" fmla="*/ 1574202367 h 1232"/>
                <a:gd name="T106" fmla="*/ 2147483647 w 3426"/>
                <a:gd name="T107" fmla="*/ 1905613391 h 12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26"/>
                <a:gd name="T163" fmla="*/ 0 h 1232"/>
                <a:gd name="T164" fmla="*/ 3426 w 3426"/>
                <a:gd name="T165" fmla="*/ 1232 h 12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26" h="1232">
                  <a:moveTo>
                    <a:pt x="3426" y="540"/>
                  </a:moveTo>
                  <a:lnTo>
                    <a:pt x="3426" y="540"/>
                  </a:lnTo>
                  <a:lnTo>
                    <a:pt x="3400" y="506"/>
                  </a:lnTo>
                  <a:lnTo>
                    <a:pt x="3372" y="470"/>
                  </a:lnTo>
                  <a:lnTo>
                    <a:pt x="3342" y="436"/>
                  </a:lnTo>
                  <a:lnTo>
                    <a:pt x="3308" y="404"/>
                  </a:lnTo>
                  <a:lnTo>
                    <a:pt x="3270" y="372"/>
                  </a:lnTo>
                  <a:lnTo>
                    <a:pt x="3230" y="340"/>
                  </a:lnTo>
                  <a:lnTo>
                    <a:pt x="3188" y="312"/>
                  </a:lnTo>
                  <a:lnTo>
                    <a:pt x="3142" y="284"/>
                  </a:lnTo>
                  <a:lnTo>
                    <a:pt x="3094" y="258"/>
                  </a:lnTo>
                  <a:lnTo>
                    <a:pt x="3046" y="236"/>
                  </a:lnTo>
                  <a:lnTo>
                    <a:pt x="2994" y="216"/>
                  </a:lnTo>
                  <a:lnTo>
                    <a:pt x="2940" y="198"/>
                  </a:lnTo>
                  <a:lnTo>
                    <a:pt x="2884" y="182"/>
                  </a:lnTo>
                  <a:lnTo>
                    <a:pt x="2828" y="170"/>
                  </a:lnTo>
                  <a:lnTo>
                    <a:pt x="2770" y="162"/>
                  </a:lnTo>
                  <a:lnTo>
                    <a:pt x="2710" y="158"/>
                  </a:lnTo>
                  <a:lnTo>
                    <a:pt x="2646" y="156"/>
                  </a:lnTo>
                  <a:lnTo>
                    <a:pt x="2612" y="158"/>
                  </a:lnTo>
                  <a:lnTo>
                    <a:pt x="2580" y="162"/>
                  </a:lnTo>
                  <a:lnTo>
                    <a:pt x="2550" y="168"/>
                  </a:lnTo>
                  <a:lnTo>
                    <a:pt x="2536" y="172"/>
                  </a:lnTo>
                  <a:lnTo>
                    <a:pt x="2522" y="178"/>
                  </a:lnTo>
                  <a:lnTo>
                    <a:pt x="2510" y="186"/>
                  </a:lnTo>
                  <a:lnTo>
                    <a:pt x="2498" y="194"/>
                  </a:lnTo>
                  <a:lnTo>
                    <a:pt x="2488" y="202"/>
                  </a:lnTo>
                  <a:lnTo>
                    <a:pt x="2480" y="214"/>
                  </a:lnTo>
                  <a:lnTo>
                    <a:pt x="2516" y="298"/>
                  </a:lnTo>
                  <a:lnTo>
                    <a:pt x="2534" y="342"/>
                  </a:lnTo>
                  <a:lnTo>
                    <a:pt x="2548" y="386"/>
                  </a:lnTo>
                  <a:lnTo>
                    <a:pt x="2562" y="432"/>
                  </a:lnTo>
                  <a:lnTo>
                    <a:pt x="2576" y="480"/>
                  </a:lnTo>
                  <a:lnTo>
                    <a:pt x="2586" y="528"/>
                  </a:lnTo>
                  <a:lnTo>
                    <a:pt x="2592" y="580"/>
                  </a:lnTo>
                  <a:lnTo>
                    <a:pt x="2546" y="588"/>
                  </a:lnTo>
                  <a:lnTo>
                    <a:pt x="2496" y="598"/>
                  </a:lnTo>
                  <a:lnTo>
                    <a:pt x="2412" y="606"/>
                  </a:lnTo>
                  <a:lnTo>
                    <a:pt x="2358" y="608"/>
                  </a:lnTo>
                  <a:lnTo>
                    <a:pt x="2268" y="608"/>
                  </a:lnTo>
                  <a:lnTo>
                    <a:pt x="2270" y="578"/>
                  </a:lnTo>
                  <a:lnTo>
                    <a:pt x="2268" y="546"/>
                  </a:lnTo>
                  <a:lnTo>
                    <a:pt x="2266" y="512"/>
                  </a:lnTo>
                  <a:lnTo>
                    <a:pt x="2264" y="480"/>
                  </a:lnTo>
                  <a:lnTo>
                    <a:pt x="2258" y="446"/>
                  </a:lnTo>
                  <a:lnTo>
                    <a:pt x="2252" y="414"/>
                  </a:lnTo>
                  <a:lnTo>
                    <a:pt x="2244" y="380"/>
                  </a:lnTo>
                  <a:lnTo>
                    <a:pt x="2236" y="346"/>
                  </a:lnTo>
                  <a:lnTo>
                    <a:pt x="2224" y="312"/>
                  </a:lnTo>
                  <a:lnTo>
                    <a:pt x="2212" y="278"/>
                  </a:lnTo>
                  <a:lnTo>
                    <a:pt x="2196" y="244"/>
                  </a:lnTo>
                  <a:lnTo>
                    <a:pt x="2180" y="210"/>
                  </a:lnTo>
                  <a:lnTo>
                    <a:pt x="2160" y="176"/>
                  </a:lnTo>
                  <a:lnTo>
                    <a:pt x="2140" y="144"/>
                  </a:lnTo>
                  <a:lnTo>
                    <a:pt x="2116" y="110"/>
                  </a:lnTo>
                  <a:lnTo>
                    <a:pt x="2092" y="76"/>
                  </a:lnTo>
                  <a:lnTo>
                    <a:pt x="2106" y="114"/>
                  </a:lnTo>
                  <a:lnTo>
                    <a:pt x="2122" y="160"/>
                  </a:lnTo>
                  <a:lnTo>
                    <a:pt x="2140" y="222"/>
                  </a:lnTo>
                  <a:lnTo>
                    <a:pt x="2150" y="258"/>
                  </a:lnTo>
                  <a:lnTo>
                    <a:pt x="2158" y="298"/>
                  </a:lnTo>
                  <a:lnTo>
                    <a:pt x="2166" y="342"/>
                  </a:lnTo>
                  <a:lnTo>
                    <a:pt x="2174" y="390"/>
                  </a:lnTo>
                  <a:lnTo>
                    <a:pt x="2180" y="440"/>
                  </a:lnTo>
                  <a:lnTo>
                    <a:pt x="2186" y="494"/>
                  </a:lnTo>
                  <a:lnTo>
                    <a:pt x="2188" y="550"/>
                  </a:lnTo>
                  <a:lnTo>
                    <a:pt x="2190" y="608"/>
                  </a:lnTo>
                  <a:lnTo>
                    <a:pt x="1954" y="606"/>
                  </a:lnTo>
                  <a:lnTo>
                    <a:pt x="1680" y="600"/>
                  </a:lnTo>
                  <a:lnTo>
                    <a:pt x="1680" y="564"/>
                  </a:lnTo>
                  <a:lnTo>
                    <a:pt x="1680" y="528"/>
                  </a:lnTo>
                  <a:lnTo>
                    <a:pt x="1676" y="490"/>
                  </a:lnTo>
                  <a:lnTo>
                    <a:pt x="1672" y="454"/>
                  </a:lnTo>
                  <a:lnTo>
                    <a:pt x="1668" y="416"/>
                  </a:lnTo>
                  <a:lnTo>
                    <a:pt x="1660" y="380"/>
                  </a:lnTo>
                  <a:lnTo>
                    <a:pt x="1650" y="342"/>
                  </a:lnTo>
                  <a:lnTo>
                    <a:pt x="1640" y="304"/>
                  </a:lnTo>
                  <a:lnTo>
                    <a:pt x="1628" y="266"/>
                  </a:lnTo>
                  <a:lnTo>
                    <a:pt x="1612" y="228"/>
                  </a:lnTo>
                  <a:lnTo>
                    <a:pt x="1596" y="190"/>
                  </a:lnTo>
                  <a:lnTo>
                    <a:pt x="1576" y="152"/>
                  </a:lnTo>
                  <a:lnTo>
                    <a:pt x="1556" y="114"/>
                  </a:lnTo>
                  <a:lnTo>
                    <a:pt x="1532" y="76"/>
                  </a:lnTo>
                  <a:lnTo>
                    <a:pt x="1506" y="38"/>
                  </a:lnTo>
                  <a:lnTo>
                    <a:pt x="1478" y="0"/>
                  </a:lnTo>
                  <a:lnTo>
                    <a:pt x="1482" y="10"/>
                  </a:lnTo>
                  <a:lnTo>
                    <a:pt x="1494" y="42"/>
                  </a:lnTo>
                  <a:lnTo>
                    <a:pt x="1512" y="94"/>
                  </a:lnTo>
                  <a:lnTo>
                    <a:pt x="1532" y="162"/>
                  </a:lnTo>
                  <a:lnTo>
                    <a:pt x="1544" y="204"/>
                  </a:lnTo>
                  <a:lnTo>
                    <a:pt x="1554" y="250"/>
                  </a:lnTo>
                  <a:lnTo>
                    <a:pt x="1562" y="298"/>
                  </a:lnTo>
                  <a:lnTo>
                    <a:pt x="1572" y="352"/>
                  </a:lnTo>
                  <a:lnTo>
                    <a:pt x="1578" y="408"/>
                  </a:lnTo>
                  <a:lnTo>
                    <a:pt x="1584" y="468"/>
                  </a:lnTo>
                  <a:lnTo>
                    <a:pt x="1588" y="530"/>
                  </a:lnTo>
                  <a:lnTo>
                    <a:pt x="1588" y="596"/>
                  </a:lnTo>
                  <a:lnTo>
                    <a:pt x="964" y="580"/>
                  </a:lnTo>
                  <a:lnTo>
                    <a:pt x="962" y="518"/>
                  </a:lnTo>
                  <a:lnTo>
                    <a:pt x="958" y="488"/>
                  </a:lnTo>
                  <a:lnTo>
                    <a:pt x="954" y="456"/>
                  </a:lnTo>
                  <a:lnTo>
                    <a:pt x="950" y="426"/>
                  </a:lnTo>
                  <a:lnTo>
                    <a:pt x="942" y="394"/>
                  </a:lnTo>
                  <a:lnTo>
                    <a:pt x="934" y="362"/>
                  </a:lnTo>
                  <a:lnTo>
                    <a:pt x="924" y="330"/>
                  </a:lnTo>
                  <a:lnTo>
                    <a:pt x="914" y="298"/>
                  </a:lnTo>
                  <a:lnTo>
                    <a:pt x="900" y="266"/>
                  </a:lnTo>
                  <a:lnTo>
                    <a:pt x="886" y="234"/>
                  </a:lnTo>
                  <a:lnTo>
                    <a:pt x="870" y="202"/>
                  </a:lnTo>
                  <a:lnTo>
                    <a:pt x="852" y="172"/>
                  </a:lnTo>
                  <a:lnTo>
                    <a:pt x="832" y="140"/>
                  </a:lnTo>
                  <a:lnTo>
                    <a:pt x="810" y="108"/>
                  </a:lnTo>
                  <a:lnTo>
                    <a:pt x="786" y="76"/>
                  </a:lnTo>
                  <a:lnTo>
                    <a:pt x="800" y="112"/>
                  </a:lnTo>
                  <a:lnTo>
                    <a:pt x="816" y="154"/>
                  </a:lnTo>
                  <a:lnTo>
                    <a:pt x="832" y="212"/>
                  </a:lnTo>
                  <a:lnTo>
                    <a:pt x="850" y="284"/>
                  </a:lnTo>
                  <a:lnTo>
                    <a:pt x="858" y="326"/>
                  </a:lnTo>
                  <a:lnTo>
                    <a:pt x="866" y="370"/>
                  </a:lnTo>
                  <a:lnTo>
                    <a:pt x="872" y="418"/>
                  </a:lnTo>
                  <a:lnTo>
                    <a:pt x="878" y="468"/>
                  </a:lnTo>
                  <a:lnTo>
                    <a:pt x="882" y="522"/>
                  </a:lnTo>
                  <a:lnTo>
                    <a:pt x="884" y="576"/>
                  </a:lnTo>
                  <a:lnTo>
                    <a:pt x="762" y="572"/>
                  </a:lnTo>
                  <a:lnTo>
                    <a:pt x="728" y="568"/>
                  </a:lnTo>
                  <a:lnTo>
                    <a:pt x="696" y="562"/>
                  </a:lnTo>
                  <a:lnTo>
                    <a:pt x="666" y="554"/>
                  </a:lnTo>
                  <a:lnTo>
                    <a:pt x="640" y="542"/>
                  </a:lnTo>
                  <a:lnTo>
                    <a:pt x="612" y="530"/>
                  </a:lnTo>
                  <a:lnTo>
                    <a:pt x="588" y="516"/>
                  </a:lnTo>
                  <a:lnTo>
                    <a:pt x="566" y="500"/>
                  </a:lnTo>
                  <a:lnTo>
                    <a:pt x="544" y="484"/>
                  </a:lnTo>
                  <a:lnTo>
                    <a:pt x="524" y="466"/>
                  </a:lnTo>
                  <a:lnTo>
                    <a:pt x="504" y="446"/>
                  </a:lnTo>
                  <a:lnTo>
                    <a:pt x="466" y="406"/>
                  </a:lnTo>
                  <a:lnTo>
                    <a:pt x="432" y="364"/>
                  </a:lnTo>
                  <a:lnTo>
                    <a:pt x="398" y="320"/>
                  </a:lnTo>
                  <a:lnTo>
                    <a:pt x="362" y="278"/>
                  </a:lnTo>
                  <a:lnTo>
                    <a:pt x="326" y="236"/>
                  </a:lnTo>
                  <a:lnTo>
                    <a:pt x="306" y="216"/>
                  </a:lnTo>
                  <a:lnTo>
                    <a:pt x="286" y="198"/>
                  </a:lnTo>
                  <a:lnTo>
                    <a:pt x="266" y="180"/>
                  </a:lnTo>
                  <a:lnTo>
                    <a:pt x="242" y="164"/>
                  </a:lnTo>
                  <a:lnTo>
                    <a:pt x="220" y="148"/>
                  </a:lnTo>
                  <a:lnTo>
                    <a:pt x="194" y="134"/>
                  </a:lnTo>
                  <a:lnTo>
                    <a:pt x="166" y="122"/>
                  </a:lnTo>
                  <a:lnTo>
                    <a:pt x="138" y="114"/>
                  </a:lnTo>
                  <a:lnTo>
                    <a:pt x="106" y="106"/>
                  </a:lnTo>
                  <a:lnTo>
                    <a:pt x="74" y="100"/>
                  </a:lnTo>
                  <a:lnTo>
                    <a:pt x="38" y="96"/>
                  </a:lnTo>
                  <a:lnTo>
                    <a:pt x="0" y="96"/>
                  </a:lnTo>
                  <a:lnTo>
                    <a:pt x="52" y="146"/>
                  </a:lnTo>
                  <a:lnTo>
                    <a:pt x="78" y="172"/>
                  </a:lnTo>
                  <a:lnTo>
                    <a:pt x="102" y="200"/>
                  </a:lnTo>
                  <a:lnTo>
                    <a:pt x="126" y="230"/>
                  </a:lnTo>
                  <a:lnTo>
                    <a:pt x="150" y="262"/>
                  </a:lnTo>
                  <a:lnTo>
                    <a:pt x="172" y="294"/>
                  </a:lnTo>
                  <a:lnTo>
                    <a:pt x="192" y="328"/>
                  </a:lnTo>
                  <a:lnTo>
                    <a:pt x="210" y="362"/>
                  </a:lnTo>
                  <a:lnTo>
                    <a:pt x="226" y="400"/>
                  </a:lnTo>
                  <a:lnTo>
                    <a:pt x="240" y="438"/>
                  </a:lnTo>
                  <a:lnTo>
                    <a:pt x="250" y="478"/>
                  </a:lnTo>
                  <a:lnTo>
                    <a:pt x="258" y="520"/>
                  </a:lnTo>
                  <a:lnTo>
                    <a:pt x="264" y="562"/>
                  </a:lnTo>
                  <a:lnTo>
                    <a:pt x="264" y="608"/>
                  </a:lnTo>
                  <a:lnTo>
                    <a:pt x="262" y="654"/>
                  </a:lnTo>
                  <a:lnTo>
                    <a:pt x="258" y="694"/>
                  </a:lnTo>
                  <a:lnTo>
                    <a:pt x="252" y="732"/>
                  </a:lnTo>
                  <a:lnTo>
                    <a:pt x="244" y="770"/>
                  </a:lnTo>
                  <a:lnTo>
                    <a:pt x="236" y="806"/>
                  </a:lnTo>
                  <a:lnTo>
                    <a:pt x="216" y="880"/>
                  </a:lnTo>
                  <a:lnTo>
                    <a:pt x="192" y="952"/>
                  </a:lnTo>
                  <a:lnTo>
                    <a:pt x="166" y="1020"/>
                  </a:lnTo>
                  <a:lnTo>
                    <a:pt x="138" y="1086"/>
                  </a:lnTo>
                  <a:lnTo>
                    <a:pt x="86" y="1212"/>
                  </a:lnTo>
                  <a:lnTo>
                    <a:pt x="90" y="1208"/>
                  </a:lnTo>
                  <a:lnTo>
                    <a:pt x="92" y="1208"/>
                  </a:lnTo>
                  <a:lnTo>
                    <a:pt x="90" y="1212"/>
                  </a:lnTo>
                  <a:lnTo>
                    <a:pt x="82" y="1222"/>
                  </a:lnTo>
                  <a:lnTo>
                    <a:pt x="84" y="1222"/>
                  </a:lnTo>
                  <a:lnTo>
                    <a:pt x="94" y="1218"/>
                  </a:lnTo>
                  <a:lnTo>
                    <a:pt x="100" y="1218"/>
                  </a:lnTo>
                  <a:lnTo>
                    <a:pt x="102" y="1216"/>
                  </a:lnTo>
                  <a:lnTo>
                    <a:pt x="104" y="1214"/>
                  </a:lnTo>
                  <a:lnTo>
                    <a:pt x="108" y="1202"/>
                  </a:lnTo>
                  <a:lnTo>
                    <a:pt x="142" y="1184"/>
                  </a:lnTo>
                  <a:lnTo>
                    <a:pt x="176" y="1164"/>
                  </a:lnTo>
                  <a:lnTo>
                    <a:pt x="208" y="1144"/>
                  </a:lnTo>
                  <a:lnTo>
                    <a:pt x="238" y="1120"/>
                  </a:lnTo>
                  <a:lnTo>
                    <a:pt x="268" y="1098"/>
                  </a:lnTo>
                  <a:lnTo>
                    <a:pt x="296" y="1072"/>
                  </a:lnTo>
                  <a:lnTo>
                    <a:pt x="352" y="1018"/>
                  </a:lnTo>
                  <a:lnTo>
                    <a:pt x="374" y="994"/>
                  </a:lnTo>
                  <a:lnTo>
                    <a:pt x="394" y="970"/>
                  </a:lnTo>
                  <a:lnTo>
                    <a:pt x="434" y="918"/>
                  </a:lnTo>
                  <a:lnTo>
                    <a:pt x="470" y="866"/>
                  </a:lnTo>
                  <a:lnTo>
                    <a:pt x="506" y="814"/>
                  </a:lnTo>
                  <a:lnTo>
                    <a:pt x="526" y="790"/>
                  </a:lnTo>
                  <a:lnTo>
                    <a:pt x="546" y="766"/>
                  </a:lnTo>
                  <a:lnTo>
                    <a:pt x="568" y="746"/>
                  </a:lnTo>
                  <a:lnTo>
                    <a:pt x="590" y="726"/>
                  </a:lnTo>
                  <a:lnTo>
                    <a:pt x="614" y="710"/>
                  </a:lnTo>
                  <a:lnTo>
                    <a:pt x="642" y="694"/>
                  </a:lnTo>
                  <a:lnTo>
                    <a:pt x="670" y="684"/>
                  </a:lnTo>
                  <a:lnTo>
                    <a:pt x="702" y="676"/>
                  </a:lnTo>
                  <a:lnTo>
                    <a:pt x="882" y="678"/>
                  </a:lnTo>
                  <a:lnTo>
                    <a:pt x="878" y="732"/>
                  </a:lnTo>
                  <a:lnTo>
                    <a:pt x="872" y="788"/>
                  </a:lnTo>
                  <a:lnTo>
                    <a:pt x="866" y="846"/>
                  </a:lnTo>
                  <a:lnTo>
                    <a:pt x="854" y="906"/>
                  </a:lnTo>
                  <a:lnTo>
                    <a:pt x="842" y="966"/>
                  </a:lnTo>
                  <a:lnTo>
                    <a:pt x="826" y="1028"/>
                  </a:lnTo>
                  <a:lnTo>
                    <a:pt x="808" y="1092"/>
                  </a:lnTo>
                  <a:lnTo>
                    <a:pt x="786" y="1156"/>
                  </a:lnTo>
                  <a:lnTo>
                    <a:pt x="808" y="1120"/>
                  </a:lnTo>
                  <a:lnTo>
                    <a:pt x="832" y="1076"/>
                  </a:lnTo>
                  <a:lnTo>
                    <a:pt x="860" y="1020"/>
                  </a:lnTo>
                  <a:lnTo>
                    <a:pt x="876" y="986"/>
                  </a:lnTo>
                  <a:lnTo>
                    <a:pt x="890" y="950"/>
                  </a:lnTo>
                  <a:lnTo>
                    <a:pt x="904" y="910"/>
                  </a:lnTo>
                  <a:lnTo>
                    <a:pt x="918" y="868"/>
                  </a:lnTo>
                  <a:lnTo>
                    <a:pt x="932" y="824"/>
                  </a:lnTo>
                  <a:lnTo>
                    <a:pt x="942" y="778"/>
                  </a:lnTo>
                  <a:lnTo>
                    <a:pt x="952" y="730"/>
                  </a:lnTo>
                  <a:lnTo>
                    <a:pt x="958" y="680"/>
                  </a:lnTo>
                  <a:lnTo>
                    <a:pt x="1258" y="686"/>
                  </a:lnTo>
                  <a:lnTo>
                    <a:pt x="1582" y="696"/>
                  </a:lnTo>
                  <a:lnTo>
                    <a:pt x="1586" y="696"/>
                  </a:lnTo>
                  <a:lnTo>
                    <a:pt x="1582" y="758"/>
                  </a:lnTo>
                  <a:lnTo>
                    <a:pt x="1576" y="820"/>
                  </a:lnTo>
                  <a:lnTo>
                    <a:pt x="1566" y="884"/>
                  </a:lnTo>
                  <a:lnTo>
                    <a:pt x="1556" y="952"/>
                  </a:lnTo>
                  <a:lnTo>
                    <a:pt x="1540" y="1020"/>
                  </a:lnTo>
                  <a:lnTo>
                    <a:pt x="1522" y="1088"/>
                  </a:lnTo>
                  <a:lnTo>
                    <a:pt x="1502" y="1160"/>
                  </a:lnTo>
                  <a:lnTo>
                    <a:pt x="1478" y="1232"/>
                  </a:lnTo>
                  <a:lnTo>
                    <a:pt x="1484" y="1222"/>
                  </a:lnTo>
                  <a:lnTo>
                    <a:pt x="1502" y="1192"/>
                  </a:lnTo>
                  <a:lnTo>
                    <a:pt x="1530" y="1144"/>
                  </a:lnTo>
                  <a:lnTo>
                    <a:pt x="1562" y="1080"/>
                  </a:lnTo>
                  <a:lnTo>
                    <a:pt x="1578" y="1042"/>
                  </a:lnTo>
                  <a:lnTo>
                    <a:pt x="1594" y="1002"/>
                  </a:lnTo>
                  <a:lnTo>
                    <a:pt x="1612" y="958"/>
                  </a:lnTo>
                  <a:lnTo>
                    <a:pt x="1626" y="910"/>
                  </a:lnTo>
                  <a:lnTo>
                    <a:pt x="1642" y="860"/>
                  </a:lnTo>
                  <a:lnTo>
                    <a:pt x="1654" y="808"/>
                  </a:lnTo>
                  <a:lnTo>
                    <a:pt x="1664" y="754"/>
                  </a:lnTo>
                  <a:lnTo>
                    <a:pt x="1672" y="698"/>
                  </a:lnTo>
                  <a:lnTo>
                    <a:pt x="1794" y="700"/>
                  </a:lnTo>
                  <a:lnTo>
                    <a:pt x="1922" y="702"/>
                  </a:lnTo>
                  <a:lnTo>
                    <a:pt x="2186" y="700"/>
                  </a:lnTo>
                  <a:lnTo>
                    <a:pt x="2182" y="752"/>
                  </a:lnTo>
                  <a:lnTo>
                    <a:pt x="2176" y="806"/>
                  </a:lnTo>
                  <a:lnTo>
                    <a:pt x="2168" y="862"/>
                  </a:lnTo>
                  <a:lnTo>
                    <a:pt x="2158" y="918"/>
                  </a:lnTo>
                  <a:lnTo>
                    <a:pt x="2146" y="976"/>
                  </a:lnTo>
                  <a:lnTo>
                    <a:pt x="2130" y="1034"/>
                  </a:lnTo>
                  <a:lnTo>
                    <a:pt x="2112" y="1094"/>
                  </a:lnTo>
                  <a:lnTo>
                    <a:pt x="2092" y="1156"/>
                  </a:lnTo>
                  <a:lnTo>
                    <a:pt x="2112" y="1122"/>
                  </a:lnTo>
                  <a:lnTo>
                    <a:pt x="2136" y="1080"/>
                  </a:lnTo>
                  <a:lnTo>
                    <a:pt x="2164" y="1026"/>
                  </a:lnTo>
                  <a:lnTo>
                    <a:pt x="2192" y="958"/>
                  </a:lnTo>
                  <a:lnTo>
                    <a:pt x="2206" y="922"/>
                  </a:lnTo>
                  <a:lnTo>
                    <a:pt x="2220" y="882"/>
                  </a:lnTo>
                  <a:lnTo>
                    <a:pt x="2232" y="838"/>
                  </a:lnTo>
                  <a:lnTo>
                    <a:pt x="2244" y="794"/>
                  </a:lnTo>
                  <a:lnTo>
                    <a:pt x="2254" y="748"/>
                  </a:lnTo>
                  <a:lnTo>
                    <a:pt x="2262" y="700"/>
                  </a:lnTo>
                  <a:lnTo>
                    <a:pt x="2600" y="694"/>
                  </a:lnTo>
                  <a:lnTo>
                    <a:pt x="2604" y="736"/>
                  </a:lnTo>
                  <a:lnTo>
                    <a:pt x="2606" y="782"/>
                  </a:lnTo>
                  <a:lnTo>
                    <a:pt x="2604" y="830"/>
                  </a:lnTo>
                  <a:lnTo>
                    <a:pt x="2602" y="878"/>
                  </a:lnTo>
                  <a:lnTo>
                    <a:pt x="2596" y="926"/>
                  </a:lnTo>
                  <a:lnTo>
                    <a:pt x="2590" y="976"/>
                  </a:lnTo>
                  <a:lnTo>
                    <a:pt x="2582" y="1022"/>
                  </a:lnTo>
                  <a:lnTo>
                    <a:pt x="2572" y="1068"/>
                  </a:lnTo>
                  <a:lnTo>
                    <a:pt x="2634" y="1070"/>
                  </a:lnTo>
                  <a:lnTo>
                    <a:pt x="2694" y="1066"/>
                  </a:lnTo>
                  <a:lnTo>
                    <a:pt x="2752" y="1060"/>
                  </a:lnTo>
                  <a:lnTo>
                    <a:pt x="2808" y="1050"/>
                  </a:lnTo>
                  <a:lnTo>
                    <a:pt x="2862" y="1038"/>
                  </a:lnTo>
                  <a:lnTo>
                    <a:pt x="2914" y="1022"/>
                  </a:lnTo>
                  <a:lnTo>
                    <a:pt x="2962" y="1004"/>
                  </a:lnTo>
                  <a:lnTo>
                    <a:pt x="3010" y="982"/>
                  </a:lnTo>
                  <a:lnTo>
                    <a:pt x="3054" y="958"/>
                  </a:lnTo>
                  <a:lnTo>
                    <a:pt x="3096" y="932"/>
                  </a:lnTo>
                  <a:lnTo>
                    <a:pt x="3136" y="904"/>
                  </a:lnTo>
                  <a:lnTo>
                    <a:pt x="3174" y="874"/>
                  </a:lnTo>
                  <a:lnTo>
                    <a:pt x="3208" y="842"/>
                  </a:lnTo>
                  <a:lnTo>
                    <a:pt x="3242" y="808"/>
                  </a:lnTo>
                  <a:lnTo>
                    <a:pt x="3272" y="772"/>
                  </a:lnTo>
                  <a:lnTo>
                    <a:pt x="3300" y="736"/>
                  </a:lnTo>
                  <a:lnTo>
                    <a:pt x="3218" y="716"/>
                  </a:lnTo>
                  <a:lnTo>
                    <a:pt x="3178" y="704"/>
                  </a:lnTo>
                  <a:lnTo>
                    <a:pt x="3140" y="692"/>
                  </a:lnTo>
                  <a:lnTo>
                    <a:pt x="3102" y="678"/>
                  </a:lnTo>
                  <a:lnTo>
                    <a:pt x="3068" y="662"/>
                  </a:lnTo>
                  <a:lnTo>
                    <a:pt x="3036" y="644"/>
                  </a:lnTo>
                  <a:lnTo>
                    <a:pt x="3006" y="624"/>
                  </a:lnTo>
                  <a:lnTo>
                    <a:pt x="3114" y="608"/>
                  </a:lnTo>
                  <a:lnTo>
                    <a:pt x="3222" y="590"/>
                  </a:lnTo>
                  <a:lnTo>
                    <a:pt x="3276" y="580"/>
                  </a:lnTo>
                  <a:lnTo>
                    <a:pt x="3326" y="570"/>
                  </a:lnTo>
                  <a:lnTo>
                    <a:pt x="3378" y="556"/>
                  </a:lnTo>
                  <a:lnTo>
                    <a:pt x="3426" y="540"/>
                  </a:lnTo>
                  <a:close/>
                  <a:moveTo>
                    <a:pt x="2788" y="444"/>
                  </a:moveTo>
                  <a:lnTo>
                    <a:pt x="2788" y="444"/>
                  </a:lnTo>
                  <a:lnTo>
                    <a:pt x="2774" y="442"/>
                  </a:lnTo>
                  <a:lnTo>
                    <a:pt x="2762" y="438"/>
                  </a:lnTo>
                  <a:lnTo>
                    <a:pt x="2752" y="432"/>
                  </a:lnTo>
                  <a:lnTo>
                    <a:pt x="2742" y="424"/>
                  </a:lnTo>
                  <a:lnTo>
                    <a:pt x="2734" y="414"/>
                  </a:lnTo>
                  <a:lnTo>
                    <a:pt x="2728" y="404"/>
                  </a:lnTo>
                  <a:lnTo>
                    <a:pt x="2724" y="392"/>
                  </a:lnTo>
                  <a:lnTo>
                    <a:pt x="2722" y="378"/>
                  </a:lnTo>
                  <a:lnTo>
                    <a:pt x="2724" y="364"/>
                  </a:lnTo>
                  <a:lnTo>
                    <a:pt x="2728" y="352"/>
                  </a:lnTo>
                  <a:lnTo>
                    <a:pt x="2734" y="342"/>
                  </a:lnTo>
                  <a:lnTo>
                    <a:pt x="2742" y="332"/>
                  </a:lnTo>
                  <a:lnTo>
                    <a:pt x="2752" y="324"/>
                  </a:lnTo>
                  <a:lnTo>
                    <a:pt x="2762" y="318"/>
                  </a:lnTo>
                  <a:lnTo>
                    <a:pt x="2774" y="314"/>
                  </a:lnTo>
                  <a:lnTo>
                    <a:pt x="2788" y="312"/>
                  </a:lnTo>
                  <a:lnTo>
                    <a:pt x="2802" y="314"/>
                  </a:lnTo>
                  <a:lnTo>
                    <a:pt x="2814" y="318"/>
                  </a:lnTo>
                  <a:lnTo>
                    <a:pt x="2824" y="324"/>
                  </a:lnTo>
                  <a:lnTo>
                    <a:pt x="2834" y="332"/>
                  </a:lnTo>
                  <a:lnTo>
                    <a:pt x="2842" y="342"/>
                  </a:lnTo>
                  <a:lnTo>
                    <a:pt x="2848" y="352"/>
                  </a:lnTo>
                  <a:lnTo>
                    <a:pt x="2852" y="364"/>
                  </a:lnTo>
                  <a:lnTo>
                    <a:pt x="2854" y="378"/>
                  </a:lnTo>
                  <a:lnTo>
                    <a:pt x="2852" y="392"/>
                  </a:lnTo>
                  <a:lnTo>
                    <a:pt x="2848" y="404"/>
                  </a:lnTo>
                  <a:lnTo>
                    <a:pt x="2842" y="414"/>
                  </a:lnTo>
                  <a:lnTo>
                    <a:pt x="2834" y="424"/>
                  </a:lnTo>
                  <a:lnTo>
                    <a:pt x="2824" y="432"/>
                  </a:lnTo>
                  <a:lnTo>
                    <a:pt x="2814" y="438"/>
                  </a:lnTo>
                  <a:lnTo>
                    <a:pt x="2802" y="442"/>
                  </a:lnTo>
                  <a:lnTo>
                    <a:pt x="2788" y="444"/>
                  </a:lnTo>
                  <a:close/>
                </a:path>
              </a:pathLst>
            </a:custGeom>
            <a:gr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US" sz="1100" dirty="0">
                <a:solidFill>
                  <a:schemeClr val="bg1"/>
                </a:solidFill>
                <a:latin typeface="汉仪夏日体W" panose="00020600040101010101" pitchFamily="18" charset="-122"/>
                <a:ea typeface="汉仪夏日体W" panose="00020600040101010101" pitchFamily="18" charset="-122"/>
              </a:endParaRPr>
            </a:p>
          </p:txBody>
        </p:sp>
        <p:sp>
          <p:nvSpPr>
            <p:cNvPr id="12" name="MH_SubTitle_6">
              <a:extLst>
                <a:ext uri="{FF2B5EF4-FFF2-40B4-BE49-F238E27FC236}">
                  <a16:creationId xmlns:a16="http://schemas.microsoft.com/office/drawing/2014/main" id="{626ED1E3-7B96-4869-9344-04F777A66852}"/>
                </a:ext>
              </a:extLst>
            </p:cNvPr>
            <p:cNvSpPr/>
            <p:nvPr>
              <p:custDataLst>
                <p:tags r:id="rId8"/>
              </p:custDataLst>
            </p:nvPr>
          </p:nvSpPr>
          <p:spPr>
            <a:xfrm>
              <a:off x="6515101" y="4849814"/>
              <a:ext cx="1020763" cy="598487"/>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13" name="MH_SubTitle_5">
              <a:extLst>
                <a:ext uri="{FF2B5EF4-FFF2-40B4-BE49-F238E27FC236}">
                  <a16:creationId xmlns:a16="http://schemas.microsoft.com/office/drawing/2014/main" id="{01655BED-013E-4FCC-AF06-FD89CC28E2E7}"/>
                </a:ext>
              </a:extLst>
            </p:cNvPr>
            <p:cNvSpPr/>
            <p:nvPr>
              <p:custDataLst>
                <p:tags r:id="rId9"/>
              </p:custDataLst>
            </p:nvPr>
          </p:nvSpPr>
          <p:spPr>
            <a:xfrm>
              <a:off x="5224463" y="4849814"/>
              <a:ext cx="1020762" cy="598487"/>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14" name="MH_SubTitle_4">
              <a:extLst>
                <a:ext uri="{FF2B5EF4-FFF2-40B4-BE49-F238E27FC236}">
                  <a16:creationId xmlns:a16="http://schemas.microsoft.com/office/drawing/2014/main" id="{A355BBFA-2D86-4C7E-8993-C31B43F8C60B}"/>
                </a:ext>
              </a:extLst>
            </p:cNvPr>
            <p:cNvSpPr/>
            <p:nvPr>
              <p:custDataLst>
                <p:tags r:id="rId10"/>
              </p:custDataLst>
            </p:nvPr>
          </p:nvSpPr>
          <p:spPr>
            <a:xfrm>
              <a:off x="3930651" y="4849814"/>
              <a:ext cx="1020763" cy="598487"/>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15" name="MH_SubTitle_1">
              <a:extLst>
                <a:ext uri="{FF2B5EF4-FFF2-40B4-BE49-F238E27FC236}">
                  <a16:creationId xmlns:a16="http://schemas.microsoft.com/office/drawing/2014/main" id="{24367929-A3EC-4FB1-95F1-14ECA8FF31AA}"/>
                </a:ext>
              </a:extLst>
            </p:cNvPr>
            <p:cNvSpPr/>
            <p:nvPr>
              <p:custDataLst>
                <p:tags r:id="rId11"/>
              </p:custDataLst>
            </p:nvPr>
          </p:nvSpPr>
          <p:spPr>
            <a:xfrm>
              <a:off x="3930651" y="2241550"/>
              <a:ext cx="1020763" cy="598488"/>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16" name="MH_SubTitle_3">
              <a:extLst>
                <a:ext uri="{FF2B5EF4-FFF2-40B4-BE49-F238E27FC236}">
                  <a16:creationId xmlns:a16="http://schemas.microsoft.com/office/drawing/2014/main" id="{A04684B9-BB68-42A2-82F7-E08D558B2BDB}"/>
                </a:ext>
              </a:extLst>
            </p:cNvPr>
            <p:cNvSpPr/>
            <p:nvPr>
              <p:custDataLst>
                <p:tags r:id="rId12"/>
              </p:custDataLst>
            </p:nvPr>
          </p:nvSpPr>
          <p:spPr>
            <a:xfrm>
              <a:off x="6515101" y="2241550"/>
              <a:ext cx="1020763" cy="598488"/>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17" name="MH_SubTitle_2">
              <a:extLst>
                <a:ext uri="{FF2B5EF4-FFF2-40B4-BE49-F238E27FC236}">
                  <a16:creationId xmlns:a16="http://schemas.microsoft.com/office/drawing/2014/main" id="{9DB256FB-6D1B-44DB-85AE-559F66B7D5C6}"/>
                </a:ext>
              </a:extLst>
            </p:cNvPr>
            <p:cNvSpPr/>
            <p:nvPr>
              <p:custDataLst>
                <p:tags r:id="rId13"/>
              </p:custDataLst>
            </p:nvPr>
          </p:nvSpPr>
          <p:spPr>
            <a:xfrm>
              <a:off x="5224463" y="2241550"/>
              <a:ext cx="1020762" cy="598488"/>
            </a:xfrm>
            <a:prstGeom prst="roundRect">
              <a:avLst/>
            </a:prstGeom>
            <a:grp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spcBef>
                  <a:spcPts val="450"/>
                </a:spcBef>
                <a:spcAft>
                  <a:spcPts val="450"/>
                </a:spcAft>
                <a:defRPr/>
              </a:pPr>
              <a:endParaRPr lang="zh-CN" altLang="en-US" dirty="0">
                <a:solidFill>
                  <a:schemeClr val="bg1"/>
                </a:solidFill>
                <a:latin typeface="Century Gothic" panose="020B0502020202020204" pitchFamily="34" charset="0"/>
                <a:ea typeface="汉仪夏日体W" panose="00020600040101010101" pitchFamily="18" charset="-122"/>
              </a:endParaRPr>
            </a:p>
          </p:txBody>
        </p:sp>
      </p:grpSp>
      <p:sp>
        <p:nvSpPr>
          <p:cNvPr id="18" name="MH_SubTitle_1">
            <a:extLst>
              <a:ext uri="{FF2B5EF4-FFF2-40B4-BE49-F238E27FC236}">
                <a16:creationId xmlns:a16="http://schemas.microsoft.com/office/drawing/2014/main" id="{0906FB22-7250-4555-92A7-AF3D57833B60}"/>
              </a:ext>
            </a:extLst>
          </p:cNvPr>
          <p:cNvSpPr txBox="1">
            <a:spLocks noChangeArrowheads="1"/>
          </p:cNvSpPr>
          <p:nvPr>
            <p:custDataLst>
              <p:tags r:id="rId1"/>
            </p:custDataLst>
          </p:nvPr>
        </p:nvSpPr>
        <p:spPr bwMode="auto">
          <a:xfrm>
            <a:off x="4005581" y="2261733"/>
            <a:ext cx="926306"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2500" lnSpcReduction="10000"/>
            <a:scene3d>
              <a:camera prst="orthographicFront"/>
              <a:lightRig rig="threePt" dir="t"/>
            </a:scene3d>
            <a:sp3d contourW="127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1400" b="1" dirty="0">
                <a:solidFill>
                  <a:schemeClr val="bg1"/>
                </a:solidFill>
                <a:latin typeface="Century Gothic" panose="020B0502020202020204" pitchFamily="34" charset="0"/>
                <a:ea typeface="汉仪夏日体W" panose="00020600040101010101" pitchFamily="18" charset="-122"/>
              </a:rPr>
              <a:t>标题文字</a:t>
            </a:r>
            <a:endParaRPr lang="en-US" altLang="zh-CN" sz="1400" b="1" dirty="0">
              <a:solidFill>
                <a:schemeClr val="bg1"/>
              </a:solidFill>
              <a:latin typeface="Century Gothic" panose="020B0502020202020204" pitchFamily="34" charset="0"/>
              <a:ea typeface="汉仪夏日体W" panose="00020600040101010101" pitchFamily="18" charset="-122"/>
            </a:endParaRPr>
          </a:p>
          <a:p>
            <a:pPr algn="ctr">
              <a:lnSpc>
                <a:spcPct val="100000"/>
              </a:lnSpc>
              <a:spcBef>
                <a:spcPct val="0"/>
              </a:spcBef>
              <a:buNone/>
              <a:defRPr/>
            </a:pPr>
            <a:r>
              <a:rPr lang="zh-CN" altLang="en-US" sz="1400" b="1" dirty="0">
                <a:solidFill>
                  <a:schemeClr val="bg1"/>
                </a:solidFill>
                <a:latin typeface="Century Gothic" panose="020B0502020202020204" pitchFamily="34" charset="0"/>
                <a:ea typeface="汉仪夏日体W" panose="00020600040101010101" pitchFamily="18" charset="-122"/>
              </a:rPr>
              <a:t>添加此处</a:t>
            </a:r>
          </a:p>
        </p:txBody>
      </p:sp>
      <p:sp>
        <p:nvSpPr>
          <p:cNvPr id="19" name="MH_SubTitle_1">
            <a:extLst>
              <a:ext uri="{FF2B5EF4-FFF2-40B4-BE49-F238E27FC236}">
                <a16:creationId xmlns:a16="http://schemas.microsoft.com/office/drawing/2014/main" id="{173EAA7B-3E74-4318-9012-EE3949DE9735}"/>
              </a:ext>
            </a:extLst>
          </p:cNvPr>
          <p:cNvSpPr txBox="1">
            <a:spLocks noChangeArrowheads="1"/>
          </p:cNvSpPr>
          <p:nvPr>
            <p:custDataLst>
              <p:tags r:id="rId2"/>
            </p:custDataLst>
          </p:nvPr>
        </p:nvSpPr>
        <p:spPr bwMode="auto">
          <a:xfrm>
            <a:off x="5346621" y="2261733"/>
            <a:ext cx="926306"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2500" lnSpcReduction="10000"/>
            <a:scene3d>
              <a:camera prst="orthographicFront"/>
              <a:lightRig rig="threePt" dir="t"/>
            </a:scene3d>
            <a:sp3d contourW="127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1400" b="1" dirty="0">
                <a:solidFill>
                  <a:schemeClr val="bg1"/>
                </a:solidFill>
                <a:latin typeface="Century Gothic" panose="020B0502020202020204" pitchFamily="34" charset="0"/>
                <a:ea typeface="汉仪夏日体W" panose="00020600040101010101" pitchFamily="18" charset="-122"/>
              </a:rPr>
              <a:t>标题文字</a:t>
            </a:r>
            <a:endParaRPr lang="en-US" altLang="zh-CN" sz="1400" b="1" dirty="0">
              <a:solidFill>
                <a:schemeClr val="bg1"/>
              </a:solidFill>
              <a:latin typeface="Century Gothic" panose="020B0502020202020204" pitchFamily="34" charset="0"/>
              <a:ea typeface="汉仪夏日体W" panose="00020600040101010101" pitchFamily="18" charset="-122"/>
            </a:endParaRPr>
          </a:p>
          <a:p>
            <a:pPr algn="ctr">
              <a:lnSpc>
                <a:spcPct val="100000"/>
              </a:lnSpc>
              <a:spcBef>
                <a:spcPct val="0"/>
              </a:spcBef>
              <a:buNone/>
              <a:defRPr/>
            </a:pPr>
            <a:r>
              <a:rPr lang="zh-CN" altLang="en-US" sz="1400" b="1" dirty="0">
                <a:solidFill>
                  <a:schemeClr val="bg1"/>
                </a:solidFill>
                <a:latin typeface="Century Gothic" panose="020B0502020202020204" pitchFamily="34" charset="0"/>
                <a:ea typeface="汉仪夏日体W" panose="00020600040101010101" pitchFamily="18" charset="-122"/>
              </a:rPr>
              <a:t>添加此处</a:t>
            </a:r>
          </a:p>
        </p:txBody>
      </p:sp>
      <p:sp>
        <p:nvSpPr>
          <p:cNvPr id="20" name="MH_SubTitle_1">
            <a:extLst>
              <a:ext uri="{FF2B5EF4-FFF2-40B4-BE49-F238E27FC236}">
                <a16:creationId xmlns:a16="http://schemas.microsoft.com/office/drawing/2014/main" id="{17E0935C-5958-408A-BD9F-698FA52840D4}"/>
              </a:ext>
            </a:extLst>
          </p:cNvPr>
          <p:cNvSpPr txBox="1">
            <a:spLocks noChangeArrowheads="1"/>
          </p:cNvSpPr>
          <p:nvPr>
            <p:custDataLst>
              <p:tags r:id="rId3"/>
            </p:custDataLst>
          </p:nvPr>
        </p:nvSpPr>
        <p:spPr bwMode="auto">
          <a:xfrm>
            <a:off x="6637259" y="2261733"/>
            <a:ext cx="926306"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2500" lnSpcReduction="10000"/>
            <a:scene3d>
              <a:camera prst="orthographicFront"/>
              <a:lightRig rig="threePt" dir="t"/>
            </a:scene3d>
            <a:sp3d contourW="127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1400" b="1" dirty="0">
                <a:solidFill>
                  <a:schemeClr val="bg1"/>
                </a:solidFill>
                <a:latin typeface="Century Gothic" panose="020B0502020202020204" pitchFamily="34" charset="0"/>
                <a:ea typeface="汉仪夏日体W" panose="00020600040101010101" pitchFamily="18" charset="-122"/>
              </a:rPr>
              <a:t>标题文字</a:t>
            </a:r>
            <a:endParaRPr lang="en-US" altLang="zh-CN" sz="1400" b="1" dirty="0">
              <a:solidFill>
                <a:schemeClr val="bg1"/>
              </a:solidFill>
              <a:latin typeface="Century Gothic" panose="020B0502020202020204" pitchFamily="34" charset="0"/>
              <a:ea typeface="汉仪夏日体W" panose="00020600040101010101" pitchFamily="18" charset="-122"/>
            </a:endParaRPr>
          </a:p>
          <a:p>
            <a:pPr algn="ctr">
              <a:lnSpc>
                <a:spcPct val="100000"/>
              </a:lnSpc>
              <a:spcBef>
                <a:spcPct val="0"/>
              </a:spcBef>
              <a:buNone/>
              <a:defRPr/>
            </a:pPr>
            <a:r>
              <a:rPr lang="zh-CN" altLang="en-US" sz="1400" b="1" dirty="0">
                <a:solidFill>
                  <a:schemeClr val="bg1"/>
                </a:solidFill>
                <a:latin typeface="Century Gothic" panose="020B0502020202020204" pitchFamily="34" charset="0"/>
                <a:ea typeface="汉仪夏日体W" panose="00020600040101010101" pitchFamily="18" charset="-122"/>
              </a:rPr>
              <a:t>添加此处</a:t>
            </a:r>
          </a:p>
        </p:txBody>
      </p:sp>
      <p:sp>
        <p:nvSpPr>
          <p:cNvPr id="21" name="MH_SubTitle_1">
            <a:extLst>
              <a:ext uri="{FF2B5EF4-FFF2-40B4-BE49-F238E27FC236}">
                <a16:creationId xmlns:a16="http://schemas.microsoft.com/office/drawing/2014/main" id="{57F188F3-F024-4909-B952-9C49719CCC39}"/>
              </a:ext>
            </a:extLst>
          </p:cNvPr>
          <p:cNvSpPr txBox="1">
            <a:spLocks noChangeArrowheads="1"/>
          </p:cNvSpPr>
          <p:nvPr>
            <p:custDataLst>
              <p:tags r:id="rId4"/>
            </p:custDataLst>
          </p:nvPr>
        </p:nvSpPr>
        <p:spPr bwMode="auto">
          <a:xfrm>
            <a:off x="4005581" y="4881925"/>
            <a:ext cx="926306"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2500" lnSpcReduction="10000"/>
            <a:scene3d>
              <a:camera prst="orthographicFront"/>
              <a:lightRig rig="threePt" dir="t"/>
            </a:scene3d>
            <a:sp3d contourW="127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1400" b="1" dirty="0">
                <a:solidFill>
                  <a:schemeClr val="bg1"/>
                </a:solidFill>
                <a:latin typeface="Century Gothic" panose="020B0502020202020204" pitchFamily="34" charset="0"/>
                <a:ea typeface="汉仪夏日体W" panose="00020600040101010101" pitchFamily="18" charset="-122"/>
              </a:rPr>
              <a:t>标题文字</a:t>
            </a:r>
            <a:endParaRPr lang="en-US" altLang="zh-CN" sz="1400" b="1" dirty="0">
              <a:solidFill>
                <a:schemeClr val="bg1"/>
              </a:solidFill>
              <a:latin typeface="Century Gothic" panose="020B0502020202020204" pitchFamily="34" charset="0"/>
              <a:ea typeface="汉仪夏日体W" panose="00020600040101010101" pitchFamily="18" charset="-122"/>
            </a:endParaRPr>
          </a:p>
          <a:p>
            <a:pPr algn="ctr">
              <a:lnSpc>
                <a:spcPct val="100000"/>
              </a:lnSpc>
              <a:spcBef>
                <a:spcPct val="0"/>
              </a:spcBef>
              <a:buNone/>
              <a:defRPr/>
            </a:pPr>
            <a:r>
              <a:rPr lang="zh-CN" altLang="en-US" sz="1400" b="1" dirty="0">
                <a:solidFill>
                  <a:schemeClr val="bg1"/>
                </a:solidFill>
                <a:latin typeface="Century Gothic" panose="020B0502020202020204" pitchFamily="34" charset="0"/>
                <a:ea typeface="汉仪夏日体W" panose="00020600040101010101" pitchFamily="18" charset="-122"/>
              </a:rPr>
              <a:t>添加此处</a:t>
            </a:r>
          </a:p>
        </p:txBody>
      </p:sp>
      <p:sp>
        <p:nvSpPr>
          <p:cNvPr id="22" name="MH_SubTitle_1">
            <a:extLst>
              <a:ext uri="{FF2B5EF4-FFF2-40B4-BE49-F238E27FC236}">
                <a16:creationId xmlns:a16="http://schemas.microsoft.com/office/drawing/2014/main" id="{FC1FF610-81D0-45EE-805B-DE4BAE989908}"/>
              </a:ext>
            </a:extLst>
          </p:cNvPr>
          <p:cNvSpPr txBox="1">
            <a:spLocks noChangeArrowheads="1"/>
          </p:cNvSpPr>
          <p:nvPr>
            <p:custDataLst>
              <p:tags r:id="rId5"/>
            </p:custDataLst>
          </p:nvPr>
        </p:nvSpPr>
        <p:spPr bwMode="auto">
          <a:xfrm>
            <a:off x="5346621" y="4881925"/>
            <a:ext cx="926306"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2500" lnSpcReduction="10000"/>
            <a:scene3d>
              <a:camera prst="orthographicFront"/>
              <a:lightRig rig="threePt" dir="t"/>
            </a:scene3d>
            <a:sp3d contourW="127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1400" b="1" dirty="0">
                <a:solidFill>
                  <a:schemeClr val="bg1"/>
                </a:solidFill>
                <a:latin typeface="Century Gothic" panose="020B0502020202020204" pitchFamily="34" charset="0"/>
                <a:ea typeface="汉仪夏日体W" panose="00020600040101010101" pitchFamily="18" charset="-122"/>
              </a:rPr>
              <a:t>标题文字</a:t>
            </a:r>
            <a:endParaRPr lang="en-US" altLang="zh-CN" sz="1400" b="1" dirty="0">
              <a:solidFill>
                <a:schemeClr val="bg1"/>
              </a:solidFill>
              <a:latin typeface="Century Gothic" panose="020B0502020202020204" pitchFamily="34" charset="0"/>
              <a:ea typeface="汉仪夏日体W" panose="00020600040101010101" pitchFamily="18" charset="-122"/>
            </a:endParaRPr>
          </a:p>
          <a:p>
            <a:pPr algn="ctr">
              <a:lnSpc>
                <a:spcPct val="100000"/>
              </a:lnSpc>
              <a:spcBef>
                <a:spcPct val="0"/>
              </a:spcBef>
              <a:buNone/>
              <a:defRPr/>
            </a:pPr>
            <a:r>
              <a:rPr lang="zh-CN" altLang="en-US" sz="1400" b="1" dirty="0">
                <a:solidFill>
                  <a:schemeClr val="bg1"/>
                </a:solidFill>
                <a:latin typeface="Century Gothic" panose="020B0502020202020204" pitchFamily="34" charset="0"/>
                <a:ea typeface="汉仪夏日体W" panose="00020600040101010101" pitchFamily="18" charset="-122"/>
              </a:rPr>
              <a:t>添加此处</a:t>
            </a:r>
          </a:p>
        </p:txBody>
      </p:sp>
      <p:sp>
        <p:nvSpPr>
          <p:cNvPr id="23" name="MH_SubTitle_1">
            <a:extLst>
              <a:ext uri="{FF2B5EF4-FFF2-40B4-BE49-F238E27FC236}">
                <a16:creationId xmlns:a16="http://schemas.microsoft.com/office/drawing/2014/main" id="{672F3539-2C64-4F88-87B0-0BC3FD46D0D0}"/>
              </a:ext>
            </a:extLst>
          </p:cNvPr>
          <p:cNvSpPr txBox="1">
            <a:spLocks noChangeArrowheads="1"/>
          </p:cNvSpPr>
          <p:nvPr>
            <p:custDataLst>
              <p:tags r:id="rId6"/>
            </p:custDataLst>
          </p:nvPr>
        </p:nvSpPr>
        <p:spPr bwMode="auto">
          <a:xfrm>
            <a:off x="6617803" y="4881925"/>
            <a:ext cx="926306"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fontScale="92500" lnSpcReduction="10000"/>
            <a:scene3d>
              <a:camera prst="orthographicFront"/>
              <a:lightRig rig="threePt" dir="t"/>
            </a:scene3d>
            <a:sp3d contourW="12700"/>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1400" b="1" dirty="0">
                <a:solidFill>
                  <a:schemeClr val="bg1"/>
                </a:solidFill>
                <a:latin typeface="Century Gothic" panose="020B0502020202020204" pitchFamily="34" charset="0"/>
                <a:ea typeface="汉仪夏日体W" panose="00020600040101010101" pitchFamily="18" charset="-122"/>
              </a:rPr>
              <a:t>标题文字</a:t>
            </a:r>
            <a:endParaRPr lang="en-US" altLang="zh-CN" sz="1400" b="1" dirty="0">
              <a:solidFill>
                <a:schemeClr val="bg1"/>
              </a:solidFill>
              <a:latin typeface="Century Gothic" panose="020B0502020202020204" pitchFamily="34" charset="0"/>
              <a:ea typeface="汉仪夏日体W" panose="00020600040101010101" pitchFamily="18" charset="-122"/>
            </a:endParaRPr>
          </a:p>
          <a:p>
            <a:pPr algn="ctr">
              <a:lnSpc>
                <a:spcPct val="100000"/>
              </a:lnSpc>
              <a:spcBef>
                <a:spcPct val="0"/>
              </a:spcBef>
              <a:buNone/>
              <a:defRPr/>
            </a:pPr>
            <a:r>
              <a:rPr lang="zh-CN" altLang="en-US" sz="1400" b="1" dirty="0">
                <a:solidFill>
                  <a:schemeClr val="bg1"/>
                </a:solidFill>
                <a:latin typeface="Century Gothic" panose="020B0502020202020204" pitchFamily="34" charset="0"/>
                <a:ea typeface="汉仪夏日体W" panose="00020600040101010101" pitchFamily="18" charset="-122"/>
              </a:rPr>
              <a:t>添加此处</a:t>
            </a:r>
          </a:p>
        </p:txBody>
      </p:sp>
      <p:grpSp>
        <p:nvGrpSpPr>
          <p:cNvPr id="32" name="组合 31"/>
          <p:cNvGrpSpPr/>
          <p:nvPr/>
        </p:nvGrpSpPr>
        <p:grpSpPr>
          <a:xfrm>
            <a:off x="464573" y="261259"/>
            <a:ext cx="6054641" cy="978126"/>
            <a:chOff x="464573" y="261259"/>
            <a:chExt cx="6054641" cy="978126"/>
          </a:xfrm>
        </p:grpSpPr>
        <p:pic>
          <p:nvPicPr>
            <p:cNvPr id="33" name="图片 32"/>
            <p:cNvPicPr>
              <a:picLocks noChangeAspect="1"/>
            </p:cNvPicPr>
            <p:nvPr/>
          </p:nvPicPr>
          <p:blipFill>
            <a:blip r:embed="rId23"/>
            <a:stretch>
              <a:fillRect/>
            </a:stretch>
          </p:blipFill>
          <p:spPr>
            <a:xfrm>
              <a:off x="464573" y="261259"/>
              <a:ext cx="904194" cy="978126"/>
            </a:xfrm>
            <a:prstGeom prst="rect">
              <a:avLst/>
            </a:prstGeom>
          </p:spPr>
        </p:pic>
        <p:sp>
          <p:nvSpPr>
            <p:cNvPr id="34" name="文本框 33"/>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35" name="文本框 34"/>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spTree>
    <p:extLst>
      <p:ext uri="{BB962C8B-B14F-4D97-AF65-F5344CB8AC3E}">
        <p14:creationId xmlns:p14="http://schemas.microsoft.com/office/powerpoint/2010/main" val="125878147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MH_Other_1">
            <a:extLst>
              <a:ext uri="{FF2B5EF4-FFF2-40B4-BE49-F238E27FC236}">
                <a16:creationId xmlns:a16="http://schemas.microsoft.com/office/drawing/2014/main" id="{9DC2E6E7-2A84-4DA3-90A3-38F10646F923}"/>
              </a:ext>
            </a:extLst>
          </p:cNvPr>
          <p:cNvCxnSpPr/>
          <p:nvPr>
            <p:custDataLst>
              <p:tags r:id="rId1"/>
            </p:custDataLst>
          </p:nvPr>
        </p:nvCxnSpPr>
        <p:spPr>
          <a:xfrm>
            <a:off x="6731000" y="4570640"/>
            <a:ext cx="736600" cy="0"/>
          </a:xfrm>
          <a:prstGeom prst="line">
            <a:avLst/>
          </a:prstGeom>
          <a:ln w="12700">
            <a:solidFill>
              <a:srgbClr val="D5D5D5"/>
            </a:solidFill>
          </a:ln>
        </p:spPr>
        <p:style>
          <a:lnRef idx="1">
            <a:schemeClr val="accent1"/>
          </a:lnRef>
          <a:fillRef idx="0">
            <a:schemeClr val="accent1"/>
          </a:fillRef>
          <a:effectRef idx="0">
            <a:schemeClr val="accent1"/>
          </a:effectRef>
          <a:fontRef idx="minor">
            <a:schemeClr val="tx1"/>
          </a:fontRef>
        </p:style>
      </p:cxnSp>
      <p:cxnSp>
        <p:nvCxnSpPr>
          <p:cNvPr id="6" name="MH_Other_2">
            <a:extLst>
              <a:ext uri="{FF2B5EF4-FFF2-40B4-BE49-F238E27FC236}">
                <a16:creationId xmlns:a16="http://schemas.microsoft.com/office/drawing/2014/main" id="{52C84796-5B27-420F-8178-FEF851A6B998}"/>
              </a:ext>
            </a:extLst>
          </p:cNvPr>
          <p:cNvCxnSpPr/>
          <p:nvPr>
            <p:custDataLst>
              <p:tags r:id="rId2"/>
            </p:custDataLst>
          </p:nvPr>
        </p:nvCxnSpPr>
        <p:spPr>
          <a:xfrm>
            <a:off x="7034213" y="2967265"/>
            <a:ext cx="736600" cy="0"/>
          </a:xfrm>
          <a:prstGeom prst="line">
            <a:avLst/>
          </a:prstGeom>
          <a:ln w="12700">
            <a:solidFill>
              <a:srgbClr val="D5D5D5"/>
            </a:solidFill>
          </a:ln>
        </p:spPr>
        <p:style>
          <a:lnRef idx="1">
            <a:schemeClr val="accent1"/>
          </a:lnRef>
          <a:fillRef idx="0">
            <a:schemeClr val="accent1"/>
          </a:fillRef>
          <a:effectRef idx="0">
            <a:schemeClr val="accent1"/>
          </a:effectRef>
          <a:fontRef idx="minor">
            <a:schemeClr val="tx1"/>
          </a:fontRef>
        </p:style>
      </p:cxnSp>
      <p:cxnSp>
        <p:nvCxnSpPr>
          <p:cNvPr id="7" name="MH_Other_3">
            <a:extLst>
              <a:ext uri="{FF2B5EF4-FFF2-40B4-BE49-F238E27FC236}">
                <a16:creationId xmlns:a16="http://schemas.microsoft.com/office/drawing/2014/main" id="{BC0FAB59-8200-4ABC-8577-DC9218FDA296}"/>
              </a:ext>
            </a:extLst>
          </p:cNvPr>
          <p:cNvCxnSpPr/>
          <p:nvPr>
            <p:custDataLst>
              <p:tags r:id="rId3"/>
            </p:custDataLst>
          </p:nvPr>
        </p:nvCxnSpPr>
        <p:spPr>
          <a:xfrm>
            <a:off x="4311650" y="3719740"/>
            <a:ext cx="736600" cy="0"/>
          </a:xfrm>
          <a:prstGeom prst="line">
            <a:avLst/>
          </a:prstGeom>
          <a:ln w="12700">
            <a:solidFill>
              <a:srgbClr val="D5D5D5"/>
            </a:solidFill>
          </a:ln>
        </p:spPr>
        <p:style>
          <a:lnRef idx="1">
            <a:schemeClr val="accent1"/>
          </a:lnRef>
          <a:fillRef idx="0">
            <a:schemeClr val="accent1"/>
          </a:fillRef>
          <a:effectRef idx="0">
            <a:schemeClr val="accent1"/>
          </a:effectRef>
          <a:fontRef idx="minor">
            <a:schemeClr val="tx1"/>
          </a:fontRef>
        </p:style>
      </p:cxnSp>
      <p:cxnSp>
        <p:nvCxnSpPr>
          <p:cNvPr id="8" name="MH_Other_4">
            <a:extLst>
              <a:ext uri="{FF2B5EF4-FFF2-40B4-BE49-F238E27FC236}">
                <a16:creationId xmlns:a16="http://schemas.microsoft.com/office/drawing/2014/main" id="{3588D6D8-D22F-4A97-AE45-4EFB67867786}"/>
              </a:ext>
            </a:extLst>
          </p:cNvPr>
          <p:cNvCxnSpPr/>
          <p:nvPr>
            <p:custDataLst>
              <p:tags r:id="rId4"/>
            </p:custDataLst>
          </p:nvPr>
        </p:nvCxnSpPr>
        <p:spPr>
          <a:xfrm>
            <a:off x="5224463" y="2243365"/>
            <a:ext cx="736600" cy="0"/>
          </a:xfrm>
          <a:prstGeom prst="line">
            <a:avLst/>
          </a:prstGeom>
          <a:ln w="12700">
            <a:solidFill>
              <a:srgbClr val="D5D5D5"/>
            </a:solidFill>
          </a:ln>
        </p:spPr>
        <p:style>
          <a:lnRef idx="1">
            <a:schemeClr val="accent1"/>
          </a:lnRef>
          <a:fillRef idx="0">
            <a:schemeClr val="accent1"/>
          </a:fillRef>
          <a:effectRef idx="0">
            <a:schemeClr val="accent1"/>
          </a:effectRef>
          <a:fontRef idx="minor">
            <a:schemeClr val="tx1"/>
          </a:fontRef>
        </p:style>
      </p:cxnSp>
      <p:grpSp>
        <p:nvGrpSpPr>
          <p:cNvPr id="9" name="组合 8">
            <a:extLst>
              <a:ext uri="{FF2B5EF4-FFF2-40B4-BE49-F238E27FC236}">
                <a16:creationId xmlns:a16="http://schemas.microsoft.com/office/drawing/2014/main" id="{7CCF70B1-B745-4CC9-9266-399A8A3839F4}"/>
              </a:ext>
            </a:extLst>
          </p:cNvPr>
          <p:cNvGrpSpPr/>
          <p:nvPr/>
        </p:nvGrpSpPr>
        <p:grpSpPr>
          <a:xfrm>
            <a:off x="7779008" y="2359487"/>
            <a:ext cx="3327636" cy="962022"/>
            <a:chOff x="874713" y="1690821"/>
            <a:chExt cx="3327636" cy="962022"/>
          </a:xfrm>
        </p:grpSpPr>
        <p:sp>
          <p:nvSpPr>
            <p:cNvPr id="10" name="矩形 9">
              <a:extLst>
                <a:ext uri="{FF2B5EF4-FFF2-40B4-BE49-F238E27FC236}">
                  <a16:creationId xmlns:a16="http://schemas.microsoft.com/office/drawing/2014/main" id="{9C66B163-6EE8-48BC-92B1-86D488D7183F}"/>
                </a:ext>
              </a:extLst>
            </p:cNvPr>
            <p:cNvSpPr/>
            <p:nvPr/>
          </p:nvSpPr>
          <p:spPr>
            <a:xfrm>
              <a:off x="874713" y="2043445"/>
              <a:ext cx="332763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11" name="矩形 10">
              <a:extLst>
                <a:ext uri="{FF2B5EF4-FFF2-40B4-BE49-F238E27FC236}">
                  <a16:creationId xmlns:a16="http://schemas.microsoft.com/office/drawing/2014/main" id="{F39AAD95-DFF4-451F-ABB9-83F88F988DCF}"/>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grpSp>
        <p:nvGrpSpPr>
          <p:cNvPr id="12" name="组合 11">
            <a:extLst>
              <a:ext uri="{FF2B5EF4-FFF2-40B4-BE49-F238E27FC236}">
                <a16:creationId xmlns:a16="http://schemas.microsoft.com/office/drawing/2014/main" id="{CC526640-A9AC-483E-B165-7E1754D70567}"/>
              </a:ext>
            </a:extLst>
          </p:cNvPr>
          <p:cNvGrpSpPr/>
          <p:nvPr/>
        </p:nvGrpSpPr>
        <p:grpSpPr>
          <a:xfrm>
            <a:off x="7779008" y="4084188"/>
            <a:ext cx="3327636" cy="962022"/>
            <a:chOff x="874713" y="1690821"/>
            <a:chExt cx="3327636" cy="962022"/>
          </a:xfrm>
        </p:grpSpPr>
        <p:sp>
          <p:nvSpPr>
            <p:cNvPr id="13" name="矩形 12">
              <a:extLst>
                <a:ext uri="{FF2B5EF4-FFF2-40B4-BE49-F238E27FC236}">
                  <a16:creationId xmlns:a16="http://schemas.microsoft.com/office/drawing/2014/main" id="{F89E6686-886D-4C57-8497-DAF3CEB66BD2}"/>
                </a:ext>
              </a:extLst>
            </p:cNvPr>
            <p:cNvSpPr/>
            <p:nvPr/>
          </p:nvSpPr>
          <p:spPr>
            <a:xfrm>
              <a:off x="874713" y="2043445"/>
              <a:ext cx="332763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14" name="矩形 13">
              <a:extLst>
                <a:ext uri="{FF2B5EF4-FFF2-40B4-BE49-F238E27FC236}">
                  <a16:creationId xmlns:a16="http://schemas.microsoft.com/office/drawing/2014/main" id="{1E537C58-BD49-436A-9972-A3956B090D34}"/>
                </a:ext>
              </a:extLst>
            </p:cNvPr>
            <p:cNvSpPr/>
            <p:nvPr/>
          </p:nvSpPr>
          <p:spPr>
            <a:xfrm>
              <a:off x="874713" y="1690821"/>
              <a:ext cx="2241974" cy="42473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grpSp>
        <p:nvGrpSpPr>
          <p:cNvPr id="15" name="组合 14">
            <a:extLst>
              <a:ext uri="{FF2B5EF4-FFF2-40B4-BE49-F238E27FC236}">
                <a16:creationId xmlns:a16="http://schemas.microsoft.com/office/drawing/2014/main" id="{8635BD0C-5196-4007-9D52-5DFFF8856CA2}"/>
              </a:ext>
            </a:extLst>
          </p:cNvPr>
          <p:cNvGrpSpPr/>
          <p:nvPr/>
        </p:nvGrpSpPr>
        <p:grpSpPr>
          <a:xfrm>
            <a:off x="1601553" y="2044928"/>
            <a:ext cx="3327636" cy="962022"/>
            <a:chOff x="874713" y="1690821"/>
            <a:chExt cx="3327636" cy="962022"/>
          </a:xfrm>
        </p:grpSpPr>
        <p:sp>
          <p:nvSpPr>
            <p:cNvPr id="16" name="矩形 15">
              <a:extLst>
                <a:ext uri="{FF2B5EF4-FFF2-40B4-BE49-F238E27FC236}">
                  <a16:creationId xmlns:a16="http://schemas.microsoft.com/office/drawing/2014/main" id="{BA1E91CD-D952-45E9-A516-C59960618D4B}"/>
                </a:ext>
              </a:extLst>
            </p:cNvPr>
            <p:cNvSpPr/>
            <p:nvPr/>
          </p:nvSpPr>
          <p:spPr>
            <a:xfrm>
              <a:off x="874713" y="2043445"/>
              <a:ext cx="3327636"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17" name="矩形 16">
              <a:extLst>
                <a:ext uri="{FF2B5EF4-FFF2-40B4-BE49-F238E27FC236}">
                  <a16:creationId xmlns:a16="http://schemas.microsoft.com/office/drawing/2014/main" id="{1AD7C91F-2542-4878-8C8A-52B189A562D4}"/>
                </a:ext>
              </a:extLst>
            </p:cNvPr>
            <p:cNvSpPr/>
            <p:nvPr/>
          </p:nvSpPr>
          <p:spPr>
            <a:xfrm>
              <a:off x="1960375" y="169082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grpSp>
        <p:nvGrpSpPr>
          <p:cNvPr id="18" name="组合 17">
            <a:extLst>
              <a:ext uri="{FF2B5EF4-FFF2-40B4-BE49-F238E27FC236}">
                <a16:creationId xmlns:a16="http://schemas.microsoft.com/office/drawing/2014/main" id="{ABA36FF5-4D96-4D6A-B0D5-A3DDB974DDD2}"/>
              </a:ext>
            </a:extLst>
          </p:cNvPr>
          <p:cNvGrpSpPr/>
          <p:nvPr/>
        </p:nvGrpSpPr>
        <p:grpSpPr>
          <a:xfrm>
            <a:off x="996714" y="3492207"/>
            <a:ext cx="3327636" cy="962022"/>
            <a:chOff x="874713" y="1690821"/>
            <a:chExt cx="3327636" cy="962022"/>
          </a:xfrm>
        </p:grpSpPr>
        <p:sp>
          <p:nvSpPr>
            <p:cNvPr id="19" name="矩形 18">
              <a:extLst>
                <a:ext uri="{FF2B5EF4-FFF2-40B4-BE49-F238E27FC236}">
                  <a16:creationId xmlns:a16="http://schemas.microsoft.com/office/drawing/2014/main" id="{D2C69FEC-1028-4291-BD85-07DB7DDDD2DD}"/>
                </a:ext>
              </a:extLst>
            </p:cNvPr>
            <p:cNvSpPr/>
            <p:nvPr/>
          </p:nvSpPr>
          <p:spPr>
            <a:xfrm>
              <a:off x="874713" y="2043445"/>
              <a:ext cx="3327636"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汉仪夏日体W" panose="00020600040101010101" pitchFamily="18" charset="-122"/>
                  <a:ea typeface="汉仪夏日体W" panose="00020600040101010101" pitchFamily="18" charset="-122"/>
                </a:rPr>
                <a:t>用户可以在投影仪或者计算机上进行演示也可以将演示文稿打印出来</a:t>
              </a:r>
            </a:p>
          </p:txBody>
        </p:sp>
        <p:sp>
          <p:nvSpPr>
            <p:cNvPr id="20" name="矩形 19">
              <a:extLst>
                <a:ext uri="{FF2B5EF4-FFF2-40B4-BE49-F238E27FC236}">
                  <a16:creationId xmlns:a16="http://schemas.microsoft.com/office/drawing/2014/main" id="{064F7895-13D8-47D5-B74B-CB3DBEE1A89D}"/>
                </a:ext>
              </a:extLst>
            </p:cNvPr>
            <p:cNvSpPr/>
            <p:nvPr/>
          </p:nvSpPr>
          <p:spPr>
            <a:xfrm>
              <a:off x="1960375" y="1690821"/>
              <a:ext cx="2241974" cy="42473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latin typeface="汉仪夏日体W" panose="00020600040101010101" pitchFamily="18" charset="-122"/>
                  <a:ea typeface="汉仪夏日体W" panose="00020600040101010101" pitchFamily="18" charset="-122"/>
                </a:rPr>
                <a:t>标题文字添加</a:t>
              </a:r>
            </a:p>
          </p:txBody>
        </p:sp>
      </p:grpSp>
      <p:pic>
        <p:nvPicPr>
          <p:cNvPr id="21" name="图片占位符 10">
            <a:extLst>
              <a:ext uri="{FF2B5EF4-FFF2-40B4-BE49-F238E27FC236}">
                <a16:creationId xmlns:a16="http://schemas.microsoft.com/office/drawing/2014/main" id="{FB59B419-F2B6-4A39-A916-975F5E59D4C2}"/>
              </a:ext>
            </a:extLst>
          </p:cNvPr>
          <p:cNvPicPr>
            <a:picLocks noChangeAspect="1"/>
          </p:cNvPicPr>
          <p:nvPr/>
        </p:nvPicPr>
        <p:blipFill>
          <a:blip r:embed="rId7" cstate="print">
            <a:extLst>
              <a:ext uri="{28A0092B-C50C-407E-A947-70E740481C1C}">
                <a14:useLocalDpi xmlns:a14="http://schemas.microsoft.com/office/drawing/2010/main" val="0"/>
              </a:ext>
            </a:extLst>
          </a:blip>
          <a:srcRect l="12500" r="12500"/>
          <a:stretch>
            <a:fillRect/>
          </a:stretch>
        </p:blipFill>
        <p:spPr>
          <a:xfrm>
            <a:off x="4543425" y="4102329"/>
            <a:ext cx="1817688" cy="1817688"/>
          </a:xfrm>
          <a:custGeom>
            <a:avLst/>
            <a:gdLst>
              <a:gd name="connsiteX0" fmla="*/ 908844 w 1817688"/>
              <a:gd name="connsiteY0" fmla="*/ 0 h 1817688"/>
              <a:gd name="connsiteX1" fmla="*/ 1817688 w 1817688"/>
              <a:gd name="connsiteY1" fmla="*/ 908844 h 1817688"/>
              <a:gd name="connsiteX2" fmla="*/ 908844 w 1817688"/>
              <a:gd name="connsiteY2" fmla="*/ 1817688 h 1817688"/>
              <a:gd name="connsiteX3" fmla="*/ 0 w 1817688"/>
              <a:gd name="connsiteY3" fmla="*/ 908844 h 1817688"/>
              <a:gd name="connsiteX4" fmla="*/ 908844 w 1817688"/>
              <a:gd name="connsiteY4" fmla="*/ 0 h 1817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688" h="1817688">
                <a:moveTo>
                  <a:pt x="908844" y="0"/>
                </a:moveTo>
                <a:cubicBezTo>
                  <a:pt x="1410785" y="0"/>
                  <a:pt x="1817688" y="406903"/>
                  <a:pt x="1817688" y="908844"/>
                </a:cubicBezTo>
                <a:cubicBezTo>
                  <a:pt x="1817688" y="1410785"/>
                  <a:pt x="1410785" y="1817688"/>
                  <a:pt x="908844" y="1817688"/>
                </a:cubicBezTo>
                <a:cubicBezTo>
                  <a:pt x="406903" y="1817688"/>
                  <a:pt x="0" y="1410785"/>
                  <a:pt x="0" y="908844"/>
                </a:cubicBezTo>
                <a:cubicBezTo>
                  <a:pt x="0" y="406903"/>
                  <a:pt x="406903" y="0"/>
                  <a:pt x="908844" y="0"/>
                </a:cubicBezTo>
                <a:close/>
              </a:path>
            </a:pathLst>
          </a:custGeom>
          <a:ln w="38100">
            <a:solidFill>
              <a:schemeClr val="bg1">
                <a:lumMod val="85000"/>
              </a:schemeClr>
            </a:solidFill>
          </a:ln>
        </p:spPr>
      </p:pic>
      <p:pic>
        <p:nvPicPr>
          <p:cNvPr id="22" name="图片占位符 8">
            <a:extLst>
              <a:ext uri="{FF2B5EF4-FFF2-40B4-BE49-F238E27FC236}">
                <a16:creationId xmlns:a16="http://schemas.microsoft.com/office/drawing/2014/main" id="{624C8159-A30D-4E83-8773-706307CEA4A1}"/>
              </a:ext>
            </a:extLst>
          </p:cNvPr>
          <p:cNvPicPr>
            <a:picLocks noChangeAspect="1"/>
          </p:cNvPicPr>
          <p:nvPr/>
        </p:nvPicPr>
        <p:blipFill>
          <a:blip r:embed="rId8" cstate="print">
            <a:extLst>
              <a:ext uri="{28A0092B-C50C-407E-A947-70E740481C1C}">
                <a14:useLocalDpi xmlns:a14="http://schemas.microsoft.com/office/drawing/2010/main" val="0"/>
              </a:ext>
            </a:extLst>
          </a:blip>
          <a:srcRect l="10000" r="10000"/>
          <a:stretch>
            <a:fillRect/>
          </a:stretch>
        </p:blipFill>
        <p:spPr>
          <a:xfrm>
            <a:off x="5861051" y="3580041"/>
            <a:ext cx="1260476" cy="1260476"/>
          </a:xfrm>
          <a:custGeom>
            <a:avLst/>
            <a:gdLst>
              <a:gd name="connsiteX0" fmla="*/ 630238 w 1260476"/>
              <a:gd name="connsiteY0" fmla="*/ 0 h 1260476"/>
              <a:gd name="connsiteX1" fmla="*/ 1260476 w 1260476"/>
              <a:gd name="connsiteY1" fmla="*/ 630238 h 1260476"/>
              <a:gd name="connsiteX2" fmla="*/ 630238 w 1260476"/>
              <a:gd name="connsiteY2" fmla="*/ 1260476 h 1260476"/>
              <a:gd name="connsiteX3" fmla="*/ 0 w 1260476"/>
              <a:gd name="connsiteY3" fmla="*/ 630238 h 1260476"/>
              <a:gd name="connsiteX4" fmla="*/ 630238 w 1260476"/>
              <a:gd name="connsiteY4" fmla="*/ 0 h 12604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76" h="1260476">
                <a:moveTo>
                  <a:pt x="630238" y="0"/>
                </a:moveTo>
                <a:cubicBezTo>
                  <a:pt x="978309" y="0"/>
                  <a:pt x="1260476" y="282167"/>
                  <a:pt x="1260476" y="630238"/>
                </a:cubicBezTo>
                <a:cubicBezTo>
                  <a:pt x="1260476" y="978309"/>
                  <a:pt x="978309" y="1260476"/>
                  <a:pt x="630238" y="1260476"/>
                </a:cubicBezTo>
                <a:cubicBezTo>
                  <a:pt x="282167" y="1260476"/>
                  <a:pt x="0" y="978309"/>
                  <a:pt x="0" y="630238"/>
                </a:cubicBezTo>
                <a:cubicBezTo>
                  <a:pt x="0" y="282167"/>
                  <a:pt x="282167" y="0"/>
                  <a:pt x="630238" y="0"/>
                </a:cubicBezTo>
                <a:close/>
              </a:path>
            </a:pathLst>
          </a:custGeom>
          <a:ln w="38100">
            <a:solidFill>
              <a:schemeClr val="bg1">
                <a:lumMod val="85000"/>
              </a:schemeClr>
            </a:solidFill>
          </a:ln>
        </p:spPr>
      </p:pic>
      <p:pic>
        <p:nvPicPr>
          <p:cNvPr id="23" name="图片占位符 4">
            <a:extLst>
              <a:ext uri="{FF2B5EF4-FFF2-40B4-BE49-F238E27FC236}">
                <a16:creationId xmlns:a16="http://schemas.microsoft.com/office/drawing/2014/main" id="{50F96B43-E299-4E1B-A58F-93BEE42D7337}"/>
              </a:ext>
            </a:extLst>
          </p:cNvPr>
          <p:cNvPicPr>
            <a:picLocks noChangeAspect="1"/>
          </p:cNvPicPr>
          <p:nvPr/>
        </p:nvPicPr>
        <p:blipFill>
          <a:blip r:embed="rId9" cstate="print">
            <a:extLst>
              <a:ext uri="{28A0092B-C50C-407E-A947-70E740481C1C}">
                <a14:useLocalDpi xmlns:a14="http://schemas.microsoft.com/office/drawing/2010/main" val="0"/>
              </a:ext>
            </a:extLst>
          </a:blip>
          <a:srcRect l="10937" r="10937"/>
          <a:stretch>
            <a:fillRect/>
          </a:stretch>
        </p:blipFill>
        <p:spPr>
          <a:xfrm>
            <a:off x="4806951" y="2768828"/>
            <a:ext cx="1547814" cy="1547812"/>
          </a:xfrm>
          <a:custGeom>
            <a:avLst/>
            <a:gdLst>
              <a:gd name="connsiteX0" fmla="*/ 773907 w 1547814"/>
              <a:gd name="connsiteY0" fmla="*/ 0 h 1547812"/>
              <a:gd name="connsiteX1" fmla="*/ 1547814 w 1547814"/>
              <a:gd name="connsiteY1" fmla="*/ 773906 h 1547812"/>
              <a:gd name="connsiteX2" fmla="*/ 773907 w 1547814"/>
              <a:gd name="connsiteY2" fmla="*/ 1547812 h 1547812"/>
              <a:gd name="connsiteX3" fmla="*/ 0 w 1547814"/>
              <a:gd name="connsiteY3" fmla="*/ 773906 h 1547812"/>
              <a:gd name="connsiteX4" fmla="*/ 773907 w 1547814"/>
              <a:gd name="connsiteY4" fmla="*/ 0 h 1547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814" h="1547812">
                <a:moveTo>
                  <a:pt x="773907" y="0"/>
                </a:moveTo>
                <a:cubicBezTo>
                  <a:pt x="1201324" y="0"/>
                  <a:pt x="1547814" y="346490"/>
                  <a:pt x="1547814" y="773906"/>
                </a:cubicBezTo>
                <a:cubicBezTo>
                  <a:pt x="1547814" y="1201322"/>
                  <a:pt x="1201324" y="1547812"/>
                  <a:pt x="773907" y="1547812"/>
                </a:cubicBezTo>
                <a:cubicBezTo>
                  <a:pt x="346490" y="1547812"/>
                  <a:pt x="0" y="1201322"/>
                  <a:pt x="0" y="773906"/>
                </a:cubicBezTo>
                <a:cubicBezTo>
                  <a:pt x="0" y="346490"/>
                  <a:pt x="346490" y="0"/>
                  <a:pt x="773907" y="0"/>
                </a:cubicBezTo>
                <a:close/>
              </a:path>
            </a:pathLst>
          </a:custGeom>
          <a:ln w="38100">
            <a:solidFill>
              <a:schemeClr val="bg1">
                <a:lumMod val="85000"/>
              </a:schemeClr>
            </a:solidFill>
          </a:ln>
        </p:spPr>
      </p:pic>
      <p:pic>
        <p:nvPicPr>
          <p:cNvPr id="24" name="图片占位符 6">
            <a:extLst>
              <a:ext uri="{FF2B5EF4-FFF2-40B4-BE49-F238E27FC236}">
                <a16:creationId xmlns:a16="http://schemas.microsoft.com/office/drawing/2014/main" id="{6B05E165-898F-46B2-9BA5-B301523F21BD}"/>
              </a:ext>
            </a:extLst>
          </p:cNvPr>
          <p:cNvPicPr>
            <a:picLocks noChangeAspect="1"/>
          </p:cNvPicPr>
          <p:nvPr/>
        </p:nvPicPr>
        <p:blipFill>
          <a:blip r:embed="rId10" cstate="print">
            <a:extLst>
              <a:ext uri="{28A0092B-C50C-407E-A947-70E740481C1C}">
                <a14:useLocalDpi xmlns:a14="http://schemas.microsoft.com/office/drawing/2010/main" val="0"/>
              </a:ext>
            </a:extLst>
          </a:blip>
          <a:srcRect l="12559" r="12559"/>
          <a:stretch>
            <a:fillRect/>
          </a:stretch>
        </p:blipFill>
        <p:spPr>
          <a:xfrm>
            <a:off x="6213476" y="2718028"/>
            <a:ext cx="1000126" cy="1001712"/>
          </a:xfrm>
          <a:custGeom>
            <a:avLst/>
            <a:gdLst>
              <a:gd name="connsiteX0" fmla="*/ 500063 w 1000126"/>
              <a:gd name="connsiteY0" fmla="*/ 0 h 1001712"/>
              <a:gd name="connsiteX1" fmla="*/ 1000126 w 1000126"/>
              <a:gd name="connsiteY1" fmla="*/ 500856 h 1001712"/>
              <a:gd name="connsiteX2" fmla="*/ 500063 w 1000126"/>
              <a:gd name="connsiteY2" fmla="*/ 1001712 h 1001712"/>
              <a:gd name="connsiteX3" fmla="*/ 0 w 1000126"/>
              <a:gd name="connsiteY3" fmla="*/ 500856 h 1001712"/>
              <a:gd name="connsiteX4" fmla="*/ 500063 w 1000126"/>
              <a:gd name="connsiteY4" fmla="*/ 0 h 1001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126" h="1001712">
                <a:moveTo>
                  <a:pt x="500063" y="0"/>
                </a:moveTo>
                <a:cubicBezTo>
                  <a:pt x="776240" y="0"/>
                  <a:pt x="1000126" y="224241"/>
                  <a:pt x="1000126" y="500856"/>
                </a:cubicBezTo>
                <a:cubicBezTo>
                  <a:pt x="1000126" y="777471"/>
                  <a:pt x="776240" y="1001712"/>
                  <a:pt x="500063" y="1001712"/>
                </a:cubicBezTo>
                <a:cubicBezTo>
                  <a:pt x="223886" y="1001712"/>
                  <a:pt x="0" y="777471"/>
                  <a:pt x="0" y="500856"/>
                </a:cubicBezTo>
                <a:cubicBezTo>
                  <a:pt x="0" y="224241"/>
                  <a:pt x="223886" y="0"/>
                  <a:pt x="500063" y="0"/>
                </a:cubicBezTo>
                <a:close/>
              </a:path>
            </a:pathLst>
          </a:custGeom>
          <a:ln w="38100">
            <a:solidFill>
              <a:schemeClr val="bg1">
                <a:lumMod val="85000"/>
              </a:schemeClr>
            </a:solidFill>
          </a:ln>
        </p:spPr>
      </p:pic>
      <p:pic>
        <p:nvPicPr>
          <p:cNvPr id="25" name="图片占位符 2">
            <a:extLst>
              <a:ext uri="{FF2B5EF4-FFF2-40B4-BE49-F238E27FC236}">
                <a16:creationId xmlns:a16="http://schemas.microsoft.com/office/drawing/2014/main" id="{67C5C666-020A-404A-84D4-F905BA6F87E2}"/>
              </a:ext>
            </a:extLst>
          </p:cNvPr>
          <p:cNvPicPr>
            <a:picLocks noChangeAspect="1"/>
          </p:cNvPicPr>
          <p:nvPr/>
        </p:nvPicPr>
        <p:blipFill>
          <a:blip r:embed="rId11" cstate="print">
            <a:extLst>
              <a:ext uri="{28A0092B-C50C-407E-A947-70E740481C1C}">
                <a14:useLocalDpi xmlns:a14="http://schemas.microsoft.com/office/drawing/2010/main" val="0"/>
              </a:ext>
            </a:extLst>
          </a:blip>
          <a:srcRect l="11300" r="11300"/>
          <a:stretch>
            <a:fillRect/>
          </a:stretch>
        </p:blipFill>
        <p:spPr>
          <a:xfrm>
            <a:off x="5632451" y="2110016"/>
            <a:ext cx="1000126" cy="1000126"/>
          </a:xfrm>
          <a:custGeom>
            <a:avLst/>
            <a:gdLst>
              <a:gd name="connsiteX0" fmla="*/ 500063 w 1000126"/>
              <a:gd name="connsiteY0" fmla="*/ 0 h 1000126"/>
              <a:gd name="connsiteX1" fmla="*/ 1000126 w 1000126"/>
              <a:gd name="connsiteY1" fmla="*/ 500063 h 1000126"/>
              <a:gd name="connsiteX2" fmla="*/ 500063 w 1000126"/>
              <a:gd name="connsiteY2" fmla="*/ 1000126 h 1000126"/>
              <a:gd name="connsiteX3" fmla="*/ 0 w 1000126"/>
              <a:gd name="connsiteY3" fmla="*/ 500063 h 1000126"/>
              <a:gd name="connsiteX4" fmla="*/ 500063 w 1000126"/>
              <a:gd name="connsiteY4" fmla="*/ 0 h 1000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126" h="1000126">
                <a:moveTo>
                  <a:pt x="500063" y="0"/>
                </a:moveTo>
                <a:cubicBezTo>
                  <a:pt x="776240" y="0"/>
                  <a:pt x="1000126" y="223886"/>
                  <a:pt x="1000126" y="500063"/>
                </a:cubicBezTo>
                <a:cubicBezTo>
                  <a:pt x="1000126" y="776240"/>
                  <a:pt x="776240" y="1000126"/>
                  <a:pt x="500063" y="1000126"/>
                </a:cubicBezTo>
                <a:cubicBezTo>
                  <a:pt x="223886" y="1000126"/>
                  <a:pt x="0" y="776240"/>
                  <a:pt x="0" y="500063"/>
                </a:cubicBezTo>
                <a:cubicBezTo>
                  <a:pt x="0" y="223886"/>
                  <a:pt x="223886" y="0"/>
                  <a:pt x="500063" y="0"/>
                </a:cubicBezTo>
                <a:close/>
              </a:path>
            </a:pathLst>
          </a:custGeom>
          <a:ln w="38100">
            <a:solidFill>
              <a:schemeClr val="bg1">
                <a:lumMod val="85000"/>
              </a:schemeClr>
            </a:solidFill>
          </a:ln>
        </p:spPr>
      </p:pic>
      <p:grpSp>
        <p:nvGrpSpPr>
          <p:cNvPr id="26" name="组合 25"/>
          <p:cNvGrpSpPr/>
          <p:nvPr/>
        </p:nvGrpSpPr>
        <p:grpSpPr>
          <a:xfrm>
            <a:off x="464573" y="261259"/>
            <a:ext cx="6054641" cy="978126"/>
            <a:chOff x="464573" y="261259"/>
            <a:chExt cx="6054641" cy="978126"/>
          </a:xfrm>
        </p:grpSpPr>
        <p:pic>
          <p:nvPicPr>
            <p:cNvPr id="27" name="图片 26"/>
            <p:cNvPicPr>
              <a:picLocks noChangeAspect="1"/>
            </p:cNvPicPr>
            <p:nvPr/>
          </p:nvPicPr>
          <p:blipFill>
            <a:blip r:embed="rId12"/>
            <a:stretch>
              <a:fillRect/>
            </a:stretch>
          </p:blipFill>
          <p:spPr>
            <a:xfrm>
              <a:off x="464573" y="261259"/>
              <a:ext cx="904194" cy="978126"/>
            </a:xfrm>
            <a:prstGeom prst="rect">
              <a:avLst/>
            </a:prstGeom>
          </p:spPr>
        </p:pic>
        <p:sp>
          <p:nvSpPr>
            <p:cNvPr id="28" name="文本框 27"/>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29" name="文本框 28"/>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spTree>
    <p:extLst>
      <p:ext uri="{BB962C8B-B14F-4D97-AF65-F5344CB8AC3E}">
        <p14:creationId xmlns:p14="http://schemas.microsoft.com/office/powerpoint/2010/main" val="1813566459"/>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2" presetClass="entr" presetSubtype="8"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0-#ppt_w/2"/>
                                          </p:val>
                                        </p:tav>
                                        <p:tav tm="100000">
                                          <p:val>
                                            <p:strVal val="#ppt_x"/>
                                          </p:val>
                                        </p:tav>
                                      </p:tavLst>
                                    </p:anim>
                                    <p:anim calcmode="lin" valueType="num">
                                      <p:cBhvr additive="base">
                                        <p:cTn id="54" dur="500" fill="hold"/>
                                        <p:tgtEl>
                                          <p:spTgt spid="15"/>
                                        </p:tgtEl>
                                        <p:attrNameLst>
                                          <p:attrName>ppt_y</p:attrName>
                                        </p:attrNameLst>
                                      </p:cBhvr>
                                      <p:tavLst>
                                        <p:tav tm="0">
                                          <p:val>
                                            <p:strVal val="#ppt_y"/>
                                          </p:val>
                                        </p:tav>
                                        <p:tav tm="100000">
                                          <p:val>
                                            <p:strVal val="#ppt_y"/>
                                          </p:val>
                                        </p:tav>
                                      </p:tavLst>
                                    </p:anim>
                                  </p:childTnLst>
                                </p:cTn>
                              </p:par>
                            </p:childTnLst>
                          </p:cTn>
                        </p:par>
                        <p:par>
                          <p:cTn id="55" fill="hold">
                            <p:stCondLst>
                              <p:cond delay="1500"/>
                            </p:stCondLst>
                            <p:childTnLst>
                              <p:par>
                                <p:cTn id="56" presetID="2" presetClass="entr" presetSubtype="2" fill="hold" nodeType="after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1+#ppt_w/2"/>
                                          </p:val>
                                        </p:tav>
                                        <p:tav tm="100000">
                                          <p:val>
                                            <p:strVal val="#ppt_x"/>
                                          </p:val>
                                        </p:tav>
                                      </p:tavLst>
                                    </p:anim>
                                    <p:anim calcmode="lin" valueType="num">
                                      <p:cBhvr additive="base">
                                        <p:cTn id="59" dur="500" fill="hold"/>
                                        <p:tgtEl>
                                          <p:spTgt spid="9"/>
                                        </p:tgtEl>
                                        <p:attrNameLst>
                                          <p:attrName>ppt_y</p:attrName>
                                        </p:attrNameLst>
                                      </p:cBhvr>
                                      <p:tavLst>
                                        <p:tav tm="0">
                                          <p:val>
                                            <p:strVal val="#ppt_y"/>
                                          </p:val>
                                        </p:tav>
                                        <p:tav tm="100000">
                                          <p:val>
                                            <p:strVal val="#ppt_y"/>
                                          </p:val>
                                        </p:tav>
                                      </p:tavLst>
                                    </p:anim>
                                  </p:childTnLst>
                                </p:cTn>
                              </p:par>
                            </p:childTnLst>
                          </p:cTn>
                        </p:par>
                        <p:par>
                          <p:cTn id="60" fill="hold">
                            <p:stCondLst>
                              <p:cond delay="2000"/>
                            </p:stCondLst>
                            <p:childTnLst>
                              <p:par>
                                <p:cTn id="61" presetID="2" presetClass="entr" presetSubtype="8"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0-#ppt_w/2"/>
                                          </p:val>
                                        </p:tav>
                                        <p:tav tm="100000">
                                          <p:val>
                                            <p:strVal val="#ppt_x"/>
                                          </p:val>
                                        </p:tav>
                                      </p:tavLst>
                                    </p:anim>
                                    <p:anim calcmode="lin" valueType="num">
                                      <p:cBhvr additive="base">
                                        <p:cTn id="64" dur="500" fill="hold"/>
                                        <p:tgtEl>
                                          <p:spTgt spid="18"/>
                                        </p:tgtEl>
                                        <p:attrNameLst>
                                          <p:attrName>ppt_y</p:attrName>
                                        </p:attrNameLst>
                                      </p:cBhvr>
                                      <p:tavLst>
                                        <p:tav tm="0">
                                          <p:val>
                                            <p:strVal val="#ppt_y"/>
                                          </p:val>
                                        </p:tav>
                                        <p:tav tm="100000">
                                          <p:val>
                                            <p:strVal val="#ppt_y"/>
                                          </p:val>
                                        </p:tav>
                                      </p:tavLst>
                                    </p:anim>
                                  </p:childTnLst>
                                </p:cTn>
                              </p:par>
                            </p:childTnLst>
                          </p:cTn>
                        </p:par>
                        <p:par>
                          <p:cTn id="65" fill="hold">
                            <p:stCondLst>
                              <p:cond delay="2500"/>
                            </p:stCondLst>
                            <p:childTnLst>
                              <p:par>
                                <p:cTn id="66" presetID="2" presetClass="entr" presetSubtype="2" fill="hold"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additive="base">
                                        <p:cTn id="68" dur="500" fill="hold"/>
                                        <p:tgtEl>
                                          <p:spTgt spid="12"/>
                                        </p:tgtEl>
                                        <p:attrNameLst>
                                          <p:attrName>ppt_x</p:attrName>
                                        </p:attrNameLst>
                                      </p:cBhvr>
                                      <p:tavLst>
                                        <p:tav tm="0">
                                          <p:val>
                                            <p:strVal val="1+#ppt_w/2"/>
                                          </p:val>
                                        </p:tav>
                                        <p:tav tm="100000">
                                          <p:val>
                                            <p:strVal val="#ppt_x"/>
                                          </p:val>
                                        </p:tav>
                                      </p:tavLst>
                                    </p:anim>
                                    <p:anim calcmode="lin" valueType="num">
                                      <p:cBhvr additive="base">
                                        <p:cTn id="6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633977" y="2279315"/>
            <a:ext cx="5724644" cy="1200329"/>
          </a:xfrm>
          <a:prstGeom prst="rect">
            <a:avLst/>
          </a:prstGeom>
          <a:noFill/>
        </p:spPr>
        <p:txBody>
          <a:bodyPr wrap="none" rtlCol="0">
            <a:prstTxWarp prst="textWave4">
              <a:avLst/>
            </a:prstTxWarp>
            <a:spAutoFit/>
          </a:bodyPr>
          <a:lstStyle/>
          <a:p>
            <a:pPr algn="ctr"/>
            <a:r>
              <a:rPr lang="zh-CN" altLang="en-US" sz="7200" b="1" dirty="0">
                <a:solidFill>
                  <a:schemeClr val="tx1">
                    <a:lumMod val="75000"/>
                    <a:lumOff val="25000"/>
                  </a:schemeClr>
                </a:solidFill>
                <a:latin typeface="汉仪夏日体W" panose="00020600040101010101" pitchFamily="18" charset="-122"/>
                <a:ea typeface="汉仪夏日体W" panose="00020600040101010101" pitchFamily="18" charset="-122"/>
              </a:rPr>
              <a:t>读书分享教育</a:t>
            </a:r>
          </a:p>
        </p:txBody>
      </p:sp>
      <p:pic>
        <p:nvPicPr>
          <p:cNvPr id="2" name="图片 1"/>
          <p:cNvPicPr>
            <a:picLocks noChangeAspect="1"/>
          </p:cNvPicPr>
          <p:nvPr/>
        </p:nvPicPr>
        <p:blipFill>
          <a:blip r:embed="rId5"/>
          <a:stretch>
            <a:fillRect/>
          </a:stretch>
        </p:blipFill>
        <p:spPr>
          <a:xfrm>
            <a:off x="634507" y="1066800"/>
            <a:ext cx="4446404" cy="4809964"/>
          </a:xfrm>
          <a:prstGeom prst="rect">
            <a:avLst/>
          </a:prstGeom>
        </p:spPr>
      </p:pic>
      <p:sp>
        <p:nvSpPr>
          <p:cNvPr id="6" name="文本框 5"/>
          <p:cNvSpPr txBox="1"/>
          <p:nvPr/>
        </p:nvSpPr>
        <p:spPr>
          <a:xfrm>
            <a:off x="5595877" y="2209465"/>
            <a:ext cx="5724644" cy="1200329"/>
          </a:xfrm>
          <a:prstGeom prst="rect">
            <a:avLst/>
          </a:prstGeom>
          <a:noFill/>
        </p:spPr>
        <p:txBody>
          <a:bodyPr wrap="none" rtlCol="0">
            <a:prstTxWarp prst="textWave4">
              <a:avLst/>
            </a:prstTxWarp>
            <a:spAutoFit/>
          </a:bodyPr>
          <a:lstStyle/>
          <a:p>
            <a:pPr algn="ctr"/>
            <a:r>
              <a:rPr lang="zh-CN" altLang="en-US" sz="7200" b="1" dirty="0">
                <a:pattFill prst="dkUpDiag">
                  <a:fgClr>
                    <a:srgbClr val="EE734C"/>
                  </a:fgClr>
                  <a:bgClr>
                    <a:srgbClr val="E94E1B"/>
                  </a:bgClr>
                </a:pattFill>
                <a:latin typeface="汉仪夏日体W" panose="00020600040101010101" pitchFamily="18" charset="-122"/>
                <a:ea typeface="汉仪夏日体W" panose="00020600040101010101" pitchFamily="18" charset="-122"/>
              </a:rPr>
              <a:t>读书分享教育</a:t>
            </a:r>
          </a:p>
        </p:txBody>
      </p:sp>
      <p:sp>
        <p:nvSpPr>
          <p:cNvPr id="7" name="矩形 6"/>
          <p:cNvSpPr/>
          <p:nvPr/>
        </p:nvSpPr>
        <p:spPr>
          <a:xfrm>
            <a:off x="6015018" y="3651890"/>
            <a:ext cx="4886361"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u="none" strike="noStrike" kern="1200" cap="none" spc="0" normalizeH="0" baseline="0" noProof="0" dirty="0">
                <a:ln>
                  <a:noFill/>
                </a:ln>
                <a:solidFill>
                  <a:schemeClr val="bg1">
                    <a:lumMod val="50000"/>
                  </a:schemeClr>
                </a:solidFill>
                <a:uLnTx/>
                <a:uFillTx/>
                <a:latin typeface="ChickenScratch AOE" panose="00000400000000000000" pitchFamily="2" charset="0"/>
                <a:ea typeface="等线" panose="02010600030101010101" pitchFamily="2" charset="-122"/>
                <a:cs typeface="Arial" panose="020B0604020202020204" pitchFamily="34" charset="0"/>
              </a:rPr>
              <a:t>D E S I G N E D   F O R   F E I   E R   S H E   J I</a:t>
            </a:r>
            <a:endParaRPr kumimoji="0" lang="zh-CN" altLang="en-US" sz="1600" u="none" strike="noStrike" kern="1200" cap="none" spc="0" normalizeH="0" baseline="0" noProof="0" dirty="0">
              <a:ln>
                <a:noFill/>
              </a:ln>
              <a:solidFill>
                <a:schemeClr val="bg1">
                  <a:lumMod val="50000"/>
                </a:schemeClr>
              </a:solidFill>
              <a:uLnTx/>
              <a:uFillTx/>
              <a:latin typeface="ChickenScratch AOE" panose="00000400000000000000" pitchFamily="2" charset="0"/>
              <a:ea typeface="等线" panose="02010600030101010101" pitchFamily="2" charset="-122"/>
              <a:cs typeface="Arial" panose="020B0604020202020204" pitchFamily="34" charset="0"/>
            </a:endParaRPr>
          </a:p>
        </p:txBody>
      </p:sp>
      <p:grpSp>
        <p:nvGrpSpPr>
          <p:cNvPr id="8" name="组合 7"/>
          <p:cNvGrpSpPr/>
          <p:nvPr/>
        </p:nvGrpSpPr>
        <p:grpSpPr>
          <a:xfrm>
            <a:off x="6123814" y="4326376"/>
            <a:ext cx="1318500" cy="387246"/>
            <a:chOff x="3761614" y="4346679"/>
            <a:chExt cx="1318500" cy="387246"/>
          </a:xfrm>
        </p:grpSpPr>
        <p:sp>
          <p:nvSpPr>
            <p:cNvPr id="9" name="矩形: 圆角 27"/>
            <p:cNvSpPr/>
            <p:nvPr/>
          </p:nvSpPr>
          <p:spPr>
            <a:xfrm>
              <a:off x="3761614" y="4346679"/>
              <a:ext cx="1318500" cy="387246"/>
            </a:xfrm>
            <a:prstGeom prst="roundRect">
              <a:avLst>
                <a:gd name="adj" fmla="val 50000"/>
              </a:avLst>
            </a:prstGeom>
            <a:solidFill>
              <a:srgbClr val="B17F4A"/>
            </a:solidFill>
            <a:ln>
              <a:noFill/>
            </a:ln>
            <a:effectLst>
              <a:innerShdw blurRad="508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10" name="文本框 9"/>
            <p:cNvSpPr txBox="1"/>
            <p:nvPr/>
          </p:nvSpPr>
          <p:spPr>
            <a:xfrm>
              <a:off x="3918162" y="4391129"/>
              <a:ext cx="1005403" cy="338554"/>
            </a:xfrm>
            <a:prstGeom prst="rect">
              <a:avLst/>
            </a:prstGeom>
            <a:noFill/>
          </p:spPr>
          <p:txBody>
            <a:bodyPr wrap="none" rtlCol="0">
              <a:spAutoFit/>
              <a:scene3d>
                <a:camera prst="orthographicFront"/>
                <a:lightRig rig="threePt" dir="t"/>
              </a:scene3d>
              <a:sp3d contourW="63500"/>
            </a:bodyPr>
            <a:lstStyle/>
            <a:p>
              <a:pPr algn="ctr"/>
              <a:r>
                <a:rPr lang="zh-CN" altLang="en-US" sz="1600" dirty="0">
                  <a:solidFill>
                    <a:schemeClr val="bg1"/>
                  </a:solidFill>
                  <a:latin typeface="造字工房悦黑体验版常规体" pitchFamily="2" charset="-122"/>
                  <a:ea typeface="造字工房悦黑体验版常规体" pitchFamily="2" charset="-122"/>
                </a:rPr>
                <a:t>课堂教育</a:t>
              </a:r>
            </a:p>
          </p:txBody>
        </p:sp>
      </p:grpSp>
      <p:grpSp>
        <p:nvGrpSpPr>
          <p:cNvPr id="11" name="组合 10"/>
          <p:cNvGrpSpPr/>
          <p:nvPr/>
        </p:nvGrpSpPr>
        <p:grpSpPr>
          <a:xfrm>
            <a:off x="7812857" y="4326376"/>
            <a:ext cx="1318500" cy="387246"/>
            <a:chOff x="5450657" y="4346679"/>
            <a:chExt cx="1318500" cy="387246"/>
          </a:xfrm>
        </p:grpSpPr>
        <p:sp>
          <p:nvSpPr>
            <p:cNvPr id="12" name="矩形: 圆角 116"/>
            <p:cNvSpPr/>
            <p:nvPr/>
          </p:nvSpPr>
          <p:spPr>
            <a:xfrm>
              <a:off x="5450657" y="4346679"/>
              <a:ext cx="1318500" cy="387246"/>
            </a:xfrm>
            <a:prstGeom prst="roundRect">
              <a:avLst>
                <a:gd name="adj" fmla="val 50000"/>
              </a:avLst>
            </a:prstGeom>
            <a:solidFill>
              <a:srgbClr val="21BF39"/>
            </a:solidFill>
            <a:ln>
              <a:noFill/>
            </a:ln>
            <a:effectLst>
              <a:innerShdw blurRad="508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13" name="文本框 12"/>
            <p:cNvSpPr txBox="1"/>
            <p:nvPr/>
          </p:nvSpPr>
          <p:spPr>
            <a:xfrm>
              <a:off x="5593298" y="4391129"/>
              <a:ext cx="1005403" cy="338554"/>
            </a:xfrm>
            <a:prstGeom prst="rect">
              <a:avLst/>
            </a:prstGeom>
            <a:noFill/>
          </p:spPr>
          <p:txBody>
            <a:bodyPr wrap="none" rtlCol="0">
              <a:spAutoFit/>
              <a:scene3d>
                <a:camera prst="orthographicFront"/>
                <a:lightRig rig="threePt" dir="t"/>
              </a:scene3d>
              <a:sp3d contourW="63500"/>
            </a:bodyPr>
            <a:lstStyle/>
            <a:p>
              <a:pPr algn="ctr"/>
              <a:r>
                <a:rPr lang="zh-CN" altLang="en-US" sz="1600" dirty="0">
                  <a:solidFill>
                    <a:schemeClr val="bg1"/>
                  </a:solidFill>
                  <a:latin typeface="造字工房悦黑体验版常规体" pitchFamily="2" charset="-122"/>
                  <a:ea typeface="造字工房悦黑体验版常规体" pitchFamily="2" charset="-122"/>
                </a:rPr>
                <a:t>学术报告</a:t>
              </a:r>
            </a:p>
          </p:txBody>
        </p:sp>
      </p:grpSp>
      <p:grpSp>
        <p:nvGrpSpPr>
          <p:cNvPr id="14" name="组合 13"/>
          <p:cNvGrpSpPr/>
          <p:nvPr/>
        </p:nvGrpSpPr>
        <p:grpSpPr>
          <a:xfrm>
            <a:off x="9501900" y="4326376"/>
            <a:ext cx="1318500" cy="387246"/>
            <a:chOff x="7139700" y="4346679"/>
            <a:chExt cx="1318500" cy="387246"/>
          </a:xfrm>
        </p:grpSpPr>
        <p:sp>
          <p:nvSpPr>
            <p:cNvPr id="15" name="矩形: 圆角 117"/>
            <p:cNvSpPr/>
            <p:nvPr/>
          </p:nvSpPr>
          <p:spPr>
            <a:xfrm>
              <a:off x="7139700" y="4346679"/>
              <a:ext cx="1318500" cy="387246"/>
            </a:xfrm>
            <a:prstGeom prst="roundRect">
              <a:avLst>
                <a:gd name="adj" fmla="val 50000"/>
              </a:avLst>
            </a:prstGeom>
            <a:solidFill>
              <a:srgbClr val="E94E1B"/>
            </a:solidFill>
            <a:ln>
              <a:noFill/>
            </a:ln>
            <a:effectLst>
              <a:innerShdw blurRad="508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16" name="文本框 15"/>
            <p:cNvSpPr txBox="1"/>
            <p:nvPr/>
          </p:nvSpPr>
          <p:spPr>
            <a:xfrm>
              <a:off x="7296248" y="4391129"/>
              <a:ext cx="1005403" cy="338554"/>
            </a:xfrm>
            <a:prstGeom prst="rect">
              <a:avLst/>
            </a:prstGeom>
            <a:noFill/>
          </p:spPr>
          <p:txBody>
            <a:bodyPr wrap="none" rtlCol="0">
              <a:spAutoFit/>
              <a:scene3d>
                <a:camera prst="orthographicFront"/>
                <a:lightRig rig="threePt" dir="t"/>
              </a:scene3d>
              <a:sp3d contourW="63500"/>
            </a:bodyPr>
            <a:lstStyle/>
            <a:p>
              <a:pPr algn="ctr"/>
              <a:r>
                <a:rPr lang="zh-CN" altLang="en-US" sz="1600" dirty="0">
                  <a:solidFill>
                    <a:schemeClr val="bg1"/>
                  </a:solidFill>
                  <a:latin typeface="造字工房悦黑体验版常规体" pitchFamily="2" charset="-122"/>
                  <a:ea typeface="造字工房悦黑体验版常规体" pitchFamily="2" charset="-122"/>
                </a:rPr>
                <a:t>毕业答辩</a:t>
              </a:r>
            </a:p>
          </p:txBody>
        </p:sp>
      </p:grpSp>
      <p:pic>
        <p:nvPicPr>
          <p:cNvPr id="18" name="14.The Pirate That Should Not Be (Remixed By Photek).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7930" y="-298450"/>
            <a:ext cx="609600" cy="609600"/>
          </a:xfrm>
          <a:prstGeom prst="rect">
            <a:avLst/>
          </a:prstGeom>
        </p:spPr>
      </p:pic>
    </p:spTree>
    <p:extLst>
      <p:ext uri="{BB962C8B-B14F-4D97-AF65-F5344CB8AC3E}">
        <p14:creationId xmlns:p14="http://schemas.microsoft.com/office/powerpoint/2010/main" val="172946080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31" presetClass="entr" presetSubtype="0" fill="hold" grpId="0" nodeType="afterEffect">
                                  <p:stCondLst>
                                    <p:cond delay="0"/>
                                  </p:stCondLst>
                                  <p:iterate type="lt">
                                    <p:tmPct val="5000"/>
                                  </p:iterate>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par>
                                <p:cTn id="19" presetID="31" presetClass="entr" presetSubtype="0" fill="hold" grpId="0" nodeType="withEffect">
                                  <p:stCondLst>
                                    <p:cond delay="0"/>
                                  </p:stCondLst>
                                  <p:iterate type="lt">
                                    <p:tmPct val="5000"/>
                                  </p:iterate>
                                  <p:childTnLst>
                                    <p:set>
                                      <p:cBhvr>
                                        <p:cTn id="20" dur="1" fill="hold">
                                          <p:stCondLst>
                                            <p:cond delay="0"/>
                                          </p:stCondLst>
                                        </p:cTn>
                                        <p:tgtEl>
                                          <p:spTgt spid="17"/>
                                        </p:tgtEl>
                                        <p:attrNameLst>
                                          <p:attrName>style.visibility</p:attrName>
                                        </p:attrNameLst>
                                      </p:cBhvr>
                                      <p:to>
                                        <p:strVal val="visible"/>
                                      </p:to>
                                    </p:set>
                                    <p:anim calcmode="lin" valueType="num">
                                      <p:cBhvr>
                                        <p:cTn id="21" dur="1000" fill="hold"/>
                                        <p:tgtEl>
                                          <p:spTgt spid="17"/>
                                        </p:tgtEl>
                                        <p:attrNameLst>
                                          <p:attrName>ppt_w</p:attrName>
                                        </p:attrNameLst>
                                      </p:cBhvr>
                                      <p:tavLst>
                                        <p:tav tm="0">
                                          <p:val>
                                            <p:fltVal val="0"/>
                                          </p:val>
                                        </p:tav>
                                        <p:tav tm="100000">
                                          <p:val>
                                            <p:strVal val="#ppt_w"/>
                                          </p:val>
                                        </p:tav>
                                      </p:tavLst>
                                    </p:anim>
                                    <p:anim calcmode="lin" valueType="num">
                                      <p:cBhvr>
                                        <p:cTn id="22" dur="1000" fill="hold"/>
                                        <p:tgtEl>
                                          <p:spTgt spid="17"/>
                                        </p:tgtEl>
                                        <p:attrNameLst>
                                          <p:attrName>ppt_h</p:attrName>
                                        </p:attrNameLst>
                                      </p:cBhvr>
                                      <p:tavLst>
                                        <p:tav tm="0">
                                          <p:val>
                                            <p:fltVal val="0"/>
                                          </p:val>
                                        </p:tav>
                                        <p:tav tm="100000">
                                          <p:val>
                                            <p:strVal val="#ppt_h"/>
                                          </p:val>
                                        </p:tav>
                                      </p:tavLst>
                                    </p:anim>
                                    <p:anim calcmode="lin" valueType="num">
                                      <p:cBhvr>
                                        <p:cTn id="23" dur="1000" fill="hold"/>
                                        <p:tgtEl>
                                          <p:spTgt spid="17"/>
                                        </p:tgtEl>
                                        <p:attrNameLst>
                                          <p:attrName>style.rotation</p:attrName>
                                        </p:attrNameLst>
                                      </p:cBhvr>
                                      <p:tavLst>
                                        <p:tav tm="0">
                                          <p:val>
                                            <p:fltVal val="90"/>
                                          </p:val>
                                        </p:tav>
                                        <p:tav tm="100000">
                                          <p:val>
                                            <p:fltVal val="0"/>
                                          </p:val>
                                        </p:tav>
                                      </p:tavLst>
                                    </p:anim>
                                    <p:animEffect transition="in" filter="fade">
                                      <p:cBhvr>
                                        <p:cTn id="24" dur="1000"/>
                                        <p:tgtEl>
                                          <p:spTgt spid="17"/>
                                        </p:tgtEl>
                                      </p:cBhvr>
                                    </p:animEffect>
                                  </p:childTnLst>
                                </p:cTn>
                              </p:par>
                            </p:childTnLst>
                          </p:cTn>
                        </p:par>
                        <p:par>
                          <p:cTn id="25" fill="hold">
                            <p:stCondLst>
                              <p:cond delay="225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7"/>
                                        </p:tgtEl>
                                        <p:attrNameLst>
                                          <p:attrName>ppt_y</p:attrName>
                                        </p:attrNameLst>
                                      </p:cBhvr>
                                      <p:tavLst>
                                        <p:tav tm="0">
                                          <p:val>
                                            <p:strVal val="#ppt_y"/>
                                          </p:val>
                                        </p:tav>
                                        <p:tav tm="100000">
                                          <p:val>
                                            <p:strVal val="#ppt_y"/>
                                          </p:val>
                                        </p:tav>
                                      </p:tavLst>
                                    </p:anim>
                                    <p:anim calcmode="lin" valueType="num">
                                      <p:cBhvr>
                                        <p:cTn id="3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7"/>
                                        </p:tgtEl>
                                      </p:cBhvr>
                                    </p:animEffect>
                                  </p:childTnLst>
                                </p:cTn>
                              </p:par>
                            </p:childTnLst>
                          </p:cTn>
                        </p:par>
                        <p:par>
                          <p:cTn id="33" fill="hold">
                            <p:stCondLst>
                              <p:cond delay="3750"/>
                            </p:stCondLst>
                            <p:childTnLst>
                              <p:par>
                                <p:cTn id="34" presetID="37"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900" decel="100000" fill="hold"/>
                                        <p:tgtEl>
                                          <p:spTgt spid="8"/>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900" decel="100000" fill="hold"/>
                                        <p:tgtEl>
                                          <p:spTgt spid="11"/>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900" decel="100000" fill="hold"/>
                                        <p:tgtEl>
                                          <p:spTgt spid="14"/>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fill="hold" display="0">
                  <p:stCondLst>
                    <p:cond delay="indefinite"/>
                  </p:stCondLst>
                  <p:endCondLst>
                    <p:cond evt="onStopAudio" delay="0">
                      <p:tgtEl>
                        <p:sldTgt/>
                      </p:tgtEl>
                    </p:cond>
                  </p:endCondLst>
                </p:cTn>
                <p:tgtEl>
                  <p:spTgt spid="18"/>
                </p:tgtEl>
              </p:cMediaNode>
            </p:audio>
          </p:childTnLst>
        </p:cTn>
      </p:par>
    </p:tnLst>
    <p:bldLst>
      <p:bldP spid="17"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8806262" y="2538223"/>
            <a:ext cx="2163364" cy="3502441"/>
          </a:xfrm>
          <a:prstGeom prst="rect">
            <a:avLst/>
          </a:prstGeom>
        </p:spPr>
      </p:pic>
      <p:grpSp>
        <p:nvGrpSpPr>
          <p:cNvPr id="3" name="组合 2"/>
          <p:cNvGrpSpPr/>
          <p:nvPr/>
        </p:nvGrpSpPr>
        <p:grpSpPr>
          <a:xfrm>
            <a:off x="1275440" y="1792368"/>
            <a:ext cx="7144660" cy="745855"/>
            <a:chOff x="1478086" y="4745821"/>
            <a:chExt cx="7144660" cy="745855"/>
          </a:xfrm>
        </p:grpSpPr>
        <p:sp>
          <p:nvSpPr>
            <p:cNvPr id="4" name="矩形 3"/>
            <p:cNvSpPr/>
            <p:nvPr/>
          </p:nvSpPr>
          <p:spPr>
            <a:xfrm>
              <a:off x="1478086" y="5140811"/>
              <a:ext cx="7144660" cy="350865"/>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5" name="矩形 4"/>
            <p:cNvSpPr/>
            <p:nvPr/>
          </p:nvSpPr>
          <p:spPr>
            <a:xfrm>
              <a:off x="1478087" y="4745821"/>
              <a:ext cx="2228426" cy="433452"/>
            </a:xfrm>
            <a:prstGeom prst="rect">
              <a:avLst/>
            </a:prstGeom>
          </p:spPr>
          <p:txBody>
            <a:bodyPr wrap="square">
              <a:spAutoFit/>
              <a:scene3d>
                <a:camera prst="orthographicFront"/>
                <a:lightRig rig="threePt" dir="t"/>
              </a:scene3d>
              <a:sp3d contourW="6350"/>
            </a:bodyPr>
            <a:lstStyle/>
            <a:p>
              <a:pP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6" name="组合 5"/>
          <p:cNvGrpSpPr/>
          <p:nvPr/>
        </p:nvGrpSpPr>
        <p:grpSpPr>
          <a:xfrm>
            <a:off x="1275440" y="2968706"/>
            <a:ext cx="7144660" cy="745855"/>
            <a:chOff x="1478086" y="4745821"/>
            <a:chExt cx="7144660" cy="745855"/>
          </a:xfrm>
        </p:grpSpPr>
        <p:sp>
          <p:nvSpPr>
            <p:cNvPr id="7" name="矩形 6"/>
            <p:cNvSpPr/>
            <p:nvPr/>
          </p:nvSpPr>
          <p:spPr>
            <a:xfrm>
              <a:off x="1478086" y="5140811"/>
              <a:ext cx="7144660" cy="350865"/>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8" name="矩形 7"/>
            <p:cNvSpPr/>
            <p:nvPr/>
          </p:nvSpPr>
          <p:spPr>
            <a:xfrm>
              <a:off x="1478087" y="4745821"/>
              <a:ext cx="2228426" cy="433452"/>
            </a:xfrm>
            <a:prstGeom prst="rect">
              <a:avLst/>
            </a:prstGeom>
          </p:spPr>
          <p:txBody>
            <a:bodyPr wrap="square">
              <a:spAutoFit/>
              <a:scene3d>
                <a:camera prst="orthographicFront"/>
                <a:lightRig rig="threePt" dir="t"/>
              </a:scene3d>
              <a:sp3d contourW="6350"/>
            </a:bodyPr>
            <a:lstStyle/>
            <a:p>
              <a:pP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9" name="组合 8"/>
          <p:cNvGrpSpPr/>
          <p:nvPr/>
        </p:nvGrpSpPr>
        <p:grpSpPr>
          <a:xfrm>
            <a:off x="1275440" y="4145043"/>
            <a:ext cx="7144660" cy="745855"/>
            <a:chOff x="1478086" y="4745821"/>
            <a:chExt cx="7144660" cy="745855"/>
          </a:xfrm>
        </p:grpSpPr>
        <p:sp>
          <p:nvSpPr>
            <p:cNvPr id="10" name="矩形 9"/>
            <p:cNvSpPr/>
            <p:nvPr/>
          </p:nvSpPr>
          <p:spPr>
            <a:xfrm>
              <a:off x="1478086" y="5140811"/>
              <a:ext cx="7144660" cy="350865"/>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11" name="矩形 10"/>
            <p:cNvSpPr/>
            <p:nvPr/>
          </p:nvSpPr>
          <p:spPr>
            <a:xfrm>
              <a:off x="1478087" y="4745821"/>
              <a:ext cx="2228426" cy="433452"/>
            </a:xfrm>
            <a:prstGeom prst="rect">
              <a:avLst/>
            </a:prstGeom>
          </p:spPr>
          <p:txBody>
            <a:bodyPr wrap="square">
              <a:spAutoFit/>
              <a:scene3d>
                <a:camera prst="orthographicFront"/>
                <a:lightRig rig="threePt" dir="t"/>
              </a:scene3d>
              <a:sp3d contourW="6350"/>
            </a:bodyPr>
            <a:lstStyle/>
            <a:p>
              <a:pP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12" name="组合 11"/>
          <p:cNvGrpSpPr/>
          <p:nvPr/>
        </p:nvGrpSpPr>
        <p:grpSpPr>
          <a:xfrm>
            <a:off x="464573" y="261259"/>
            <a:ext cx="6054641" cy="978126"/>
            <a:chOff x="464573" y="261259"/>
            <a:chExt cx="6054641" cy="978126"/>
          </a:xfrm>
        </p:grpSpPr>
        <p:pic>
          <p:nvPicPr>
            <p:cNvPr id="13" name="图片 12"/>
            <p:cNvPicPr>
              <a:picLocks noChangeAspect="1"/>
            </p:cNvPicPr>
            <p:nvPr/>
          </p:nvPicPr>
          <p:blipFill>
            <a:blip r:embed="rId4"/>
            <a:stretch>
              <a:fillRect/>
            </a:stretch>
          </p:blipFill>
          <p:spPr>
            <a:xfrm>
              <a:off x="464573" y="261259"/>
              <a:ext cx="904194" cy="978126"/>
            </a:xfrm>
            <a:prstGeom prst="rect">
              <a:avLst/>
            </a:prstGeom>
          </p:spPr>
        </p:pic>
        <p:sp>
          <p:nvSpPr>
            <p:cNvPr id="14" name="文本框 13"/>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15" name="文本框 14"/>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spTree>
    <p:extLst>
      <p:ext uri="{BB962C8B-B14F-4D97-AF65-F5344CB8AC3E}">
        <p14:creationId xmlns:p14="http://schemas.microsoft.com/office/powerpoint/2010/main" val="194788547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8"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3679" y="2836048"/>
            <a:ext cx="5724644" cy="923330"/>
          </a:xfrm>
          <a:prstGeom prst="rect">
            <a:avLst/>
          </a:prstGeom>
          <a:noFill/>
        </p:spPr>
        <p:txBody>
          <a:bodyPr wrap="none" rtlCol="0">
            <a:spAutoFit/>
            <a:scene3d>
              <a:camera prst="orthographicFront"/>
              <a:lightRig rig="threePt" dir="t"/>
            </a:scene3d>
            <a:sp3d contourW="12700"/>
          </a:bodyPr>
          <a:lstStyle/>
          <a:p>
            <a:pPr algn="ctr"/>
            <a:r>
              <a:rPr lang="zh-CN" altLang="en-US" sz="5400" b="1" dirty="0">
                <a:solidFill>
                  <a:schemeClr val="tx1">
                    <a:lumMod val="75000"/>
                    <a:lumOff val="25000"/>
                  </a:schemeClr>
                </a:solidFill>
                <a:latin typeface="汉仪夏日体W" panose="00020600040101010101" pitchFamily="18" charset="-122"/>
                <a:ea typeface="汉仪夏日体W" panose="00020600040101010101" pitchFamily="18" charset="-122"/>
              </a:rPr>
              <a:t>标题文字添加此处</a:t>
            </a:r>
          </a:p>
        </p:txBody>
      </p:sp>
      <p:sp>
        <p:nvSpPr>
          <p:cNvPr id="3" name="文本框 2"/>
          <p:cNvSpPr txBox="1"/>
          <p:nvPr/>
        </p:nvSpPr>
        <p:spPr>
          <a:xfrm>
            <a:off x="3628373" y="4015124"/>
            <a:ext cx="4935255" cy="479106"/>
          </a:xfrm>
          <a:prstGeom prst="rect">
            <a:avLst/>
          </a:prstGeom>
          <a:noFill/>
        </p:spPr>
        <p:txBody>
          <a:bodyPr wrap="square" rtlCol="0">
            <a:spAutoFit/>
          </a:bodyPr>
          <a:lstStyle/>
          <a:p>
            <a:pPr algn="ct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 or print the presentation and make it into a film to be used in a wider field</a:t>
            </a:r>
          </a:p>
        </p:txBody>
      </p:sp>
      <p:sp>
        <p:nvSpPr>
          <p:cNvPr id="4" name="文本框 3"/>
          <p:cNvSpPr txBox="1"/>
          <p:nvPr/>
        </p:nvSpPr>
        <p:spPr>
          <a:xfrm>
            <a:off x="4887175" y="1971418"/>
            <a:ext cx="2417650" cy="707886"/>
          </a:xfrm>
          <a:prstGeom prst="rect">
            <a:avLst/>
          </a:prstGeom>
          <a:noFill/>
        </p:spPr>
        <p:txBody>
          <a:bodyPr wrap="none" rtlCol="0">
            <a:spAutoFit/>
            <a:scene3d>
              <a:camera prst="orthographicFront"/>
              <a:lightRig rig="threePt" dir="t"/>
            </a:scene3d>
            <a:sp3d contourW="12700"/>
          </a:bodyPr>
          <a:lstStyle/>
          <a:p>
            <a:pPr algn="ctr"/>
            <a:r>
              <a:rPr lang="en-US" altLang="zh-CN" sz="4000" b="1" dirty="0">
                <a:solidFill>
                  <a:srgbClr val="E94E1B"/>
                </a:solidFill>
                <a:latin typeface="汉仪夏日体W" panose="00020600040101010101" pitchFamily="18" charset="-122"/>
                <a:ea typeface="汉仪夏日体W" panose="00020600040101010101" pitchFamily="18" charset="-122"/>
              </a:rPr>
              <a:t>PART 04</a:t>
            </a:r>
            <a:endParaRPr lang="zh-CN" altLang="en-US" sz="4000" b="1" dirty="0">
              <a:solidFill>
                <a:srgbClr val="E94E1B"/>
              </a:solidFill>
              <a:latin typeface="汉仪夏日体W" panose="00020600040101010101" pitchFamily="18" charset="-122"/>
              <a:ea typeface="汉仪夏日体W" panose="00020600040101010101" pitchFamily="18" charset="-122"/>
            </a:endParaRPr>
          </a:p>
        </p:txBody>
      </p:sp>
      <p:pic>
        <p:nvPicPr>
          <p:cNvPr id="5" name="图片 4"/>
          <p:cNvPicPr>
            <a:picLocks noChangeAspect="1"/>
          </p:cNvPicPr>
          <p:nvPr/>
        </p:nvPicPr>
        <p:blipFill rotWithShape="1">
          <a:blip r:embed="rId3"/>
          <a:srcRect r="50000"/>
          <a:stretch/>
        </p:blipFill>
        <p:spPr>
          <a:xfrm>
            <a:off x="9802109" y="898639"/>
            <a:ext cx="2389891" cy="5170601"/>
          </a:xfrm>
          <a:prstGeom prst="rect">
            <a:avLst/>
          </a:prstGeom>
        </p:spPr>
      </p:pic>
      <p:pic>
        <p:nvPicPr>
          <p:cNvPr id="6" name="图片 5"/>
          <p:cNvPicPr>
            <a:picLocks noChangeAspect="1"/>
          </p:cNvPicPr>
          <p:nvPr/>
        </p:nvPicPr>
        <p:blipFill rotWithShape="1">
          <a:blip r:embed="rId3"/>
          <a:srcRect l="50452"/>
          <a:stretch/>
        </p:blipFill>
        <p:spPr>
          <a:xfrm>
            <a:off x="0" y="898639"/>
            <a:ext cx="2368280" cy="5170601"/>
          </a:xfrm>
          <a:prstGeom prst="rect">
            <a:avLst/>
          </a:prstGeom>
        </p:spPr>
      </p:pic>
    </p:spTree>
    <p:extLst>
      <p:ext uri="{BB962C8B-B14F-4D97-AF65-F5344CB8AC3E}">
        <p14:creationId xmlns:p14="http://schemas.microsoft.com/office/powerpoint/2010/main" val="346608471"/>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par>
                          <p:cTn id="25" fill="hold">
                            <p:stCondLst>
                              <p:cond delay="2000"/>
                            </p:stCondLst>
                            <p:childTnLst>
                              <p:par>
                                <p:cTn id="26" presetID="14" presetClass="entr" presetSubtype="1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randombar(horizontal)">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510994" y="2587936"/>
            <a:ext cx="3170011" cy="2034180"/>
          </a:xfrm>
          <a:prstGeom prst="rect">
            <a:avLst/>
          </a:prstGeom>
        </p:spPr>
      </p:pic>
      <p:grpSp>
        <p:nvGrpSpPr>
          <p:cNvPr id="10" name="组合 9"/>
          <p:cNvGrpSpPr/>
          <p:nvPr/>
        </p:nvGrpSpPr>
        <p:grpSpPr>
          <a:xfrm>
            <a:off x="1577815" y="1436914"/>
            <a:ext cx="2979672" cy="2218830"/>
            <a:chOff x="1577815" y="1436914"/>
            <a:chExt cx="2979672" cy="2218830"/>
          </a:xfrm>
        </p:grpSpPr>
        <p:pic>
          <p:nvPicPr>
            <p:cNvPr id="18" name="图片 17"/>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577815" y="1436914"/>
              <a:ext cx="2979672" cy="2218830"/>
            </a:xfrm>
            <a:prstGeom prst="rect">
              <a:avLst/>
            </a:prstGeom>
          </p:spPr>
        </p:pic>
        <p:grpSp>
          <p:nvGrpSpPr>
            <p:cNvPr id="3" name="组合 2"/>
            <p:cNvGrpSpPr/>
            <p:nvPr/>
          </p:nvGrpSpPr>
          <p:grpSpPr>
            <a:xfrm>
              <a:off x="1700073" y="1731281"/>
              <a:ext cx="2629456" cy="1262920"/>
              <a:chOff x="1478087" y="4745821"/>
              <a:chExt cx="2629456" cy="1262920"/>
            </a:xfrm>
          </p:grpSpPr>
          <p:sp>
            <p:nvSpPr>
              <p:cNvPr id="4" name="矩形 3"/>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5" name="矩形 4"/>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24" name="组合 23"/>
          <p:cNvGrpSpPr/>
          <p:nvPr/>
        </p:nvGrpSpPr>
        <p:grpSpPr>
          <a:xfrm>
            <a:off x="7744910" y="1436914"/>
            <a:ext cx="2979672" cy="2218830"/>
            <a:chOff x="7744910" y="1436914"/>
            <a:chExt cx="2979672" cy="2218830"/>
          </a:xfrm>
        </p:grpSpPr>
        <p:pic>
          <p:nvPicPr>
            <p:cNvPr id="17" name="图片 16"/>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7744910" y="1436914"/>
              <a:ext cx="2979672" cy="2218830"/>
            </a:xfrm>
            <a:prstGeom prst="rect">
              <a:avLst/>
            </a:prstGeom>
          </p:spPr>
        </p:pic>
        <p:grpSp>
          <p:nvGrpSpPr>
            <p:cNvPr id="6" name="组合 5"/>
            <p:cNvGrpSpPr/>
            <p:nvPr/>
          </p:nvGrpSpPr>
          <p:grpSpPr>
            <a:xfrm>
              <a:off x="7866741" y="1731281"/>
              <a:ext cx="2629456" cy="1262920"/>
              <a:chOff x="1478087" y="4745821"/>
              <a:chExt cx="2629456" cy="1262920"/>
            </a:xfrm>
          </p:grpSpPr>
          <p:sp>
            <p:nvSpPr>
              <p:cNvPr id="7" name="矩形 6"/>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8" name="矩形 7"/>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26" name="组合 25"/>
          <p:cNvGrpSpPr/>
          <p:nvPr/>
        </p:nvGrpSpPr>
        <p:grpSpPr>
          <a:xfrm>
            <a:off x="1577815" y="4052295"/>
            <a:ext cx="2979672" cy="2218830"/>
            <a:chOff x="1577815" y="4052295"/>
            <a:chExt cx="2979672" cy="2218830"/>
          </a:xfrm>
        </p:grpSpPr>
        <p:pic>
          <p:nvPicPr>
            <p:cNvPr id="20" name="图片 19"/>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577815" y="4052295"/>
              <a:ext cx="2979672" cy="2218830"/>
            </a:xfrm>
            <a:prstGeom prst="rect">
              <a:avLst/>
            </a:prstGeom>
          </p:spPr>
        </p:pic>
        <p:grpSp>
          <p:nvGrpSpPr>
            <p:cNvPr id="11" name="组合 10"/>
            <p:cNvGrpSpPr/>
            <p:nvPr/>
          </p:nvGrpSpPr>
          <p:grpSpPr>
            <a:xfrm>
              <a:off x="1700073" y="4464956"/>
              <a:ext cx="2629456" cy="1262920"/>
              <a:chOff x="1478087" y="4745821"/>
              <a:chExt cx="2629456" cy="1262920"/>
            </a:xfrm>
          </p:grpSpPr>
          <p:sp>
            <p:nvSpPr>
              <p:cNvPr id="15" name="矩形 14"/>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16" name="矩形 15"/>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25" name="组合 24"/>
          <p:cNvGrpSpPr/>
          <p:nvPr/>
        </p:nvGrpSpPr>
        <p:grpSpPr>
          <a:xfrm>
            <a:off x="7744910" y="4052295"/>
            <a:ext cx="2979672" cy="2218830"/>
            <a:chOff x="7744910" y="4052295"/>
            <a:chExt cx="2979672" cy="2218830"/>
          </a:xfrm>
        </p:grpSpPr>
        <p:pic>
          <p:nvPicPr>
            <p:cNvPr id="19" name="图片 18"/>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7744910" y="4052295"/>
              <a:ext cx="2979672" cy="2218830"/>
            </a:xfrm>
            <a:prstGeom prst="rect">
              <a:avLst/>
            </a:prstGeom>
          </p:spPr>
        </p:pic>
        <p:grpSp>
          <p:nvGrpSpPr>
            <p:cNvPr id="12" name="组合 11"/>
            <p:cNvGrpSpPr/>
            <p:nvPr/>
          </p:nvGrpSpPr>
          <p:grpSpPr>
            <a:xfrm>
              <a:off x="7866741" y="4464956"/>
              <a:ext cx="2629456" cy="1262920"/>
              <a:chOff x="1478087" y="4745821"/>
              <a:chExt cx="2629456" cy="1262920"/>
            </a:xfrm>
          </p:grpSpPr>
          <p:sp>
            <p:nvSpPr>
              <p:cNvPr id="13" name="矩形 12"/>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14" name="矩形 13"/>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9" name="组合 8"/>
          <p:cNvGrpSpPr/>
          <p:nvPr/>
        </p:nvGrpSpPr>
        <p:grpSpPr>
          <a:xfrm>
            <a:off x="464573" y="261259"/>
            <a:ext cx="6054641" cy="978126"/>
            <a:chOff x="464573" y="261259"/>
            <a:chExt cx="6054641" cy="978126"/>
          </a:xfrm>
        </p:grpSpPr>
        <p:pic>
          <p:nvPicPr>
            <p:cNvPr id="21" name="图片 20"/>
            <p:cNvPicPr>
              <a:picLocks noChangeAspect="1"/>
            </p:cNvPicPr>
            <p:nvPr/>
          </p:nvPicPr>
          <p:blipFill>
            <a:blip r:embed="rId6"/>
            <a:stretch>
              <a:fillRect/>
            </a:stretch>
          </p:blipFill>
          <p:spPr>
            <a:xfrm>
              <a:off x="464573" y="261259"/>
              <a:ext cx="904194" cy="978126"/>
            </a:xfrm>
            <a:prstGeom prst="rect">
              <a:avLst/>
            </a:prstGeom>
          </p:spPr>
        </p:pic>
        <p:sp>
          <p:nvSpPr>
            <p:cNvPr id="22" name="文本框 21"/>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23" name="文本框 22"/>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spTree>
    <p:extLst>
      <p:ext uri="{BB962C8B-B14F-4D97-AF65-F5344CB8AC3E}">
        <p14:creationId xmlns:p14="http://schemas.microsoft.com/office/powerpoint/2010/main" val="395410588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68698" y="2446338"/>
            <a:ext cx="5127302" cy="1004388"/>
            <a:chOff x="1406847" y="2079648"/>
            <a:chExt cx="5127302" cy="1004388"/>
          </a:xfrm>
        </p:grpSpPr>
        <p:pic>
          <p:nvPicPr>
            <p:cNvPr id="2" name="图片 1"/>
            <p:cNvPicPr>
              <a:picLocks noChangeAspect="1"/>
            </p:cNvPicPr>
            <p:nvPr/>
          </p:nvPicPr>
          <p:blipFill>
            <a:blip r:embed="rId3"/>
            <a:stretch>
              <a:fillRect/>
            </a:stretch>
          </p:blipFill>
          <p:spPr>
            <a:xfrm>
              <a:off x="1406847" y="2135199"/>
              <a:ext cx="1094800" cy="893286"/>
            </a:xfrm>
            <a:prstGeom prst="rect">
              <a:avLst/>
            </a:prstGeom>
          </p:spPr>
        </p:pic>
        <p:grpSp>
          <p:nvGrpSpPr>
            <p:cNvPr id="3" name="组合 2"/>
            <p:cNvGrpSpPr/>
            <p:nvPr/>
          </p:nvGrpSpPr>
          <p:grpSpPr>
            <a:xfrm>
              <a:off x="2685140" y="2079648"/>
              <a:ext cx="3849009" cy="1004388"/>
              <a:chOff x="1478086" y="4745821"/>
              <a:chExt cx="3849009" cy="1004388"/>
            </a:xfrm>
          </p:grpSpPr>
          <p:sp>
            <p:nvSpPr>
              <p:cNvPr id="4" name="矩形 3"/>
              <p:cNvSpPr/>
              <p:nvPr/>
            </p:nvSpPr>
            <p:spPr>
              <a:xfrm>
                <a:off x="1478086" y="5140811"/>
                <a:ext cx="3849009"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5" name="矩形 4"/>
              <p:cNvSpPr/>
              <p:nvPr/>
            </p:nvSpPr>
            <p:spPr>
              <a:xfrm>
                <a:off x="1478087" y="4745821"/>
                <a:ext cx="2228426" cy="433452"/>
              </a:xfrm>
              <a:prstGeom prst="rect">
                <a:avLst/>
              </a:prstGeom>
            </p:spPr>
            <p:txBody>
              <a:bodyPr wrap="square">
                <a:spAutoFit/>
                <a:scene3d>
                  <a:camera prst="orthographicFront"/>
                  <a:lightRig rig="threePt" dir="t"/>
                </a:scene3d>
                <a:sp3d contourW="6350"/>
              </a:bodyPr>
              <a:lstStyle/>
              <a:p>
                <a:pP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7" name="组合 6"/>
          <p:cNvGrpSpPr/>
          <p:nvPr/>
        </p:nvGrpSpPr>
        <p:grpSpPr>
          <a:xfrm>
            <a:off x="968698" y="4046538"/>
            <a:ext cx="5127302" cy="1004388"/>
            <a:chOff x="1406847" y="2079648"/>
            <a:chExt cx="5127302" cy="1004388"/>
          </a:xfrm>
        </p:grpSpPr>
        <p:pic>
          <p:nvPicPr>
            <p:cNvPr id="8" name="图片 7"/>
            <p:cNvPicPr>
              <a:picLocks noChangeAspect="1"/>
            </p:cNvPicPr>
            <p:nvPr/>
          </p:nvPicPr>
          <p:blipFill>
            <a:blip r:embed="rId3"/>
            <a:stretch>
              <a:fillRect/>
            </a:stretch>
          </p:blipFill>
          <p:spPr>
            <a:xfrm>
              <a:off x="1406847" y="2135199"/>
              <a:ext cx="1094800" cy="893286"/>
            </a:xfrm>
            <a:prstGeom prst="rect">
              <a:avLst/>
            </a:prstGeom>
          </p:spPr>
        </p:pic>
        <p:grpSp>
          <p:nvGrpSpPr>
            <p:cNvPr id="9" name="组合 8"/>
            <p:cNvGrpSpPr/>
            <p:nvPr/>
          </p:nvGrpSpPr>
          <p:grpSpPr>
            <a:xfrm>
              <a:off x="2685140" y="2079648"/>
              <a:ext cx="3849009" cy="1004388"/>
              <a:chOff x="1478086" y="4745821"/>
              <a:chExt cx="3849009" cy="1004388"/>
            </a:xfrm>
          </p:grpSpPr>
          <p:sp>
            <p:nvSpPr>
              <p:cNvPr id="10" name="矩形 9"/>
              <p:cNvSpPr/>
              <p:nvPr/>
            </p:nvSpPr>
            <p:spPr>
              <a:xfrm>
                <a:off x="1478086" y="5140811"/>
                <a:ext cx="3849009"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11" name="矩形 10"/>
              <p:cNvSpPr/>
              <p:nvPr/>
            </p:nvSpPr>
            <p:spPr>
              <a:xfrm>
                <a:off x="1478087" y="4745821"/>
                <a:ext cx="2228426" cy="433452"/>
              </a:xfrm>
              <a:prstGeom prst="rect">
                <a:avLst/>
              </a:prstGeom>
            </p:spPr>
            <p:txBody>
              <a:bodyPr wrap="square">
                <a:spAutoFit/>
                <a:scene3d>
                  <a:camera prst="orthographicFront"/>
                  <a:lightRig rig="threePt" dir="t"/>
                </a:scene3d>
                <a:sp3d contourW="6350"/>
              </a:bodyPr>
              <a:lstStyle/>
              <a:p>
                <a:pP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17" name="组合 16"/>
          <p:cNvGrpSpPr/>
          <p:nvPr/>
        </p:nvGrpSpPr>
        <p:grpSpPr>
          <a:xfrm>
            <a:off x="6096000" y="2446338"/>
            <a:ext cx="5127302" cy="1004388"/>
            <a:chOff x="1406847" y="2079648"/>
            <a:chExt cx="5127302" cy="1004388"/>
          </a:xfrm>
        </p:grpSpPr>
        <p:pic>
          <p:nvPicPr>
            <p:cNvPr id="18" name="图片 17"/>
            <p:cNvPicPr>
              <a:picLocks noChangeAspect="1"/>
            </p:cNvPicPr>
            <p:nvPr/>
          </p:nvPicPr>
          <p:blipFill>
            <a:blip r:embed="rId3"/>
            <a:stretch>
              <a:fillRect/>
            </a:stretch>
          </p:blipFill>
          <p:spPr>
            <a:xfrm>
              <a:off x="1406847" y="2135199"/>
              <a:ext cx="1094800" cy="893286"/>
            </a:xfrm>
            <a:prstGeom prst="rect">
              <a:avLst/>
            </a:prstGeom>
          </p:spPr>
        </p:pic>
        <p:grpSp>
          <p:nvGrpSpPr>
            <p:cNvPr id="19" name="组合 18"/>
            <p:cNvGrpSpPr/>
            <p:nvPr/>
          </p:nvGrpSpPr>
          <p:grpSpPr>
            <a:xfrm>
              <a:off x="2685140" y="2079648"/>
              <a:ext cx="3849009" cy="1004388"/>
              <a:chOff x="1478086" y="4745821"/>
              <a:chExt cx="3849009" cy="1004388"/>
            </a:xfrm>
          </p:grpSpPr>
          <p:sp>
            <p:nvSpPr>
              <p:cNvPr id="20" name="矩形 19"/>
              <p:cNvSpPr/>
              <p:nvPr/>
            </p:nvSpPr>
            <p:spPr>
              <a:xfrm>
                <a:off x="1478086" y="5140811"/>
                <a:ext cx="3849009"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21" name="矩形 20"/>
              <p:cNvSpPr/>
              <p:nvPr/>
            </p:nvSpPr>
            <p:spPr>
              <a:xfrm>
                <a:off x="1478087" y="4745821"/>
                <a:ext cx="2228426" cy="433452"/>
              </a:xfrm>
              <a:prstGeom prst="rect">
                <a:avLst/>
              </a:prstGeom>
            </p:spPr>
            <p:txBody>
              <a:bodyPr wrap="square">
                <a:spAutoFit/>
                <a:scene3d>
                  <a:camera prst="orthographicFront"/>
                  <a:lightRig rig="threePt" dir="t"/>
                </a:scene3d>
                <a:sp3d contourW="6350"/>
              </a:bodyPr>
              <a:lstStyle/>
              <a:p>
                <a:pP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22" name="组合 21"/>
          <p:cNvGrpSpPr/>
          <p:nvPr/>
        </p:nvGrpSpPr>
        <p:grpSpPr>
          <a:xfrm>
            <a:off x="6096000" y="4046538"/>
            <a:ext cx="5127302" cy="1004388"/>
            <a:chOff x="1406847" y="2079648"/>
            <a:chExt cx="5127302" cy="1004388"/>
          </a:xfrm>
        </p:grpSpPr>
        <p:pic>
          <p:nvPicPr>
            <p:cNvPr id="23" name="图片 22"/>
            <p:cNvPicPr>
              <a:picLocks noChangeAspect="1"/>
            </p:cNvPicPr>
            <p:nvPr/>
          </p:nvPicPr>
          <p:blipFill>
            <a:blip r:embed="rId3"/>
            <a:stretch>
              <a:fillRect/>
            </a:stretch>
          </p:blipFill>
          <p:spPr>
            <a:xfrm>
              <a:off x="1406847" y="2135199"/>
              <a:ext cx="1094800" cy="893286"/>
            </a:xfrm>
            <a:prstGeom prst="rect">
              <a:avLst/>
            </a:prstGeom>
          </p:spPr>
        </p:pic>
        <p:grpSp>
          <p:nvGrpSpPr>
            <p:cNvPr id="24" name="组合 23"/>
            <p:cNvGrpSpPr/>
            <p:nvPr/>
          </p:nvGrpSpPr>
          <p:grpSpPr>
            <a:xfrm>
              <a:off x="2685140" y="2079648"/>
              <a:ext cx="3849009" cy="1004388"/>
              <a:chOff x="1478086" y="4745821"/>
              <a:chExt cx="3849009" cy="1004388"/>
            </a:xfrm>
          </p:grpSpPr>
          <p:sp>
            <p:nvSpPr>
              <p:cNvPr id="25" name="矩形 24"/>
              <p:cNvSpPr/>
              <p:nvPr/>
            </p:nvSpPr>
            <p:spPr>
              <a:xfrm>
                <a:off x="1478086" y="5140811"/>
                <a:ext cx="3849009"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26" name="矩形 25"/>
              <p:cNvSpPr/>
              <p:nvPr/>
            </p:nvSpPr>
            <p:spPr>
              <a:xfrm>
                <a:off x="1478087" y="4745821"/>
                <a:ext cx="2228426" cy="433452"/>
              </a:xfrm>
              <a:prstGeom prst="rect">
                <a:avLst/>
              </a:prstGeom>
            </p:spPr>
            <p:txBody>
              <a:bodyPr wrap="square">
                <a:spAutoFit/>
                <a:scene3d>
                  <a:camera prst="orthographicFront"/>
                  <a:lightRig rig="threePt" dir="t"/>
                </a:scene3d>
                <a:sp3d contourW="6350"/>
              </a:bodyPr>
              <a:lstStyle/>
              <a:p>
                <a:pP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27" name="组合 26"/>
          <p:cNvGrpSpPr/>
          <p:nvPr/>
        </p:nvGrpSpPr>
        <p:grpSpPr>
          <a:xfrm>
            <a:off x="464573" y="261259"/>
            <a:ext cx="6054641" cy="978126"/>
            <a:chOff x="464573" y="261259"/>
            <a:chExt cx="6054641" cy="978126"/>
          </a:xfrm>
        </p:grpSpPr>
        <p:pic>
          <p:nvPicPr>
            <p:cNvPr id="28" name="图片 27"/>
            <p:cNvPicPr>
              <a:picLocks noChangeAspect="1"/>
            </p:cNvPicPr>
            <p:nvPr/>
          </p:nvPicPr>
          <p:blipFill>
            <a:blip r:embed="rId4"/>
            <a:stretch>
              <a:fillRect/>
            </a:stretch>
          </p:blipFill>
          <p:spPr>
            <a:xfrm>
              <a:off x="464573" y="261259"/>
              <a:ext cx="904194" cy="978126"/>
            </a:xfrm>
            <a:prstGeom prst="rect">
              <a:avLst/>
            </a:prstGeom>
          </p:spPr>
        </p:pic>
        <p:sp>
          <p:nvSpPr>
            <p:cNvPr id="29" name="文本框 28"/>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30" name="文本框 29"/>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spTree>
    <p:extLst>
      <p:ext uri="{BB962C8B-B14F-4D97-AF65-F5344CB8AC3E}">
        <p14:creationId xmlns:p14="http://schemas.microsoft.com/office/powerpoint/2010/main" val="90561525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5931343" y="4499234"/>
            <a:ext cx="891476" cy="891915"/>
          </a:xfrm>
          <a:prstGeom prst="rect">
            <a:avLst/>
          </a:prstGeom>
        </p:spPr>
      </p:pic>
      <p:pic>
        <p:nvPicPr>
          <p:cNvPr id="3" name="图片 2"/>
          <p:cNvPicPr>
            <a:picLocks noChangeAspect="1"/>
          </p:cNvPicPr>
          <p:nvPr/>
        </p:nvPicPr>
        <p:blipFill>
          <a:blip r:embed="rId4"/>
          <a:stretch>
            <a:fillRect/>
          </a:stretch>
        </p:blipFill>
        <p:spPr>
          <a:xfrm>
            <a:off x="1242023" y="1849697"/>
            <a:ext cx="731707" cy="713991"/>
          </a:xfrm>
          <a:prstGeom prst="rect">
            <a:avLst/>
          </a:prstGeom>
        </p:spPr>
      </p:pic>
      <p:pic>
        <p:nvPicPr>
          <p:cNvPr id="4" name="图片 3"/>
          <p:cNvPicPr>
            <a:picLocks noChangeAspect="1"/>
          </p:cNvPicPr>
          <p:nvPr/>
        </p:nvPicPr>
        <p:blipFill>
          <a:blip r:embed="rId5"/>
          <a:stretch>
            <a:fillRect/>
          </a:stretch>
        </p:blipFill>
        <p:spPr>
          <a:xfrm>
            <a:off x="1546982" y="4845800"/>
            <a:ext cx="659440" cy="1057431"/>
          </a:xfrm>
          <a:prstGeom prst="rect">
            <a:avLst/>
          </a:prstGeom>
        </p:spPr>
      </p:pic>
      <p:pic>
        <p:nvPicPr>
          <p:cNvPr id="5" name="图片 4"/>
          <p:cNvPicPr>
            <a:picLocks noChangeAspect="1"/>
          </p:cNvPicPr>
          <p:nvPr/>
        </p:nvPicPr>
        <p:blipFill>
          <a:blip r:embed="rId6"/>
          <a:stretch>
            <a:fillRect/>
          </a:stretch>
        </p:blipFill>
        <p:spPr>
          <a:xfrm>
            <a:off x="10227832" y="3668012"/>
            <a:ext cx="677506" cy="976089"/>
          </a:xfrm>
          <a:prstGeom prst="rect">
            <a:avLst/>
          </a:prstGeom>
        </p:spPr>
      </p:pic>
      <p:pic>
        <p:nvPicPr>
          <p:cNvPr id="6" name="图片 5"/>
          <p:cNvPicPr>
            <a:picLocks noChangeAspect="1"/>
          </p:cNvPicPr>
          <p:nvPr/>
        </p:nvPicPr>
        <p:blipFill>
          <a:blip r:embed="rId7"/>
          <a:stretch>
            <a:fillRect/>
          </a:stretch>
        </p:blipFill>
        <p:spPr>
          <a:xfrm>
            <a:off x="7698451" y="1686207"/>
            <a:ext cx="776874" cy="1111657"/>
          </a:xfrm>
          <a:prstGeom prst="rect">
            <a:avLst/>
          </a:prstGeom>
        </p:spPr>
      </p:pic>
      <p:grpSp>
        <p:nvGrpSpPr>
          <p:cNvPr id="7" name="组合 6"/>
          <p:cNvGrpSpPr/>
          <p:nvPr/>
        </p:nvGrpSpPr>
        <p:grpSpPr>
          <a:xfrm>
            <a:off x="1876702" y="1932228"/>
            <a:ext cx="2629456" cy="1262920"/>
            <a:chOff x="1478087" y="4745821"/>
            <a:chExt cx="2629456" cy="1262920"/>
          </a:xfrm>
        </p:grpSpPr>
        <p:sp>
          <p:nvSpPr>
            <p:cNvPr id="8" name="矩形 7"/>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9" name="矩形 8"/>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10" name="组合 9"/>
          <p:cNvGrpSpPr/>
          <p:nvPr/>
        </p:nvGrpSpPr>
        <p:grpSpPr>
          <a:xfrm>
            <a:off x="2339462" y="4334030"/>
            <a:ext cx="2629456" cy="1262920"/>
            <a:chOff x="1478087" y="4745821"/>
            <a:chExt cx="2629456" cy="1262920"/>
          </a:xfrm>
        </p:grpSpPr>
        <p:sp>
          <p:nvSpPr>
            <p:cNvPr id="11" name="矩形 10"/>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12" name="矩形 11"/>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13" name="组合 12"/>
          <p:cNvGrpSpPr/>
          <p:nvPr/>
        </p:nvGrpSpPr>
        <p:grpSpPr>
          <a:xfrm>
            <a:off x="4968918" y="3010526"/>
            <a:ext cx="2629456" cy="1262920"/>
            <a:chOff x="1478087" y="4745821"/>
            <a:chExt cx="2629456" cy="1262920"/>
          </a:xfrm>
        </p:grpSpPr>
        <p:sp>
          <p:nvSpPr>
            <p:cNvPr id="14" name="矩形 13"/>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15" name="矩形 14"/>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16" name="组合 15"/>
          <p:cNvGrpSpPr/>
          <p:nvPr/>
        </p:nvGrpSpPr>
        <p:grpSpPr>
          <a:xfrm>
            <a:off x="7598375" y="4241153"/>
            <a:ext cx="2629456" cy="1262920"/>
            <a:chOff x="1478087" y="4745821"/>
            <a:chExt cx="2629456" cy="1262920"/>
          </a:xfrm>
        </p:grpSpPr>
        <p:sp>
          <p:nvSpPr>
            <p:cNvPr id="17" name="矩形 16"/>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18" name="矩形 17"/>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19" name="组合 18"/>
          <p:cNvGrpSpPr/>
          <p:nvPr/>
        </p:nvGrpSpPr>
        <p:grpSpPr>
          <a:xfrm>
            <a:off x="8575582" y="1642675"/>
            <a:ext cx="2629456" cy="1262920"/>
            <a:chOff x="1478087" y="4745821"/>
            <a:chExt cx="2629456" cy="1262920"/>
          </a:xfrm>
        </p:grpSpPr>
        <p:sp>
          <p:nvSpPr>
            <p:cNvPr id="20" name="矩形 19"/>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21" name="矩形 20"/>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22" name="组合 21"/>
          <p:cNvGrpSpPr/>
          <p:nvPr/>
        </p:nvGrpSpPr>
        <p:grpSpPr>
          <a:xfrm>
            <a:off x="464573" y="261259"/>
            <a:ext cx="6054641" cy="978126"/>
            <a:chOff x="464573" y="261259"/>
            <a:chExt cx="6054641" cy="978126"/>
          </a:xfrm>
        </p:grpSpPr>
        <p:pic>
          <p:nvPicPr>
            <p:cNvPr id="23" name="图片 22"/>
            <p:cNvPicPr>
              <a:picLocks noChangeAspect="1"/>
            </p:cNvPicPr>
            <p:nvPr/>
          </p:nvPicPr>
          <p:blipFill>
            <a:blip r:embed="rId8"/>
            <a:stretch>
              <a:fillRect/>
            </a:stretch>
          </p:blipFill>
          <p:spPr>
            <a:xfrm>
              <a:off x="464573" y="261259"/>
              <a:ext cx="904194" cy="978126"/>
            </a:xfrm>
            <a:prstGeom prst="rect">
              <a:avLst/>
            </a:prstGeom>
          </p:spPr>
        </p:pic>
        <p:sp>
          <p:nvSpPr>
            <p:cNvPr id="24" name="文本框 23"/>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25" name="文本框 24"/>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spTree>
    <p:extLst>
      <p:ext uri="{BB962C8B-B14F-4D97-AF65-F5344CB8AC3E}">
        <p14:creationId xmlns:p14="http://schemas.microsoft.com/office/powerpoint/2010/main" val="413773124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500"/>
                            </p:stCondLst>
                            <p:childTnLst>
                              <p:par>
                                <p:cTn id="31" presetID="14" presetClass="entr" presetSubtype="10"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randombar(horizontal)">
                                      <p:cBhvr>
                                        <p:cTn id="33" dur="500"/>
                                        <p:tgtEl>
                                          <p:spTgt spid="7"/>
                                        </p:tgtEl>
                                      </p:cBhvr>
                                    </p:animEffect>
                                  </p:childTnLst>
                                </p:cTn>
                              </p:par>
                              <p:par>
                                <p:cTn id="34" presetID="14" presetClass="entr" presetSubtype="10" fill="hold" nodeType="with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randombar(horizontal)">
                                      <p:cBhvr>
                                        <p:cTn id="36" dur="500"/>
                                        <p:tgtEl>
                                          <p:spTgt spid="13"/>
                                        </p:tgtEl>
                                      </p:cBhvr>
                                    </p:animEffect>
                                  </p:childTnLst>
                                </p:cTn>
                              </p:par>
                              <p:par>
                                <p:cTn id="37" presetID="14" presetClass="entr" presetSubtype="1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randombar(horizontal)">
                                      <p:cBhvr>
                                        <p:cTn id="39" dur="500"/>
                                        <p:tgtEl>
                                          <p:spTgt spid="19"/>
                                        </p:tgtEl>
                                      </p:cBhvr>
                                    </p:animEffect>
                                  </p:childTnLst>
                                </p:cTn>
                              </p:par>
                              <p:par>
                                <p:cTn id="40" presetID="14" presetClass="entr" presetSubtype="10"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randombar(horizontal)">
                                      <p:cBhvr>
                                        <p:cTn id="42" dur="500"/>
                                        <p:tgtEl>
                                          <p:spTgt spid="16"/>
                                        </p:tgtEl>
                                      </p:cBhvr>
                                    </p:animEffect>
                                  </p:childTnLst>
                                </p:cTn>
                              </p:par>
                              <p:par>
                                <p:cTn id="43" presetID="14" presetClass="entr" presetSubtype="1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randombar(horizontal)">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272952" y="1953428"/>
            <a:ext cx="5861772" cy="1004388"/>
            <a:chOff x="1234352" y="2017673"/>
            <a:chExt cx="5861772" cy="1004388"/>
          </a:xfrm>
        </p:grpSpPr>
        <p:pic>
          <p:nvPicPr>
            <p:cNvPr id="2" name="图片 1"/>
            <p:cNvPicPr>
              <a:picLocks noChangeAspect="1"/>
            </p:cNvPicPr>
            <p:nvPr/>
          </p:nvPicPr>
          <p:blipFill>
            <a:blip r:embed="rId3"/>
            <a:stretch>
              <a:fillRect/>
            </a:stretch>
          </p:blipFill>
          <p:spPr>
            <a:xfrm>
              <a:off x="1234352" y="2024013"/>
              <a:ext cx="937348" cy="991708"/>
            </a:xfrm>
            <a:prstGeom prst="rect">
              <a:avLst/>
            </a:prstGeom>
          </p:spPr>
        </p:pic>
        <p:grpSp>
          <p:nvGrpSpPr>
            <p:cNvPr id="3" name="组合 2"/>
            <p:cNvGrpSpPr/>
            <p:nvPr/>
          </p:nvGrpSpPr>
          <p:grpSpPr>
            <a:xfrm>
              <a:off x="2332715" y="2017673"/>
              <a:ext cx="4763409" cy="1004388"/>
              <a:chOff x="1478086" y="4717246"/>
              <a:chExt cx="4763409" cy="1004388"/>
            </a:xfrm>
          </p:grpSpPr>
          <p:sp>
            <p:nvSpPr>
              <p:cNvPr id="4" name="矩形 3"/>
              <p:cNvSpPr/>
              <p:nvPr/>
            </p:nvSpPr>
            <p:spPr>
              <a:xfrm>
                <a:off x="1478086" y="5112236"/>
                <a:ext cx="4763409"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5" name="矩形 4"/>
              <p:cNvSpPr/>
              <p:nvPr/>
            </p:nvSpPr>
            <p:spPr>
              <a:xfrm>
                <a:off x="1478087" y="4717246"/>
                <a:ext cx="2228426" cy="433452"/>
              </a:xfrm>
              <a:prstGeom prst="rect">
                <a:avLst/>
              </a:prstGeom>
            </p:spPr>
            <p:txBody>
              <a:bodyPr wrap="square">
                <a:spAutoFit/>
                <a:scene3d>
                  <a:camera prst="orthographicFront"/>
                  <a:lightRig rig="threePt" dir="t"/>
                </a:scene3d>
                <a:sp3d contourW="6350"/>
              </a:bodyPr>
              <a:lstStyle/>
              <a:p>
                <a:pP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7" name="组合 6"/>
          <p:cNvGrpSpPr/>
          <p:nvPr/>
        </p:nvGrpSpPr>
        <p:grpSpPr>
          <a:xfrm>
            <a:off x="5272952" y="3338401"/>
            <a:ext cx="5861772" cy="1004388"/>
            <a:chOff x="1234352" y="2017673"/>
            <a:chExt cx="5861772" cy="1004388"/>
          </a:xfrm>
        </p:grpSpPr>
        <p:pic>
          <p:nvPicPr>
            <p:cNvPr id="8" name="图片 7"/>
            <p:cNvPicPr>
              <a:picLocks noChangeAspect="1"/>
            </p:cNvPicPr>
            <p:nvPr/>
          </p:nvPicPr>
          <p:blipFill>
            <a:blip r:embed="rId3"/>
            <a:stretch>
              <a:fillRect/>
            </a:stretch>
          </p:blipFill>
          <p:spPr>
            <a:xfrm>
              <a:off x="1234352" y="2024013"/>
              <a:ext cx="937348" cy="991708"/>
            </a:xfrm>
            <a:prstGeom prst="rect">
              <a:avLst/>
            </a:prstGeom>
          </p:spPr>
        </p:pic>
        <p:grpSp>
          <p:nvGrpSpPr>
            <p:cNvPr id="9" name="组合 8"/>
            <p:cNvGrpSpPr/>
            <p:nvPr/>
          </p:nvGrpSpPr>
          <p:grpSpPr>
            <a:xfrm>
              <a:off x="2332715" y="2017673"/>
              <a:ext cx="4763409" cy="1004388"/>
              <a:chOff x="1478086" y="4717246"/>
              <a:chExt cx="4763409" cy="1004388"/>
            </a:xfrm>
          </p:grpSpPr>
          <p:sp>
            <p:nvSpPr>
              <p:cNvPr id="10" name="矩形 9"/>
              <p:cNvSpPr/>
              <p:nvPr/>
            </p:nvSpPr>
            <p:spPr>
              <a:xfrm>
                <a:off x="1478086" y="5112236"/>
                <a:ext cx="4763409"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11" name="矩形 10"/>
              <p:cNvSpPr/>
              <p:nvPr/>
            </p:nvSpPr>
            <p:spPr>
              <a:xfrm>
                <a:off x="1478087" y="4717246"/>
                <a:ext cx="2228426" cy="433452"/>
              </a:xfrm>
              <a:prstGeom prst="rect">
                <a:avLst/>
              </a:prstGeom>
            </p:spPr>
            <p:txBody>
              <a:bodyPr wrap="square">
                <a:spAutoFit/>
                <a:scene3d>
                  <a:camera prst="orthographicFront"/>
                  <a:lightRig rig="threePt" dir="t"/>
                </a:scene3d>
                <a:sp3d contourW="6350"/>
              </a:bodyPr>
              <a:lstStyle/>
              <a:p>
                <a:pP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12" name="组合 11"/>
          <p:cNvGrpSpPr/>
          <p:nvPr/>
        </p:nvGrpSpPr>
        <p:grpSpPr>
          <a:xfrm>
            <a:off x="5272952" y="4723373"/>
            <a:ext cx="5861772" cy="1004388"/>
            <a:chOff x="1234352" y="2017673"/>
            <a:chExt cx="5861772" cy="1004388"/>
          </a:xfrm>
        </p:grpSpPr>
        <p:pic>
          <p:nvPicPr>
            <p:cNvPr id="13" name="图片 12"/>
            <p:cNvPicPr>
              <a:picLocks noChangeAspect="1"/>
            </p:cNvPicPr>
            <p:nvPr/>
          </p:nvPicPr>
          <p:blipFill>
            <a:blip r:embed="rId3"/>
            <a:stretch>
              <a:fillRect/>
            </a:stretch>
          </p:blipFill>
          <p:spPr>
            <a:xfrm>
              <a:off x="1234352" y="2024013"/>
              <a:ext cx="937348" cy="991708"/>
            </a:xfrm>
            <a:prstGeom prst="rect">
              <a:avLst/>
            </a:prstGeom>
          </p:spPr>
        </p:pic>
        <p:grpSp>
          <p:nvGrpSpPr>
            <p:cNvPr id="14" name="组合 13"/>
            <p:cNvGrpSpPr/>
            <p:nvPr/>
          </p:nvGrpSpPr>
          <p:grpSpPr>
            <a:xfrm>
              <a:off x="2332715" y="2017673"/>
              <a:ext cx="4763409" cy="1004388"/>
              <a:chOff x="1478086" y="4717246"/>
              <a:chExt cx="4763409" cy="1004388"/>
            </a:xfrm>
          </p:grpSpPr>
          <p:sp>
            <p:nvSpPr>
              <p:cNvPr id="15" name="矩形 14"/>
              <p:cNvSpPr/>
              <p:nvPr/>
            </p:nvSpPr>
            <p:spPr>
              <a:xfrm>
                <a:off x="1478086" y="5112236"/>
                <a:ext cx="4763409"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16" name="矩形 15"/>
              <p:cNvSpPr/>
              <p:nvPr/>
            </p:nvSpPr>
            <p:spPr>
              <a:xfrm>
                <a:off x="1478087" y="4717246"/>
                <a:ext cx="2228426" cy="433452"/>
              </a:xfrm>
              <a:prstGeom prst="rect">
                <a:avLst/>
              </a:prstGeom>
            </p:spPr>
            <p:txBody>
              <a:bodyPr wrap="square">
                <a:spAutoFit/>
                <a:scene3d>
                  <a:camera prst="orthographicFront"/>
                  <a:lightRig rig="threePt" dir="t"/>
                </a:scene3d>
                <a:sp3d contourW="6350"/>
              </a:bodyPr>
              <a:lstStyle/>
              <a:p>
                <a:pP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22" name="组合 21"/>
          <p:cNvGrpSpPr/>
          <p:nvPr/>
        </p:nvGrpSpPr>
        <p:grpSpPr>
          <a:xfrm>
            <a:off x="464573" y="261259"/>
            <a:ext cx="6054641" cy="978126"/>
            <a:chOff x="464573" y="261259"/>
            <a:chExt cx="6054641" cy="978126"/>
          </a:xfrm>
        </p:grpSpPr>
        <p:pic>
          <p:nvPicPr>
            <p:cNvPr id="23" name="图片 22"/>
            <p:cNvPicPr>
              <a:picLocks noChangeAspect="1"/>
            </p:cNvPicPr>
            <p:nvPr/>
          </p:nvPicPr>
          <p:blipFill>
            <a:blip r:embed="rId4"/>
            <a:stretch>
              <a:fillRect/>
            </a:stretch>
          </p:blipFill>
          <p:spPr>
            <a:xfrm>
              <a:off x="464573" y="261259"/>
              <a:ext cx="904194" cy="978126"/>
            </a:xfrm>
            <a:prstGeom prst="rect">
              <a:avLst/>
            </a:prstGeom>
          </p:spPr>
        </p:pic>
        <p:sp>
          <p:nvSpPr>
            <p:cNvPr id="24" name="文本框 23"/>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25" name="文本框 24"/>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pic>
        <p:nvPicPr>
          <p:cNvPr id="32" name="图片占位符 31"/>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13493" r="13493"/>
          <a:stretch>
            <a:fillRect/>
          </a:stretch>
        </p:blipFill>
        <p:spPr/>
      </p:pic>
      <p:pic>
        <p:nvPicPr>
          <p:cNvPr id="30" name="图片占位符 29"/>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12445" r="12445"/>
          <a:stretch>
            <a:fillRect/>
          </a:stretch>
        </p:blipFill>
        <p:spPr/>
      </p:pic>
      <p:pic>
        <p:nvPicPr>
          <p:cNvPr id="33" name="图片占位符 32"/>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l="6527" r="6527"/>
          <a:stretch>
            <a:fillRect/>
          </a:stretch>
        </p:blipFill>
        <p:spPr/>
      </p:pic>
      <p:pic>
        <p:nvPicPr>
          <p:cNvPr id="34" name="图片占位符 33"/>
          <p:cNvPicPr>
            <a:picLocks noGrp="1" noChangeAspect="1"/>
          </p:cNvPicPr>
          <p:nvPr>
            <p:ph type="pic" sz="quarter" idx="13"/>
          </p:nvPr>
        </p:nvPicPr>
        <p:blipFill>
          <a:blip r:embed="rId8" cstate="print">
            <a:extLst>
              <a:ext uri="{28A0092B-C50C-407E-A947-70E740481C1C}">
                <a14:useLocalDpi xmlns:a14="http://schemas.microsoft.com/office/drawing/2010/main" val="0"/>
              </a:ext>
            </a:extLst>
          </a:blip>
          <a:srcRect l="4697" r="4697"/>
          <a:stretch>
            <a:fillRect/>
          </a:stretch>
        </p:blipFill>
        <p:spPr/>
      </p:pic>
    </p:spTree>
    <p:extLst>
      <p:ext uri="{BB962C8B-B14F-4D97-AF65-F5344CB8AC3E}">
        <p14:creationId xmlns:p14="http://schemas.microsoft.com/office/powerpoint/2010/main" val="3511584323"/>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par>
                                <p:cTn id="10" presetID="53" presetClass="entr" presetSubtype="16"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par>
                                <p:cTn id="15" presetID="53" presetClass="entr" presetSubtype="16"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childTnLst>
                          </p:cTn>
                        </p:par>
                        <p:par>
                          <p:cTn id="25" fill="hold">
                            <p:stCondLst>
                              <p:cond delay="500"/>
                            </p:stCondLst>
                            <p:childTnLst>
                              <p:par>
                                <p:cTn id="26" presetID="2" presetClass="entr" presetSubtype="2"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2"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1+#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2" presetClass="entr" presetSubtype="2"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1+#ppt_w/2"/>
                                          </p:val>
                                        </p:tav>
                                        <p:tav tm="100000">
                                          <p:val>
                                            <p:strVal val="#ppt_x"/>
                                          </p:val>
                                        </p:tav>
                                      </p:tavLst>
                                    </p:anim>
                                    <p:anim calcmode="lin" valueType="num">
                                      <p:cBhvr additive="base">
                                        <p:cTn id="3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5633977" y="2279315"/>
            <a:ext cx="5724644" cy="1200329"/>
          </a:xfrm>
          <a:prstGeom prst="rect">
            <a:avLst/>
          </a:prstGeom>
          <a:noFill/>
        </p:spPr>
        <p:txBody>
          <a:bodyPr wrap="none" rtlCol="0">
            <a:prstTxWarp prst="textWave4">
              <a:avLst/>
            </a:prstTxWarp>
            <a:spAutoFit/>
          </a:bodyPr>
          <a:lstStyle/>
          <a:p>
            <a:pPr algn="ctr"/>
            <a:r>
              <a:rPr lang="zh-CN" altLang="en-US" sz="7200" b="1" dirty="0">
                <a:solidFill>
                  <a:schemeClr val="tx1">
                    <a:lumMod val="75000"/>
                    <a:lumOff val="25000"/>
                  </a:schemeClr>
                </a:solidFill>
                <a:latin typeface="汉仪夏日体W" panose="00020600040101010101" pitchFamily="18" charset="-122"/>
                <a:ea typeface="汉仪夏日体W" panose="00020600040101010101" pitchFamily="18" charset="-122"/>
              </a:rPr>
              <a:t>感谢您的观看</a:t>
            </a:r>
          </a:p>
        </p:txBody>
      </p:sp>
      <p:sp>
        <p:nvSpPr>
          <p:cNvPr id="6" name="文本框 5"/>
          <p:cNvSpPr txBox="1"/>
          <p:nvPr/>
        </p:nvSpPr>
        <p:spPr>
          <a:xfrm>
            <a:off x="5595877" y="2209465"/>
            <a:ext cx="5724644" cy="1200329"/>
          </a:xfrm>
          <a:prstGeom prst="rect">
            <a:avLst/>
          </a:prstGeom>
          <a:noFill/>
        </p:spPr>
        <p:txBody>
          <a:bodyPr wrap="none" rtlCol="0">
            <a:prstTxWarp prst="textWave4">
              <a:avLst/>
            </a:prstTxWarp>
            <a:spAutoFit/>
          </a:bodyPr>
          <a:lstStyle/>
          <a:p>
            <a:pPr algn="ctr"/>
            <a:r>
              <a:rPr lang="zh-CN" altLang="en-US" sz="7200" b="1" dirty="0">
                <a:pattFill prst="dkUpDiag">
                  <a:fgClr>
                    <a:srgbClr val="EE734C"/>
                  </a:fgClr>
                  <a:bgClr>
                    <a:srgbClr val="E94E1B"/>
                  </a:bgClr>
                </a:pattFill>
                <a:latin typeface="汉仪夏日体W" panose="00020600040101010101" pitchFamily="18" charset="-122"/>
                <a:ea typeface="汉仪夏日体W" panose="00020600040101010101" pitchFamily="18" charset="-122"/>
              </a:rPr>
              <a:t>感谢您的观看</a:t>
            </a:r>
          </a:p>
        </p:txBody>
      </p:sp>
      <p:pic>
        <p:nvPicPr>
          <p:cNvPr id="2" name="图片 1"/>
          <p:cNvPicPr>
            <a:picLocks noChangeAspect="1"/>
          </p:cNvPicPr>
          <p:nvPr/>
        </p:nvPicPr>
        <p:blipFill>
          <a:blip r:embed="rId3"/>
          <a:stretch>
            <a:fillRect/>
          </a:stretch>
        </p:blipFill>
        <p:spPr>
          <a:xfrm>
            <a:off x="634507" y="1066800"/>
            <a:ext cx="4446404" cy="4809964"/>
          </a:xfrm>
          <a:prstGeom prst="rect">
            <a:avLst/>
          </a:prstGeom>
        </p:spPr>
      </p:pic>
      <p:sp>
        <p:nvSpPr>
          <p:cNvPr id="7" name="矩形 6"/>
          <p:cNvSpPr/>
          <p:nvPr/>
        </p:nvSpPr>
        <p:spPr>
          <a:xfrm>
            <a:off x="6015018" y="3651890"/>
            <a:ext cx="4886361"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u="none" strike="noStrike" kern="1200" cap="none" spc="0" normalizeH="0" baseline="0" noProof="0" dirty="0">
                <a:ln>
                  <a:noFill/>
                </a:ln>
                <a:solidFill>
                  <a:schemeClr val="bg1">
                    <a:lumMod val="50000"/>
                  </a:schemeClr>
                </a:solidFill>
                <a:uLnTx/>
                <a:uFillTx/>
                <a:latin typeface="ChickenScratch AOE" panose="00000400000000000000" pitchFamily="2" charset="0"/>
                <a:ea typeface="等线" panose="02010600030101010101" pitchFamily="2" charset="-122"/>
                <a:cs typeface="Arial" panose="020B0604020202020204" pitchFamily="34" charset="0"/>
              </a:rPr>
              <a:t>D E S I G N E D   F O R   F E I   E R   S H E   J I</a:t>
            </a:r>
            <a:endParaRPr kumimoji="0" lang="zh-CN" altLang="en-US" sz="1600" u="none" strike="noStrike" kern="1200" cap="none" spc="0" normalizeH="0" baseline="0" noProof="0" dirty="0">
              <a:ln>
                <a:noFill/>
              </a:ln>
              <a:solidFill>
                <a:schemeClr val="bg1">
                  <a:lumMod val="50000"/>
                </a:schemeClr>
              </a:solidFill>
              <a:uLnTx/>
              <a:uFillTx/>
              <a:latin typeface="ChickenScratch AOE" panose="00000400000000000000" pitchFamily="2" charset="0"/>
              <a:ea typeface="等线" panose="02010600030101010101" pitchFamily="2" charset="-122"/>
              <a:cs typeface="Arial" panose="020B0604020202020204" pitchFamily="34" charset="0"/>
            </a:endParaRPr>
          </a:p>
        </p:txBody>
      </p:sp>
      <p:grpSp>
        <p:nvGrpSpPr>
          <p:cNvPr id="8" name="组合 7"/>
          <p:cNvGrpSpPr/>
          <p:nvPr/>
        </p:nvGrpSpPr>
        <p:grpSpPr>
          <a:xfrm>
            <a:off x="6123814" y="4326376"/>
            <a:ext cx="1318500" cy="387246"/>
            <a:chOff x="3761614" y="4346679"/>
            <a:chExt cx="1318500" cy="387246"/>
          </a:xfrm>
        </p:grpSpPr>
        <p:sp>
          <p:nvSpPr>
            <p:cNvPr id="9" name="矩形: 圆角 27"/>
            <p:cNvSpPr/>
            <p:nvPr/>
          </p:nvSpPr>
          <p:spPr>
            <a:xfrm>
              <a:off x="3761614" y="4346679"/>
              <a:ext cx="1318500" cy="387246"/>
            </a:xfrm>
            <a:prstGeom prst="roundRect">
              <a:avLst>
                <a:gd name="adj" fmla="val 50000"/>
              </a:avLst>
            </a:prstGeom>
            <a:solidFill>
              <a:srgbClr val="B17F4A"/>
            </a:solidFill>
            <a:ln>
              <a:noFill/>
            </a:ln>
            <a:effectLst>
              <a:innerShdw blurRad="508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10" name="文本框 9"/>
            <p:cNvSpPr txBox="1"/>
            <p:nvPr/>
          </p:nvSpPr>
          <p:spPr>
            <a:xfrm>
              <a:off x="3918162" y="4391129"/>
              <a:ext cx="1005403" cy="338554"/>
            </a:xfrm>
            <a:prstGeom prst="rect">
              <a:avLst/>
            </a:prstGeom>
            <a:noFill/>
          </p:spPr>
          <p:txBody>
            <a:bodyPr wrap="none" rtlCol="0">
              <a:spAutoFit/>
              <a:scene3d>
                <a:camera prst="orthographicFront"/>
                <a:lightRig rig="threePt" dir="t"/>
              </a:scene3d>
              <a:sp3d contourW="63500"/>
            </a:bodyPr>
            <a:lstStyle/>
            <a:p>
              <a:pPr algn="ctr"/>
              <a:r>
                <a:rPr lang="zh-CN" altLang="en-US" sz="1600" dirty="0">
                  <a:solidFill>
                    <a:schemeClr val="bg1"/>
                  </a:solidFill>
                  <a:latin typeface="造字工房悦黑体验版常规体" pitchFamily="2" charset="-122"/>
                  <a:ea typeface="造字工房悦黑体验版常规体" pitchFamily="2" charset="-122"/>
                </a:rPr>
                <a:t>课堂教育</a:t>
              </a:r>
            </a:p>
          </p:txBody>
        </p:sp>
      </p:grpSp>
      <p:grpSp>
        <p:nvGrpSpPr>
          <p:cNvPr id="11" name="组合 10"/>
          <p:cNvGrpSpPr/>
          <p:nvPr/>
        </p:nvGrpSpPr>
        <p:grpSpPr>
          <a:xfrm>
            <a:off x="7812857" y="4326376"/>
            <a:ext cx="1318500" cy="387246"/>
            <a:chOff x="5450657" y="4346679"/>
            <a:chExt cx="1318500" cy="387246"/>
          </a:xfrm>
        </p:grpSpPr>
        <p:sp>
          <p:nvSpPr>
            <p:cNvPr id="12" name="矩形: 圆角 116"/>
            <p:cNvSpPr/>
            <p:nvPr/>
          </p:nvSpPr>
          <p:spPr>
            <a:xfrm>
              <a:off x="5450657" y="4346679"/>
              <a:ext cx="1318500" cy="387246"/>
            </a:xfrm>
            <a:prstGeom prst="roundRect">
              <a:avLst>
                <a:gd name="adj" fmla="val 50000"/>
              </a:avLst>
            </a:prstGeom>
            <a:solidFill>
              <a:srgbClr val="21BF39"/>
            </a:solidFill>
            <a:ln>
              <a:noFill/>
            </a:ln>
            <a:effectLst>
              <a:innerShdw blurRad="508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13" name="文本框 12"/>
            <p:cNvSpPr txBox="1"/>
            <p:nvPr/>
          </p:nvSpPr>
          <p:spPr>
            <a:xfrm>
              <a:off x="5593298" y="4391129"/>
              <a:ext cx="1005403" cy="338554"/>
            </a:xfrm>
            <a:prstGeom prst="rect">
              <a:avLst/>
            </a:prstGeom>
            <a:noFill/>
          </p:spPr>
          <p:txBody>
            <a:bodyPr wrap="none" rtlCol="0">
              <a:spAutoFit/>
              <a:scene3d>
                <a:camera prst="orthographicFront"/>
                <a:lightRig rig="threePt" dir="t"/>
              </a:scene3d>
              <a:sp3d contourW="63500"/>
            </a:bodyPr>
            <a:lstStyle/>
            <a:p>
              <a:pPr algn="ctr"/>
              <a:r>
                <a:rPr lang="zh-CN" altLang="en-US" sz="1600" dirty="0">
                  <a:solidFill>
                    <a:schemeClr val="bg1"/>
                  </a:solidFill>
                  <a:latin typeface="造字工房悦黑体验版常规体" pitchFamily="2" charset="-122"/>
                  <a:ea typeface="造字工房悦黑体验版常规体" pitchFamily="2" charset="-122"/>
                </a:rPr>
                <a:t>学术报告</a:t>
              </a:r>
            </a:p>
          </p:txBody>
        </p:sp>
      </p:grpSp>
      <p:grpSp>
        <p:nvGrpSpPr>
          <p:cNvPr id="14" name="组合 13"/>
          <p:cNvGrpSpPr/>
          <p:nvPr/>
        </p:nvGrpSpPr>
        <p:grpSpPr>
          <a:xfrm>
            <a:off x="9501900" y="4326376"/>
            <a:ext cx="1318500" cy="387246"/>
            <a:chOff x="7139700" y="4346679"/>
            <a:chExt cx="1318500" cy="387246"/>
          </a:xfrm>
        </p:grpSpPr>
        <p:sp>
          <p:nvSpPr>
            <p:cNvPr id="15" name="矩形: 圆角 117"/>
            <p:cNvSpPr/>
            <p:nvPr/>
          </p:nvSpPr>
          <p:spPr>
            <a:xfrm>
              <a:off x="7139700" y="4346679"/>
              <a:ext cx="1318500" cy="387246"/>
            </a:xfrm>
            <a:prstGeom prst="roundRect">
              <a:avLst>
                <a:gd name="adj" fmla="val 50000"/>
              </a:avLst>
            </a:prstGeom>
            <a:solidFill>
              <a:srgbClr val="E94E1B"/>
            </a:solidFill>
            <a:ln>
              <a:noFill/>
            </a:ln>
            <a:effectLst>
              <a:innerShdw blurRad="50800">
                <a:schemeClr val="tx1"/>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Century Gothic" panose="020B0502020202020204" pitchFamily="34" charset="0"/>
                <a:ea typeface="汉仪夏日体W" panose="00020600040101010101" pitchFamily="18" charset="-122"/>
              </a:endParaRPr>
            </a:p>
          </p:txBody>
        </p:sp>
        <p:sp>
          <p:nvSpPr>
            <p:cNvPr id="16" name="文本框 15"/>
            <p:cNvSpPr txBox="1"/>
            <p:nvPr/>
          </p:nvSpPr>
          <p:spPr>
            <a:xfrm>
              <a:off x="7296248" y="4391129"/>
              <a:ext cx="1005403" cy="338554"/>
            </a:xfrm>
            <a:prstGeom prst="rect">
              <a:avLst/>
            </a:prstGeom>
            <a:noFill/>
          </p:spPr>
          <p:txBody>
            <a:bodyPr wrap="none" rtlCol="0">
              <a:spAutoFit/>
              <a:scene3d>
                <a:camera prst="orthographicFront"/>
                <a:lightRig rig="threePt" dir="t"/>
              </a:scene3d>
              <a:sp3d contourW="63500"/>
            </a:bodyPr>
            <a:lstStyle/>
            <a:p>
              <a:pPr algn="ctr"/>
              <a:r>
                <a:rPr lang="zh-CN" altLang="en-US" sz="1600" dirty="0">
                  <a:solidFill>
                    <a:schemeClr val="bg1"/>
                  </a:solidFill>
                  <a:latin typeface="造字工房悦黑体验版常规体" pitchFamily="2" charset="-122"/>
                  <a:ea typeface="造字工房悦黑体验版常规体" pitchFamily="2" charset="-122"/>
                </a:rPr>
                <a:t>毕业答辩</a:t>
              </a:r>
            </a:p>
          </p:txBody>
        </p:sp>
      </p:grpSp>
    </p:spTree>
    <p:extLst>
      <p:ext uri="{BB962C8B-B14F-4D97-AF65-F5344CB8AC3E}">
        <p14:creationId xmlns:p14="http://schemas.microsoft.com/office/powerpoint/2010/main" val="377309885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iterate type="lt">
                                    <p:tmPct val="5000"/>
                                  </p:iterate>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grpId="0" nodeType="withEffect">
                                  <p:stCondLst>
                                    <p:cond delay="0"/>
                                  </p:stCondLst>
                                  <p:iterate type="lt">
                                    <p:tmPct val="5000"/>
                                  </p:iterate>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style.rotation</p:attrName>
                                        </p:attrNameLst>
                                      </p:cBhvr>
                                      <p:tavLst>
                                        <p:tav tm="0">
                                          <p:val>
                                            <p:fltVal val="90"/>
                                          </p:val>
                                        </p:tav>
                                        <p:tav tm="100000">
                                          <p:val>
                                            <p:fltVal val="0"/>
                                          </p:val>
                                        </p:tav>
                                      </p:tavLst>
                                    </p:anim>
                                    <p:animEffect transition="in" filter="fade">
                                      <p:cBhvr>
                                        <p:cTn id="16" dur="1000"/>
                                        <p:tgtEl>
                                          <p:spTgt spid="17"/>
                                        </p:tgtEl>
                                      </p:cBhvr>
                                    </p:animEffect>
                                  </p:childTnLst>
                                </p:cTn>
                              </p:par>
                            </p:childTnLst>
                          </p:cTn>
                        </p:par>
                        <p:par>
                          <p:cTn id="17" fill="hold">
                            <p:stCondLst>
                              <p:cond delay="12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7"/>
                                        </p:tgtEl>
                                        <p:attrNameLst>
                                          <p:attrName>ppt_y</p:attrName>
                                        </p:attrNameLst>
                                      </p:cBhvr>
                                      <p:tavLst>
                                        <p:tav tm="0">
                                          <p:val>
                                            <p:strVal val="#ppt_y"/>
                                          </p:val>
                                        </p:tav>
                                        <p:tav tm="100000">
                                          <p:val>
                                            <p:strVal val="#ppt_y"/>
                                          </p:val>
                                        </p:tav>
                                      </p:tavLst>
                                    </p:anim>
                                    <p:anim calcmode="lin" valueType="num">
                                      <p:cBhvr>
                                        <p:cTn id="2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7"/>
                                        </p:tgtEl>
                                      </p:cBhvr>
                                    </p:animEffect>
                                  </p:childTnLst>
                                </p:cTn>
                              </p:par>
                            </p:childTnLst>
                          </p:cTn>
                        </p:par>
                        <p:par>
                          <p:cTn id="25" fill="hold">
                            <p:stCondLst>
                              <p:cond delay="2750"/>
                            </p:stCondLst>
                            <p:childTnLst>
                              <p:par>
                                <p:cTn id="26" presetID="37"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900" decel="100000" fill="hold"/>
                                        <p:tgtEl>
                                          <p:spTgt spid="8"/>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25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900" decel="100000" fill="hold"/>
                                        <p:tgtEl>
                                          <p:spTgt spid="1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50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900" decel="100000" fill="hold"/>
                                        <p:tgtEl>
                                          <p:spTgt spid="1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23742" y="2046515"/>
            <a:ext cx="3306201" cy="1813003"/>
            <a:chOff x="2223742" y="2046515"/>
            <a:chExt cx="3306201" cy="1813003"/>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3742" y="2046515"/>
              <a:ext cx="3306201" cy="1813003"/>
            </a:xfrm>
            <a:prstGeom prst="rect">
              <a:avLst/>
            </a:prstGeom>
          </p:spPr>
        </p:pic>
        <p:sp>
          <p:nvSpPr>
            <p:cNvPr id="7" name="文本框 6"/>
            <p:cNvSpPr txBox="1"/>
            <p:nvPr/>
          </p:nvSpPr>
          <p:spPr>
            <a:xfrm>
              <a:off x="2979204" y="2238748"/>
              <a:ext cx="1401345" cy="461665"/>
            </a:xfrm>
            <a:prstGeom prst="rect">
              <a:avLst/>
            </a:prstGeom>
            <a:noFill/>
          </p:spPr>
          <p:txBody>
            <a:bodyPr wrap="none" rtlCol="0">
              <a:spAutoFit/>
              <a:scene3d>
                <a:camera prst="orthographicFront"/>
                <a:lightRig rig="threePt" dir="t"/>
              </a:scene3d>
              <a:sp3d contourW="12700"/>
            </a:bodyPr>
            <a:lstStyle/>
            <a:p>
              <a:pPr algn="ctr"/>
              <a:r>
                <a:rPr lang="en-US" altLang="zh-CN" sz="2400" b="1" dirty="0">
                  <a:solidFill>
                    <a:schemeClr val="tx1">
                      <a:lumMod val="85000"/>
                      <a:lumOff val="15000"/>
                    </a:schemeClr>
                  </a:solidFill>
                  <a:latin typeface="汉仪夏日体W" panose="00020600040101010101" pitchFamily="18" charset="-122"/>
                  <a:ea typeface="汉仪夏日体W" panose="00020600040101010101" pitchFamily="18" charset="-122"/>
                </a:rPr>
                <a:t>PART01</a:t>
              </a:r>
              <a:endParaRPr lang="zh-CN" altLang="en-US" sz="2400" b="1" dirty="0">
                <a:solidFill>
                  <a:schemeClr val="tx1">
                    <a:lumMod val="85000"/>
                    <a:lumOff val="15000"/>
                  </a:schemeClr>
                </a:solidFill>
                <a:latin typeface="汉仪夏日体W" panose="00020600040101010101" pitchFamily="18" charset="-122"/>
                <a:ea typeface="汉仪夏日体W" panose="00020600040101010101" pitchFamily="18" charset="-122"/>
              </a:endParaRPr>
            </a:p>
          </p:txBody>
        </p:sp>
        <p:sp>
          <p:nvSpPr>
            <p:cNvPr id="11" name="文本框 10"/>
            <p:cNvSpPr txBox="1"/>
            <p:nvPr/>
          </p:nvSpPr>
          <p:spPr>
            <a:xfrm>
              <a:off x="2766806" y="2765463"/>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tx1">
                      <a:lumMod val="85000"/>
                      <a:lumOff val="15000"/>
                    </a:schemeClr>
                  </a:solidFill>
                  <a:latin typeface="汉仪夏日体W" panose="00020600040101010101" pitchFamily="18" charset="-122"/>
                  <a:ea typeface="汉仪夏日体W" panose="00020600040101010101" pitchFamily="18" charset="-122"/>
                </a:rPr>
                <a:t>文字添加</a:t>
              </a:r>
            </a:p>
          </p:txBody>
        </p:sp>
      </p:grpSp>
      <p:grpSp>
        <p:nvGrpSpPr>
          <p:cNvPr id="18" name="组合 17"/>
          <p:cNvGrpSpPr/>
          <p:nvPr/>
        </p:nvGrpSpPr>
        <p:grpSpPr>
          <a:xfrm>
            <a:off x="2223742" y="4064001"/>
            <a:ext cx="3306201" cy="1813003"/>
            <a:chOff x="2223742" y="4064001"/>
            <a:chExt cx="3306201" cy="1813003"/>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3742" y="4064001"/>
              <a:ext cx="3306201" cy="1813003"/>
            </a:xfrm>
            <a:prstGeom prst="rect">
              <a:avLst/>
            </a:prstGeom>
          </p:spPr>
        </p:pic>
        <p:sp>
          <p:nvSpPr>
            <p:cNvPr id="8" name="文本框 7"/>
            <p:cNvSpPr txBox="1"/>
            <p:nvPr/>
          </p:nvSpPr>
          <p:spPr>
            <a:xfrm>
              <a:off x="2979204" y="4299777"/>
              <a:ext cx="1401345" cy="461665"/>
            </a:xfrm>
            <a:prstGeom prst="rect">
              <a:avLst/>
            </a:prstGeom>
            <a:noFill/>
          </p:spPr>
          <p:txBody>
            <a:bodyPr wrap="none" rtlCol="0">
              <a:spAutoFit/>
              <a:scene3d>
                <a:camera prst="orthographicFront"/>
                <a:lightRig rig="threePt" dir="t"/>
              </a:scene3d>
              <a:sp3d contourW="12700"/>
            </a:bodyPr>
            <a:lstStyle/>
            <a:p>
              <a:pPr algn="ctr"/>
              <a:r>
                <a:rPr lang="en-US" altLang="zh-CN" sz="2400" b="1" dirty="0">
                  <a:solidFill>
                    <a:schemeClr val="tx1">
                      <a:lumMod val="85000"/>
                      <a:lumOff val="15000"/>
                    </a:schemeClr>
                  </a:solidFill>
                  <a:latin typeface="汉仪夏日体W" panose="00020600040101010101" pitchFamily="18" charset="-122"/>
                  <a:ea typeface="汉仪夏日体W" panose="00020600040101010101" pitchFamily="18" charset="-122"/>
                </a:rPr>
                <a:t>PART03</a:t>
              </a:r>
              <a:endParaRPr lang="zh-CN" altLang="en-US" sz="2400" b="1" dirty="0">
                <a:solidFill>
                  <a:schemeClr val="tx1">
                    <a:lumMod val="85000"/>
                    <a:lumOff val="15000"/>
                  </a:schemeClr>
                </a:solidFill>
                <a:latin typeface="汉仪夏日体W" panose="00020600040101010101" pitchFamily="18" charset="-122"/>
                <a:ea typeface="汉仪夏日体W" panose="00020600040101010101" pitchFamily="18" charset="-122"/>
              </a:endParaRPr>
            </a:p>
          </p:txBody>
        </p:sp>
        <p:sp>
          <p:nvSpPr>
            <p:cNvPr id="12" name="文本框 11"/>
            <p:cNvSpPr txBox="1"/>
            <p:nvPr/>
          </p:nvSpPr>
          <p:spPr>
            <a:xfrm>
              <a:off x="2766806" y="4826492"/>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tx1">
                      <a:lumMod val="85000"/>
                      <a:lumOff val="15000"/>
                    </a:schemeClr>
                  </a:solidFill>
                  <a:latin typeface="汉仪夏日体W" panose="00020600040101010101" pitchFamily="18" charset="-122"/>
                  <a:ea typeface="汉仪夏日体W" panose="00020600040101010101" pitchFamily="18" charset="-122"/>
                </a:rPr>
                <a:t>文字添加</a:t>
              </a:r>
            </a:p>
          </p:txBody>
        </p:sp>
      </p:grpSp>
      <p:grpSp>
        <p:nvGrpSpPr>
          <p:cNvPr id="16" name="组合 15"/>
          <p:cNvGrpSpPr/>
          <p:nvPr/>
        </p:nvGrpSpPr>
        <p:grpSpPr>
          <a:xfrm>
            <a:off x="6665113" y="2046515"/>
            <a:ext cx="3306201" cy="1813003"/>
            <a:chOff x="6665113" y="2046515"/>
            <a:chExt cx="3306201" cy="1813003"/>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5113" y="2046515"/>
              <a:ext cx="3306201" cy="1813003"/>
            </a:xfrm>
            <a:prstGeom prst="rect">
              <a:avLst/>
            </a:prstGeom>
          </p:spPr>
        </p:pic>
        <p:sp>
          <p:nvSpPr>
            <p:cNvPr id="9" name="文本框 8"/>
            <p:cNvSpPr txBox="1"/>
            <p:nvPr/>
          </p:nvSpPr>
          <p:spPr>
            <a:xfrm>
              <a:off x="7449604" y="2238748"/>
              <a:ext cx="1401345" cy="461665"/>
            </a:xfrm>
            <a:prstGeom prst="rect">
              <a:avLst/>
            </a:prstGeom>
            <a:noFill/>
          </p:spPr>
          <p:txBody>
            <a:bodyPr wrap="none" rtlCol="0">
              <a:spAutoFit/>
              <a:scene3d>
                <a:camera prst="orthographicFront"/>
                <a:lightRig rig="threePt" dir="t"/>
              </a:scene3d>
              <a:sp3d contourW="12700"/>
            </a:bodyPr>
            <a:lstStyle/>
            <a:p>
              <a:pPr algn="ctr"/>
              <a:r>
                <a:rPr lang="en-US" altLang="zh-CN" sz="2400" b="1" dirty="0">
                  <a:solidFill>
                    <a:schemeClr val="tx1">
                      <a:lumMod val="85000"/>
                      <a:lumOff val="15000"/>
                    </a:schemeClr>
                  </a:solidFill>
                  <a:latin typeface="汉仪夏日体W" panose="00020600040101010101" pitchFamily="18" charset="-122"/>
                  <a:ea typeface="汉仪夏日体W" panose="00020600040101010101" pitchFamily="18" charset="-122"/>
                </a:rPr>
                <a:t>PART02</a:t>
              </a:r>
              <a:endParaRPr lang="zh-CN" altLang="en-US" sz="2400" b="1" dirty="0">
                <a:solidFill>
                  <a:schemeClr val="tx1">
                    <a:lumMod val="85000"/>
                    <a:lumOff val="15000"/>
                  </a:schemeClr>
                </a:solidFill>
                <a:latin typeface="汉仪夏日体W" panose="00020600040101010101" pitchFamily="18" charset="-122"/>
                <a:ea typeface="汉仪夏日体W" panose="00020600040101010101" pitchFamily="18" charset="-122"/>
              </a:endParaRPr>
            </a:p>
          </p:txBody>
        </p:sp>
        <p:sp>
          <p:nvSpPr>
            <p:cNvPr id="13" name="文本框 12"/>
            <p:cNvSpPr txBox="1"/>
            <p:nvPr/>
          </p:nvSpPr>
          <p:spPr>
            <a:xfrm>
              <a:off x="7237206" y="2765463"/>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tx1">
                      <a:lumMod val="85000"/>
                      <a:lumOff val="15000"/>
                    </a:schemeClr>
                  </a:solidFill>
                  <a:latin typeface="汉仪夏日体W" panose="00020600040101010101" pitchFamily="18" charset="-122"/>
                  <a:ea typeface="汉仪夏日体W" panose="00020600040101010101" pitchFamily="18" charset="-122"/>
                </a:rPr>
                <a:t>文字添加</a:t>
              </a:r>
            </a:p>
          </p:txBody>
        </p:sp>
      </p:grpSp>
      <p:grpSp>
        <p:nvGrpSpPr>
          <p:cNvPr id="17" name="组合 16"/>
          <p:cNvGrpSpPr/>
          <p:nvPr/>
        </p:nvGrpSpPr>
        <p:grpSpPr>
          <a:xfrm>
            <a:off x="6665113" y="4064001"/>
            <a:ext cx="3306201" cy="1813003"/>
            <a:chOff x="6665113" y="4064001"/>
            <a:chExt cx="3306201" cy="1813003"/>
          </a:xfrm>
        </p:grpSpPr>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5113" y="4064001"/>
              <a:ext cx="3306201" cy="1813003"/>
            </a:xfrm>
            <a:prstGeom prst="rect">
              <a:avLst/>
            </a:prstGeom>
          </p:spPr>
        </p:pic>
        <p:sp>
          <p:nvSpPr>
            <p:cNvPr id="10" name="文本框 9"/>
            <p:cNvSpPr txBox="1"/>
            <p:nvPr/>
          </p:nvSpPr>
          <p:spPr>
            <a:xfrm>
              <a:off x="7449604" y="4299777"/>
              <a:ext cx="1401345" cy="461665"/>
            </a:xfrm>
            <a:prstGeom prst="rect">
              <a:avLst/>
            </a:prstGeom>
            <a:noFill/>
          </p:spPr>
          <p:txBody>
            <a:bodyPr wrap="none" rtlCol="0">
              <a:spAutoFit/>
              <a:scene3d>
                <a:camera prst="orthographicFront"/>
                <a:lightRig rig="threePt" dir="t"/>
              </a:scene3d>
              <a:sp3d contourW="12700"/>
            </a:bodyPr>
            <a:lstStyle/>
            <a:p>
              <a:pPr algn="ctr"/>
              <a:r>
                <a:rPr lang="en-US" altLang="zh-CN" sz="2400" b="1" dirty="0">
                  <a:solidFill>
                    <a:schemeClr val="tx1">
                      <a:lumMod val="85000"/>
                      <a:lumOff val="15000"/>
                    </a:schemeClr>
                  </a:solidFill>
                  <a:latin typeface="汉仪夏日体W" panose="00020600040101010101" pitchFamily="18" charset="-122"/>
                  <a:ea typeface="汉仪夏日体W" panose="00020600040101010101" pitchFamily="18" charset="-122"/>
                </a:rPr>
                <a:t>PART04</a:t>
              </a:r>
              <a:endParaRPr lang="zh-CN" altLang="en-US" sz="2400" b="1" dirty="0">
                <a:solidFill>
                  <a:schemeClr val="tx1">
                    <a:lumMod val="85000"/>
                    <a:lumOff val="15000"/>
                  </a:schemeClr>
                </a:solidFill>
                <a:latin typeface="汉仪夏日体W" panose="00020600040101010101" pitchFamily="18" charset="-122"/>
                <a:ea typeface="汉仪夏日体W" panose="00020600040101010101" pitchFamily="18" charset="-122"/>
              </a:endParaRPr>
            </a:p>
          </p:txBody>
        </p:sp>
        <p:sp>
          <p:nvSpPr>
            <p:cNvPr id="14" name="文本框 13"/>
            <p:cNvSpPr txBox="1"/>
            <p:nvPr/>
          </p:nvSpPr>
          <p:spPr>
            <a:xfrm>
              <a:off x="7237206" y="4826492"/>
              <a:ext cx="1826142" cy="584775"/>
            </a:xfrm>
            <a:prstGeom prst="rect">
              <a:avLst/>
            </a:prstGeom>
            <a:noFill/>
          </p:spPr>
          <p:txBody>
            <a:bodyPr wrap="none" rtlCol="0">
              <a:spAutoFit/>
              <a:scene3d>
                <a:camera prst="orthographicFront"/>
                <a:lightRig rig="threePt" dir="t"/>
              </a:scene3d>
              <a:sp3d contourW="12700"/>
            </a:bodyPr>
            <a:lstStyle/>
            <a:p>
              <a:pPr algn="ctr"/>
              <a:r>
                <a:rPr lang="zh-CN" altLang="en-US" sz="3200" b="1" dirty="0">
                  <a:solidFill>
                    <a:schemeClr val="tx1">
                      <a:lumMod val="85000"/>
                      <a:lumOff val="15000"/>
                    </a:schemeClr>
                  </a:solidFill>
                  <a:latin typeface="汉仪夏日体W" panose="00020600040101010101" pitchFamily="18" charset="-122"/>
                  <a:ea typeface="汉仪夏日体W" panose="00020600040101010101" pitchFamily="18" charset="-122"/>
                </a:rPr>
                <a:t>文字添加</a:t>
              </a:r>
            </a:p>
          </p:txBody>
        </p:sp>
      </p:grpSp>
      <p:sp>
        <p:nvSpPr>
          <p:cNvPr id="15" name="文本框 14"/>
          <p:cNvSpPr txBox="1"/>
          <p:nvPr/>
        </p:nvSpPr>
        <p:spPr>
          <a:xfrm>
            <a:off x="4068131" y="468005"/>
            <a:ext cx="4084773" cy="923330"/>
          </a:xfrm>
          <a:prstGeom prst="rect">
            <a:avLst/>
          </a:prstGeom>
          <a:noFill/>
        </p:spPr>
        <p:txBody>
          <a:bodyPr wrap="none" rtlCol="0">
            <a:spAutoFit/>
            <a:scene3d>
              <a:camera prst="orthographicFront"/>
              <a:lightRig rig="threePt" dir="t"/>
            </a:scene3d>
            <a:sp3d contourW="12700"/>
          </a:bodyPr>
          <a:lstStyle/>
          <a:p>
            <a:pPr algn="ctr"/>
            <a:r>
              <a:rPr lang="en-US" altLang="zh-CN" sz="5400" b="1" dirty="0">
                <a:solidFill>
                  <a:srgbClr val="E94E1B"/>
                </a:solidFill>
                <a:latin typeface="汉仪夏日体W" panose="00020600040101010101" pitchFamily="18" charset="-122"/>
                <a:ea typeface="汉仪夏日体W" panose="00020600040101010101" pitchFamily="18" charset="-122"/>
              </a:rPr>
              <a:t>CONTENTS</a:t>
            </a:r>
            <a:endParaRPr lang="zh-CN" altLang="en-US" sz="5400" b="1" dirty="0">
              <a:solidFill>
                <a:srgbClr val="E94E1B"/>
              </a:solidFill>
              <a:latin typeface="汉仪夏日体W" panose="00020600040101010101" pitchFamily="18" charset="-122"/>
              <a:ea typeface="汉仪夏日体W" panose="00020600040101010101" pitchFamily="18" charset="-122"/>
            </a:endParaRPr>
          </a:p>
        </p:txBody>
      </p:sp>
    </p:spTree>
    <p:extLst>
      <p:ext uri="{BB962C8B-B14F-4D97-AF65-F5344CB8AC3E}">
        <p14:creationId xmlns:p14="http://schemas.microsoft.com/office/powerpoint/2010/main" val="2028962734"/>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1000" fill="hold"/>
                                        <p:tgtEl>
                                          <p:spTgt spid="16"/>
                                        </p:tgtEl>
                                        <p:attrNameLst>
                                          <p:attrName>ppt_w</p:attrName>
                                        </p:attrNameLst>
                                      </p:cBhvr>
                                      <p:tavLst>
                                        <p:tav tm="0">
                                          <p:val>
                                            <p:fltVal val="0"/>
                                          </p:val>
                                        </p:tav>
                                        <p:tav tm="100000">
                                          <p:val>
                                            <p:strVal val="#ppt_w"/>
                                          </p:val>
                                        </p:tav>
                                      </p:tavLst>
                                    </p:anim>
                                    <p:anim calcmode="lin" valueType="num">
                                      <p:cBhvr>
                                        <p:cTn id="21" dur="1000" fill="hold"/>
                                        <p:tgtEl>
                                          <p:spTgt spid="16"/>
                                        </p:tgtEl>
                                        <p:attrNameLst>
                                          <p:attrName>ppt_h</p:attrName>
                                        </p:attrNameLst>
                                      </p:cBhvr>
                                      <p:tavLst>
                                        <p:tav tm="0">
                                          <p:val>
                                            <p:fltVal val="0"/>
                                          </p:val>
                                        </p:tav>
                                        <p:tav tm="100000">
                                          <p:val>
                                            <p:strVal val="#ppt_h"/>
                                          </p:val>
                                        </p:tav>
                                      </p:tavLst>
                                    </p:anim>
                                    <p:anim calcmode="lin" valueType="num">
                                      <p:cBhvr>
                                        <p:cTn id="22" dur="1000" fill="hold"/>
                                        <p:tgtEl>
                                          <p:spTgt spid="16"/>
                                        </p:tgtEl>
                                        <p:attrNameLst>
                                          <p:attrName>style.rotation</p:attrName>
                                        </p:attrNameLst>
                                      </p:cBhvr>
                                      <p:tavLst>
                                        <p:tav tm="0">
                                          <p:val>
                                            <p:fltVal val="90"/>
                                          </p:val>
                                        </p:tav>
                                        <p:tav tm="100000">
                                          <p:val>
                                            <p:fltVal val="0"/>
                                          </p:val>
                                        </p:tav>
                                      </p:tavLst>
                                    </p:anim>
                                    <p:animEffect transition="in" filter="fade">
                                      <p:cBhvr>
                                        <p:cTn id="23" dur="1000"/>
                                        <p:tgtEl>
                                          <p:spTgt spid="16"/>
                                        </p:tgtEl>
                                      </p:cBhvr>
                                    </p:animEffect>
                                  </p:childTnLst>
                                </p:cTn>
                              </p:par>
                            </p:childTnLst>
                          </p:cTn>
                        </p:par>
                        <p:par>
                          <p:cTn id="24" fill="hold">
                            <p:stCondLst>
                              <p:cond delay="3000"/>
                            </p:stCondLst>
                            <p:childTnLst>
                              <p:par>
                                <p:cTn id="25" presetID="31"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fltVal val="0"/>
                                          </p:val>
                                        </p:tav>
                                        <p:tav tm="100000">
                                          <p:val>
                                            <p:strVal val="#ppt_w"/>
                                          </p:val>
                                        </p:tav>
                                      </p:tavLst>
                                    </p:anim>
                                    <p:anim calcmode="lin" valueType="num">
                                      <p:cBhvr>
                                        <p:cTn id="28" dur="1000" fill="hold"/>
                                        <p:tgtEl>
                                          <p:spTgt spid="18"/>
                                        </p:tgtEl>
                                        <p:attrNameLst>
                                          <p:attrName>ppt_h</p:attrName>
                                        </p:attrNameLst>
                                      </p:cBhvr>
                                      <p:tavLst>
                                        <p:tav tm="0">
                                          <p:val>
                                            <p:fltVal val="0"/>
                                          </p:val>
                                        </p:tav>
                                        <p:tav tm="100000">
                                          <p:val>
                                            <p:strVal val="#ppt_h"/>
                                          </p:val>
                                        </p:tav>
                                      </p:tavLst>
                                    </p:anim>
                                    <p:anim calcmode="lin" valueType="num">
                                      <p:cBhvr>
                                        <p:cTn id="29" dur="1000" fill="hold"/>
                                        <p:tgtEl>
                                          <p:spTgt spid="18"/>
                                        </p:tgtEl>
                                        <p:attrNameLst>
                                          <p:attrName>style.rotation</p:attrName>
                                        </p:attrNameLst>
                                      </p:cBhvr>
                                      <p:tavLst>
                                        <p:tav tm="0">
                                          <p:val>
                                            <p:fltVal val="90"/>
                                          </p:val>
                                        </p:tav>
                                        <p:tav tm="100000">
                                          <p:val>
                                            <p:fltVal val="0"/>
                                          </p:val>
                                        </p:tav>
                                      </p:tavLst>
                                    </p:anim>
                                    <p:animEffect transition="in" filter="fade">
                                      <p:cBhvr>
                                        <p:cTn id="30" dur="1000"/>
                                        <p:tgtEl>
                                          <p:spTgt spid="18"/>
                                        </p:tgtEl>
                                      </p:cBhvr>
                                    </p:animEffect>
                                  </p:childTnLst>
                                </p:cTn>
                              </p:par>
                            </p:childTnLst>
                          </p:cTn>
                        </p:par>
                        <p:par>
                          <p:cTn id="31" fill="hold">
                            <p:stCondLst>
                              <p:cond delay="4000"/>
                            </p:stCondLst>
                            <p:childTnLst>
                              <p:par>
                                <p:cTn id="32" presetID="31"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1000" fill="hold"/>
                                        <p:tgtEl>
                                          <p:spTgt spid="17"/>
                                        </p:tgtEl>
                                        <p:attrNameLst>
                                          <p:attrName>ppt_w</p:attrName>
                                        </p:attrNameLst>
                                      </p:cBhvr>
                                      <p:tavLst>
                                        <p:tav tm="0">
                                          <p:val>
                                            <p:fltVal val="0"/>
                                          </p:val>
                                        </p:tav>
                                        <p:tav tm="100000">
                                          <p:val>
                                            <p:strVal val="#ppt_w"/>
                                          </p:val>
                                        </p:tav>
                                      </p:tavLst>
                                    </p:anim>
                                    <p:anim calcmode="lin" valueType="num">
                                      <p:cBhvr>
                                        <p:cTn id="35" dur="1000" fill="hold"/>
                                        <p:tgtEl>
                                          <p:spTgt spid="17"/>
                                        </p:tgtEl>
                                        <p:attrNameLst>
                                          <p:attrName>ppt_h</p:attrName>
                                        </p:attrNameLst>
                                      </p:cBhvr>
                                      <p:tavLst>
                                        <p:tav tm="0">
                                          <p:val>
                                            <p:fltVal val="0"/>
                                          </p:val>
                                        </p:tav>
                                        <p:tav tm="100000">
                                          <p:val>
                                            <p:strVal val="#ppt_h"/>
                                          </p:val>
                                        </p:tav>
                                      </p:tavLst>
                                    </p:anim>
                                    <p:anim calcmode="lin" valueType="num">
                                      <p:cBhvr>
                                        <p:cTn id="36" dur="1000" fill="hold"/>
                                        <p:tgtEl>
                                          <p:spTgt spid="17"/>
                                        </p:tgtEl>
                                        <p:attrNameLst>
                                          <p:attrName>style.rotation</p:attrName>
                                        </p:attrNameLst>
                                      </p:cBhvr>
                                      <p:tavLst>
                                        <p:tav tm="0">
                                          <p:val>
                                            <p:fltVal val="90"/>
                                          </p:val>
                                        </p:tav>
                                        <p:tav tm="100000">
                                          <p:val>
                                            <p:fltVal val="0"/>
                                          </p:val>
                                        </p:tav>
                                      </p:tavLst>
                                    </p:anim>
                                    <p:animEffect transition="in" filter="fade">
                                      <p:cBhvr>
                                        <p:cTn id="3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3679" y="2836048"/>
            <a:ext cx="5724644" cy="923330"/>
          </a:xfrm>
          <a:prstGeom prst="rect">
            <a:avLst/>
          </a:prstGeom>
          <a:noFill/>
        </p:spPr>
        <p:txBody>
          <a:bodyPr wrap="none" rtlCol="0">
            <a:spAutoFit/>
            <a:scene3d>
              <a:camera prst="orthographicFront"/>
              <a:lightRig rig="threePt" dir="t"/>
            </a:scene3d>
            <a:sp3d contourW="12700"/>
          </a:bodyPr>
          <a:lstStyle/>
          <a:p>
            <a:pPr algn="ctr"/>
            <a:r>
              <a:rPr lang="zh-CN" altLang="en-US" sz="5400" b="1" dirty="0">
                <a:solidFill>
                  <a:schemeClr val="tx1">
                    <a:lumMod val="75000"/>
                    <a:lumOff val="25000"/>
                  </a:schemeClr>
                </a:solidFill>
                <a:latin typeface="汉仪夏日体W" panose="00020600040101010101" pitchFamily="18" charset="-122"/>
                <a:ea typeface="汉仪夏日体W" panose="00020600040101010101" pitchFamily="18" charset="-122"/>
              </a:rPr>
              <a:t>标题文字添加此处</a:t>
            </a:r>
          </a:p>
        </p:txBody>
      </p:sp>
      <p:sp>
        <p:nvSpPr>
          <p:cNvPr id="3" name="文本框 2"/>
          <p:cNvSpPr txBox="1"/>
          <p:nvPr/>
        </p:nvSpPr>
        <p:spPr>
          <a:xfrm>
            <a:off x="3628373" y="4015124"/>
            <a:ext cx="4935255" cy="479106"/>
          </a:xfrm>
          <a:prstGeom prst="rect">
            <a:avLst/>
          </a:prstGeom>
          <a:noFill/>
        </p:spPr>
        <p:txBody>
          <a:bodyPr wrap="square" rtlCol="0">
            <a:spAutoFit/>
          </a:bodyPr>
          <a:lstStyle/>
          <a:p>
            <a:pPr algn="ct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 or print the presentation and make it into a film to be used in a wider field</a:t>
            </a:r>
          </a:p>
        </p:txBody>
      </p:sp>
      <p:sp>
        <p:nvSpPr>
          <p:cNvPr id="4" name="文本框 3"/>
          <p:cNvSpPr txBox="1"/>
          <p:nvPr/>
        </p:nvSpPr>
        <p:spPr>
          <a:xfrm>
            <a:off x="4887175" y="1971418"/>
            <a:ext cx="2417650" cy="707886"/>
          </a:xfrm>
          <a:prstGeom prst="rect">
            <a:avLst/>
          </a:prstGeom>
          <a:noFill/>
        </p:spPr>
        <p:txBody>
          <a:bodyPr wrap="none" rtlCol="0">
            <a:spAutoFit/>
            <a:scene3d>
              <a:camera prst="orthographicFront"/>
              <a:lightRig rig="threePt" dir="t"/>
            </a:scene3d>
            <a:sp3d contourW="12700"/>
          </a:bodyPr>
          <a:lstStyle/>
          <a:p>
            <a:pPr algn="ctr"/>
            <a:r>
              <a:rPr lang="en-US" altLang="zh-CN" sz="4000" b="1" dirty="0">
                <a:solidFill>
                  <a:srgbClr val="E94E1B"/>
                </a:solidFill>
                <a:latin typeface="汉仪夏日体W" panose="00020600040101010101" pitchFamily="18" charset="-122"/>
                <a:ea typeface="汉仪夏日体W" panose="00020600040101010101" pitchFamily="18" charset="-122"/>
              </a:rPr>
              <a:t>PART 01</a:t>
            </a:r>
            <a:endParaRPr lang="zh-CN" altLang="en-US" sz="4000" b="1" dirty="0">
              <a:solidFill>
                <a:srgbClr val="E94E1B"/>
              </a:solidFill>
              <a:latin typeface="汉仪夏日体W" panose="00020600040101010101" pitchFamily="18" charset="-122"/>
              <a:ea typeface="汉仪夏日体W" panose="00020600040101010101" pitchFamily="18" charset="-122"/>
            </a:endParaRPr>
          </a:p>
        </p:txBody>
      </p:sp>
      <p:pic>
        <p:nvPicPr>
          <p:cNvPr id="5" name="图片 4"/>
          <p:cNvPicPr>
            <a:picLocks noChangeAspect="1"/>
          </p:cNvPicPr>
          <p:nvPr/>
        </p:nvPicPr>
        <p:blipFill rotWithShape="1">
          <a:blip r:embed="rId3"/>
          <a:srcRect r="50000"/>
          <a:stretch/>
        </p:blipFill>
        <p:spPr>
          <a:xfrm>
            <a:off x="9802109" y="898639"/>
            <a:ext cx="2389891" cy="5170601"/>
          </a:xfrm>
          <a:prstGeom prst="rect">
            <a:avLst/>
          </a:prstGeom>
        </p:spPr>
      </p:pic>
      <p:pic>
        <p:nvPicPr>
          <p:cNvPr id="6" name="图片 5"/>
          <p:cNvPicPr>
            <a:picLocks noChangeAspect="1"/>
          </p:cNvPicPr>
          <p:nvPr/>
        </p:nvPicPr>
        <p:blipFill rotWithShape="1">
          <a:blip r:embed="rId3"/>
          <a:srcRect l="50452"/>
          <a:stretch/>
        </p:blipFill>
        <p:spPr>
          <a:xfrm>
            <a:off x="0" y="898639"/>
            <a:ext cx="2368280" cy="5170601"/>
          </a:xfrm>
          <a:prstGeom prst="rect">
            <a:avLst/>
          </a:prstGeom>
        </p:spPr>
      </p:pic>
    </p:spTree>
    <p:extLst>
      <p:ext uri="{BB962C8B-B14F-4D97-AF65-F5344CB8AC3E}">
        <p14:creationId xmlns:p14="http://schemas.microsoft.com/office/powerpoint/2010/main" val="46189452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par>
                          <p:cTn id="25" fill="hold">
                            <p:stCondLst>
                              <p:cond delay="2000"/>
                            </p:stCondLst>
                            <p:childTnLst>
                              <p:par>
                                <p:cTn id="26" presetID="14" presetClass="entr" presetSubtype="1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randombar(horizontal)">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062266" y="2765706"/>
            <a:ext cx="1870237" cy="2847413"/>
          </a:xfrm>
          <a:prstGeom prst="rect">
            <a:avLst/>
          </a:prstGeom>
        </p:spPr>
      </p:pic>
      <p:pic>
        <p:nvPicPr>
          <p:cNvPr id="3" name="图片 2"/>
          <p:cNvPicPr>
            <a:picLocks noChangeAspect="1"/>
          </p:cNvPicPr>
          <p:nvPr/>
        </p:nvPicPr>
        <p:blipFill>
          <a:blip r:embed="rId4"/>
          <a:stretch>
            <a:fillRect/>
          </a:stretch>
        </p:blipFill>
        <p:spPr>
          <a:xfrm>
            <a:off x="3481365" y="5104157"/>
            <a:ext cx="875869" cy="838200"/>
          </a:xfrm>
          <a:prstGeom prst="rect">
            <a:avLst/>
          </a:prstGeom>
        </p:spPr>
      </p:pic>
      <p:grpSp>
        <p:nvGrpSpPr>
          <p:cNvPr id="5" name="组合 4"/>
          <p:cNvGrpSpPr/>
          <p:nvPr/>
        </p:nvGrpSpPr>
        <p:grpSpPr>
          <a:xfrm>
            <a:off x="6524347" y="5110925"/>
            <a:ext cx="4534178" cy="1004388"/>
            <a:chOff x="1478087" y="4745821"/>
            <a:chExt cx="4534178" cy="1004388"/>
          </a:xfrm>
        </p:grpSpPr>
        <p:sp>
          <p:nvSpPr>
            <p:cNvPr id="6" name="矩形 5"/>
            <p:cNvSpPr/>
            <p:nvPr/>
          </p:nvSpPr>
          <p:spPr>
            <a:xfrm>
              <a:off x="1478087" y="5140811"/>
              <a:ext cx="4534178" cy="609398"/>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7" name="矩形 6"/>
            <p:cNvSpPr/>
            <p:nvPr/>
          </p:nvSpPr>
          <p:spPr>
            <a:xfrm>
              <a:off x="3783839" y="4745821"/>
              <a:ext cx="2228426" cy="433452"/>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8" name="组合 7"/>
          <p:cNvGrpSpPr/>
          <p:nvPr/>
        </p:nvGrpSpPr>
        <p:grpSpPr>
          <a:xfrm>
            <a:off x="464573" y="261259"/>
            <a:ext cx="6054641" cy="978126"/>
            <a:chOff x="464573" y="261259"/>
            <a:chExt cx="6054641" cy="978126"/>
          </a:xfrm>
        </p:grpSpPr>
        <p:pic>
          <p:nvPicPr>
            <p:cNvPr id="9" name="图片 8"/>
            <p:cNvPicPr>
              <a:picLocks noChangeAspect="1"/>
            </p:cNvPicPr>
            <p:nvPr/>
          </p:nvPicPr>
          <p:blipFill>
            <a:blip r:embed="rId5"/>
            <a:stretch>
              <a:fillRect/>
            </a:stretch>
          </p:blipFill>
          <p:spPr>
            <a:xfrm>
              <a:off x="464573" y="261259"/>
              <a:ext cx="904194" cy="978126"/>
            </a:xfrm>
            <a:prstGeom prst="rect">
              <a:avLst/>
            </a:prstGeom>
          </p:spPr>
        </p:pic>
        <p:sp>
          <p:nvSpPr>
            <p:cNvPr id="10" name="文本框 9"/>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11" name="文本框 10"/>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pic>
        <p:nvPicPr>
          <p:cNvPr id="13" name="图片占位符 12"/>
          <p:cNvPicPr>
            <a:picLocks noGrp="1" noChangeAspect="1"/>
          </p:cNvPicPr>
          <p:nvPr>
            <p:ph type="pic" sz="quarter" idx="10"/>
          </p:nvPr>
        </p:nvPicPr>
        <p:blipFill>
          <a:blip r:embed="rId6">
            <a:extLst>
              <a:ext uri="{28A0092B-C50C-407E-A947-70E740481C1C}">
                <a14:useLocalDpi xmlns:a14="http://schemas.microsoft.com/office/drawing/2010/main" val="0"/>
              </a:ext>
            </a:extLst>
          </a:blip>
          <a:srcRect t="1708" b="1708"/>
          <a:stretch>
            <a:fillRect/>
          </a:stretch>
        </p:blipFill>
        <p:spPr/>
      </p:pic>
    </p:spTree>
    <p:extLst>
      <p:ext uri="{BB962C8B-B14F-4D97-AF65-F5344CB8AC3E}">
        <p14:creationId xmlns:p14="http://schemas.microsoft.com/office/powerpoint/2010/main" val="918003365"/>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childTnLst>
                          </p:cTn>
                        </p:par>
                        <p:par>
                          <p:cTn id="21" fill="hold">
                            <p:stCondLst>
                              <p:cond delay="1500"/>
                            </p:stCondLst>
                            <p:childTnLst>
                              <p:par>
                                <p:cTn id="22" presetID="22" presetClass="entr" presetSubtype="2"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right)">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H="1" flipV="1">
            <a:off x="4515764" y="3510240"/>
            <a:ext cx="3061442" cy="2467654"/>
          </a:xfrm>
          <a:prstGeom prst="rect">
            <a:avLst/>
          </a:prstGeom>
        </p:spPr>
      </p:pic>
      <p:pic>
        <p:nvPicPr>
          <p:cNvPr id="25" name="图片 24"/>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H="1" flipV="1">
            <a:off x="1248957" y="3510240"/>
            <a:ext cx="3061442" cy="2467654"/>
          </a:xfrm>
          <a:prstGeom prst="rect">
            <a:avLst/>
          </a:prstGeom>
        </p:spPr>
      </p:pic>
      <p:pic>
        <p:nvPicPr>
          <p:cNvPr id="17" name="图片 16"/>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flipH="1" flipV="1">
            <a:off x="7807231" y="3510240"/>
            <a:ext cx="3061442" cy="2467654"/>
          </a:xfrm>
          <a:prstGeom prst="rect">
            <a:avLst/>
          </a:prstGeom>
        </p:spPr>
      </p:pic>
      <p:grpSp>
        <p:nvGrpSpPr>
          <p:cNvPr id="6" name="组合 5"/>
          <p:cNvGrpSpPr/>
          <p:nvPr/>
        </p:nvGrpSpPr>
        <p:grpSpPr>
          <a:xfrm>
            <a:off x="1513566" y="2000250"/>
            <a:ext cx="2629456" cy="3598696"/>
            <a:chOff x="1646916" y="2000250"/>
            <a:chExt cx="2629456" cy="3598696"/>
          </a:xfrm>
        </p:grpSpPr>
        <p:pic>
          <p:nvPicPr>
            <p:cNvPr id="2" name="图片 1"/>
            <p:cNvPicPr>
              <a:picLocks noChangeAspect="1"/>
            </p:cNvPicPr>
            <p:nvPr/>
          </p:nvPicPr>
          <p:blipFill>
            <a:blip r:embed="rId5"/>
            <a:stretch>
              <a:fillRect/>
            </a:stretch>
          </p:blipFill>
          <p:spPr>
            <a:xfrm>
              <a:off x="2191387" y="2000250"/>
              <a:ext cx="1540514" cy="2281084"/>
            </a:xfrm>
            <a:prstGeom prst="rect">
              <a:avLst/>
            </a:prstGeom>
          </p:spPr>
        </p:pic>
        <p:grpSp>
          <p:nvGrpSpPr>
            <p:cNvPr id="3" name="组合 2"/>
            <p:cNvGrpSpPr/>
            <p:nvPr/>
          </p:nvGrpSpPr>
          <p:grpSpPr>
            <a:xfrm>
              <a:off x="1646916" y="4336026"/>
              <a:ext cx="2629456" cy="1262920"/>
              <a:chOff x="1478087" y="4745821"/>
              <a:chExt cx="2629456" cy="1262920"/>
            </a:xfrm>
          </p:grpSpPr>
          <p:sp>
            <p:nvSpPr>
              <p:cNvPr id="4" name="矩形 3"/>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5" name="矩形 4"/>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7" name="组合 6"/>
          <p:cNvGrpSpPr/>
          <p:nvPr/>
        </p:nvGrpSpPr>
        <p:grpSpPr>
          <a:xfrm>
            <a:off x="4790166" y="2000250"/>
            <a:ext cx="2629456" cy="3598696"/>
            <a:chOff x="1646916" y="2000250"/>
            <a:chExt cx="2629456" cy="3598696"/>
          </a:xfrm>
        </p:grpSpPr>
        <p:pic>
          <p:nvPicPr>
            <p:cNvPr id="8" name="图片 7"/>
            <p:cNvPicPr>
              <a:picLocks noChangeAspect="1"/>
            </p:cNvPicPr>
            <p:nvPr/>
          </p:nvPicPr>
          <p:blipFill>
            <a:blip r:embed="rId5"/>
            <a:stretch>
              <a:fillRect/>
            </a:stretch>
          </p:blipFill>
          <p:spPr>
            <a:xfrm>
              <a:off x="2191387" y="2000250"/>
              <a:ext cx="1540514" cy="2281084"/>
            </a:xfrm>
            <a:prstGeom prst="rect">
              <a:avLst/>
            </a:prstGeom>
          </p:spPr>
        </p:pic>
        <p:grpSp>
          <p:nvGrpSpPr>
            <p:cNvPr id="9" name="组合 8"/>
            <p:cNvGrpSpPr/>
            <p:nvPr/>
          </p:nvGrpSpPr>
          <p:grpSpPr>
            <a:xfrm>
              <a:off x="1646916" y="4336026"/>
              <a:ext cx="2629456" cy="1262920"/>
              <a:chOff x="1478087" y="4745821"/>
              <a:chExt cx="2629456" cy="1262920"/>
            </a:xfrm>
          </p:grpSpPr>
          <p:sp>
            <p:nvSpPr>
              <p:cNvPr id="10" name="矩形 9"/>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11" name="矩形 10"/>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12" name="组合 11"/>
          <p:cNvGrpSpPr/>
          <p:nvPr/>
        </p:nvGrpSpPr>
        <p:grpSpPr>
          <a:xfrm>
            <a:off x="8066766" y="2000250"/>
            <a:ext cx="2629456" cy="3598696"/>
            <a:chOff x="1646916" y="2000250"/>
            <a:chExt cx="2629456" cy="3598696"/>
          </a:xfrm>
        </p:grpSpPr>
        <p:pic>
          <p:nvPicPr>
            <p:cNvPr id="13" name="图片 12"/>
            <p:cNvPicPr>
              <a:picLocks noChangeAspect="1"/>
            </p:cNvPicPr>
            <p:nvPr/>
          </p:nvPicPr>
          <p:blipFill>
            <a:blip r:embed="rId5"/>
            <a:stretch>
              <a:fillRect/>
            </a:stretch>
          </p:blipFill>
          <p:spPr>
            <a:xfrm>
              <a:off x="2191387" y="2000250"/>
              <a:ext cx="1540514" cy="2281084"/>
            </a:xfrm>
            <a:prstGeom prst="rect">
              <a:avLst/>
            </a:prstGeom>
          </p:spPr>
        </p:pic>
        <p:grpSp>
          <p:nvGrpSpPr>
            <p:cNvPr id="14" name="组合 13"/>
            <p:cNvGrpSpPr/>
            <p:nvPr/>
          </p:nvGrpSpPr>
          <p:grpSpPr>
            <a:xfrm>
              <a:off x="1646916" y="4336026"/>
              <a:ext cx="2629456" cy="1262920"/>
              <a:chOff x="1478087" y="4745821"/>
              <a:chExt cx="2629456" cy="1262920"/>
            </a:xfrm>
          </p:grpSpPr>
          <p:sp>
            <p:nvSpPr>
              <p:cNvPr id="15" name="矩形 14"/>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16" name="矩形 15"/>
              <p:cNvSpPr/>
              <p:nvPr/>
            </p:nvSpPr>
            <p:spPr>
              <a:xfrm>
                <a:off x="1678602" y="4745821"/>
                <a:ext cx="2228426" cy="461665"/>
              </a:xfrm>
              <a:prstGeom prst="rect">
                <a:avLst/>
              </a:prstGeom>
            </p:spPr>
            <p:txBody>
              <a:bodyPr wrap="square">
                <a:spAutoFit/>
                <a:scene3d>
                  <a:camera prst="orthographicFront"/>
                  <a:lightRig rig="threePt" dir="t"/>
                </a:scene3d>
                <a:sp3d contourW="6350"/>
              </a:bodyPr>
              <a:lstStyle/>
              <a:p>
                <a:pPr algn="ct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grpSp>
        <p:nvGrpSpPr>
          <p:cNvPr id="20" name="组合 19"/>
          <p:cNvGrpSpPr/>
          <p:nvPr/>
        </p:nvGrpSpPr>
        <p:grpSpPr>
          <a:xfrm>
            <a:off x="464573" y="261259"/>
            <a:ext cx="6054641" cy="978126"/>
            <a:chOff x="464573" y="261259"/>
            <a:chExt cx="6054641" cy="978126"/>
          </a:xfrm>
        </p:grpSpPr>
        <p:pic>
          <p:nvPicPr>
            <p:cNvPr id="21" name="图片 20"/>
            <p:cNvPicPr>
              <a:picLocks noChangeAspect="1"/>
            </p:cNvPicPr>
            <p:nvPr/>
          </p:nvPicPr>
          <p:blipFill>
            <a:blip r:embed="rId6"/>
            <a:stretch>
              <a:fillRect/>
            </a:stretch>
          </p:blipFill>
          <p:spPr>
            <a:xfrm>
              <a:off x="464573" y="261259"/>
              <a:ext cx="904194" cy="978126"/>
            </a:xfrm>
            <a:prstGeom prst="rect">
              <a:avLst/>
            </a:prstGeom>
          </p:spPr>
        </p:pic>
        <p:sp>
          <p:nvSpPr>
            <p:cNvPr id="22" name="文本框 21"/>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23" name="文本框 22"/>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spTree>
    <p:extLst>
      <p:ext uri="{BB962C8B-B14F-4D97-AF65-F5344CB8AC3E}">
        <p14:creationId xmlns:p14="http://schemas.microsoft.com/office/powerpoint/2010/main" val="1225296182"/>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1000"/>
                                        <p:tgtEl>
                                          <p:spTgt spid="24"/>
                                        </p:tgtEl>
                                      </p:cBhvr>
                                    </p:animEffect>
                                    <p:anim calcmode="lin" valueType="num">
                                      <p:cBhvr>
                                        <p:cTn id="19" dur="1000" fill="hold"/>
                                        <p:tgtEl>
                                          <p:spTgt spid="24"/>
                                        </p:tgtEl>
                                        <p:attrNameLst>
                                          <p:attrName>ppt_x</p:attrName>
                                        </p:attrNameLst>
                                      </p:cBhvr>
                                      <p:tavLst>
                                        <p:tav tm="0">
                                          <p:val>
                                            <p:strVal val="#ppt_x"/>
                                          </p:val>
                                        </p:tav>
                                        <p:tav tm="100000">
                                          <p:val>
                                            <p:strVal val="#ppt_x"/>
                                          </p:val>
                                        </p:tav>
                                      </p:tavLst>
                                    </p:anim>
                                    <p:anim calcmode="lin" valueType="num">
                                      <p:cBhvr>
                                        <p:cTn id="20" dur="1000" fill="hold"/>
                                        <p:tgtEl>
                                          <p:spTgt spid="24"/>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565729" y="1915593"/>
            <a:ext cx="2351313" cy="3747539"/>
          </a:xfrm>
          <a:prstGeom prst="rect">
            <a:avLst/>
          </a:prstGeom>
        </p:spPr>
      </p:pic>
      <p:grpSp>
        <p:nvGrpSpPr>
          <p:cNvPr id="3" name="组合 2"/>
          <p:cNvGrpSpPr/>
          <p:nvPr/>
        </p:nvGrpSpPr>
        <p:grpSpPr>
          <a:xfrm>
            <a:off x="4371066" y="2397503"/>
            <a:ext cx="2629456" cy="1262920"/>
            <a:chOff x="1478087" y="4745821"/>
            <a:chExt cx="2629456" cy="1262920"/>
          </a:xfrm>
        </p:grpSpPr>
        <p:sp>
          <p:nvSpPr>
            <p:cNvPr id="4" name="矩形 3"/>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5" name="矩形 4"/>
            <p:cNvSpPr/>
            <p:nvPr/>
          </p:nvSpPr>
          <p:spPr>
            <a:xfrm>
              <a:off x="1478087" y="4745821"/>
              <a:ext cx="2228426" cy="433452"/>
            </a:xfrm>
            <a:prstGeom prst="rect">
              <a:avLst/>
            </a:prstGeom>
          </p:spPr>
          <p:txBody>
            <a:bodyPr wrap="square">
              <a:spAutoFit/>
              <a:scene3d>
                <a:camera prst="orthographicFront"/>
                <a:lightRig rig="threePt" dir="t"/>
              </a:scene3d>
              <a:sp3d contourW="6350"/>
            </a:bodyPr>
            <a:lstStyle/>
            <a:p>
              <a:pP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6" name="组合 5"/>
          <p:cNvGrpSpPr/>
          <p:nvPr/>
        </p:nvGrpSpPr>
        <p:grpSpPr>
          <a:xfrm>
            <a:off x="4371066" y="4169153"/>
            <a:ext cx="2629456" cy="1262920"/>
            <a:chOff x="1478087" y="4745821"/>
            <a:chExt cx="2629456" cy="1262920"/>
          </a:xfrm>
        </p:grpSpPr>
        <p:sp>
          <p:nvSpPr>
            <p:cNvPr id="7" name="矩形 6"/>
            <p:cNvSpPr/>
            <p:nvPr/>
          </p:nvSpPr>
          <p:spPr>
            <a:xfrm>
              <a:off x="1478087" y="5140811"/>
              <a:ext cx="2629456" cy="867930"/>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8" name="矩形 7"/>
            <p:cNvSpPr/>
            <p:nvPr/>
          </p:nvSpPr>
          <p:spPr>
            <a:xfrm>
              <a:off x="1478087" y="4745821"/>
              <a:ext cx="2228426" cy="433452"/>
            </a:xfrm>
            <a:prstGeom prst="rect">
              <a:avLst/>
            </a:prstGeom>
          </p:spPr>
          <p:txBody>
            <a:bodyPr wrap="square">
              <a:spAutoFit/>
              <a:scene3d>
                <a:camera prst="orthographicFront"/>
                <a:lightRig rig="threePt" dir="t"/>
              </a:scene3d>
              <a:sp3d contourW="6350"/>
            </a:bodyPr>
            <a:lstStyle/>
            <a:p>
              <a:pP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11" name="组合 10"/>
          <p:cNvGrpSpPr/>
          <p:nvPr/>
        </p:nvGrpSpPr>
        <p:grpSpPr>
          <a:xfrm>
            <a:off x="464573" y="261259"/>
            <a:ext cx="6054641" cy="978126"/>
            <a:chOff x="464573" y="261259"/>
            <a:chExt cx="6054641" cy="978126"/>
          </a:xfrm>
        </p:grpSpPr>
        <p:pic>
          <p:nvPicPr>
            <p:cNvPr id="12" name="图片 11"/>
            <p:cNvPicPr>
              <a:picLocks noChangeAspect="1"/>
            </p:cNvPicPr>
            <p:nvPr/>
          </p:nvPicPr>
          <p:blipFill>
            <a:blip r:embed="rId4"/>
            <a:stretch>
              <a:fillRect/>
            </a:stretch>
          </p:blipFill>
          <p:spPr>
            <a:xfrm>
              <a:off x="464573" y="261259"/>
              <a:ext cx="904194" cy="978126"/>
            </a:xfrm>
            <a:prstGeom prst="rect">
              <a:avLst/>
            </a:prstGeom>
          </p:spPr>
        </p:pic>
        <p:sp>
          <p:nvSpPr>
            <p:cNvPr id="13" name="文本框 12"/>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14" name="文本框 13"/>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pic>
        <p:nvPicPr>
          <p:cNvPr id="17" name="图片占位符 16"/>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t="16141" b="16141"/>
          <a:stretch>
            <a:fillRect/>
          </a:stretch>
        </p:blipFill>
        <p:spPr/>
      </p:pic>
      <p:pic>
        <p:nvPicPr>
          <p:cNvPr id="18" name="图片占位符 17"/>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t="15189" b="15189"/>
          <a:stretch>
            <a:fillRect/>
          </a:stretch>
        </p:blipFill>
        <p:spPr/>
      </p:pic>
    </p:spTree>
    <p:extLst>
      <p:ext uri="{BB962C8B-B14F-4D97-AF65-F5344CB8AC3E}">
        <p14:creationId xmlns:p14="http://schemas.microsoft.com/office/powerpoint/2010/main" val="298594768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randombar(horizontal)">
                                      <p:cBhvr>
                                        <p:cTn id="24" dur="500"/>
                                        <p:tgtEl>
                                          <p:spTgt spid="3"/>
                                        </p:tgtEl>
                                      </p:cBhvr>
                                    </p:animEffect>
                                  </p:childTnLst>
                                </p:cTn>
                              </p:par>
                              <p:par>
                                <p:cTn id="25" presetID="14" presetClass="entr" presetSubtype="1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8010525" y="1757075"/>
            <a:ext cx="3204498" cy="3683576"/>
          </a:xfrm>
          <a:prstGeom prst="rect">
            <a:avLst/>
          </a:prstGeom>
        </p:spPr>
      </p:pic>
      <p:grpSp>
        <p:nvGrpSpPr>
          <p:cNvPr id="3" name="组合 2"/>
          <p:cNvGrpSpPr/>
          <p:nvPr/>
        </p:nvGrpSpPr>
        <p:grpSpPr>
          <a:xfrm>
            <a:off x="3676650" y="2378981"/>
            <a:ext cx="3781072" cy="1004388"/>
            <a:chOff x="326471" y="4745821"/>
            <a:chExt cx="3781072" cy="1004388"/>
          </a:xfrm>
        </p:grpSpPr>
        <p:sp>
          <p:nvSpPr>
            <p:cNvPr id="4" name="矩形 3"/>
            <p:cNvSpPr/>
            <p:nvPr/>
          </p:nvSpPr>
          <p:spPr>
            <a:xfrm>
              <a:off x="326471" y="5140811"/>
              <a:ext cx="3781072" cy="609398"/>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5" name="矩形 4"/>
            <p:cNvSpPr/>
            <p:nvPr/>
          </p:nvSpPr>
          <p:spPr>
            <a:xfrm>
              <a:off x="1879117" y="4745821"/>
              <a:ext cx="2228426" cy="433452"/>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6" name="组合 5"/>
          <p:cNvGrpSpPr/>
          <p:nvPr/>
        </p:nvGrpSpPr>
        <p:grpSpPr>
          <a:xfrm>
            <a:off x="3676650" y="3731531"/>
            <a:ext cx="3781072" cy="1004388"/>
            <a:chOff x="326471" y="4745821"/>
            <a:chExt cx="3781072" cy="1004388"/>
          </a:xfrm>
        </p:grpSpPr>
        <p:sp>
          <p:nvSpPr>
            <p:cNvPr id="7" name="矩形 6"/>
            <p:cNvSpPr/>
            <p:nvPr/>
          </p:nvSpPr>
          <p:spPr>
            <a:xfrm>
              <a:off x="326471" y="5140811"/>
              <a:ext cx="3781072" cy="609398"/>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8" name="矩形 7"/>
            <p:cNvSpPr/>
            <p:nvPr/>
          </p:nvSpPr>
          <p:spPr>
            <a:xfrm>
              <a:off x="1879117" y="4745821"/>
              <a:ext cx="2228426" cy="433452"/>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12" name="组合 11"/>
          <p:cNvGrpSpPr/>
          <p:nvPr/>
        </p:nvGrpSpPr>
        <p:grpSpPr>
          <a:xfrm>
            <a:off x="464573" y="261259"/>
            <a:ext cx="6054641" cy="978126"/>
            <a:chOff x="464573" y="261259"/>
            <a:chExt cx="6054641" cy="978126"/>
          </a:xfrm>
        </p:grpSpPr>
        <p:pic>
          <p:nvPicPr>
            <p:cNvPr id="13" name="图片 12"/>
            <p:cNvPicPr>
              <a:picLocks noChangeAspect="1"/>
            </p:cNvPicPr>
            <p:nvPr/>
          </p:nvPicPr>
          <p:blipFill>
            <a:blip r:embed="rId4"/>
            <a:stretch>
              <a:fillRect/>
            </a:stretch>
          </p:blipFill>
          <p:spPr>
            <a:xfrm>
              <a:off x="464573" y="261259"/>
              <a:ext cx="904194" cy="978126"/>
            </a:xfrm>
            <a:prstGeom prst="rect">
              <a:avLst/>
            </a:prstGeom>
          </p:spPr>
        </p:pic>
        <p:sp>
          <p:nvSpPr>
            <p:cNvPr id="14" name="文本框 13"/>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15" name="文本框 14"/>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pic>
        <p:nvPicPr>
          <p:cNvPr id="19" name="图片占位符 18"/>
          <p:cNvPicPr>
            <a:picLocks noGrp="1" noChangeAspect="1"/>
          </p:cNvPicPr>
          <p:nvPr>
            <p:ph type="pic" sz="quarter" idx="10"/>
          </p:nvPr>
        </p:nvPicPr>
        <p:blipFill>
          <a:blip r:embed="rId5" cstate="print">
            <a:extLst>
              <a:ext uri="{28A0092B-C50C-407E-A947-70E740481C1C}">
                <a14:useLocalDpi xmlns:a14="http://schemas.microsoft.com/office/drawing/2010/main" val="0"/>
              </a:ext>
            </a:extLst>
          </a:blip>
          <a:srcRect l="6697" r="6697"/>
          <a:stretch>
            <a:fillRect/>
          </a:stretch>
        </p:blipFill>
        <p:spPr/>
      </p:pic>
      <p:pic>
        <p:nvPicPr>
          <p:cNvPr id="20" name="图片占位符 19"/>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l="12532" r="12532"/>
          <a:stretch>
            <a:fillRect/>
          </a:stretch>
        </p:blipFill>
        <p:spPr/>
      </p:pic>
      <p:pic>
        <p:nvPicPr>
          <p:cNvPr id="21" name="图片占位符 20"/>
          <p:cNvPicPr>
            <a:picLocks noGrp="1" noChangeAspect="1"/>
          </p:cNvPicPr>
          <p:nvPr>
            <p:ph type="pic" sz="quarter" idx="12"/>
          </p:nvPr>
        </p:nvPicPr>
        <p:blipFill>
          <a:blip r:embed="rId7" cstate="print">
            <a:extLst>
              <a:ext uri="{28A0092B-C50C-407E-A947-70E740481C1C}">
                <a14:useLocalDpi xmlns:a14="http://schemas.microsoft.com/office/drawing/2010/main" val="0"/>
              </a:ext>
            </a:extLst>
          </a:blip>
          <a:srcRect l="4831" r="4831"/>
          <a:stretch>
            <a:fillRect/>
          </a:stretch>
        </p:blipFill>
        <p:spPr/>
      </p:pic>
    </p:spTree>
    <p:extLst>
      <p:ext uri="{BB962C8B-B14F-4D97-AF65-F5344CB8AC3E}">
        <p14:creationId xmlns:p14="http://schemas.microsoft.com/office/powerpoint/2010/main" val="2760225560"/>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0-#ppt_w/2"/>
                                          </p:val>
                                        </p:tav>
                                        <p:tav tm="100000">
                                          <p:val>
                                            <p:strVal val="#ppt_x"/>
                                          </p:val>
                                        </p:tav>
                                      </p:tavLst>
                                    </p:anim>
                                    <p:anim calcmode="lin" valueType="num">
                                      <p:cBhvr additive="base">
                                        <p:cTn id="15" dur="500" fill="hold"/>
                                        <p:tgtEl>
                                          <p:spTgt spid="3"/>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par>
                                <p:cTn id="26" presetID="53" presetClass="entr" presetSubtype="16"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par>
                                <p:cTn id="31" presetID="53" presetClass="entr" presetSubtype="16" fill="hold" nodeType="with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4902214" y="2505076"/>
            <a:ext cx="2349472" cy="2579956"/>
          </a:xfrm>
          <a:prstGeom prst="rect">
            <a:avLst/>
          </a:prstGeom>
        </p:spPr>
      </p:pic>
      <p:grpSp>
        <p:nvGrpSpPr>
          <p:cNvPr id="3" name="组合 2"/>
          <p:cNvGrpSpPr/>
          <p:nvPr/>
        </p:nvGrpSpPr>
        <p:grpSpPr>
          <a:xfrm>
            <a:off x="7401186" y="2236858"/>
            <a:ext cx="3808116" cy="1004388"/>
            <a:chOff x="1478087" y="4745821"/>
            <a:chExt cx="3808116" cy="1004388"/>
          </a:xfrm>
        </p:grpSpPr>
        <p:sp>
          <p:nvSpPr>
            <p:cNvPr id="4" name="矩形 3"/>
            <p:cNvSpPr/>
            <p:nvPr/>
          </p:nvSpPr>
          <p:spPr>
            <a:xfrm>
              <a:off x="1478087" y="5140811"/>
              <a:ext cx="3808116"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5" name="矩形 4"/>
            <p:cNvSpPr/>
            <p:nvPr/>
          </p:nvSpPr>
          <p:spPr>
            <a:xfrm>
              <a:off x="1478087" y="4745821"/>
              <a:ext cx="2228426" cy="433452"/>
            </a:xfrm>
            <a:prstGeom prst="rect">
              <a:avLst/>
            </a:prstGeom>
          </p:spPr>
          <p:txBody>
            <a:bodyPr wrap="square">
              <a:spAutoFit/>
              <a:scene3d>
                <a:camera prst="orthographicFront"/>
                <a:lightRig rig="threePt" dir="t"/>
              </a:scene3d>
              <a:sp3d contourW="6350"/>
            </a:bodyPr>
            <a:lstStyle/>
            <a:p>
              <a:pP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6" name="组合 5"/>
          <p:cNvGrpSpPr/>
          <p:nvPr/>
        </p:nvGrpSpPr>
        <p:grpSpPr>
          <a:xfrm>
            <a:off x="7401186" y="4360933"/>
            <a:ext cx="3808116" cy="1004388"/>
            <a:chOff x="1478087" y="4745821"/>
            <a:chExt cx="3808116" cy="1004388"/>
          </a:xfrm>
        </p:grpSpPr>
        <p:sp>
          <p:nvSpPr>
            <p:cNvPr id="7" name="矩形 6"/>
            <p:cNvSpPr/>
            <p:nvPr/>
          </p:nvSpPr>
          <p:spPr>
            <a:xfrm>
              <a:off x="1478087" y="5140811"/>
              <a:ext cx="3808116" cy="609398"/>
            </a:xfrm>
            <a:prstGeom prst="rect">
              <a:avLst/>
            </a:prstGeom>
          </p:spPr>
          <p:txBody>
            <a:bodyPr wrap="square">
              <a:spAutoFit/>
              <a:scene3d>
                <a:camera prst="orthographicFront"/>
                <a:lightRig rig="threePt" dir="t"/>
              </a:scene3d>
              <a:sp3d contourW="6350"/>
            </a:bodyPr>
            <a:lstStyle/>
            <a:p>
              <a:pP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8" name="矩形 7"/>
            <p:cNvSpPr/>
            <p:nvPr/>
          </p:nvSpPr>
          <p:spPr>
            <a:xfrm>
              <a:off x="1478087" y="4745821"/>
              <a:ext cx="2228426" cy="433452"/>
            </a:xfrm>
            <a:prstGeom prst="rect">
              <a:avLst/>
            </a:prstGeom>
          </p:spPr>
          <p:txBody>
            <a:bodyPr wrap="square">
              <a:spAutoFit/>
              <a:scene3d>
                <a:camera prst="orthographicFront"/>
                <a:lightRig rig="threePt" dir="t"/>
              </a:scene3d>
              <a:sp3d contourW="6350"/>
            </a:bodyPr>
            <a:lstStyle/>
            <a:p>
              <a:pP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9" name="组合 8"/>
          <p:cNvGrpSpPr/>
          <p:nvPr/>
        </p:nvGrpSpPr>
        <p:grpSpPr>
          <a:xfrm>
            <a:off x="1038486" y="2236858"/>
            <a:ext cx="3808116" cy="1004388"/>
            <a:chOff x="1478087" y="4745821"/>
            <a:chExt cx="3808116" cy="1004388"/>
          </a:xfrm>
        </p:grpSpPr>
        <p:sp>
          <p:nvSpPr>
            <p:cNvPr id="10" name="矩形 9"/>
            <p:cNvSpPr/>
            <p:nvPr/>
          </p:nvSpPr>
          <p:spPr>
            <a:xfrm>
              <a:off x="1478087" y="5140811"/>
              <a:ext cx="3808116" cy="609398"/>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11" name="矩形 10"/>
            <p:cNvSpPr/>
            <p:nvPr/>
          </p:nvSpPr>
          <p:spPr>
            <a:xfrm>
              <a:off x="3057777" y="4745821"/>
              <a:ext cx="2228426" cy="433452"/>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12" name="组合 11"/>
          <p:cNvGrpSpPr/>
          <p:nvPr/>
        </p:nvGrpSpPr>
        <p:grpSpPr>
          <a:xfrm>
            <a:off x="1038486" y="4360933"/>
            <a:ext cx="3808116" cy="1004388"/>
            <a:chOff x="1478087" y="4745821"/>
            <a:chExt cx="3808116" cy="1004388"/>
          </a:xfrm>
        </p:grpSpPr>
        <p:sp>
          <p:nvSpPr>
            <p:cNvPr id="13" name="矩形 12"/>
            <p:cNvSpPr/>
            <p:nvPr/>
          </p:nvSpPr>
          <p:spPr>
            <a:xfrm>
              <a:off x="1478087" y="5140811"/>
              <a:ext cx="3808116" cy="609398"/>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1400" dirty="0">
                  <a:solidFill>
                    <a:schemeClr val="tx1">
                      <a:lumMod val="75000"/>
                      <a:lumOff val="25000"/>
                    </a:schemeClr>
                  </a:solidFill>
                  <a:latin typeface="Century Gothic" panose="020B0502020202020204" pitchFamily="34" charset="0"/>
                  <a:ea typeface="汉仪夏日体W" panose="00020600040101010101" pitchFamily="18" charset="-122"/>
                </a:rPr>
                <a:t>用户可以在投影仪或者计算机上进行演示也可以将演示文稿打印出来制作成胶片以</a:t>
              </a:r>
            </a:p>
          </p:txBody>
        </p:sp>
        <p:sp>
          <p:nvSpPr>
            <p:cNvPr id="14" name="矩形 13"/>
            <p:cNvSpPr/>
            <p:nvPr/>
          </p:nvSpPr>
          <p:spPr>
            <a:xfrm>
              <a:off x="3057777" y="4745821"/>
              <a:ext cx="2228426" cy="461665"/>
            </a:xfrm>
            <a:prstGeom prst="rect">
              <a:avLst/>
            </a:prstGeom>
          </p:spPr>
          <p:txBody>
            <a:bodyPr wrap="square">
              <a:spAutoFit/>
              <a:scene3d>
                <a:camera prst="orthographicFront"/>
                <a:lightRig rig="threePt" dir="t"/>
              </a:scene3d>
              <a:sp3d contourW="6350"/>
            </a:bodyPr>
            <a:lstStyle/>
            <a:p>
              <a:pPr algn="r">
                <a:lnSpc>
                  <a:spcPct val="120000"/>
                </a:lnSpc>
              </a:pPr>
              <a:r>
                <a:rPr lang="zh-CN" altLang="en-US" sz="2000" b="1" dirty="0">
                  <a:solidFill>
                    <a:schemeClr val="tx1">
                      <a:lumMod val="75000"/>
                      <a:lumOff val="25000"/>
                    </a:schemeClr>
                  </a:solidFill>
                  <a:latin typeface="Century Gothic" panose="020B0502020202020204" pitchFamily="34" charset="0"/>
                  <a:ea typeface="汉仪夏日体W" panose="00020600040101010101" pitchFamily="18" charset="-122"/>
                </a:rPr>
                <a:t>文字内容添加</a:t>
              </a:r>
            </a:p>
          </p:txBody>
        </p:sp>
      </p:grpSp>
      <p:grpSp>
        <p:nvGrpSpPr>
          <p:cNvPr id="15" name="组合 14"/>
          <p:cNvGrpSpPr/>
          <p:nvPr/>
        </p:nvGrpSpPr>
        <p:grpSpPr>
          <a:xfrm>
            <a:off x="464573" y="261259"/>
            <a:ext cx="6054641" cy="978126"/>
            <a:chOff x="464573" y="261259"/>
            <a:chExt cx="6054641" cy="978126"/>
          </a:xfrm>
        </p:grpSpPr>
        <p:pic>
          <p:nvPicPr>
            <p:cNvPr id="16" name="图片 15"/>
            <p:cNvPicPr>
              <a:picLocks noChangeAspect="1"/>
            </p:cNvPicPr>
            <p:nvPr/>
          </p:nvPicPr>
          <p:blipFill>
            <a:blip r:embed="rId4"/>
            <a:stretch>
              <a:fillRect/>
            </a:stretch>
          </p:blipFill>
          <p:spPr>
            <a:xfrm>
              <a:off x="464573" y="261259"/>
              <a:ext cx="904194" cy="978126"/>
            </a:xfrm>
            <a:prstGeom prst="rect">
              <a:avLst/>
            </a:prstGeom>
          </p:spPr>
        </p:pic>
        <p:sp>
          <p:nvSpPr>
            <p:cNvPr id="17" name="文本框 16"/>
            <p:cNvSpPr txBox="1"/>
            <p:nvPr/>
          </p:nvSpPr>
          <p:spPr>
            <a:xfrm>
              <a:off x="1583959" y="408791"/>
              <a:ext cx="3467616" cy="584775"/>
            </a:xfrm>
            <a:prstGeom prst="rect">
              <a:avLst/>
            </a:prstGeom>
            <a:noFill/>
          </p:spPr>
          <p:txBody>
            <a:bodyPr wrap="none" rtlCol="0">
              <a:spAutoFit/>
              <a:scene3d>
                <a:camera prst="orthographicFront"/>
                <a:lightRig rig="threePt" dir="t"/>
              </a:scene3d>
              <a:sp3d contourW="12700"/>
            </a:bodyPr>
            <a:lstStyle/>
            <a:p>
              <a:r>
                <a:rPr lang="zh-CN" altLang="en-US" sz="3200" b="1" dirty="0">
                  <a:solidFill>
                    <a:srgbClr val="E94E1B"/>
                  </a:solidFill>
                  <a:latin typeface="汉仪夏日体W" panose="00020600040101010101" pitchFamily="18" charset="-122"/>
                  <a:ea typeface="汉仪夏日体W" panose="00020600040101010101" pitchFamily="18" charset="-122"/>
                </a:rPr>
                <a:t>标题文字添加此处</a:t>
              </a:r>
            </a:p>
          </p:txBody>
        </p:sp>
        <p:sp>
          <p:nvSpPr>
            <p:cNvPr id="18" name="文本框 17"/>
            <p:cNvSpPr txBox="1"/>
            <p:nvPr/>
          </p:nvSpPr>
          <p:spPr>
            <a:xfrm>
              <a:off x="1583959" y="875648"/>
              <a:ext cx="4935255" cy="267574"/>
            </a:xfrm>
            <a:prstGeom prst="rect">
              <a:avLst/>
            </a:prstGeom>
            <a:noFill/>
          </p:spPr>
          <p:txBody>
            <a:bodyPr wrap="square" rtlCol="0">
              <a:spAutoFit/>
            </a:bodyPr>
            <a:lstStyle/>
            <a:p>
              <a:pPr>
                <a:lnSpc>
                  <a:spcPct val="120000"/>
                </a:lnSpc>
              </a:pPr>
              <a:r>
                <a:rPr lang="en-US" altLang="zh-CN" sz="1050" dirty="0">
                  <a:solidFill>
                    <a:schemeClr val="bg1">
                      <a:lumMod val="65000"/>
                    </a:schemeClr>
                  </a:solidFill>
                  <a:latin typeface="Century Gothic" panose="020B0502020202020204" pitchFamily="34" charset="0"/>
                  <a:ea typeface="汉仪黑荔枝体简" panose="00020600040101010101" pitchFamily="18" charset="-122"/>
                </a:rPr>
                <a:t>The user can demonstrate on a projector or computer</a:t>
              </a:r>
            </a:p>
          </p:txBody>
        </p:sp>
      </p:grpSp>
    </p:spTree>
    <p:extLst>
      <p:ext uri="{BB962C8B-B14F-4D97-AF65-F5344CB8AC3E}">
        <p14:creationId xmlns:p14="http://schemas.microsoft.com/office/powerpoint/2010/main" val="3034316766"/>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Other"/>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6"/>
</p:tagLst>
</file>

<file path=ppt/tags/tag18.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5"/>
</p:tagLst>
</file>

<file path=ppt/tags/tag19.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70621145331"/>
  <p:tag name="MH_LIBRARY" val="GRAPHIC"/>
  <p:tag name="MH_TYPE" val="Title"/>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SubTitle"/>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70621144823"/>
  <p:tag name="MH_LIBRARY" val="GRAPHIC"/>
  <p:tag name="MH_TYPE" val="Other"/>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70621144823"/>
  <p:tag name="MH_LIBRARY" val="GRAPHIC"/>
  <p:tag name="MH_TYPE" val="Other"/>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70621144823"/>
  <p:tag name="MH_LIBRARY" val="GRAPHIC"/>
  <p:tag name="MH_TYPE" val="Other"/>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70621144823"/>
  <p:tag name="MH_LIBRARY" val="GRAPHIC"/>
  <p:tag name="MH_TYPE" val="Other"/>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SubTitle"/>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70621154517"/>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621154534"/>
  <p:tag name="MH_LIBRARY" val="GRAPHIC"/>
  <p:tag name="MH_TYPE" val="Other"/>
  <p:tag name="MH_ORDER" val="1"/>
</p:tagLst>
</file>

<file path=ppt/theme/theme1.xml><?xml version="1.0" encoding="utf-8"?>
<a:theme xmlns:a="http://schemas.openxmlformats.org/drawingml/2006/main" name="包图主题2">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643</TotalTime>
  <Words>1627</Words>
  <Application>Microsoft Office PowerPoint</Application>
  <PresentationFormat>宽屏</PresentationFormat>
  <Paragraphs>215</Paragraphs>
  <Slides>26</Slides>
  <Notes>26</Notes>
  <HiddenSlides>0</HiddenSlides>
  <MMClips>2</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26</vt:i4>
      </vt:variant>
    </vt:vector>
  </HeadingPairs>
  <TitlesOfParts>
    <vt:vector size="34" baseType="lpstr">
      <vt:lpstr>ChickenScratch AOE</vt:lpstr>
      <vt:lpstr>等线</vt:lpstr>
      <vt:lpstr>汉仪夏日体W</vt:lpstr>
      <vt:lpstr>微软雅黑</vt:lpstr>
      <vt:lpstr>造字工房悦黑体验版常规体</vt:lpstr>
      <vt:lpstr>Arial</vt:lpstr>
      <vt:lpstr>Century Gothic</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Administrator</cp:lastModifiedBy>
  <cp:revision>25</cp:revision>
  <dcterms:created xsi:type="dcterms:W3CDTF">2017-09-26T04:28:57Z</dcterms:created>
  <dcterms:modified xsi:type="dcterms:W3CDTF">2019-03-28T09:55:48Z</dcterms:modified>
</cp:coreProperties>
</file>