
<file path=[Content_Types].xml><?xml version="1.0" encoding="utf-8"?>
<Types xmlns="http://schemas.openxmlformats.org/package/2006/content-types">
  <Default Extension="emf" ContentType="image/x-emf"/>
  <Default Extension="jpeg" ContentType="image/jpeg"/>
  <Default Extension="jpg" ContentType="image/jpeg"/>
  <Default Extension="mp3" ContentType="audi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5.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6.xml" ContentType="application/vnd.openxmlformats-officedocument.presentationml.notesSlide+xml"/>
  <Override PartName="/ppt/theme/themeOverride1.xml" ContentType="application/vnd.openxmlformats-officedocument.themeOverrid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7.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notesSlides/notesSlide11.xml" ContentType="application/vnd.openxmlformats-officedocument.presentationml.notesSlide+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notesSlides/notesSlide12.xml" ContentType="application/vnd.openxmlformats-officedocument.presentationml.notesSlide+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notesSlides/notesSlide13.xml" ContentType="application/vnd.openxmlformats-officedocument.presentationml.notesSlid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notesSlides/notesSlide14.xml" ContentType="application/vnd.openxmlformats-officedocument.presentationml.notesSlide+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notesSlides/notesSlide17.xml" ContentType="application/vnd.openxmlformats-officedocument.presentationml.notesSlide+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notesSlides/notesSlide18.xml" ContentType="application/vnd.openxmlformats-officedocument.presentationml.notesSlide+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notesSlides/notesSlide19.xml" ContentType="application/vnd.openxmlformats-officedocument.presentationml.notesSlide+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notesSlides/notesSlide22.xml" ContentType="application/vnd.openxmlformats-officedocument.presentationml.notesSlide+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notesSlides/notesSlide23.xml" ContentType="application/vnd.openxmlformats-officedocument.presentationml.notesSlide+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notesSlides/notesSlide24.xml" ContentType="application/vnd.openxmlformats-officedocument.presentationml.notesSlide+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8"/>
  </p:notesMasterIdLst>
  <p:sldIdLst>
    <p:sldId id="415" r:id="rId2"/>
    <p:sldId id="389" r:id="rId3"/>
    <p:sldId id="390" r:id="rId4"/>
    <p:sldId id="391" r:id="rId5"/>
    <p:sldId id="404" r:id="rId6"/>
    <p:sldId id="400" r:id="rId7"/>
    <p:sldId id="410" r:id="rId8"/>
    <p:sldId id="402" r:id="rId9"/>
    <p:sldId id="396" r:id="rId10"/>
    <p:sldId id="413" r:id="rId11"/>
    <p:sldId id="397" r:id="rId12"/>
    <p:sldId id="399" r:id="rId13"/>
    <p:sldId id="401" r:id="rId14"/>
    <p:sldId id="407" r:id="rId15"/>
    <p:sldId id="409" r:id="rId16"/>
    <p:sldId id="412" r:id="rId17"/>
    <p:sldId id="393" r:id="rId18"/>
    <p:sldId id="403" r:id="rId19"/>
    <p:sldId id="405" r:id="rId20"/>
    <p:sldId id="408" r:id="rId21"/>
    <p:sldId id="411" r:id="rId22"/>
    <p:sldId id="394" r:id="rId23"/>
    <p:sldId id="395" r:id="rId24"/>
    <p:sldId id="398" r:id="rId25"/>
    <p:sldId id="406" r:id="rId26"/>
    <p:sldId id="414"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CB0A0"/>
    <a:srgbClr val="F37045"/>
    <a:srgbClr val="0086CA"/>
    <a:srgbClr val="EC222C"/>
    <a:srgbClr val="95CBA1"/>
    <a:srgbClr val="E30D13"/>
    <a:srgbClr val="FFCB28"/>
    <a:srgbClr val="F39720"/>
    <a:srgbClr val="15828D"/>
    <a:srgbClr val="DF1D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219" autoAdjust="0"/>
    <p:restoredTop sz="94660"/>
  </p:normalViewPr>
  <p:slideViewPr>
    <p:cSldViewPr snapToGrid="0" showGuides="1">
      <p:cViewPr varScale="1">
        <p:scale>
          <a:sx n="108" d="100"/>
          <a:sy n="108" d="100"/>
        </p:scale>
        <p:origin x="414" y="138"/>
      </p:cViewPr>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490052-90BD-40D8-9431-C74681706796}" type="datetimeFigureOut">
              <a:rPr lang="zh-CN" altLang="en-US" smtClean="0"/>
              <a:t>2019/3/28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00CB0DA-B5D0-44F8-90B7-7677CB06AF52}" type="slidenum">
              <a:rPr lang="zh-CN" altLang="en-US" smtClean="0"/>
              <a:t>‹#›</a:t>
            </a:fld>
            <a:endParaRPr lang="zh-CN" altLang="en-US"/>
          </a:p>
        </p:txBody>
      </p:sp>
    </p:spTree>
    <p:extLst>
      <p:ext uri="{BB962C8B-B14F-4D97-AF65-F5344CB8AC3E}">
        <p14:creationId xmlns:p14="http://schemas.microsoft.com/office/powerpoint/2010/main" val="28131737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slide" Target="../slides/slide6.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0CB0DA-B5D0-44F8-90B7-7677CB06AF52}" type="slidenum">
              <a:rPr lang="zh-CN" altLang="en-US" smtClean="0"/>
              <a:t>1</a:t>
            </a:fld>
            <a:endParaRPr lang="zh-CN" altLang="en-US"/>
          </a:p>
        </p:txBody>
      </p:sp>
    </p:spTree>
    <p:extLst>
      <p:ext uri="{BB962C8B-B14F-4D97-AF65-F5344CB8AC3E}">
        <p14:creationId xmlns:p14="http://schemas.microsoft.com/office/powerpoint/2010/main" val="10429443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0CB0DA-B5D0-44F8-90B7-7677CB06AF52}" type="slidenum">
              <a:rPr lang="zh-CN" altLang="en-US" smtClean="0"/>
              <a:t>10</a:t>
            </a:fld>
            <a:endParaRPr lang="zh-CN" altLang="en-US"/>
          </a:p>
        </p:txBody>
      </p:sp>
    </p:spTree>
    <p:extLst>
      <p:ext uri="{BB962C8B-B14F-4D97-AF65-F5344CB8AC3E}">
        <p14:creationId xmlns:p14="http://schemas.microsoft.com/office/powerpoint/2010/main" val="34487956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678408-2F7C-4FED-92F1-0740F2631AE4}" type="slidenum">
              <a:rPr lang="zh-CN" altLang="en-US" smtClean="0"/>
              <a:t>11</a:t>
            </a:fld>
            <a:endParaRPr lang="zh-CN" altLang="en-US"/>
          </a:p>
        </p:txBody>
      </p:sp>
    </p:spTree>
    <p:extLst>
      <p:ext uri="{BB962C8B-B14F-4D97-AF65-F5344CB8AC3E}">
        <p14:creationId xmlns:p14="http://schemas.microsoft.com/office/powerpoint/2010/main" val="427598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70DCD1-95AB-4626-ABD9-D3784FCC6B66}" type="slidenum">
              <a:rPr lang="zh-CN" altLang="en-US" smtClean="0"/>
              <a:t>12</a:t>
            </a:fld>
            <a:endParaRPr lang="zh-CN" altLang="en-US"/>
          </a:p>
        </p:txBody>
      </p:sp>
    </p:spTree>
    <p:extLst>
      <p:ext uri="{BB962C8B-B14F-4D97-AF65-F5344CB8AC3E}">
        <p14:creationId xmlns:p14="http://schemas.microsoft.com/office/powerpoint/2010/main" val="2493381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a:t>模板来自于 </a:t>
            </a:r>
            <a:r>
              <a:rPr lang="en-US" altLang="zh-CN"/>
              <a:t>http://docer.wps.cn</a:t>
            </a: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2FAE97D8-B883-4FE6-BF25-2338D00EB601}"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13</a:t>
            </a:fld>
            <a:endParaRPr lang="en-US" altLang="zh-CN">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9939142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A6B957-D988-4D5A-ADDE-8F50171FE9FE}" type="slidenum">
              <a:rPr lang="zh-CN" altLang="en-US" smtClean="0"/>
              <a:t>14</a:t>
            </a:fld>
            <a:endParaRPr lang="zh-CN" altLang="en-US"/>
          </a:p>
        </p:txBody>
      </p:sp>
    </p:spTree>
    <p:extLst>
      <p:ext uri="{BB962C8B-B14F-4D97-AF65-F5344CB8AC3E}">
        <p14:creationId xmlns:p14="http://schemas.microsoft.com/office/powerpoint/2010/main" val="20778905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a16="http://schemas.microsoft.com/office/drawing/2014/main" id="{1E152B64-2F8F-48E3-9833-015DF4C7D53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a16="http://schemas.microsoft.com/office/drawing/2014/main" id="{480C57E1-0CCA-492C-9705-50356EA5E5B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a:extLst>
              <a:ext uri="{FF2B5EF4-FFF2-40B4-BE49-F238E27FC236}">
                <a16:creationId xmlns:a16="http://schemas.microsoft.com/office/drawing/2014/main" id="{93170B8E-6588-4DDC-9505-DAF25F2E1E4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A9CB6FEB-DAED-4677-ADFF-80BB2DEA4BC3}" type="slidenum">
              <a:rPr lang="zh-CN" altLang="en-US" smtClean="0">
                <a:latin typeface="Calibri" panose="020F0502020204030204" pitchFamily="34" charset="0"/>
              </a:rPr>
              <a:pPr/>
              <a:t>15</a:t>
            </a:fld>
            <a:endParaRPr lang="zh-CN" altLang="en-US">
              <a:latin typeface="Calibri" panose="020F0502020204030204" pitchFamily="34" charset="0"/>
            </a:endParaRPr>
          </a:p>
        </p:txBody>
      </p:sp>
    </p:spTree>
    <p:extLst>
      <p:ext uri="{BB962C8B-B14F-4D97-AF65-F5344CB8AC3E}">
        <p14:creationId xmlns:p14="http://schemas.microsoft.com/office/powerpoint/2010/main" val="40777372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0CB0DA-B5D0-44F8-90B7-7677CB06AF52}" type="slidenum">
              <a:rPr lang="zh-CN" altLang="en-US" smtClean="0"/>
              <a:t>16</a:t>
            </a:fld>
            <a:endParaRPr lang="zh-CN" altLang="en-US"/>
          </a:p>
        </p:txBody>
      </p:sp>
    </p:spTree>
    <p:extLst>
      <p:ext uri="{BB962C8B-B14F-4D97-AF65-F5344CB8AC3E}">
        <p14:creationId xmlns:p14="http://schemas.microsoft.com/office/powerpoint/2010/main" val="24652149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C68877-810F-4135-992D-575E73B07CF6}" type="slidenum">
              <a:rPr lang="zh-CN" altLang="en-US" smtClean="0"/>
              <a:t>17</a:t>
            </a:fld>
            <a:endParaRPr lang="zh-CN" altLang="en-US"/>
          </a:p>
        </p:txBody>
      </p:sp>
    </p:spTree>
    <p:extLst>
      <p:ext uri="{BB962C8B-B14F-4D97-AF65-F5344CB8AC3E}">
        <p14:creationId xmlns:p14="http://schemas.microsoft.com/office/powerpoint/2010/main" val="4131686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46A813-2E9A-4513-B7D8-91B578B72090}" type="slidenum">
              <a:rPr lang="zh-CN" altLang="en-US" smtClean="0"/>
              <a:t>18</a:t>
            </a:fld>
            <a:endParaRPr lang="zh-CN" altLang="en-US"/>
          </a:p>
        </p:txBody>
      </p:sp>
    </p:spTree>
    <p:extLst>
      <p:ext uri="{BB962C8B-B14F-4D97-AF65-F5344CB8AC3E}">
        <p14:creationId xmlns:p14="http://schemas.microsoft.com/office/powerpoint/2010/main" val="20704733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A6B957-D988-4D5A-ADDE-8F50171FE9FE}" type="slidenum">
              <a:rPr lang="zh-CN" altLang="en-US" smtClean="0"/>
              <a:t>19</a:t>
            </a:fld>
            <a:endParaRPr lang="zh-CN" altLang="en-US"/>
          </a:p>
        </p:txBody>
      </p:sp>
    </p:spTree>
    <p:extLst>
      <p:ext uri="{BB962C8B-B14F-4D97-AF65-F5344CB8AC3E}">
        <p14:creationId xmlns:p14="http://schemas.microsoft.com/office/powerpoint/2010/main" val="42232092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0CB0DA-B5D0-44F8-90B7-7677CB06AF52}" type="slidenum">
              <a:rPr lang="zh-CN" altLang="en-US" smtClean="0"/>
              <a:t>2</a:t>
            </a:fld>
            <a:endParaRPr lang="zh-CN" altLang="en-US"/>
          </a:p>
        </p:txBody>
      </p:sp>
    </p:spTree>
    <p:extLst>
      <p:ext uri="{BB962C8B-B14F-4D97-AF65-F5344CB8AC3E}">
        <p14:creationId xmlns:p14="http://schemas.microsoft.com/office/powerpoint/2010/main" val="4883412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a16="http://schemas.microsoft.com/office/drawing/2014/main" id="{193DAA2C-EB17-46FC-B42C-1EC15ECA278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a16="http://schemas.microsoft.com/office/drawing/2014/main" id="{075065F5-2F35-4A15-AD5B-9151A0CA535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zh-CN" dirty="0"/>
          </a:p>
        </p:txBody>
      </p:sp>
      <p:sp>
        <p:nvSpPr>
          <p:cNvPr id="4100" name="灯片编号占位符 3">
            <a:extLst>
              <a:ext uri="{FF2B5EF4-FFF2-40B4-BE49-F238E27FC236}">
                <a16:creationId xmlns:a16="http://schemas.microsoft.com/office/drawing/2014/main" id="{80027586-E012-467F-9D97-D723050E3EC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30558460-DDE0-41BC-BA0F-7E1D93CB5F2F}" type="slidenum">
              <a:rPr lang="zh-CN" altLang="en-US" smtClean="0"/>
              <a:pPr fontAlgn="base">
                <a:spcBef>
                  <a:spcPct val="0"/>
                </a:spcBef>
                <a:spcAft>
                  <a:spcPct val="0"/>
                </a:spcAft>
              </a:pPr>
              <a:t>20</a:t>
            </a:fld>
            <a:endParaRPr lang="zh-CN" altLang="en-US"/>
          </a:p>
        </p:txBody>
      </p:sp>
    </p:spTree>
    <p:extLst>
      <p:ext uri="{BB962C8B-B14F-4D97-AF65-F5344CB8AC3E}">
        <p14:creationId xmlns:p14="http://schemas.microsoft.com/office/powerpoint/2010/main" val="31706864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0CB0DA-B5D0-44F8-90B7-7677CB06AF52}" type="slidenum">
              <a:rPr lang="zh-CN" altLang="en-US" smtClean="0"/>
              <a:t>21</a:t>
            </a:fld>
            <a:endParaRPr lang="zh-CN" altLang="en-US"/>
          </a:p>
        </p:txBody>
      </p:sp>
    </p:spTree>
    <p:extLst>
      <p:ext uri="{BB962C8B-B14F-4D97-AF65-F5344CB8AC3E}">
        <p14:creationId xmlns:p14="http://schemas.microsoft.com/office/powerpoint/2010/main" val="3184537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C68877-810F-4135-992D-575E73B07CF6}" type="slidenum">
              <a:rPr lang="zh-CN" altLang="en-US" smtClean="0"/>
              <a:t>22</a:t>
            </a:fld>
            <a:endParaRPr lang="zh-CN" altLang="en-US"/>
          </a:p>
        </p:txBody>
      </p:sp>
    </p:spTree>
    <p:extLst>
      <p:ext uri="{BB962C8B-B14F-4D97-AF65-F5344CB8AC3E}">
        <p14:creationId xmlns:p14="http://schemas.microsoft.com/office/powerpoint/2010/main" val="39110086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C68877-810F-4135-992D-575E73B07CF6}" type="slidenum">
              <a:rPr lang="zh-CN" altLang="en-US" smtClean="0"/>
              <a:t>23</a:t>
            </a:fld>
            <a:endParaRPr lang="zh-CN" altLang="en-US"/>
          </a:p>
        </p:txBody>
      </p:sp>
    </p:spTree>
    <p:extLst>
      <p:ext uri="{BB962C8B-B14F-4D97-AF65-F5344CB8AC3E}">
        <p14:creationId xmlns:p14="http://schemas.microsoft.com/office/powerpoint/2010/main" val="6181009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678408-2F7C-4FED-92F1-0740F2631AE4}" type="slidenum">
              <a:rPr lang="zh-CN" altLang="en-US" smtClean="0"/>
              <a:t>24</a:t>
            </a:fld>
            <a:endParaRPr lang="zh-CN" altLang="en-US"/>
          </a:p>
        </p:txBody>
      </p:sp>
    </p:spTree>
    <p:extLst>
      <p:ext uri="{BB962C8B-B14F-4D97-AF65-F5344CB8AC3E}">
        <p14:creationId xmlns:p14="http://schemas.microsoft.com/office/powerpoint/2010/main" val="25471968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25435121-6479-45C5-8CC7-6D8AE0465B16}"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25</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2306700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0CB0DA-B5D0-44F8-90B7-7677CB06AF52}" type="slidenum">
              <a:rPr lang="zh-CN" altLang="en-US" smtClean="0"/>
              <a:t>26</a:t>
            </a:fld>
            <a:endParaRPr lang="zh-CN" altLang="en-US"/>
          </a:p>
        </p:txBody>
      </p:sp>
    </p:spTree>
    <p:extLst>
      <p:ext uri="{BB962C8B-B14F-4D97-AF65-F5344CB8AC3E}">
        <p14:creationId xmlns:p14="http://schemas.microsoft.com/office/powerpoint/2010/main" val="26748253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0CB0DA-B5D0-44F8-90B7-7677CB06AF52}" type="slidenum">
              <a:rPr lang="zh-CN" altLang="en-US" smtClean="0"/>
              <a:t>3</a:t>
            </a:fld>
            <a:endParaRPr lang="zh-CN" altLang="en-US"/>
          </a:p>
        </p:txBody>
      </p:sp>
    </p:spTree>
    <p:extLst>
      <p:ext uri="{BB962C8B-B14F-4D97-AF65-F5344CB8AC3E}">
        <p14:creationId xmlns:p14="http://schemas.microsoft.com/office/powerpoint/2010/main" val="38116153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0CB0DA-B5D0-44F8-90B7-7677CB06AF52}" type="slidenum">
              <a:rPr lang="zh-CN" altLang="en-US" smtClean="0"/>
              <a:t>4</a:t>
            </a:fld>
            <a:endParaRPr lang="zh-CN" altLang="en-US"/>
          </a:p>
        </p:txBody>
      </p:sp>
    </p:spTree>
    <p:extLst>
      <p:ext uri="{BB962C8B-B14F-4D97-AF65-F5344CB8AC3E}">
        <p14:creationId xmlns:p14="http://schemas.microsoft.com/office/powerpoint/2010/main" val="721595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46A813-2E9A-4513-B7D8-91B578B72090}" type="slidenum">
              <a:rPr lang="zh-CN" altLang="en-US" smtClean="0"/>
              <a:t>5</a:t>
            </a:fld>
            <a:endParaRPr lang="zh-CN" altLang="en-US"/>
          </a:p>
        </p:txBody>
      </p:sp>
    </p:spTree>
    <p:extLst>
      <p:ext uri="{BB962C8B-B14F-4D97-AF65-F5344CB8AC3E}">
        <p14:creationId xmlns:p14="http://schemas.microsoft.com/office/powerpoint/2010/main" val="28601340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p:sp>
      <p:sp>
        <p:nvSpPr>
          <p:cNvPr id="40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r>
              <a:rPr lang="zh-CN" altLang="en-US"/>
              <a:t>模板来自于 </a:t>
            </a:r>
            <a:r>
              <a:rPr lang="en-US" altLang="zh-CN"/>
              <a:t>http://docer.wps.cn</a:t>
            </a:r>
            <a:endParaRPr lang="zh-CN" altLang="en-US"/>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r" eaLnBrk="1" hangingPunct="1">
              <a:buFont typeface="Arial" panose="020B0604020202020204" pitchFamily="34" charset="0"/>
              <a:buNone/>
            </a:pPr>
            <a:fld id="{72238D5B-A449-4131-9D21-93B889AF43AC}" type="slidenum">
              <a:rPr lang="zh-CN" altLang="en-US" sz="1200">
                <a:latin typeface="Calibri" panose="020F0502020204030204" pitchFamily="34" charset="0"/>
                <a:ea typeface="宋体" panose="02010600030101010101" pitchFamily="2" charset="-122"/>
              </a:rPr>
              <a:pPr algn="r" eaLnBrk="1" hangingPunct="1">
                <a:buFont typeface="Arial" panose="020B0604020202020204" pitchFamily="34" charset="0"/>
                <a:buNone/>
              </a:pPr>
              <a:t>6</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577431654"/>
      </p:ext>
    </p:extLst>
  </p:cSld>
  <p:clrMapOvr>
    <a:overrideClrMapping bg1="lt1" tx1="dk1" bg2="lt2" tx2="dk2" accent1="accent1" accent2="accent2" accent3="accent3" accent4="accent4" accent5="accent5" accent6="accent6" hlink="hlink" folHlink="folHlink"/>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C102E1-5A73-464D-9A42-BCA46385DE91}" type="slidenum">
              <a:rPr lang="zh-CN" altLang="en-US" smtClean="0"/>
              <a:t>7</a:t>
            </a:fld>
            <a:endParaRPr lang="zh-CN" altLang="en-US"/>
          </a:p>
        </p:txBody>
      </p:sp>
    </p:spTree>
    <p:extLst>
      <p:ext uri="{BB962C8B-B14F-4D97-AF65-F5344CB8AC3E}">
        <p14:creationId xmlns:p14="http://schemas.microsoft.com/office/powerpoint/2010/main" val="3193539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46A813-2E9A-4513-B7D8-91B578B72090}" type="slidenum">
              <a:rPr lang="zh-CN" altLang="en-US" smtClean="0"/>
              <a:t>8</a:t>
            </a:fld>
            <a:endParaRPr lang="zh-CN" altLang="en-US"/>
          </a:p>
        </p:txBody>
      </p:sp>
    </p:spTree>
    <p:extLst>
      <p:ext uri="{BB962C8B-B14F-4D97-AF65-F5344CB8AC3E}">
        <p14:creationId xmlns:p14="http://schemas.microsoft.com/office/powerpoint/2010/main" val="10628781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678408-2F7C-4FED-92F1-0740F2631AE4}" type="slidenum">
              <a:rPr lang="zh-CN" altLang="en-US" smtClean="0"/>
              <a:t>9</a:t>
            </a:fld>
            <a:endParaRPr lang="zh-CN" altLang="en-US"/>
          </a:p>
        </p:txBody>
      </p:sp>
    </p:spTree>
    <p:extLst>
      <p:ext uri="{BB962C8B-B14F-4D97-AF65-F5344CB8AC3E}">
        <p14:creationId xmlns:p14="http://schemas.microsoft.com/office/powerpoint/2010/main" val="42490144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75504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19205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22685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12" name="图片占位符 11"/>
          <p:cNvSpPr>
            <a:spLocks noGrp="1"/>
          </p:cNvSpPr>
          <p:nvPr>
            <p:ph type="pic" sz="quarter" idx="12"/>
          </p:nvPr>
        </p:nvSpPr>
        <p:spPr>
          <a:xfrm>
            <a:off x="6354413" y="1651001"/>
            <a:ext cx="2082899" cy="1451900"/>
          </a:xfrm>
          <a:custGeom>
            <a:avLst/>
            <a:gdLst>
              <a:gd name="connsiteX0" fmla="*/ 0 w 2082899"/>
              <a:gd name="connsiteY0" fmla="*/ 0 h 1451900"/>
              <a:gd name="connsiteX1" fmla="*/ 2082899 w 2082899"/>
              <a:gd name="connsiteY1" fmla="*/ 0 h 1451900"/>
              <a:gd name="connsiteX2" fmla="*/ 2082899 w 2082899"/>
              <a:gd name="connsiteY2" fmla="*/ 1451900 h 1451900"/>
              <a:gd name="connsiteX3" fmla="*/ 0 w 2082899"/>
              <a:gd name="connsiteY3" fmla="*/ 1451900 h 1451900"/>
            </a:gdLst>
            <a:ahLst/>
            <a:cxnLst>
              <a:cxn ang="0">
                <a:pos x="connsiteX0" y="connsiteY0"/>
              </a:cxn>
              <a:cxn ang="0">
                <a:pos x="connsiteX1" y="connsiteY1"/>
              </a:cxn>
              <a:cxn ang="0">
                <a:pos x="connsiteX2" y="connsiteY2"/>
              </a:cxn>
              <a:cxn ang="0">
                <a:pos x="connsiteX3" y="connsiteY3"/>
              </a:cxn>
            </a:cxnLst>
            <a:rect l="l" t="t" r="r" b="b"/>
            <a:pathLst>
              <a:path w="2082899" h="1451900">
                <a:moveTo>
                  <a:pt x="0" y="0"/>
                </a:moveTo>
                <a:lnTo>
                  <a:pt x="2082899" y="0"/>
                </a:lnTo>
                <a:lnTo>
                  <a:pt x="2082899" y="1451900"/>
                </a:lnTo>
                <a:lnTo>
                  <a:pt x="0" y="1451900"/>
                </a:lnTo>
                <a:close/>
              </a:path>
            </a:pathLst>
          </a:custGeom>
        </p:spPr>
        <p:txBody>
          <a:bodyPr wrap="square">
            <a:noAutofit/>
          </a:bodyPr>
          <a:lstStyle>
            <a:lvl1pPr>
              <a:defRPr>
                <a:latin typeface="汉仪夏日体W" panose="00020600040101010101" pitchFamily="18" charset="-122"/>
                <a:ea typeface="汉仪夏日体W" panose="00020600040101010101" pitchFamily="18" charset="-122"/>
              </a:defRPr>
            </a:lvl1pPr>
          </a:lstStyle>
          <a:p>
            <a:endParaRPr lang="zh-CN" altLang="en-US" dirty="0"/>
          </a:p>
        </p:txBody>
      </p:sp>
      <p:sp>
        <p:nvSpPr>
          <p:cNvPr id="15" name="图片占位符 14"/>
          <p:cNvSpPr>
            <a:spLocks noGrp="1"/>
          </p:cNvSpPr>
          <p:nvPr>
            <p:ph type="pic" sz="quarter" idx="13"/>
          </p:nvPr>
        </p:nvSpPr>
        <p:spPr>
          <a:xfrm>
            <a:off x="6354413" y="3829713"/>
            <a:ext cx="2082899" cy="1451900"/>
          </a:xfrm>
          <a:custGeom>
            <a:avLst/>
            <a:gdLst>
              <a:gd name="connsiteX0" fmla="*/ 0 w 2082899"/>
              <a:gd name="connsiteY0" fmla="*/ 0 h 1451900"/>
              <a:gd name="connsiteX1" fmla="*/ 2082899 w 2082899"/>
              <a:gd name="connsiteY1" fmla="*/ 0 h 1451900"/>
              <a:gd name="connsiteX2" fmla="*/ 2082899 w 2082899"/>
              <a:gd name="connsiteY2" fmla="*/ 1451900 h 1451900"/>
              <a:gd name="connsiteX3" fmla="*/ 0 w 2082899"/>
              <a:gd name="connsiteY3" fmla="*/ 1451900 h 1451900"/>
            </a:gdLst>
            <a:ahLst/>
            <a:cxnLst>
              <a:cxn ang="0">
                <a:pos x="connsiteX0" y="connsiteY0"/>
              </a:cxn>
              <a:cxn ang="0">
                <a:pos x="connsiteX1" y="connsiteY1"/>
              </a:cxn>
              <a:cxn ang="0">
                <a:pos x="connsiteX2" y="connsiteY2"/>
              </a:cxn>
              <a:cxn ang="0">
                <a:pos x="connsiteX3" y="connsiteY3"/>
              </a:cxn>
            </a:cxnLst>
            <a:rect l="l" t="t" r="r" b="b"/>
            <a:pathLst>
              <a:path w="2082899" h="1451900">
                <a:moveTo>
                  <a:pt x="0" y="0"/>
                </a:moveTo>
                <a:lnTo>
                  <a:pt x="2082899" y="0"/>
                </a:lnTo>
                <a:lnTo>
                  <a:pt x="2082899" y="1451900"/>
                </a:lnTo>
                <a:lnTo>
                  <a:pt x="0" y="1451900"/>
                </a:lnTo>
                <a:close/>
              </a:path>
            </a:pathLst>
          </a:custGeom>
        </p:spPr>
        <p:txBody>
          <a:bodyPr wrap="square">
            <a:noAutofit/>
          </a:bodyPr>
          <a:lstStyle>
            <a:lvl1pPr>
              <a:defRPr>
                <a:latin typeface="汉仪夏日体W" panose="00020600040101010101" pitchFamily="18" charset="-122"/>
                <a:ea typeface="汉仪夏日体W" panose="00020600040101010101" pitchFamily="18" charset="-122"/>
              </a:defRPr>
            </a:lvl1pPr>
          </a:lstStyle>
          <a:p>
            <a:endParaRPr lang="zh-CN" altLang="en-US" dirty="0"/>
          </a:p>
        </p:txBody>
      </p:sp>
      <p:sp>
        <p:nvSpPr>
          <p:cNvPr id="13" name="图片占位符 12"/>
          <p:cNvSpPr>
            <a:spLocks noGrp="1"/>
          </p:cNvSpPr>
          <p:nvPr>
            <p:ph type="pic" sz="quarter" idx="10"/>
          </p:nvPr>
        </p:nvSpPr>
        <p:spPr>
          <a:xfrm>
            <a:off x="1509918" y="1651001"/>
            <a:ext cx="2082899" cy="1451900"/>
          </a:xfrm>
          <a:custGeom>
            <a:avLst/>
            <a:gdLst>
              <a:gd name="connsiteX0" fmla="*/ 0 w 2082899"/>
              <a:gd name="connsiteY0" fmla="*/ 0 h 1451900"/>
              <a:gd name="connsiteX1" fmla="*/ 2082899 w 2082899"/>
              <a:gd name="connsiteY1" fmla="*/ 0 h 1451900"/>
              <a:gd name="connsiteX2" fmla="*/ 2082899 w 2082899"/>
              <a:gd name="connsiteY2" fmla="*/ 1451900 h 1451900"/>
              <a:gd name="connsiteX3" fmla="*/ 0 w 2082899"/>
              <a:gd name="connsiteY3" fmla="*/ 1451900 h 1451900"/>
            </a:gdLst>
            <a:ahLst/>
            <a:cxnLst>
              <a:cxn ang="0">
                <a:pos x="connsiteX0" y="connsiteY0"/>
              </a:cxn>
              <a:cxn ang="0">
                <a:pos x="connsiteX1" y="connsiteY1"/>
              </a:cxn>
              <a:cxn ang="0">
                <a:pos x="connsiteX2" y="connsiteY2"/>
              </a:cxn>
              <a:cxn ang="0">
                <a:pos x="connsiteX3" y="connsiteY3"/>
              </a:cxn>
            </a:cxnLst>
            <a:rect l="l" t="t" r="r" b="b"/>
            <a:pathLst>
              <a:path w="2082899" h="1451900">
                <a:moveTo>
                  <a:pt x="0" y="0"/>
                </a:moveTo>
                <a:lnTo>
                  <a:pt x="2082899" y="0"/>
                </a:lnTo>
                <a:lnTo>
                  <a:pt x="2082899" y="1451900"/>
                </a:lnTo>
                <a:lnTo>
                  <a:pt x="0" y="1451900"/>
                </a:lnTo>
                <a:close/>
              </a:path>
            </a:pathLst>
          </a:custGeom>
        </p:spPr>
        <p:txBody>
          <a:bodyPr wrap="square">
            <a:noAutofit/>
          </a:bodyPr>
          <a:lstStyle>
            <a:lvl1pPr>
              <a:defRPr>
                <a:latin typeface="汉仪夏日体W" panose="00020600040101010101" pitchFamily="18" charset="-122"/>
                <a:ea typeface="汉仪夏日体W" panose="00020600040101010101" pitchFamily="18" charset="-122"/>
              </a:defRPr>
            </a:lvl1pPr>
          </a:lstStyle>
          <a:p>
            <a:endParaRPr lang="zh-CN" altLang="en-US" dirty="0"/>
          </a:p>
        </p:txBody>
      </p:sp>
      <p:sp>
        <p:nvSpPr>
          <p:cNvPr id="14" name="图片占位符 13"/>
          <p:cNvSpPr>
            <a:spLocks noGrp="1"/>
          </p:cNvSpPr>
          <p:nvPr>
            <p:ph type="pic" sz="quarter" idx="11"/>
          </p:nvPr>
        </p:nvSpPr>
        <p:spPr>
          <a:xfrm>
            <a:off x="1509918" y="3829713"/>
            <a:ext cx="2082899" cy="1451900"/>
          </a:xfrm>
          <a:custGeom>
            <a:avLst/>
            <a:gdLst>
              <a:gd name="connsiteX0" fmla="*/ 0 w 2082899"/>
              <a:gd name="connsiteY0" fmla="*/ 0 h 1451900"/>
              <a:gd name="connsiteX1" fmla="*/ 2082899 w 2082899"/>
              <a:gd name="connsiteY1" fmla="*/ 0 h 1451900"/>
              <a:gd name="connsiteX2" fmla="*/ 2082899 w 2082899"/>
              <a:gd name="connsiteY2" fmla="*/ 1451900 h 1451900"/>
              <a:gd name="connsiteX3" fmla="*/ 0 w 2082899"/>
              <a:gd name="connsiteY3" fmla="*/ 1451900 h 1451900"/>
            </a:gdLst>
            <a:ahLst/>
            <a:cxnLst>
              <a:cxn ang="0">
                <a:pos x="connsiteX0" y="connsiteY0"/>
              </a:cxn>
              <a:cxn ang="0">
                <a:pos x="connsiteX1" y="connsiteY1"/>
              </a:cxn>
              <a:cxn ang="0">
                <a:pos x="connsiteX2" y="connsiteY2"/>
              </a:cxn>
              <a:cxn ang="0">
                <a:pos x="connsiteX3" y="connsiteY3"/>
              </a:cxn>
            </a:cxnLst>
            <a:rect l="l" t="t" r="r" b="b"/>
            <a:pathLst>
              <a:path w="2082899" h="1451900">
                <a:moveTo>
                  <a:pt x="0" y="0"/>
                </a:moveTo>
                <a:lnTo>
                  <a:pt x="2082899" y="0"/>
                </a:lnTo>
                <a:lnTo>
                  <a:pt x="2082899" y="1451900"/>
                </a:lnTo>
                <a:lnTo>
                  <a:pt x="0" y="1451900"/>
                </a:lnTo>
                <a:close/>
              </a:path>
            </a:pathLst>
          </a:custGeom>
        </p:spPr>
        <p:txBody>
          <a:bodyPr wrap="square">
            <a:noAutofit/>
          </a:bodyPr>
          <a:lstStyle>
            <a:lvl1pPr>
              <a:defRPr>
                <a:latin typeface="汉仪夏日体W" panose="00020600040101010101" pitchFamily="18" charset="-122"/>
                <a:ea typeface="汉仪夏日体W" panose="00020600040101010101" pitchFamily="18" charset="-122"/>
              </a:defRPr>
            </a:lvl1pPr>
          </a:lstStyle>
          <a:p>
            <a:endParaRPr lang="zh-CN" altLang="en-US" dirty="0"/>
          </a:p>
        </p:txBody>
      </p:sp>
    </p:spTree>
    <p:extLst>
      <p:ext uri="{BB962C8B-B14F-4D97-AF65-F5344CB8AC3E}">
        <p14:creationId xmlns:p14="http://schemas.microsoft.com/office/powerpoint/2010/main" val="22353742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714502" y="1857072"/>
            <a:ext cx="2306160" cy="2306158"/>
          </a:xfrm>
          <a:custGeom>
            <a:avLst/>
            <a:gdLst>
              <a:gd name="connsiteX0" fmla="*/ 1153080 w 2306160"/>
              <a:gd name="connsiteY0" fmla="*/ 0 h 2306158"/>
              <a:gd name="connsiteX1" fmla="*/ 2306160 w 2306160"/>
              <a:gd name="connsiteY1" fmla="*/ 1153079 h 2306158"/>
              <a:gd name="connsiteX2" fmla="*/ 1153080 w 2306160"/>
              <a:gd name="connsiteY2" fmla="*/ 2306158 h 2306158"/>
              <a:gd name="connsiteX3" fmla="*/ 0 w 2306160"/>
              <a:gd name="connsiteY3" fmla="*/ 1153079 h 2306158"/>
              <a:gd name="connsiteX4" fmla="*/ 1153080 w 2306160"/>
              <a:gd name="connsiteY4" fmla="*/ 0 h 2306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6160" h="2306158">
                <a:moveTo>
                  <a:pt x="1153080" y="0"/>
                </a:moveTo>
                <a:cubicBezTo>
                  <a:pt x="1789908" y="0"/>
                  <a:pt x="2306160" y="516251"/>
                  <a:pt x="2306160" y="1153079"/>
                </a:cubicBezTo>
                <a:cubicBezTo>
                  <a:pt x="2306160" y="1789907"/>
                  <a:pt x="1789908" y="2306158"/>
                  <a:pt x="1153080" y="2306158"/>
                </a:cubicBezTo>
                <a:cubicBezTo>
                  <a:pt x="516252" y="2306158"/>
                  <a:pt x="0" y="1789907"/>
                  <a:pt x="0" y="1153079"/>
                </a:cubicBezTo>
                <a:cubicBezTo>
                  <a:pt x="0" y="516251"/>
                  <a:pt x="516252" y="0"/>
                  <a:pt x="1153080" y="0"/>
                </a:cubicBezTo>
                <a:close/>
              </a:path>
            </a:pathLst>
          </a:custGeom>
        </p:spPr>
        <p:txBody>
          <a:bodyPr wrap="square">
            <a:noAutofit/>
          </a:bodyPr>
          <a:lstStyle>
            <a:lvl1pPr>
              <a:defRPr>
                <a:latin typeface="汉仪夏日体W" panose="00020600040101010101" pitchFamily="18" charset="-122"/>
                <a:ea typeface="汉仪夏日体W" panose="00020600040101010101" pitchFamily="18" charset="-122"/>
              </a:defRPr>
            </a:lvl1pPr>
          </a:lstStyle>
          <a:p>
            <a:endParaRPr lang="zh-CN" altLang="en-US" dirty="0"/>
          </a:p>
        </p:txBody>
      </p:sp>
      <p:sp>
        <p:nvSpPr>
          <p:cNvPr id="11" name="图片占位符 10"/>
          <p:cNvSpPr>
            <a:spLocks noGrp="1"/>
          </p:cNvSpPr>
          <p:nvPr>
            <p:ph type="pic" sz="quarter" idx="11"/>
          </p:nvPr>
        </p:nvSpPr>
        <p:spPr>
          <a:xfrm>
            <a:off x="4941904" y="1857072"/>
            <a:ext cx="2306160" cy="2306158"/>
          </a:xfrm>
          <a:custGeom>
            <a:avLst/>
            <a:gdLst>
              <a:gd name="connsiteX0" fmla="*/ 1153080 w 2306160"/>
              <a:gd name="connsiteY0" fmla="*/ 0 h 2306158"/>
              <a:gd name="connsiteX1" fmla="*/ 2306160 w 2306160"/>
              <a:gd name="connsiteY1" fmla="*/ 1153079 h 2306158"/>
              <a:gd name="connsiteX2" fmla="*/ 1153080 w 2306160"/>
              <a:gd name="connsiteY2" fmla="*/ 2306158 h 2306158"/>
              <a:gd name="connsiteX3" fmla="*/ 0 w 2306160"/>
              <a:gd name="connsiteY3" fmla="*/ 1153079 h 2306158"/>
              <a:gd name="connsiteX4" fmla="*/ 1153080 w 2306160"/>
              <a:gd name="connsiteY4" fmla="*/ 0 h 2306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6160" h="2306158">
                <a:moveTo>
                  <a:pt x="1153080" y="0"/>
                </a:moveTo>
                <a:cubicBezTo>
                  <a:pt x="1789908" y="0"/>
                  <a:pt x="2306160" y="516251"/>
                  <a:pt x="2306160" y="1153079"/>
                </a:cubicBezTo>
                <a:cubicBezTo>
                  <a:pt x="2306160" y="1789907"/>
                  <a:pt x="1789908" y="2306158"/>
                  <a:pt x="1153080" y="2306158"/>
                </a:cubicBezTo>
                <a:cubicBezTo>
                  <a:pt x="516252" y="2306158"/>
                  <a:pt x="0" y="1789907"/>
                  <a:pt x="0" y="1153079"/>
                </a:cubicBezTo>
                <a:cubicBezTo>
                  <a:pt x="0" y="516251"/>
                  <a:pt x="516252" y="0"/>
                  <a:pt x="1153080" y="0"/>
                </a:cubicBezTo>
                <a:close/>
              </a:path>
            </a:pathLst>
          </a:custGeom>
        </p:spPr>
        <p:txBody>
          <a:bodyPr wrap="square">
            <a:noAutofit/>
          </a:bodyPr>
          <a:lstStyle>
            <a:lvl1pPr>
              <a:defRPr>
                <a:latin typeface="汉仪夏日体W" panose="00020600040101010101" pitchFamily="18" charset="-122"/>
                <a:ea typeface="汉仪夏日体W" panose="00020600040101010101" pitchFamily="18" charset="-122"/>
              </a:defRPr>
            </a:lvl1pPr>
          </a:lstStyle>
          <a:p>
            <a:endParaRPr lang="zh-CN" altLang="en-US" dirty="0"/>
          </a:p>
        </p:txBody>
      </p:sp>
      <p:sp>
        <p:nvSpPr>
          <p:cNvPr id="12" name="图片占位符 11"/>
          <p:cNvSpPr>
            <a:spLocks noGrp="1"/>
          </p:cNvSpPr>
          <p:nvPr>
            <p:ph type="pic" sz="quarter" idx="12"/>
          </p:nvPr>
        </p:nvSpPr>
        <p:spPr>
          <a:xfrm>
            <a:off x="8171341" y="1857072"/>
            <a:ext cx="2306160" cy="2306158"/>
          </a:xfrm>
          <a:custGeom>
            <a:avLst/>
            <a:gdLst>
              <a:gd name="connsiteX0" fmla="*/ 1153080 w 2306160"/>
              <a:gd name="connsiteY0" fmla="*/ 0 h 2306158"/>
              <a:gd name="connsiteX1" fmla="*/ 2306160 w 2306160"/>
              <a:gd name="connsiteY1" fmla="*/ 1153079 h 2306158"/>
              <a:gd name="connsiteX2" fmla="*/ 1153080 w 2306160"/>
              <a:gd name="connsiteY2" fmla="*/ 2306158 h 2306158"/>
              <a:gd name="connsiteX3" fmla="*/ 0 w 2306160"/>
              <a:gd name="connsiteY3" fmla="*/ 1153079 h 2306158"/>
              <a:gd name="connsiteX4" fmla="*/ 1153080 w 2306160"/>
              <a:gd name="connsiteY4" fmla="*/ 0 h 2306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6160" h="2306158">
                <a:moveTo>
                  <a:pt x="1153080" y="0"/>
                </a:moveTo>
                <a:cubicBezTo>
                  <a:pt x="1789908" y="0"/>
                  <a:pt x="2306160" y="516251"/>
                  <a:pt x="2306160" y="1153079"/>
                </a:cubicBezTo>
                <a:cubicBezTo>
                  <a:pt x="2306160" y="1789907"/>
                  <a:pt x="1789908" y="2306158"/>
                  <a:pt x="1153080" y="2306158"/>
                </a:cubicBezTo>
                <a:cubicBezTo>
                  <a:pt x="516252" y="2306158"/>
                  <a:pt x="0" y="1789907"/>
                  <a:pt x="0" y="1153079"/>
                </a:cubicBezTo>
                <a:cubicBezTo>
                  <a:pt x="0" y="516251"/>
                  <a:pt x="516252" y="0"/>
                  <a:pt x="1153080" y="0"/>
                </a:cubicBezTo>
                <a:close/>
              </a:path>
            </a:pathLst>
          </a:custGeom>
        </p:spPr>
        <p:txBody>
          <a:bodyPr wrap="square">
            <a:noAutofit/>
          </a:bodyPr>
          <a:lstStyle>
            <a:lvl1pPr>
              <a:defRPr>
                <a:latin typeface="汉仪夏日体W" panose="00020600040101010101" pitchFamily="18" charset="-122"/>
                <a:ea typeface="汉仪夏日体W" panose="00020600040101010101" pitchFamily="18" charset="-122"/>
              </a:defRPr>
            </a:lvl1pPr>
          </a:lstStyle>
          <a:p>
            <a:endParaRPr lang="zh-CN" altLang="en-US" dirty="0"/>
          </a:p>
        </p:txBody>
      </p:sp>
    </p:spTree>
    <p:extLst>
      <p:ext uri="{BB962C8B-B14F-4D97-AF65-F5344CB8AC3E}">
        <p14:creationId xmlns:p14="http://schemas.microsoft.com/office/powerpoint/2010/main" val="23139590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0_自定义版式">
    <p:spTree>
      <p:nvGrpSpPr>
        <p:cNvPr id="1" name=""/>
        <p:cNvGrpSpPr/>
        <p:nvPr/>
      </p:nvGrpSpPr>
      <p:grpSpPr>
        <a:xfrm>
          <a:off x="0" y="0"/>
          <a:ext cx="0" cy="0"/>
          <a:chOff x="0" y="0"/>
          <a:chExt cx="0" cy="0"/>
        </a:xfrm>
      </p:grpSpPr>
      <p:sp>
        <p:nvSpPr>
          <p:cNvPr id="13" name="图片占位符 12"/>
          <p:cNvSpPr>
            <a:spLocks noGrp="1"/>
          </p:cNvSpPr>
          <p:nvPr>
            <p:ph type="pic" sz="quarter" idx="10"/>
          </p:nvPr>
        </p:nvSpPr>
        <p:spPr>
          <a:xfrm>
            <a:off x="2325688" y="3790950"/>
            <a:ext cx="1331912" cy="1296988"/>
          </a:xfrm>
          <a:custGeom>
            <a:avLst/>
            <a:gdLst>
              <a:gd name="connsiteX0" fmla="*/ 665956 w 1331912"/>
              <a:gd name="connsiteY0" fmla="*/ 0 h 1296988"/>
              <a:gd name="connsiteX1" fmla="*/ 1331912 w 1331912"/>
              <a:gd name="connsiteY1" fmla="*/ 648494 h 1296988"/>
              <a:gd name="connsiteX2" fmla="*/ 665956 w 1331912"/>
              <a:gd name="connsiteY2" fmla="*/ 1296988 h 1296988"/>
              <a:gd name="connsiteX3" fmla="*/ 0 w 1331912"/>
              <a:gd name="connsiteY3" fmla="*/ 648494 h 1296988"/>
              <a:gd name="connsiteX4" fmla="*/ 665956 w 1331912"/>
              <a:gd name="connsiteY4" fmla="*/ 0 h 1296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1912" h="1296988">
                <a:moveTo>
                  <a:pt x="665956" y="0"/>
                </a:moveTo>
                <a:cubicBezTo>
                  <a:pt x="1033753" y="0"/>
                  <a:pt x="1331912" y="290341"/>
                  <a:pt x="1331912" y="648494"/>
                </a:cubicBezTo>
                <a:cubicBezTo>
                  <a:pt x="1331912" y="1006647"/>
                  <a:pt x="1033753" y="1296988"/>
                  <a:pt x="665956" y="1296988"/>
                </a:cubicBezTo>
                <a:cubicBezTo>
                  <a:pt x="298159" y="1296988"/>
                  <a:pt x="0" y="1006647"/>
                  <a:pt x="0" y="648494"/>
                </a:cubicBezTo>
                <a:cubicBezTo>
                  <a:pt x="0" y="290341"/>
                  <a:pt x="298159" y="0"/>
                  <a:pt x="665956" y="0"/>
                </a:cubicBezTo>
                <a:close/>
              </a:path>
            </a:pathLst>
          </a:custGeom>
          <a:solidFill>
            <a:schemeClr val="accent2"/>
          </a:solidFill>
          <a:ln w="5080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lang="zh-CN" altLang="en-US" sz="1800">
                <a:solidFill>
                  <a:schemeClr val="lt1"/>
                </a:solidFill>
                <a:latin typeface="汉仪夏日体W" panose="00020600040101010101" pitchFamily="18" charset="-122"/>
                <a:ea typeface="汉仪夏日体W" panose="00020600040101010101" pitchFamily="18" charset="-122"/>
              </a:defRPr>
            </a:lvl1pPr>
          </a:lstStyle>
          <a:p>
            <a:pPr marL="0" lvl="0" algn="ctr"/>
            <a:endParaRPr lang="zh-CN" altLang="en-US" dirty="0"/>
          </a:p>
        </p:txBody>
      </p:sp>
      <p:sp>
        <p:nvSpPr>
          <p:cNvPr id="14" name="图片占位符 13"/>
          <p:cNvSpPr>
            <a:spLocks noGrp="1"/>
          </p:cNvSpPr>
          <p:nvPr>
            <p:ph type="pic" sz="quarter" idx="11"/>
          </p:nvPr>
        </p:nvSpPr>
        <p:spPr>
          <a:xfrm>
            <a:off x="4427538" y="3790950"/>
            <a:ext cx="1331912" cy="1296988"/>
          </a:xfrm>
          <a:custGeom>
            <a:avLst/>
            <a:gdLst>
              <a:gd name="connsiteX0" fmla="*/ 665956 w 1331912"/>
              <a:gd name="connsiteY0" fmla="*/ 0 h 1296988"/>
              <a:gd name="connsiteX1" fmla="*/ 1331912 w 1331912"/>
              <a:gd name="connsiteY1" fmla="*/ 648494 h 1296988"/>
              <a:gd name="connsiteX2" fmla="*/ 665956 w 1331912"/>
              <a:gd name="connsiteY2" fmla="*/ 1296988 h 1296988"/>
              <a:gd name="connsiteX3" fmla="*/ 0 w 1331912"/>
              <a:gd name="connsiteY3" fmla="*/ 648494 h 1296988"/>
              <a:gd name="connsiteX4" fmla="*/ 665956 w 1331912"/>
              <a:gd name="connsiteY4" fmla="*/ 0 h 1296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1912" h="1296988">
                <a:moveTo>
                  <a:pt x="665956" y="0"/>
                </a:moveTo>
                <a:cubicBezTo>
                  <a:pt x="1033753" y="0"/>
                  <a:pt x="1331912" y="290341"/>
                  <a:pt x="1331912" y="648494"/>
                </a:cubicBezTo>
                <a:cubicBezTo>
                  <a:pt x="1331912" y="1006647"/>
                  <a:pt x="1033753" y="1296988"/>
                  <a:pt x="665956" y="1296988"/>
                </a:cubicBezTo>
                <a:cubicBezTo>
                  <a:pt x="298159" y="1296988"/>
                  <a:pt x="0" y="1006647"/>
                  <a:pt x="0" y="648494"/>
                </a:cubicBezTo>
                <a:cubicBezTo>
                  <a:pt x="0" y="290341"/>
                  <a:pt x="298159" y="0"/>
                  <a:pt x="665956" y="0"/>
                </a:cubicBezTo>
                <a:close/>
              </a:path>
            </a:pathLst>
          </a:custGeom>
          <a:solidFill>
            <a:schemeClr val="accent2"/>
          </a:solidFill>
          <a:ln w="5080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lang="zh-CN" altLang="en-US" sz="1800">
                <a:solidFill>
                  <a:schemeClr val="lt1"/>
                </a:solidFill>
                <a:latin typeface="汉仪夏日体W" panose="00020600040101010101" pitchFamily="18" charset="-122"/>
                <a:ea typeface="汉仪夏日体W" panose="00020600040101010101" pitchFamily="18" charset="-122"/>
              </a:defRPr>
            </a:lvl1pPr>
          </a:lstStyle>
          <a:p>
            <a:pPr marL="0" lvl="0" algn="ctr"/>
            <a:endParaRPr lang="zh-CN" altLang="en-US" dirty="0"/>
          </a:p>
        </p:txBody>
      </p:sp>
      <p:sp>
        <p:nvSpPr>
          <p:cNvPr id="15" name="图片占位符 14"/>
          <p:cNvSpPr>
            <a:spLocks noGrp="1"/>
          </p:cNvSpPr>
          <p:nvPr>
            <p:ph type="pic" sz="quarter" idx="12"/>
          </p:nvPr>
        </p:nvSpPr>
        <p:spPr>
          <a:xfrm>
            <a:off x="6502401" y="3829050"/>
            <a:ext cx="1331914" cy="1296988"/>
          </a:xfrm>
          <a:custGeom>
            <a:avLst/>
            <a:gdLst>
              <a:gd name="connsiteX0" fmla="*/ 665957 w 1331914"/>
              <a:gd name="connsiteY0" fmla="*/ 0 h 1296988"/>
              <a:gd name="connsiteX1" fmla="*/ 1331914 w 1331914"/>
              <a:gd name="connsiteY1" fmla="*/ 648494 h 1296988"/>
              <a:gd name="connsiteX2" fmla="*/ 665957 w 1331914"/>
              <a:gd name="connsiteY2" fmla="*/ 1296988 h 1296988"/>
              <a:gd name="connsiteX3" fmla="*/ 0 w 1331914"/>
              <a:gd name="connsiteY3" fmla="*/ 648494 h 1296988"/>
              <a:gd name="connsiteX4" fmla="*/ 665957 w 1331914"/>
              <a:gd name="connsiteY4" fmla="*/ 0 h 1296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1914" h="1296988">
                <a:moveTo>
                  <a:pt x="665957" y="0"/>
                </a:moveTo>
                <a:cubicBezTo>
                  <a:pt x="1033755" y="0"/>
                  <a:pt x="1331914" y="290341"/>
                  <a:pt x="1331914" y="648494"/>
                </a:cubicBezTo>
                <a:cubicBezTo>
                  <a:pt x="1331914" y="1006647"/>
                  <a:pt x="1033755" y="1296988"/>
                  <a:pt x="665957" y="1296988"/>
                </a:cubicBezTo>
                <a:cubicBezTo>
                  <a:pt x="298159" y="1296988"/>
                  <a:pt x="0" y="1006647"/>
                  <a:pt x="0" y="648494"/>
                </a:cubicBezTo>
                <a:cubicBezTo>
                  <a:pt x="0" y="290341"/>
                  <a:pt x="298159" y="0"/>
                  <a:pt x="665957" y="0"/>
                </a:cubicBezTo>
                <a:close/>
              </a:path>
            </a:pathLst>
          </a:custGeom>
          <a:solidFill>
            <a:schemeClr val="accent2"/>
          </a:solidFill>
          <a:ln w="5080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lang="zh-CN" altLang="en-US" sz="1800">
                <a:solidFill>
                  <a:schemeClr val="lt1"/>
                </a:solidFill>
                <a:latin typeface="汉仪夏日体W" panose="00020600040101010101" pitchFamily="18" charset="-122"/>
                <a:ea typeface="汉仪夏日体W" panose="00020600040101010101" pitchFamily="18" charset="-122"/>
              </a:defRPr>
            </a:lvl1pPr>
          </a:lstStyle>
          <a:p>
            <a:pPr marL="0" lvl="0" algn="ctr"/>
            <a:endParaRPr lang="zh-CN" altLang="en-US" dirty="0"/>
          </a:p>
        </p:txBody>
      </p:sp>
      <p:sp>
        <p:nvSpPr>
          <p:cNvPr id="16" name="图片占位符 15"/>
          <p:cNvSpPr>
            <a:spLocks noGrp="1"/>
          </p:cNvSpPr>
          <p:nvPr>
            <p:ph type="pic" sz="quarter" idx="13"/>
          </p:nvPr>
        </p:nvSpPr>
        <p:spPr>
          <a:xfrm>
            <a:off x="8534400" y="3829050"/>
            <a:ext cx="1333500" cy="1296988"/>
          </a:xfrm>
          <a:custGeom>
            <a:avLst/>
            <a:gdLst>
              <a:gd name="connsiteX0" fmla="*/ 666750 w 1333500"/>
              <a:gd name="connsiteY0" fmla="*/ 0 h 1296988"/>
              <a:gd name="connsiteX1" fmla="*/ 1333500 w 1333500"/>
              <a:gd name="connsiteY1" fmla="*/ 648494 h 1296988"/>
              <a:gd name="connsiteX2" fmla="*/ 666750 w 1333500"/>
              <a:gd name="connsiteY2" fmla="*/ 1296988 h 1296988"/>
              <a:gd name="connsiteX3" fmla="*/ 0 w 1333500"/>
              <a:gd name="connsiteY3" fmla="*/ 648494 h 1296988"/>
              <a:gd name="connsiteX4" fmla="*/ 666750 w 1333500"/>
              <a:gd name="connsiteY4" fmla="*/ 0 h 1296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500" h="1296988">
                <a:moveTo>
                  <a:pt x="666750" y="0"/>
                </a:moveTo>
                <a:cubicBezTo>
                  <a:pt x="1034986" y="0"/>
                  <a:pt x="1333500" y="290341"/>
                  <a:pt x="1333500" y="648494"/>
                </a:cubicBezTo>
                <a:cubicBezTo>
                  <a:pt x="1333500" y="1006647"/>
                  <a:pt x="1034986" y="1296988"/>
                  <a:pt x="666750" y="1296988"/>
                </a:cubicBezTo>
                <a:cubicBezTo>
                  <a:pt x="298514" y="1296988"/>
                  <a:pt x="0" y="1006647"/>
                  <a:pt x="0" y="648494"/>
                </a:cubicBezTo>
                <a:cubicBezTo>
                  <a:pt x="0" y="290341"/>
                  <a:pt x="298514" y="0"/>
                  <a:pt x="666750" y="0"/>
                </a:cubicBezTo>
                <a:close/>
              </a:path>
            </a:pathLst>
          </a:custGeom>
          <a:solidFill>
            <a:schemeClr val="accent2"/>
          </a:solidFill>
          <a:ln w="5080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lang="zh-CN" altLang="en-US" sz="1800">
                <a:solidFill>
                  <a:schemeClr val="lt1"/>
                </a:solidFill>
                <a:latin typeface="汉仪夏日体W" panose="00020600040101010101" pitchFamily="18" charset="-122"/>
                <a:ea typeface="汉仪夏日体W" panose="00020600040101010101" pitchFamily="18" charset="-122"/>
              </a:defRPr>
            </a:lvl1pPr>
          </a:lstStyle>
          <a:p>
            <a:pPr marL="0" lvl="0" algn="ctr"/>
            <a:endParaRPr lang="zh-CN" altLang="en-US" dirty="0"/>
          </a:p>
        </p:txBody>
      </p:sp>
    </p:spTree>
    <p:extLst>
      <p:ext uri="{BB962C8B-B14F-4D97-AF65-F5344CB8AC3E}">
        <p14:creationId xmlns:p14="http://schemas.microsoft.com/office/powerpoint/2010/main" val="4452636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5_自定义版式">
    <p:spTree>
      <p:nvGrpSpPr>
        <p:cNvPr id="1" name=""/>
        <p:cNvGrpSpPr/>
        <p:nvPr/>
      </p:nvGrpSpPr>
      <p:grpSpPr>
        <a:xfrm>
          <a:off x="0" y="0"/>
          <a:ext cx="0" cy="0"/>
          <a:chOff x="0" y="0"/>
          <a:chExt cx="0" cy="0"/>
        </a:xfrm>
      </p:grpSpPr>
      <p:sp>
        <p:nvSpPr>
          <p:cNvPr id="6" name="图片占位符 5">
            <a:extLst>
              <a:ext uri="{FF2B5EF4-FFF2-40B4-BE49-F238E27FC236}">
                <a16:creationId xmlns:a16="http://schemas.microsoft.com/office/drawing/2014/main" id="{1ABD6C95-1F10-4D01-91D3-BF5008DD33F9}"/>
              </a:ext>
            </a:extLst>
          </p:cNvPr>
          <p:cNvSpPr>
            <a:spLocks noGrp="1"/>
          </p:cNvSpPr>
          <p:nvPr>
            <p:ph type="pic" sz="quarter" idx="10"/>
          </p:nvPr>
        </p:nvSpPr>
        <p:spPr>
          <a:xfrm>
            <a:off x="1204440" y="1963298"/>
            <a:ext cx="4505696" cy="2351088"/>
          </a:xfrm>
          <a:custGeom>
            <a:avLst/>
            <a:gdLst>
              <a:gd name="connsiteX0" fmla="*/ 0 w 4505696"/>
              <a:gd name="connsiteY0" fmla="*/ 0 h 2351088"/>
              <a:gd name="connsiteX1" fmla="*/ 4505696 w 4505696"/>
              <a:gd name="connsiteY1" fmla="*/ 0 h 2351088"/>
              <a:gd name="connsiteX2" fmla="*/ 4505696 w 4505696"/>
              <a:gd name="connsiteY2" fmla="*/ 2351088 h 2351088"/>
              <a:gd name="connsiteX3" fmla="*/ 0 w 4505696"/>
              <a:gd name="connsiteY3" fmla="*/ 2351088 h 2351088"/>
            </a:gdLst>
            <a:ahLst/>
            <a:cxnLst>
              <a:cxn ang="0">
                <a:pos x="connsiteX0" y="connsiteY0"/>
              </a:cxn>
              <a:cxn ang="0">
                <a:pos x="connsiteX1" y="connsiteY1"/>
              </a:cxn>
              <a:cxn ang="0">
                <a:pos x="connsiteX2" y="connsiteY2"/>
              </a:cxn>
              <a:cxn ang="0">
                <a:pos x="connsiteX3" y="connsiteY3"/>
              </a:cxn>
            </a:cxnLst>
            <a:rect l="l" t="t" r="r" b="b"/>
            <a:pathLst>
              <a:path w="4505696" h="2351088">
                <a:moveTo>
                  <a:pt x="0" y="0"/>
                </a:moveTo>
                <a:lnTo>
                  <a:pt x="4505696" y="0"/>
                </a:lnTo>
                <a:lnTo>
                  <a:pt x="4505696" y="2351088"/>
                </a:lnTo>
                <a:lnTo>
                  <a:pt x="0" y="2351088"/>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530908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3.png"/><Relationship Id="rId5" Type="http://schemas.openxmlformats.org/officeDocument/2006/relationships/slideLayout" Target="../slideLayouts/slideLayout5.xml"/><Relationship Id="rId10" Type="http://schemas.openxmlformats.org/officeDocument/2006/relationships/image" Target="../media/image2.emf"/><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文本框 1"/>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alpha val="0"/>
                  </a:schemeClr>
                </a:solidFill>
                <a:latin typeface="微软雅黑" panose="020B0503020204020204" pitchFamily="34" charset="-122"/>
                <a:ea typeface="微软雅黑" panose="020B0503020204020204" pitchFamily="34" charset="-122"/>
                <a:sym typeface="+mn-ea"/>
              </a:rPr>
              <a:t>PPT</a:t>
            </a:r>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alpha val="0"/>
                  </a:schemeClr>
                </a:solidFill>
                <a:latin typeface="微软雅黑" panose="020B0503020204020204" pitchFamily="34" charset="-122"/>
                <a:ea typeface="微软雅黑" panose="020B0503020204020204" pitchFamily="34" charset="-122"/>
                <a:sym typeface="+mn-ea"/>
              </a:rPr>
              <a:t>ibaotu.com</a:t>
            </a:r>
          </a:p>
        </p:txBody>
      </p:sp>
      <p:pic>
        <p:nvPicPr>
          <p:cNvPr id="3" name="图片 2"/>
          <p:cNvPicPr>
            <a:picLocks noChangeAspect="1"/>
          </p:cNvPicPr>
          <p:nvPr userDrawn="1"/>
        </p:nvPicPr>
        <p:blipFill rotWithShape="1">
          <a:blip r:embed="rId9"/>
          <a:srcRect l="13771" t="13771" r="13771" b="13771"/>
          <a:stretch/>
        </p:blipFill>
        <p:spPr>
          <a:xfrm>
            <a:off x="0" y="0"/>
            <a:ext cx="12192000" cy="6858000"/>
          </a:xfrm>
          <a:prstGeom prst="rect">
            <a:avLst/>
          </a:prstGeom>
        </p:spPr>
      </p:pic>
      <p:pic>
        <p:nvPicPr>
          <p:cNvPr id="4" name="图片 3"/>
          <p:cNvPicPr>
            <a:picLocks noChangeAspect="1"/>
          </p:cNvPicPr>
          <p:nvPr userDrawn="1"/>
        </p:nvPicPr>
        <p:blipFill rotWithShape="1">
          <a:blip r:embed="rId10"/>
          <a:srcRect l="42141" b="44522"/>
          <a:stretch/>
        </p:blipFill>
        <p:spPr>
          <a:xfrm>
            <a:off x="0" y="5211867"/>
            <a:ext cx="4419600" cy="1646133"/>
          </a:xfrm>
          <a:prstGeom prst="rect">
            <a:avLst/>
          </a:prstGeom>
        </p:spPr>
      </p:pic>
      <p:pic>
        <p:nvPicPr>
          <p:cNvPr id="5" name="图片 4"/>
          <p:cNvPicPr>
            <a:picLocks noChangeAspect="1"/>
          </p:cNvPicPr>
          <p:nvPr userDrawn="1"/>
        </p:nvPicPr>
        <p:blipFill rotWithShape="1">
          <a:blip r:embed="rId10"/>
          <a:srcRect t="39827" r="54573"/>
          <a:stretch/>
        </p:blipFill>
        <p:spPr>
          <a:xfrm>
            <a:off x="9182100" y="-6350"/>
            <a:ext cx="3009900" cy="1548685"/>
          </a:xfrm>
          <a:prstGeom prst="rect">
            <a:avLst/>
          </a:prstGeom>
        </p:spPr>
      </p:pic>
      <p:pic>
        <p:nvPicPr>
          <p:cNvPr id="6" name="图片 5"/>
          <p:cNvPicPr>
            <a:picLocks noChangeAspect="1"/>
          </p:cNvPicPr>
          <p:nvPr userDrawn="1"/>
        </p:nvPicPr>
        <p:blipFill>
          <a:blip r:embed="rId11"/>
          <a:stretch>
            <a:fillRect/>
          </a:stretch>
        </p:blipFill>
        <p:spPr>
          <a:xfrm>
            <a:off x="-529" y="840139"/>
            <a:ext cx="12193057" cy="5468586"/>
          </a:xfrm>
          <a:prstGeom prst="rect">
            <a:avLst/>
          </a:prstGeom>
        </p:spPr>
      </p:pic>
    </p:spTree>
    <p:extLst>
      <p:ext uri="{BB962C8B-B14F-4D97-AF65-F5344CB8AC3E}">
        <p14:creationId xmlns:p14="http://schemas.microsoft.com/office/powerpoint/2010/main" val="3872299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85" r:id="rId3"/>
    <p:sldLayoutId id="2147483686" r:id="rId4"/>
    <p:sldLayoutId id="2147483687" r:id="rId5"/>
    <p:sldLayoutId id="2147483688" r:id="rId6"/>
    <p:sldLayoutId id="2147483689"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slideLayout" Target="../slideLayouts/slideLayout2.xml"/><Relationship Id="rId7" Type="http://schemas.openxmlformats.org/officeDocument/2006/relationships/image" Target="../media/image4.emf"/><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3.png"/><Relationship Id="rId5" Type="http://schemas.openxmlformats.org/officeDocument/2006/relationships/image" Target="../media/image1.png"/><Relationship Id="rId4" Type="http://schemas.openxmlformats.org/officeDocument/2006/relationships/notesSlide" Target="../notesSlides/notesSlide1.xml"/><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emf"/><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8" Type="http://schemas.openxmlformats.org/officeDocument/2006/relationships/tags" Target="../tags/tag42.xml"/><Relationship Id="rId13" Type="http://schemas.openxmlformats.org/officeDocument/2006/relationships/slideLayout" Target="../slideLayouts/slideLayout3.xml"/><Relationship Id="rId3" Type="http://schemas.openxmlformats.org/officeDocument/2006/relationships/tags" Target="../tags/tag37.xml"/><Relationship Id="rId7" Type="http://schemas.openxmlformats.org/officeDocument/2006/relationships/tags" Target="../tags/tag41.xml"/><Relationship Id="rId12" Type="http://schemas.openxmlformats.org/officeDocument/2006/relationships/tags" Target="../tags/tag46.xml"/><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tags" Target="../tags/tag40.xml"/><Relationship Id="rId11" Type="http://schemas.openxmlformats.org/officeDocument/2006/relationships/tags" Target="../tags/tag45.xml"/><Relationship Id="rId5" Type="http://schemas.openxmlformats.org/officeDocument/2006/relationships/tags" Target="../tags/tag39.xml"/><Relationship Id="rId10" Type="http://schemas.openxmlformats.org/officeDocument/2006/relationships/tags" Target="../tags/tag44.xml"/><Relationship Id="rId4" Type="http://schemas.openxmlformats.org/officeDocument/2006/relationships/tags" Target="../tags/tag38.xml"/><Relationship Id="rId9" Type="http://schemas.openxmlformats.org/officeDocument/2006/relationships/tags" Target="../tags/tag43.xml"/><Relationship Id="rId1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8" Type="http://schemas.openxmlformats.org/officeDocument/2006/relationships/tags" Target="../tags/tag54.xml"/><Relationship Id="rId13" Type="http://schemas.openxmlformats.org/officeDocument/2006/relationships/tags" Target="../tags/tag59.xml"/><Relationship Id="rId3" Type="http://schemas.openxmlformats.org/officeDocument/2006/relationships/tags" Target="../tags/tag49.xml"/><Relationship Id="rId7" Type="http://schemas.openxmlformats.org/officeDocument/2006/relationships/tags" Target="../tags/tag53.xml"/><Relationship Id="rId12" Type="http://schemas.openxmlformats.org/officeDocument/2006/relationships/tags" Target="../tags/tag58.xml"/><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tags" Target="../tags/tag52.xml"/><Relationship Id="rId11" Type="http://schemas.openxmlformats.org/officeDocument/2006/relationships/tags" Target="../tags/tag57.xml"/><Relationship Id="rId5" Type="http://schemas.openxmlformats.org/officeDocument/2006/relationships/tags" Target="../tags/tag51.xml"/><Relationship Id="rId15" Type="http://schemas.openxmlformats.org/officeDocument/2006/relationships/notesSlide" Target="../notesSlides/notesSlide12.xml"/><Relationship Id="rId10" Type="http://schemas.openxmlformats.org/officeDocument/2006/relationships/tags" Target="../tags/tag56.xml"/><Relationship Id="rId4" Type="http://schemas.openxmlformats.org/officeDocument/2006/relationships/tags" Target="../tags/tag50.xml"/><Relationship Id="rId9" Type="http://schemas.openxmlformats.org/officeDocument/2006/relationships/tags" Target="../tags/tag55.xml"/><Relationship Id="rId14"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18.jpg"/><Relationship Id="rId3" Type="http://schemas.openxmlformats.org/officeDocument/2006/relationships/tags" Target="../tags/tag62.xml"/><Relationship Id="rId7" Type="http://schemas.openxmlformats.org/officeDocument/2006/relationships/image" Target="../media/image17.jpg"/><Relationship Id="rId2" Type="http://schemas.openxmlformats.org/officeDocument/2006/relationships/tags" Target="../tags/tag61.xml"/><Relationship Id="rId1" Type="http://schemas.openxmlformats.org/officeDocument/2006/relationships/tags" Target="../tags/tag60.xml"/><Relationship Id="rId6" Type="http://schemas.openxmlformats.org/officeDocument/2006/relationships/notesSlide" Target="../notesSlides/notesSlide13.xml"/><Relationship Id="rId5" Type="http://schemas.openxmlformats.org/officeDocument/2006/relationships/slideLayout" Target="../slideLayouts/slideLayout5.xml"/><Relationship Id="rId4" Type="http://schemas.openxmlformats.org/officeDocument/2006/relationships/tags" Target="../tags/tag63.xml"/><Relationship Id="rId9" Type="http://schemas.openxmlformats.org/officeDocument/2006/relationships/image" Target="../media/image19.jpg"/></Relationships>
</file>

<file path=ppt/slides/_rels/slide14.xml.rels><?xml version="1.0" encoding="UTF-8" standalone="yes"?>
<Relationships xmlns="http://schemas.openxmlformats.org/package/2006/relationships"><Relationship Id="rId8" Type="http://schemas.openxmlformats.org/officeDocument/2006/relationships/tags" Target="../tags/tag71.xml"/><Relationship Id="rId3" Type="http://schemas.openxmlformats.org/officeDocument/2006/relationships/tags" Target="../tags/tag66.xml"/><Relationship Id="rId7" Type="http://schemas.openxmlformats.org/officeDocument/2006/relationships/tags" Target="../tags/tag70.xml"/><Relationship Id="rId2" Type="http://schemas.openxmlformats.org/officeDocument/2006/relationships/tags" Target="../tags/tag65.xml"/><Relationship Id="rId1" Type="http://schemas.openxmlformats.org/officeDocument/2006/relationships/tags" Target="../tags/tag64.xml"/><Relationship Id="rId6" Type="http://schemas.openxmlformats.org/officeDocument/2006/relationships/tags" Target="../tags/tag69.xml"/><Relationship Id="rId11" Type="http://schemas.openxmlformats.org/officeDocument/2006/relationships/notesSlide" Target="../notesSlides/notesSlide14.xml"/><Relationship Id="rId5" Type="http://schemas.openxmlformats.org/officeDocument/2006/relationships/tags" Target="../tags/tag68.xml"/><Relationship Id="rId10" Type="http://schemas.openxmlformats.org/officeDocument/2006/relationships/slideLayout" Target="../slideLayouts/slideLayout1.xml"/><Relationship Id="rId4" Type="http://schemas.openxmlformats.org/officeDocument/2006/relationships/tags" Target="../tags/tag67.xml"/><Relationship Id="rId9" Type="http://schemas.openxmlformats.org/officeDocument/2006/relationships/tags" Target="../tags/tag72.xml"/></Relationships>
</file>

<file path=ppt/slides/_rels/slide15.xml.rels><?xml version="1.0" encoding="UTF-8" standalone="yes"?>
<Relationships xmlns="http://schemas.openxmlformats.org/package/2006/relationships"><Relationship Id="rId8" Type="http://schemas.openxmlformats.org/officeDocument/2006/relationships/tags" Target="../tags/tag80.xml"/><Relationship Id="rId13" Type="http://schemas.openxmlformats.org/officeDocument/2006/relationships/tags" Target="../tags/tag85.xml"/><Relationship Id="rId18" Type="http://schemas.openxmlformats.org/officeDocument/2006/relationships/tags" Target="../tags/tag90.xml"/><Relationship Id="rId3" Type="http://schemas.openxmlformats.org/officeDocument/2006/relationships/tags" Target="../tags/tag75.xml"/><Relationship Id="rId21" Type="http://schemas.openxmlformats.org/officeDocument/2006/relationships/notesSlide" Target="../notesSlides/notesSlide15.xml"/><Relationship Id="rId7" Type="http://schemas.openxmlformats.org/officeDocument/2006/relationships/tags" Target="../tags/tag79.xml"/><Relationship Id="rId12" Type="http://schemas.openxmlformats.org/officeDocument/2006/relationships/tags" Target="../tags/tag84.xml"/><Relationship Id="rId17" Type="http://schemas.openxmlformats.org/officeDocument/2006/relationships/tags" Target="../tags/tag89.xml"/><Relationship Id="rId2" Type="http://schemas.openxmlformats.org/officeDocument/2006/relationships/tags" Target="../tags/tag74.xml"/><Relationship Id="rId16" Type="http://schemas.openxmlformats.org/officeDocument/2006/relationships/tags" Target="../tags/tag88.xml"/><Relationship Id="rId20" Type="http://schemas.openxmlformats.org/officeDocument/2006/relationships/slideLayout" Target="../slideLayouts/slideLayout2.xml"/><Relationship Id="rId1" Type="http://schemas.openxmlformats.org/officeDocument/2006/relationships/tags" Target="../tags/tag73.xml"/><Relationship Id="rId6" Type="http://schemas.openxmlformats.org/officeDocument/2006/relationships/tags" Target="../tags/tag78.xml"/><Relationship Id="rId11" Type="http://schemas.openxmlformats.org/officeDocument/2006/relationships/tags" Target="../tags/tag83.xml"/><Relationship Id="rId5" Type="http://schemas.openxmlformats.org/officeDocument/2006/relationships/tags" Target="../tags/tag77.xml"/><Relationship Id="rId15" Type="http://schemas.openxmlformats.org/officeDocument/2006/relationships/tags" Target="../tags/tag87.xml"/><Relationship Id="rId10" Type="http://schemas.openxmlformats.org/officeDocument/2006/relationships/tags" Target="../tags/tag82.xml"/><Relationship Id="rId19" Type="http://schemas.openxmlformats.org/officeDocument/2006/relationships/tags" Target="../tags/tag91.xml"/><Relationship Id="rId4" Type="http://schemas.openxmlformats.org/officeDocument/2006/relationships/tags" Target="../tags/tag76.xml"/><Relationship Id="rId9" Type="http://schemas.openxmlformats.org/officeDocument/2006/relationships/tags" Target="../tags/tag81.xml"/><Relationship Id="rId14" Type="http://schemas.openxmlformats.org/officeDocument/2006/relationships/tags" Target="../tags/tag86.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emf"/><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tags" Target="../tags/tag92.xml"/><Relationship Id="rId6" Type="http://schemas.openxmlformats.org/officeDocument/2006/relationships/notesSlide" Target="../notesSlides/notesSlide17.xml"/><Relationship Id="rId5" Type="http://schemas.openxmlformats.org/officeDocument/2006/relationships/slideLayout" Target="../slideLayouts/slideLayout3.xml"/><Relationship Id="rId4" Type="http://schemas.openxmlformats.org/officeDocument/2006/relationships/tags" Target="../tags/tag95.xml"/></Relationships>
</file>

<file path=ppt/slides/_rels/slide18.xml.rels><?xml version="1.0" encoding="UTF-8" standalone="yes"?>
<Relationships xmlns="http://schemas.openxmlformats.org/package/2006/relationships"><Relationship Id="rId8" Type="http://schemas.openxmlformats.org/officeDocument/2006/relationships/tags" Target="../tags/tag103.xml"/><Relationship Id="rId13" Type="http://schemas.openxmlformats.org/officeDocument/2006/relationships/tags" Target="../tags/tag108.xml"/><Relationship Id="rId18" Type="http://schemas.openxmlformats.org/officeDocument/2006/relationships/notesSlide" Target="../notesSlides/notesSlide18.xml"/><Relationship Id="rId3" Type="http://schemas.openxmlformats.org/officeDocument/2006/relationships/tags" Target="../tags/tag98.xml"/><Relationship Id="rId7" Type="http://schemas.openxmlformats.org/officeDocument/2006/relationships/tags" Target="../tags/tag102.xml"/><Relationship Id="rId12" Type="http://schemas.openxmlformats.org/officeDocument/2006/relationships/tags" Target="../tags/tag107.xml"/><Relationship Id="rId17" Type="http://schemas.openxmlformats.org/officeDocument/2006/relationships/slideLayout" Target="../slideLayouts/slideLayout2.xml"/><Relationship Id="rId2" Type="http://schemas.openxmlformats.org/officeDocument/2006/relationships/tags" Target="../tags/tag97.xml"/><Relationship Id="rId16" Type="http://schemas.openxmlformats.org/officeDocument/2006/relationships/tags" Target="../tags/tag111.xml"/><Relationship Id="rId1" Type="http://schemas.openxmlformats.org/officeDocument/2006/relationships/tags" Target="../tags/tag96.xml"/><Relationship Id="rId6" Type="http://schemas.openxmlformats.org/officeDocument/2006/relationships/tags" Target="../tags/tag101.xml"/><Relationship Id="rId11" Type="http://schemas.openxmlformats.org/officeDocument/2006/relationships/tags" Target="../tags/tag106.xml"/><Relationship Id="rId5" Type="http://schemas.openxmlformats.org/officeDocument/2006/relationships/tags" Target="../tags/tag100.xml"/><Relationship Id="rId15" Type="http://schemas.openxmlformats.org/officeDocument/2006/relationships/tags" Target="../tags/tag110.xml"/><Relationship Id="rId10" Type="http://schemas.openxmlformats.org/officeDocument/2006/relationships/tags" Target="../tags/tag105.xml"/><Relationship Id="rId4" Type="http://schemas.openxmlformats.org/officeDocument/2006/relationships/tags" Target="../tags/tag99.xml"/><Relationship Id="rId9" Type="http://schemas.openxmlformats.org/officeDocument/2006/relationships/tags" Target="../tags/tag104.xml"/><Relationship Id="rId14" Type="http://schemas.openxmlformats.org/officeDocument/2006/relationships/tags" Target="../tags/tag109.xml"/></Relationships>
</file>

<file path=ppt/slides/_rels/slide19.xml.rels><?xml version="1.0" encoding="UTF-8" standalone="yes"?>
<Relationships xmlns="http://schemas.openxmlformats.org/package/2006/relationships"><Relationship Id="rId8" Type="http://schemas.openxmlformats.org/officeDocument/2006/relationships/tags" Target="../tags/tag119.xml"/><Relationship Id="rId13" Type="http://schemas.openxmlformats.org/officeDocument/2006/relationships/tags" Target="../tags/tag124.xml"/><Relationship Id="rId18" Type="http://schemas.openxmlformats.org/officeDocument/2006/relationships/tags" Target="../tags/tag129.xml"/><Relationship Id="rId26" Type="http://schemas.openxmlformats.org/officeDocument/2006/relationships/notesSlide" Target="../notesSlides/notesSlide19.xml"/><Relationship Id="rId3" Type="http://schemas.openxmlformats.org/officeDocument/2006/relationships/tags" Target="../tags/tag114.xml"/><Relationship Id="rId21" Type="http://schemas.openxmlformats.org/officeDocument/2006/relationships/tags" Target="../tags/tag132.xml"/><Relationship Id="rId7" Type="http://schemas.openxmlformats.org/officeDocument/2006/relationships/tags" Target="../tags/tag118.xml"/><Relationship Id="rId12" Type="http://schemas.openxmlformats.org/officeDocument/2006/relationships/tags" Target="../tags/tag123.xml"/><Relationship Id="rId17" Type="http://schemas.openxmlformats.org/officeDocument/2006/relationships/tags" Target="../tags/tag128.xml"/><Relationship Id="rId25" Type="http://schemas.openxmlformats.org/officeDocument/2006/relationships/slideLayout" Target="../slideLayouts/slideLayout1.xml"/><Relationship Id="rId2" Type="http://schemas.openxmlformats.org/officeDocument/2006/relationships/tags" Target="../tags/tag113.xml"/><Relationship Id="rId16" Type="http://schemas.openxmlformats.org/officeDocument/2006/relationships/tags" Target="../tags/tag127.xml"/><Relationship Id="rId20" Type="http://schemas.openxmlformats.org/officeDocument/2006/relationships/tags" Target="../tags/tag131.xml"/><Relationship Id="rId1" Type="http://schemas.openxmlformats.org/officeDocument/2006/relationships/tags" Target="../tags/tag112.xml"/><Relationship Id="rId6" Type="http://schemas.openxmlformats.org/officeDocument/2006/relationships/tags" Target="../tags/tag117.xml"/><Relationship Id="rId11" Type="http://schemas.openxmlformats.org/officeDocument/2006/relationships/tags" Target="../tags/tag122.xml"/><Relationship Id="rId24" Type="http://schemas.openxmlformats.org/officeDocument/2006/relationships/tags" Target="../tags/tag135.xml"/><Relationship Id="rId5" Type="http://schemas.openxmlformats.org/officeDocument/2006/relationships/tags" Target="../tags/tag116.xml"/><Relationship Id="rId15" Type="http://schemas.openxmlformats.org/officeDocument/2006/relationships/tags" Target="../tags/tag126.xml"/><Relationship Id="rId23" Type="http://schemas.openxmlformats.org/officeDocument/2006/relationships/tags" Target="../tags/tag134.xml"/><Relationship Id="rId10" Type="http://schemas.openxmlformats.org/officeDocument/2006/relationships/tags" Target="../tags/tag121.xml"/><Relationship Id="rId19" Type="http://schemas.openxmlformats.org/officeDocument/2006/relationships/tags" Target="../tags/tag130.xml"/><Relationship Id="rId4" Type="http://schemas.openxmlformats.org/officeDocument/2006/relationships/tags" Target="../tags/tag115.xml"/><Relationship Id="rId9" Type="http://schemas.openxmlformats.org/officeDocument/2006/relationships/tags" Target="../tags/tag120.xml"/><Relationship Id="rId14" Type="http://schemas.openxmlformats.org/officeDocument/2006/relationships/tags" Target="../tags/tag125.xml"/><Relationship Id="rId22" Type="http://schemas.openxmlformats.org/officeDocument/2006/relationships/tags" Target="../tags/tag133.xml"/></Relationships>
</file>

<file path=ppt/slides/_rels/slide2.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slideLayout" Target="../slideLayouts/slideLayout2.xml"/><Relationship Id="rId7" Type="http://schemas.openxmlformats.org/officeDocument/2006/relationships/image" Target="../media/image4.emf"/><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3.png"/><Relationship Id="rId5" Type="http://schemas.openxmlformats.org/officeDocument/2006/relationships/image" Target="../media/image1.png"/><Relationship Id="rId4" Type="http://schemas.openxmlformats.org/officeDocument/2006/relationships/notesSlide" Target="../notesSlides/notesSlide2.xml"/><Relationship Id="rId9" Type="http://schemas.openxmlformats.org/officeDocument/2006/relationships/image" Target="../media/image5.png"/></Relationships>
</file>

<file path=ppt/slides/_rels/slide20.xml.rels><?xml version="1.0" encoding="UTF-8" standalone="yes"?>
<Relationships xmlns="http://schemas.openxmlformats.org/package/2006/relationships"><Relationship Id="rId8" Type="http://schemas.openxmlformats.org/officeDocument/2006/relationships/tags" Target="../tags/tag143.xml"/><Relationship Id="rId3" Type="http://schemas.openxmlformats.org/officeDocument/2006/relationships/tags" Target="../tags/tag138.xml"/><Relationship Id="rId7" Type="http://schemas.openxmlformats.org/officeDocument/2006/relationships/tags" Target="../tags/tag142.xml"/><Relationship Id="rId12" Type="http://schemas.openxmlformats.org/officeDocument/2006/relationships/notesSlide" Target="../notesSlides/notesSlide20.xml"/><Relationship Id="rId2" Type="http://schemas.openxmlformats.org/officeDocument/2006/relationships/tags" Target="../tags/tag137.xml"/><Relationship Id="rId1" Type="http://schemas.openxmlformats.org/officeDocument/2006/relationships/tags" Target="../tags/tag136.xml"/><Relationship Id="rId6" Type="http://schemas.openxmlformats.org/officeDocument/2006/relationships/tags" Target="../tags/tag141.xml"/><Relationship Id="rId11" Type="http://schemas.openxmlformats.org/officeDocument/2006/relationships/slideLayout" Target="../slideLayouts/slideLayout2.xml"/><Relationship Id="rId5" Type="http://schemas.openxmlformats.org/officeDocument/2006/relationships/tags" Target="../tags/tag140.xml"/><Relationship Id="rId10" Type="http://schemas.openxmlformats.org/officeDocument/2006/relationships/tags" Target="../tags/tag145.xml"/><Relationship Id="rId4" Type="http://schemas.openxmlformats.org/officeDocument/2006/relationships/tags" Target="../tags/tag139.xml"/><Relationship Id="rId9" Type="http://schemas.openxmlformats.org/officeDocument/2006/relationships/tags" Target="../tags/tag144.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emf"/><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8" Type="http://schemas.openxmlformats.org/officeDocument/2006/relationships/tags" Target="../tags/tag153.xml"/><Relationship Id="rId13" Type="http://schemas.openxmlformats.org/officeDocument/2006/relationships/tags" Target="../tags/tag158.xml"/><Relationship Id="rId18" Type="http://schemas.openxmlformats.org/officeDocument/2006/relationships/notesSlide" Target="../notesSlides/notesSlide22.xml"/><Relationship Id="rId3" Type="http://schemas.openxmlformats.org/officeDocument/2006/relationships/tags" Target="../tags/tag148.xml"/><Relationship Id="rId7" Type="http://schemas.openxmlformats.org/officeDocument/2006/relationships/tags" Target="../tags/tag152.xml"/><Relationship Id="rId12" Type="http://schemas.openxmlformats.org/officeDocument/2006/relationships/tags" Target="../tags/tag157.xml"/><Relationship Id="rId17" Type="http://schemas.openxmlformats.org/officeDocument/2006/relationships/slideLayout" Target="../slideLayouts/slideLayout3.xml"/><Relationship Id="rId2" Type="http://schemas.openxmlformats.org/officeDocument/2006/relationships/tags" Target="../tags/tag147.xml"/><Relationship Id="rId16" Type="http://schemas.openxmlformats.org/officeDocument/2006/relationships/tags" Target="../tags/tag161.xml"/><Relationship Id="rId1" Type="http://schemas.openxmlformats.org/officeDocument/2006/relationships/tags" Target="../tags/tag146.xml"/><Relationship Id="rId6" Type="http://schemas.openxmlformats.org/officeDocument/2006/relationships/tags" Target="../tags/tag151.xml"/><Relationship Id="rId11" Type="http://schemas.openxmlformats.org/officeDocument/2006/relationships/tags" Target="../tags/tag156.xml"/><Relationship Id="rId5" Type="http://schemas.openxmlformats.org/officeDocument/2006/relationships/tags" Target="../tags/tag150.xml"/><Relationship Id="rId15" Type="http://schemas.openxmlformats.org/officeDocument/2006/relationships/tags" Target="../tags/tag160.xml"/><Relationship Id="rId10" Type="http://schemas.openxmlformats.org/officeDocument/2006/relationships/tags" Target="../tags/tag155.xml"/><Relationship Id="rId4" Type="http://schemas.openxmlformats.org/officeDocument/2006/relationships/tags" Target="../tags/tag149.xml"/><Relationship Id="rId9" Type="http://schemas.openxmlformats.org/officeDocument/2006/relationships/tags" Target="../tags/tag154.xml"/><Relationship Id="rId14" Type="http://schemas.openxmlformats.org/officeDocument/2006/relationships/tags" Target="../tags/tag159.xml"/></Relationships>
</file>

<file path=ppt/slides/_rels/slide23.xml.rels><?xml version="1.0" encoding="UTF-8" standalone="yes"?>
<Relationships xmlns="http://schemas.openxmlformats.org/package/2006/relationships"><Relationship Id="rId3" Type="http://schemas.openxmlformats.org/officeDocument/2006/relationships/tags" Target="../tags/tag164.xml"/><Relationship Id="rId7" Type="http://schemas.openxmlformats.org/officeDocument/2006/relationships/image" Target="../media/image20.jpg"/><Relationship Id="rId2" Type="http://schemas.openxmlformats.org/officeDocument/2006/relationships/tags" Target="../tags/tag163.xml"/><Relationship Id="rId1" Type="http://schemas.openxmlformats.org/officeDocument/2006/relationships/tags" Target="../tags/tag162.xml"/><Relationship Id="rId6" Type="http://schemas.openxmlformats.org/officeDocument/2006/relationships/notesSlide" Target="../notesSlides/notesSlide23.xml"/><Relationship Id="rId5" Type="http://schemas.openxmlformats.org/officeDocument/2006/relationships/slideLayout" Target="../slideLayouts/slideLayout3.xml"/><Relationship Id="rId4" Type="http://schemas.openxmlformats.org/officeDocument/2006/relationships/tags" Target="../tags/tag165.xml"/></Relationships>
</file>

<file path=ppt/slides/_rels/slide24.xml.rels><?xml version="1.0" encoding="UTF-8" standalone="yes"?>
<Relationships xmlns="http://schemas.openxmlformats.org/package/2006/relationships"><Relationship Id="rId8" Type="http://schemas.openxmlformats.org/officeDocument/2006/relationships/tags" Target="../tags/tag173.xml"/><Relationship Id="rId13" Type="http://schemas.openxmlformats.org/officeDocument/2006/relationships/tags" Target="../tags/tag178.xml"/><Relationship Id="rId18" Type="http://schemas.openxmlformats.org/officeDocument/2006/relationships/tags" Target="../tags/tag183.xml"/><Relationship Id="rId26" Type="http://schemas.openxmlformats.org/officeDocument/2006/relationships/tags" Target="../tags/tag191.xml"/><Relationship Id="rId3" Type="http://schemas.openxmlformats.org/officeDocument/2006/relationships/tags" Target="../tags/tag168.xml"/><Relationship Id="rId21" Type="http://schemas.openxmlformats.org/officeDocument/2006/relationships/tags" Target="../tags/tag186.xml"/><Relationship Id="rId7" Type="http://schemas.openxmlformats.org/officeDocument/2006/relationships/tags" Target="../tags/tag172.xml"/><Relationship Id="rId12" Type="http://schemas.openxmlformats.org/officeDocument/2006/relationships/tags" Target="../tags/tag177.xml"/><Relationship Id="rId17" Type="http://schemas.openxmlformats.org/officeDocument/2006/relationships/tags" Target="../tags/tag182.xml"/><Relationship Id="rId25" Type="http://schemas.openxmlformats.org/officeDocument/2006/relationships/tags" Target="../tags/tag190.xml"/><Relationship Id="rId2" Type="http://schemas.openxmlformats.org/officeDocument/2006/relationships/tags" Target="../tags/tag167.xml"/><Relationship Id="rId16" Type="http://schemas.openxmlformats.org/officeDocument/2006/relationships/tags" Target="../tags/tag181.xml"/><Relationship Id="rId20" Type="http://schemas.openxmlformats.org/officeDocument/2006/relationships/tags" Target="../tags/tag185.xml"/><Relationship Id="rId29" Type="http://schemas.openxmlformats.org/officeDocument/2006/relationships/tags" Target="../tags/tag194.xml"/><Relationship Id="rId1" Type="http://schemas.openxmlformats.org/officeDocument/2006/relationships/tags" Target="../tags/tag166.xml"/><Relationship Id="rId6" Type="http://schemas.openxmlformats.org/officeDocument/2006/relationships/tags" Target="../tags/tag171.xml"/><Relationship Id="rId11" Type="http://schemas.openxmlformats.org/officeDocument/2006/relationships/tags" Target="../tags/tag176.xml"/><Relationship Id="rId24" Type="http://schemas.openxmlformats.org/officeDocument/2006/relationships/tags" Target="../tags/tag189.xml"/><Relationship Id="rId32" Type="http://schemas.openxmlformats.org/officeDocument/2006/relationships/image" Target="../media/image21.png"/><Relationship Id="rId5" Type="http://schemas.openxmlformats.org/officeDocument/2006/relationships/tags" Target="../tags/tag170.xml"/><Relationship Id="rId15" Type="http://schemas.openxmlformats.org/officeDocument/2006/relationships/tags" Target="../tags/tag180.xml"/><Relationship Id="rId23" Type="http://schemas.openxmlformats.org/officeDocument/2006/relationships/tags" Target="../tags/tag188.xml"/><Relationship Id="rId28" Type="http://schemas.openxmlformats.org/officeDocument/2006/relationships/tags" Target="../tags/tag193.xml"/><Relationship Id="rId10" Type="http://schemas.openxmlformats.org/officeDocument/2006/relationships/tags" Target="../tags/tag175.xml"/><Relationship Id="rId19" Type="http://schemas.openxmlformats.org/officeDocument/2006/relationships/tags" Target="../tags/tag184.xml"/><Relationship Id="rId31" Type="http://schemas.openxmlformats.org/officeDocument/2006/relationships/notesSlide" Target="../notesSlides/notesSlide24.xml"/><Relationship Id="rId4" Type="http://schemas.openxmlformats.org/officeDocument/2006/relationships/tags" Target="../tags/tag169.xml"/><Relationship Id="rId9" Type="http://schemas.openxmlformats.org/officeDocument/2006/relationships/tags" Target="../tags/tag174.xml"/><Relationship Id="rId14" Type="http://schemas.openxmlformats.org/officeDocument/2006/relationships/tags" Target="../tags/tag179.xml"/><Relationship Id="rId22" Type="http://schemas.openxmlformats.org/officeDocument/2006/relationships/tags" Target="../tags/tag187.xml"/><Relationship Id="rId27" Type="http://schemas.openxmlformats.org/officeDocument/2006/relationships/tags" Target="../tags/tag192.xml"/><Relationship Id="rId30"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8" Type="http://schemas.openxmlformats.org/officeDocument/2006/relationships/tags" Target="../tags/tag202.xml"/><Relationship Id="rId13" Type="http://schemas.openxmlformats.org/officeDocument/2006/relationships/image" Target="../media/image23.jpeg"/><Relationship Id="rId3" Type="http://schemas.openxmlformats.org/officeDocument/2006/relationships/tags" Target="../tags/tag197.xml"/><Relationship Id="rId7" Type="http://schemas.openxmlformats.org/officeDocument/2006/relationships/tags" Target="../tags/tag201.xml"/><Relationship Id="rId12" Type="http://schemas.openxmlformats.org/officeDocument/2006/relationships/image" Target="../media/image22.jpeg"/><Relationship Id="rId2" Type="http://schemas.openxmlformats.org/officeDocument/2006/relationships/tags" Target="../tags/tag196.xml"/><Relationship Id="rId1" Type="http://schemas.openxmlformats.org/officeDocument/2006/relationships/tags" Target="../tags/tag195.xml"/><Relationship Id="rId6" Type="http://schemas.openxmlformats.org/officeDocument/2006/relationships/tags" Target="../tags/tag200.xml"/><Relationship Id="rId11" Type="http://schemas.openxmlformats.org/officeDocument/2006/relationships/notesSlide" Target="../notesSlides/notesSlide25.xml"/><Relationship Id="rId5" Type="http://schemas.openxmlformats.org/officeDocument/2006/relationships/tags" Target="../tags/tag199.xml"/><Relationship Id="rId15" Type="http://schemas.openxmlformats.org/officeDocument/2006/relationships/image" Target="../media/image25.jpeg"/><Relationship Id="rId10" Type="http://schemas.openxmlformats.org/officeDocument/2006/relationships/slideLayout" Target="../slideLayouts/slideLayout6.xml"/><Relationship Id="rId4" Type="http://schemas.openxmlformats.org/officeDocument/2006/relationships/tags" Target="../tags/tag198.xml"/><Relationship Id="rId9" Type="http://schemas.openxmlformats.org/officeDocument/2006/relationships/tags" Target="../tags/tag203.xml"/><Relationship Id="rId14" Type="http://schemas.openxmlformats.org/officeDocument/2006/relationships/image" Target="../media/image24.jpe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2.emf"/><Relationship Id="rId5" Type="http://schemas.openxmlformats.org/officeDocument/2006/relationships/image" Target="../media/image4.emf"/><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notesSlide" Target="../notesSlides/notesSlide3.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slideLayout" Target="../slideLayouts/slideLayout2.xml"/><Relationship Id="rId2" Type="http://schemas.openxmlformats.org/officeDocument/2006/relationships/tags" Target="../tags/tag3.xml"/><Relationship Id="rId16" Type="http://schemas.openxmlformats.org/officeDocument/2006/relationships/image" Target="../media/image2.emf"/><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image" Target="../media/image3.png"/><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2.emf"/><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image" Target="../media/image6.jpg"/><Relationship Id="rId5" Type="http://schemas.openxmlformats.org/officeDocument/2006/relationships/notesSlide" Target="../notesSlides/notesSlide5.xml"/><Relationship Id="rId4"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tags" Target="../tags/tag18.xml"/><Relationship Id="rId7" Type="http://schemas.openxmlformats.org/officeDocument/2006/relationships/notesSlide" Target="../notesSlides/notesSlide6.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slideLayout" Target="../slideLayouts/slideLayout4.xml"/><Relationship Id="rId11" Type="http://schemas.openxmlformats.org/officeDocument/2006/relationships/image" Target="../media/image10.jpeg"/><Relationship Id="rId5" Type="http://schemas.openxmlformats.org/officeDocument/2006/relationships/tags" Target="../tags/tag20.xml"/><Relationship Id="rId10" Type="http://schemas.openxmlformats.org/officeDocument/2006/relationships/image" Target="../media/image9.jpeg"/><Relationship Id="rId4" Type="http://schemas.openxmlformats.org/officeDocument/2006/relationships/tags" Target="../tags/tag19.xml"/><Relationship Id="rId9"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tags" Target="../tags/tag23.xml"/><Relationship Id="rId7" Type="http://schemas.openxmlformats.org/officeDocument/2006/relationships/image" Target="../media/image11.jpg"/><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notesSlide" Target="../notesSlides/notesSlide7.xml"/><Relationship Id="rId5" Type="http://schemas.openxmlformats.org/officeDocument/2006/relationships/slideLayout" Target="../slideLayouts/slideLayout7.xml"/><Relationship Id="rId4" Type="http://schemas.openxmlformats.org/officeDocument/2006/relationships/tags" Target="../tags/tag24.xml"/></Relationships>
</file>

<file path=ppt/slides/_rels/slide8.xml.rels><?xml version="1.0" encoding="UTF-8" standalone="yes"?>
<Relationships xmlns="http://schemas.openxmlformats.org/package/2006/relationships"><Relationship Id="rId8" Type="http://schemas.openxmlformats.org/officeDocument/2006/relationships/tags" Target="../tags/tag32.xml"/><Relationship Id="rId3" Type="http://schemas.openxmlformats.org/officeDocument/2006/relationships/tags" Target="../tags/tag27.xml"/><Relationship Id="rId7" Type="http://schemas.openxmlformats.org/officeDocument/2006/relationships/tags" Target="../tags/tag31.xml"/><Relationship Id="rId12" Type="http://schemas.openxmlformats.org/officeDocument/2006/relationships/notesSlide" Target="../notesSlides/notesSlide8.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tags" Target="../tags/tag30.xml"/><Relationship Id="rId11" Type="http://schemas.openxmlformats.org/officeDocument/2006/relationships/slideLayout" Target="../slideLayouts/slideLayout2.xml"/><Relationship Id="rId5" Type="http://schemas.openxmlformats.org/officeDocument/2006/relationships/tags" Target="../tags/tag29.xml"/><Relationship Id="rId10" Type="http://schemas.openxmlformats.org/officeDocument/2006/relationships/tags" Target="../tags/tag34.xml"/><Relationship Id="rId4" Type="http://schemas.openxmlformats.org/officeDocument/2006/relationships/tags" Target="../tags/tag28.xml"/><Relationship Id="rId9" Type="http://schemas.openxmlformats.org/officeDocument/2006/relationships/tags" Target="../tags/tag33.xml"/></Relationships>
</file>

<file path=ppt/slides/_rels/slide9.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2.png"/><Relationship Id="rId7"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microsoft.com/office/2007/relationships/hdphoto" Target="../media/hdphoto1.wdp"/><Relationship Id="rId5" Type="http://schemas.openxmlformats.org/officeDocument/2006/relationships/image" Target="../media/image14.png"/><Relationship Id="rId10" Type="http://schemas.microsoft.com/office/2007/relationships/hdphoto" Target="../media/hdphoto3.wdp"/><Relationship Id="rId4" Type="http://schemas.openxmlformats.org/officeDocument/2006/relationships/image" Target="../media/image13.png"/><Relationship Id="rId9"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5"/>
          <a:srcRect l="13771" t="13771" r="13771" b="13771"/>
          <a:stretch/>
        </p:blipFill>
        <p:spPr>
          <a:xfrm>
            <a:off x="0" y="0"/>
            <a:ext cx="12192000" cy="6858000"/>
          </a:xfrm>
          <a:prstGeom prst="rect">
            <a:avLst/>
          </a:prstGeom>
        </p:spPr>
      </p:pic>
      <p:pic>
        <p:nvPicPr>
          <p:cNvPr id="6" name="图片 5"/>
          <p:cNvPicPr>
            <a:picLocks noChangeAspect="1"/>
          </p:cNvPicPr>
          <p:nvPr/>
        </p:nvPicPr>
        <p:blipFill>
          <a:blip r:embed="rId6"/>
          <a:stretch>
            <a:fillRect/>
          </a:stretch>
        </p:blipFill>
        <p:spPr>
          <a:xfrm>
            <a:off x="-529" y="840139"/>
            <a:ext cx="12193057" cy="5468586"/>
          </a:xfrm>
          <a:prstGeom prst="rect">
            <a:avLst/>
          </a:prstGeom>
        </p:spPr>
      </p:pic>
      <p:pic>
        <p:nvPicPr>
          <p:cNvPr id="4" name="图片 3"/>
          <p:cNvPicPr>
            <a:picLocks noChangeAspect="1"/>
          </p:cNvPicPr>
          <p:nvPr/>
        </p:nvPicPr>
        <p:blipFill rotWithShape="1">
          <a:blip r:embed="rId7"/>
          <a:srcRect l="24427" r="2524" b="45155"/>
          <a:stretch/>
        </p:blipFill>
        <p:spPr>
          <a:xfrm>
            <a:off x="0" y="3574432"/>
            <a:ext cx="12192000" cy="3283568"/>
          </a:xfrm>
          <a:prstGeom prst="rect">
            <a:avLst/>
          </a:prstGeom>
        </p:spPr>
      </p:pic>
      <p:sp>
        <p:nvSpPr>
          <p:cNvPr id="7" name="文本框 6"/>
          <p:cNvSpPr txBox="1"/>
          <p:nvPr/>
        </p:nvSpPr>
        <p:spPr>
          <a:xfrm>
            <a:off x="2766404" y="2080411"/>
            <a:ext cx="6659195" cy="1200329"/>
          </a:xfrm>
          <a:prstGeom prst="rect">
            <a:avLst/>
          </a:prstGeom>
          <a:noFill/>
        </p:spPr>
        <p:txBody>
          <a:bodyPr wrap="none" rtlCol="0">
            <a:prstTxWarp prst="textWave4">
              <a:avLst/>
            </a:prstTxWarp>
            <a:spAutoFit/>
            <a:scene3d>
              <a:camera prst="orthographicFront"/>
              <a:lightRig rig="glow" dir="t"/>
            </a:scene3d>
            <a:sp3d>
              <a:bevelT w="12700" h="12700"/>
              <a:bevelB w="31750" h="25400"/>
            </a:sp3d>
          </a:bodyPr>
          <a:lstStyle/>
          <a:p>
            <a:pPr algn="ctr"/>
            <a:r>
              <a:rPr lang="zh-CN" altLang="en-US" sz="7200" b="1" dirty="0">
                <a:solidFill>
                  <a:srgbClr val="81C784"/>
                </a:solidFill>
                <a:effectLst>
                  <a:outerShdw blurRad="25400" dist="38100" dir="2700000" algn="tl" rotWithShape="0">
                    <a:prstClr val="black">
                      <a:alpha val="44000"/>
                    </a:prstClr>
                  </a:outerShdw>
                </a:effectLst>
                <a:latin typeface="汉仪夏日体W" panose="00020600040101010101" pitchFamily="18" charset="-122"/>
                <a:ea typeface="汉仪夏日体W" panose="00020600040101010101" pitchFamily="18" charset="-122"/>
              </a:rPr>
              <a:t>多</a:t>
            </a:r>
            <a:r>
              <a:rPr lang="zh-CN" altLang="en-US" sz="7200" b="1" dirty="0">
                <a:solidFill>
                  <a:srgbClr val="E53934"/>
                </a:solidFill>
                <a:effectLst>
                  <a:outerShdw blurRad="25400" dist="38100" dir="2700000" algn="tl" rotWithShape="0">
                    <a:prstClr val="black">
                      <a:alpha val="44000"/>
                    </a:prstClr>
                  </a:outerShdw>
                </a:effectLst>
                <a:latin typeface="汉仪夏日体W" panose="00020600040101010101" pitchFamily="18" charset="-122"/>
                <a:ea typeface="汉仪夏日体W" panose="00020600040101010101" pitchFamily="18" charset="-122"/>
              </a:rPr>
              <a:t>读</a:t>
            </a:r>
            <a:r>
              <a:rPr lang="zh-CN" altLang="en-US" sz="7200" b="1" dirty="0">
                <a:solidFill>
                  <a:srgbClr val="FCB64D"/>
                </a:solidFill>
                <a:effectLst>
                  <a:outerShdw blurRad="25400" dist="38100" dir="2700000" algn="tl" rotWithShape="0">
                    <a:prstClr val="black">
                      <a:alpha val="44000"/>
                    </a:prstClr>
                  </a:outerShdw>
                </a:effectLst>
                <a:latin typeface="汉仪夏日体W" panose="00020600040101010101" pitchFamily="18" charset="-122"/>
                <a:ea typeface="汉仪夏日体W" panose="00020600040101010101" pitchFamily="18" charset="-122"/>
              </a:rPr>
              <a:t>书</a:t>
            </a:r>
            <a:r>
              <a:rPr lang="zh-CN" altLang="en-US" sz="7200" b="1" dirty="0">
                <a:solidFill>
                  <a:srgbClr val="81C784"/>
                </a:solidFill>
                <a:effectLst>
                  <a:outerShdw blurRad="25400" dist="38100" dir="2700000" algn="tl" rotWithShape="0">
                    <a:prstClr val="black">
                      <a:alpha val="44000"/>
                    </a:prstClr>
                  </a:outerShdw>
                </a:effectLst>
                <a:latin typeface="汉仪夏日体W" panose="00020600040101010101" pitchFamily="18" charset="-122"/>
                <a:ea typeface="汉仪夏日体W" panose="00020600040101010101" pitchFamily="18" charset="-122"/>
              </a:rPr>
              <a:t>，</a:t>
            </a:r>
            <a:r>
              <a:rPr lang="zh-CN" altLang="en-US" sz="7200" b="1" dirty="0">
                <a:solidFill>
                  <a:srgbClr val="317E3D"/>
                </a:solidFill>
                <a:effectLst>
                  <a:outerShdw blurRad="25400" dist="38100" dir="2700000" algn="tl" rotWithShape="0">
                    <a:prstClr val="black">
                      <a:alpha val="44000"/>
                    </a:prstClr>
                  </a:outerShdw>
                </a:effectLst>
                <a:latin typeface="汉仪夏日体W" panose="00020600040101010101" pitchFamily="18" charset="-122"/>
                <a:ea typeface="汉仪夏日体W" panose="00020600040101010101" pitchFamily="18" charset="-122"/>
              </a:rPr>
              <a:t>读</a:t>
            </a:r>
            <a:r>
              <a:rPr lang="zh-CN" altLang="en-US" sz="7200" b="1" dirty="0">
                <a:solidFill>
                  <a:srgbClr val="2C98D4"/>
                </a:solidFill>
                <a:effectLst>
                  <a:outerShdw blurRad="25400" dist="38100" dir="2700000" algn="tl" rotWithShape="0">
                    <a:prstClr val="black">
                      <a:alpha val="44000"/>
                    </a:prstClr>
                  </a:outerShdw>
                </a:effectLst>
                <a:latin typeface="汉仪夏日体W" panose="00020600040101010101" pitchFamily="18" charset="-122"/>
                <a:ea typeface="汉仪夏日体W" panose="00020600040101010101" pitchFamily="18" charset="-122"/>
              </a:rPr>
              <a:t>好</a:t>
            </a:r>
            <a:r>
              <a:rPr lang="zh-CN" altLang="en-US" sz="7200" b="1" dirty="0">
                <a:solidFill>
                  <a:srgbClr val="FFCB28"/>
                </a:solidFill>
                <a:effectLst>
                  <a:outerShdw blurRad="25400" dist="38100" dir="2700000" algn="tl" rotWithShape="0">
                    <a:prstClr val="black">
                      <a:alpha val="44000"/>
                    </a:prstClr>
                  </a:outerShdw>
                </a:effectLst>
                <a:latin typeface="汉仪夏日体W" panose="00020600040101010101" pitchFamily="18" charset="-122"/>
                <a:ea typeface="汉仪夏日体W" panose="00020600040101010101" pitchFamily="18" charset="-122"/>
              </a:rPr>
              <a:t>书</a:t>
            </a:r>
          </a:p>
        </p:txBody>
      </p:sp>
      <p:sp>
        <p:nvSpPr>
          <p:cNvPr id="8" name="文本框 7"/>
          <p:cNvSpPr txBox="1"/>
          <p:nvPr/>
        </p:nvSpPr>
        <p:spPr>
          <a:xfrm>
            <a:off x="3233679" y="3422648"/>
            <a:ext cx="5724644" cy="830997"/>
          </a:xfrm>
          <a:prstGeom prst="rect">
            <a:avLst/>
          </a:prstGeom>
          <a:noFill/>
        </p:spPr>
        <p:txBody>
          <a:bodyPr wrap="none" rtlCol="0">
            <a:spAutoFit/>
            <a:scene3d>
              <a:camera prst="orthographicFront"/>
              <a:lightRig rig="threePt" dir="t"/>
            </a:scene3d>
            <a:sp3d contourW="12700"/>
          </a:bodyPr>
          <a:lstStyle/>
          <a:p>
            <a:pPr algn="ctr"/>
            <a:r>
              <a:rPr lang="zh-CN" altLang="en-US" sz="4800" b="1" dirty="0">
                <a:solidFill>
                  <a:schemeClr val="tx1">
                    <a:lumMod val="75000"/>
                    <a:lumOff val="25000"/>
                  </a:schemeClr>
                </a:solidFill>
                <a:latin typeface="汉仪夏日体W" panose="00020600040101010101" pitchFamily="18" charset="-122"/>
                <a:ea typeface="汉仪夏日体W" panose="00020600040101010101" pitchFamily="18" charset="-122"/>
              </a:rPr>
              <a:t>卡通儿童读书分享会</a:t>
            </a:r>
          </a:p>
        </p:txBody>
      </p:sp>
      <p:sp>
        <p:nvSpPr>
          <p:cNvPr id="9" name="文本框 8"/>
          <p:cNvSpPr txBox="1"/>
          <p:nvPr/>
        </p:nvSpPr>
        <p:spPr>
          <a:xfrm>
            <a:off x="3033484" y="4234078"/>
            <a:ext cx="6125030" cy="498598"/>
          </a:xfrm>
          <a:prstGeom prst="rect">
            <a:avLst/>
          </a:prstGeom>
          <a:noFill/>
        </p:spPr>
        <p:txBody>
          <a:bodyPr wrap="square" rtlCol="0">
            <a:spAutoFit/>
          </a:bodyPr>
          <a:lstStyle/>
          <a:p>
            <a:pPr algn="ctr">
              <a:lnSpc>
                <a:spcPct val="120000"/>
              </a:lnSpc>
            </a:pPr>
            <a:r>
              <a:rPr lang="en-US" altLang="zh-CN" sz="1100" dirty="0">
                <a:solidFill>
                  <a:schemeClr val="bg1">
                    <a:lumMod val="65000"/>
                  </a:schemeClr>
                </a:solidFill>
                <a:latin typeface="Century Gothic" panose="020B0502020202020204" pitchFamily="34" charset="0"/>
                <a:ea typeface="汉仪黑荔枝体简" panose="00020600040101010101" pitchFamily="18" charset="-122"/>
              </a:rPr>
              <a:t>The user can demonstrate on a projector or computer, or print the presentation and make it into a film to be used in a wider field</a:t>
            </a:r>
          </a:p>
        </p:txBody>
      </p:sp>
      <p:pic>
        <p:nvPicPr>
          <p:cNvPr id="10" name="图片 9"/>
          <p:cNvPicPr>
            <a:picLocks noChangeAspect="1"/>
          </p:cNvPicPr>
          <p:nvPr/>
        </p:nvPicPr>
        <p:blipFill rotWithShape="1">
          <a:blip r:embed="rId8"/>
          <a:srcRect l="10116" t="53872" r="5641"/>
          <a:stretch/>
        </p:blipFill>
        <p:spPr>
          <a:xfrm>
            <a:off x="0" y="0"/>
            <a:ext cx="12192000" cy="2578214"/>
          </a:xfrm>
          <a:prstGeom prst="rect">
            <a:avLst/>
          </a:prstGeom>
        </p:spPr>
      </p:pic>
      <p:pic>
        <p:nvPicPr>
          <p:cNvPr id="11" name="佐藤利奈,大亀あすか - ごはんの練習">
            <a:hlinkClick r:id="" action="ppaction://media"/>
          </p:cNvPr>
          <p:cNvPicPr>
            <a:picLocks noChangeAspect="1"/>
          </p:cNvPicPr>
          <p:nvPr>
            <a:audioFile r:link="rId1"/>
            <p:extLst>
              <p:ext uri="{DAA4B4D4-6D71-4841-9C94-3DE7FCFB9230}">
                <p14:media xmlns:p14="http://schemas.microsoft.com/office/powerpoint/2010/main" r:embed="rId2">
                  <p14:trim st="15963"/>
                </p14:media>
              </p:ext>
            </p:extLst>
          </p:nvPr>
        </p:nvPicPr>
        <p:blipFill>
          <a:blip r:embed="rId9"/>
          <a:stretch>
            <a:fillRect/>
          </a:stretch>
        </p:blipFill>
        <p:spPr>
          <a:xfrm>
            <a:off x="-61912" y="-894896"/>
            <a:ext cx="609600" cy="609600"/>
          </a:xfrm>
          <a:prstGeom prst="rect">
            <a:avLst/>
          </a:prstGeom>
        </p:spPr>
      </p:pic>
    </p:spTree>
    <p:extLst>
      <p:ext uri="{BB962C8B-B14F-4D97-AF65-F5344CB8AC3E}">
        <p14:creationId xmlns:p14="http://schemas.microsoft.com/office/powerpoint/2010/main" val="273150040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1"/>
                                        </p:tgtEl>
                                      </p:cBhvr>
                                    </p:cmd>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anim calcmode="lin" valueType="num">
                                      <p:cBhvr>
                                        <p:cTn id="11" dur="1000" fill="hold"/>
                                        <p:tgtEl>
                                          <p:spTgt spid="7"/>
                                        </p:tgtEl>
                                        <p:attrNameLst>
                                          <p:attrName>ppt_x</p:attrName>
                                        </p:attrNameLst>
                                      </p:cBhvr>
                                      <p:tavLst>
                                        <p:tav tm="0">
                                          <p:val>
                                            <p:strVal val="#ppt_x"/>
                                          </p:val>
                                        </p:tav>
                                        <p:tav tm="100000">
                                          <p:val>
                                            <p:strVal val="#ppt_x"/>
                                          </p:val>
                                        </p:tav>
                                      </p:tavLst>
                                    </p:anim>
                                    <p:anim calcmode="lin" valueType="num">
                                      <p:cBhvr>
                                        <p:cTn id="12" dur="1000" fill="hold"/>
                                        <p:tgtEl>
                                          <p:spTgt spid="7"/>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randombar(horizontal)">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3" repeatCount="indefinite" fill="hold" display="0">
                  <p:stCondLst>
                    <p:cond delay="indefinite"/>
                  </p:stCondLst>
                  <p:endCondLst>
                    <p:cond evt="onStopAudio" delay="0">
                      <p:tgtEl>
                        <p:sldTgt/>
                      </p:tgtEl>
                    </p:cond>
                  </p:endCondLst>
                </p:cTn>
                <p:tgtEl>
                  <p:spTgt spid="11"/>
                </p:tgtEl>
              </p:cMediaNode>
            </p:audio>
          </p:childTnLst>
        </p:cTn>
      </p:par>
    </p:tnLst>
    <p:bldLst>
      <p:bldP spid="7" grpId="0"/>
      <p:bldP spid="8"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srcRect l="13771" t="13771" r="13771" b="13771"/>
          <a:stretch/>
        </p:blipFill>
        <p:spPr>
          <a:xfrm>
            <a:off x="0" y="0"/>
            <a:ext cx="12192000" cy="6858000"/>
          </a:xfrm>
          <a:prstGeom prst="rect">
            <a:avLst/>
          </a:prstGeom>
        </p:spPr>
      </p:pic>
      <p:pic>
        <p:nvPicPr>
          <p:cNvPr id="6" name="图片 5"/>
          <p:cNvPicPr>
            <a:picLocks noChangeAspect="1"/>
          </p:cNvPicPr>
          <p:nvPr/>
        </p:nvPicPr>
        <p:blipFill>
          <a:blip r:embed="rId4"/>
          <a:stretch>
            <a:fillRect/>
          </a:stretch>
        </p:blipFill>
        <p:spPr>
          <a:xfrm>
            <a:off x="-529" y="840139"/>
            <a:ext cx="12193057" cy="5468586"/>
          </a:xfrm>
          <a:prstGeom prst="rect">
            <a:avLst/>
          </a:prstGeom>
        </p:spPr>
      </p:pic>
      <p:pic>
        <p:nvPicPr>
          <p:cNvPr id="10" name="图片 9"/>
          <p:cNvPicPr>
            <a:picLocks noChangeAspect="1"/>
          </p:cNvPicPr>
          <p:nvPr/>
        </p:nvPicPr>
        <p:blipFill rotWithShape="1">
          <a:blip r:embed="rId5"/>
          <a:srcRect l="10115" t="34623" r="5772"/>
          <a:stretch/>
        </p:blipFill>
        <p:spPr>
          <a:xfrm flipV="1">
            <a:off x="0" y="3176975"/>
            <a:ext cx="12192000" cy="3681025"/>
          </a:xfrm>
          <a:prstGeom prst="rect">
            <a:avLst/>
          </a:prstGeom>
        </p:spPr>
      </p:pic>
      <p:sp>
        <p:nvSpPr>
          <p:cNvPr id="8" name="文本框 7"/>
          <p:cNvSpPr txBox="1"/>
          <p:nvPr/>
        </p:nvSpPr>
        <p:spPr>
          <a:xfrm>
            <a:off x="3746640" y="2519692"/>
            <a:ext cx="4698723" cy="769441"/>
          </a:xfrm>
          <a:prstGeom prst="rect">
            <a:avLst/>
          </a:prstGeom>
          <a:noFill/>
        </p:spPr>
        <p:txBody>
          <a:bodyPr wrap="none" rtlCol="0">
            <a:spAutoFit/>
            <a:scene3d>
              <a:camera prst="orthographicFront"/>
              <a:lightRig rig="threePt" dir="t"/>
            </a:scene3d>
            <a:sp3d contourW="12700"/>
          </a:bodyPr>
          <a:lstStyle/>
          <a:p>
            <a:pPr algn="ctr"/>
            <a:r>
              <a:rPr lang="zh-CN" altLang="en-US" sz="4400" b="1" dirty="0">
                <a:solidFill>
                  <a:schemeClr val="tx1">
                    <a:lumMod val="85000"/>
                    <a:lumOff val="15000"/>
                  </a:schemeClr>
                </a:solidFill>
                <a:latin typeface="汉仪夏日体W" panose="00020600040101010101" pitchFamily="18" charset="-122"/>
                <a:ea typeface="汉仪夏日体W" panose="00020600040101010101" pitchFamily="18" charset="-122"/>
              </a:rPr>
              <a:t>标题文字添加此处</a:t>
            </a:r>
          </a:p>
        </p:txBody>
      </p:sp>
      <p:sp>
        <p:nvSpPr>
          <p:cNvPr id="9" name="文本框 8"/>
          <p:cNvSpPr txBox="1"/>
          <p:nvPr/>
        </p:nvSpPr>
        <p:spPr>
          <a:xfrm>
            <a:off x="3033484" y="3310257"/>
            <a:ext cx="6125030" cy="479106"/>
          </a:xfrm>
          <a:prstGeom prst="rect">
            <a:avLst/>
          </a:prstGeom>
          <a:noFill/>
        </p:spPr>
        <p:txBody>
          <a:bodyPr wrap="square" rtlCol="0">
            <a:spAutoFit/>
          </a:bodyPr>
          <a:lstStyle/>
          <a:p>
            <a:pPr algn="ctr">
              <a:lnSpc>
                <a:spcPct val="120000"/>
              </a:lnSpc>
            </a:pPr>
            <a:r>
              <a:rPr lang="en-US" altLang="zh-CN" sz="1100" dirty="0">
                <a:solidFill>
                  <a:schemeClr val="bg1">
                    <a:lumMod val="50000"/>
                  </a:schemeClr>
                </a:solidFill>
                <a:latin typeface="Century Gothic" panose="020B0502020202020204" pitchFamily="34" charset="0"/>
                <a:ea typeface="汉仪黑荔枝体简" panose="00020600040101010101" pitchFamily="18" charset="-122"/>
              </a:rPr>
              <a:t>The user can demonstrate on a projector or computer, or print the presentation and make it into a film to be used in a wider field</a:t>
            </a:r>
          </a:p>
        </p:txBody>
      </p:sp>
      <p:sp>
        <p:nvSpPr>
          <p:cNvPr id="12" name="文本框 11"/>
          <p:cNvSpPr txBox="1"/>
          <p:nvPr/>
        </p:nvSpPr>
        <p:spPr>
          <a:xfrm>
            <a:off x="4717147" y="1799769"/>
            <a:ext cx="2757710" cy="575227"/>
          </a:xfrm>
          <a:prstGeom prst="rect">
            <a:avLst/>
          </a:prstGeom>
          <a:noFill/>
        </p:spPr>
        <p:txBody>
          <a:bodyPr wrap="none" rtlCol="0">
            <a:prstTxWarp prst="textWave4">
              <a:avLst/>
            </a:prstTxWarp>
            <a:spAutoFit/>
            <a:scene3d>
              <a:camera prst="orthographicFront"/>
              <a:lightRig rig="glow" dir="t"/>
            </a:scene3d>
            <a:sp3d>
              <a:bevelT w="12700" h="12700"/>
              <a:bevelB w="31750" h="25400"/>
            </a:sp3d>
          </a:bodyPr>
          <a:lstStyle/>
          <a:p>
            <a:pPr algn="ctr"/>
            <a:r>
              <a:rPr lang="en-US" altLang="zh-CN" sz="5400" b="1" dirty="0">
                <a:solidFill>
                  <a:srgbClr val="89D3E2"/>
                </a:solidFill>
                <a:effectLst>
                  <a:outerShdw blurRad="25400" dist="38100" dir="2700000" algn="tl" rotWithShape="0">
                    <a:prstClr val="black">
                      <a:alpha val="44000"/>
                    </a:prstClr>
                  </a:outerShdw>
                </a:effectLst>
                <a:latin typeface="汉仪夏日体W" panose="00020600040101010101" pitchFamily="18" charset="-122"/>
                <a:ea typeface="汉仪夏日体W" panose="00020600040101010101" pitchFamily="18" charset="-122"/>
              </a:rPr>
              <a:t>PART 02</a:t>
            </a:r>
            <a:endParaRPr lang="zh-CN" altLang="en-US" sz="5400" b="1" dirty="0">
              <a:solidFill>
                <a:srgbClr val="89D3E2"/>
              </a:solidFill>
              <a:effectLst>
                <a:outerShdw blurRad="25400" dist="38100" dir="2700000" algn="tl" rotWithShape="0">
                  <a:prstClr val="black">
                    <a:alpha val="44000"/>
                  </a:prstClr>
                </a:outerShdw>
              </a:effectLst>
              <a:latin typeface="汉仪夏日体W" panose="00020600040101010101" pitchFamily="18" charset="-122"/>
              <a:ea typeface="汉仪夏日体W" panose="00020600040101010101" pitchFamily="18" charset="-122"/>
            </a:endParaRPr>
          </a:p>
        </p:txBody>
      </p:sp>
    </p:spTree>
    <p:extLst>
      <p:ext uri="{BB962C8B-B14F-4D97-AF65-F5344CB8AC3E}">
        <p14:creationId xmlns:p14="http://schemas.microsoft.com/office/powerpoint/2010/main" val="48422507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iterate type="lt">
                                    <p:tmPct val="10000"/>
                                  </p:iterate>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anim calcmode="lin" valueType="num">
                                      <p:cBhvr>
                                        <p:cTn id="10" dur="500" fill="hold"/>
                                        <p:tgtEl>
                                          <p:spTgt spid="12"/>
                                        </p:tgtEl>
                                        <p:attrNameLst>
                                          <p:attrName>ppt_x</p:attrName>
                                        </p:attrNameLst>
                                      </p:cBhvr>
                                      <p:tavLst>
                                        <p:tav tm="0">
                                          <p:val>
                                            <p:fltVal val="0.5"/>
                                          </p:val>
                                        </p:tav>
                                        <p:tav tm="100000">
                                          <p:val>
                                            <p:strVal val="#ppt_x"/>
                                          </p:val>
                                        </p:tav>
                                      </p:tavLst>
                                    </p:anim>
                                    <p:anim calcmode="lin" valueType="num">
                                      <p:cBhvr>
                                        <p:cTn id="11" dur="500" fill="hold"/>
                                        <p:tgtEl>
                                          <p:spTgt spid="12"/>
                                        </p:tgtEl>
                                        <p:attrNameLst>
                                          <p:attrName>ppt_y</p:attrName>
                                        </p:attrNameLst>
                                      </p:cBhvr>
                                      <p:tavLst>
                                        <p:tav tm="0">
                                          <p:val>
                                            <p:fltVal val="0.5"/>
                                          </p:val>
                                        </p:tav>
                                        <p:tav tm="100000">
                                          <p:val>
                                            <p:strVal val="#ppt_y"/>
                                          </p:val>
                                        </p:tav>
                                      </p:tavLst>
                                    </p:anim>
                                  </p:childTnLst>
                                </p:cTn>
                              </p:par>
                            </p:childTnLst>
                          </p:cTn>
                        </p:par>
                        <p:par>
                          <p:cTn id="12" fill="hold">
                            <p:stCondLst>
                              <p:cond delay="750"/>
                            </p:stCondLst>
                            <p:childTnLst>
                              <p:par>
                                <p:cTn id="13" presetID="53" presetClass="entr" presetSubtype="528"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Effect transition="in" filter="fade">
                                      <p:cBhvr>
                                        <p:cTn id="17" dur="500"/>
                                        <p:tgtEl>
                                          <p:spTgt spid="8"/>
                                        </p:tgtEl>
                                      </p:cBhvr>
                                    </p:animEffect>
                                    <p:anim calcmode="lin" valueType="num">
                                      <p:cBhvr>
                                        <p:cTn id="18" dur="500" fill="hold"/>
                                        <p:tgtEl>
                                          <p:spTgt spid="8"/>
                                        </p:tgtEl>
                                        <p:attrNameLst>
                                          <p:attrName>ppt_x</p:attrName>
                                        </p:attrNameLst>
                                      </p:cBhvr>
                                      <p:tavLst>
                                        <p:tav tm="0">
                                          <p:val>
                                            <p:fltVal val="0.5"/>
                                          </p:val>
                                        </p:tav>
                                        <p:tav tm="100000">
                                          <p:val>
                                            <p:strVal val="#ppt_x"/>
                                          </p:val>
                                        </p:tav>
                                      </p:tavLst>
                                    </p:anim>
                                    <p:anim calcmode="lin" valueType="num">
                                      <p:cBhvr>
                                        <p:cTn id="19" dur="500" fill="hold"/>
                                        <p:tgtEl>
                                          <p:spTgt spid="8"/>
                                        </p:tgtEl>
                                        <p:attrNameLst>
                                          <p:attrName>ppt_y</p:attrName>
                                        </p:attrNameLst>
                                      </p:cBhvr>
                                      <p:tavLst>
                                        <p:tav tm="0">
                                          <p:val>
                                            <p:fltVal val="0.5"/>
                                          </p:val>
                                        </p:tav>
                                        <p:tav tm="100000">
                                          <p:val>
                                            <p:strVal val="#ppt_y"/>
                                          </p:val>
                                        </p:tav>
                                      </p:tavLst>
                                    </p:anim>
                                  </p:childTnLst>
                                </p:cTn>
                              </p:par>
                            </p:childTnLst>
                          </p:cTn>
                        </p:par>
                        <p:par>
                          <p:cTn id="20" fill="hold">
                            <p:stCondLst>
                              <p:cond delay="1600"/>
                            </p:stCondLst>
                            <p:childTnLst>
                              <p:par>
                                <p:cTn id="21" presetID="14" presetClass="entr" presetSubtype="1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randombar(horizontal)">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78063" y="1508919"/>
            <a:ext cx="7327901" cy="3097212"/>
            <a:chOff x="2278063" y="1508919"/>
            <a:chExt cx="7327901" cy="3097212"/>
          </a:xfrm>
        </p:grpSpPr>
        <p:sp>
          <p:nvSpPr>
            <p:cNvPr id="3" name="MH_Other_1"/>
            <p:cNvSpPr>
              <a:spLocks/>
            </p:cNvSpPr>
            <p:nvPr>
              <p:custDataLst>
                <p:tags r:id="rId3"/>
              </p:custDataLst>
            </p:nvPr>
          </p:nvSpPr>
          <p:spPr bwMode="auto">
            <a:xfrm>
              <a:off x="7740651" y="2755107"/>
              <a:ext cx="1865313" cy="1844675"/>
            </a:xfrm>
            <a:custGeom>
              <a:avLst/>
              <a:gdLst>
                <a:gd name="T0" fmla="*/ 0 w 341"/>
                <a:gd name="T1" fmla="*/ 2147483646 h 337"/>
                <a:gd name="T2" fmla="*/ 1317222775 w 341"/>
                <a:gd name="T3" fmla="*/ 2147483646 h 337"/>
                <a:gd name="T4" fmla="*/ 2147483646 w 341"/>
                <a:gd name="T5" fmla="*/ 2147483646 h 337"/>
                <a:gd name="T6" fmla="*/ 2147483646 w 341"/>
                <a:gd name="T7" fmla="*/ 2147483646 h 337"/>
                <a:gd name="T8" fmla="*/ 2147483646 w 341"/>
                <a:gd name="T9" fmla="*/ 2147483646 h 337"/>
                <a:gd name="T10" fmla="*/ 2147483646 w 341"/>
                <a:gd name="T11" fmla="*/ 2147483646 h 337"/>
                <a:gd name="T12" fmla="*/ 0 w 341"/>
                <a:gd name="T13" fmla="*/ 2147483646 h 3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1" h="337">
                  <a:moveTo>
                    <a:pt x="0" y="337"/>
                  </a:moveTo>
                  <a:cubicBezTo>
                    <a:pt x="10" y="337"/>
                    <a:pt x="30" y="329"/>
                    <a:pt x="44" y="306"/>
                  </a:cubicBezTo>
                  <a:cubicBezTo>
                    <a:pt x="71" y="262"/>
                    <a:pt x="95" y="158"/>
                    <a:pt x="111" y="109"/>
                  </a:cubicBezTo>
                  <a:cubicBezTo>
                    <a:pt x="145" y="0"/>
                    <a:pt x="185" y="19"/>
                    <a:pt x="217" y="96"/>
                  </a:cubicBezTo>
                  <a:cubicBezTo>
                    <a:pt x="246" y="165"/>
                    <a:pt x="265" y="235"/>
                    <a:pt x="294" y="301"/>
                  </a:cubicBezTo>
                  <a:cubicBezTo>
                    <a:pt x="307" y="328"/>
                    <a:pt x="324" y="336"/>
                    <a:pt x="341" y="337"/>
                  </a:cubicBezTo>
                  <a:lnTo>
                    <a:pt x="0" y="337"/>
                  </a:lnTo>
                  <a:close/>
                </a:path>
              </a:pathLst>
            </a:custGeom>
            <a:solidFill>
              <a:schemeClr val="accent1">
                <a:alpha val="7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汉仪夏日体W" panose="00020600040101010101" pitchFamily="18" charset="-122"/>
                <a:ea typeface="汉仪夏日体W" panose="00020600040101010101" pitchFamily="18" charset="-122"/>
              </a:endParaRPr>
            </a:p>
          </p:txBody>
        </p:sp>
        <p:sp>
          <p:nvSpPr>
            <p:cNvPr id="5" name="MH_Other_2"/>
            <p:cNvSpPr>
              <a:spLocks/>
            </p:cNvSpPr>
            <p:nvPr>
              <p:custDataLst>
                <p:tags r:id="rId4"/>
              </p:custDataLst>
            </p:nvPr>
          </p:nvSpPr>
          <p:spPr bwMode="auto">
            <a:xfrm>
              <a:off x="6096000" y="2258219"/>
              <a:ext cx="2368550" cy="2341562"/>
            </a:xfrm>
            <a:custGeom>
              <a:avLst/>
              <a:gdLst>
                <a:gd name="T0" fmla="*/ 0 w 341"/>
                <a:gd name="T1" fmla="*/ 2147483646 h 337"/>
                <a:gd name="T2" fmla="*/ 2123040416 w 341"/>
                <a:gd name="T3" fmla="*/ 2147483646 h 337"/>
                <a:gd name="T4" fmla="*/ 2147483646 w 341"/>
                <a:gd name="T5" fmla="*/ 2147483646 h 337"/>
                <a:gd name="T6" fmla="*/ 2147483646 w 341"/>
                <a:gd name="T7" fmla="*/ 2147483646 h 337"/>
                <a:gd name="T8" fmla="*/ 2147483646 w 341"/>
                <a:gd name="T9" fmla="*/ 2147483646 h 337"/>
                <a:gd name="T10" fmla="*/ 2147483646 w 341"/>
                <a:gd name="T11" fmla="*/ 2147483646 h 337"/>
                <a:gd name="T12" fmla="*/ 0 w 341"/>
                <a:gd name="T13" fmla="*/ 2147483646 h 3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1" h="337">
                  <a:moveTo>
                    <a:pt x="0" y="337"/>
                  </a:moveTo>
                  <a:cubicBezTo>
                    <a:pt x="10" y="337"/>
                    <a:pt x="30" y="329"/>
                    <a:pt x="44" y="306"/>
                  </a:cubicBezTo>
                  <a:cubicBezTo>
                    <a:pt x="71" y="262"/>
                    <a:pt x="95" y="158"/>
                    <a:pt x="111" y="109"/>
                  </a:cubicBezTo>
                  <a:cubicBezTo>
                    <a:pt x="145" y="0"/>
                    <a:pt x="185" y="19"/>
                    <a:pt x="217" y="96"/>
                  </a:cubicBezTo>
                  <a:cubicBezTo>
                    <a:pt x="246" y="165"/>
                    <a:pt x="265" y="235"/>
                    <a:pt x="294" y="301"/>
                  </a:cubicBezTo>
                  <a:cubicBezTo>
                    <a:pt x="307" y="328"/>
                    <a:pt x="324" y="336"/>
                    <a:pt x="341" y="337"/>
                  </a:cubicBezTo>
                  <a:lnTo>
                    <a:pt x="0" y="337"/>
                  </a:lnTo>
                  <a:close/>
                </a:path>
              </a:pathLst>
            </a:custGeom>
            <a:solidFill>
              <a:schemeClr val="accent2">
                <a:alpha val="7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汉仪夏日体W" panose="00020600040101010101" pitchFamily="18" charset="-122"/>
                <a:ea typeface="汉仪夏日体W" panose="00020600040101010101" pitchFamily="18" charset="-122"/>
              </a:endParaRPr>
            </a:p>
          </p:txBody>
        </p:sp>
        <p:sp>
          <p:nvSpPr>
            <p:cNvPr id="6" name="MH_Other_3"/>
            <p:cNvSpPr>
              <a:spLocks/>
            </p:cNvSpPr>
            <p:nvPr>
              <p:custDataLst>
                <p:tags r:id="rId5"/>
              </p:custDataLst>
            </p:nvPr>
          </p:nvSpPr>
          <p:spPr bwMode="auto">
            <a:xfrm>
              <a:off x="4827588" y="2631281"/>
              <a:ext cx="1992312" cy="1968500"/>
            </a:xfrm>
            <a:custGeom>
              <a:avLst/>
              <a:gdLst>
                <a:gd name="T0" fmla="*/ 0 w 341"/>
                <a:gd name="T1" fmla="*/ 2147483646 h 337"/>
                <a:gd name="T2" fmla="*/ 1501414503 w 341"/>
                <a:gd name="T3" fmla="*/ 2147483646 h 337"/>
                <a:gd name="T4" fmla="*/ 2147483646 w 341"/>
                <a:gd name="T5" fmla="*/ 2147483646 h 337"/>
                <a:gd name="T6" fmla="*/ 2147483646 w 341"/>
                <a:gd name="T7" fmla="*/ 2147483646 h 337"/>
                <a:gd name="T8" fmla="*/ 2147483646 w 341"/>
                <a:gd name="T9" fmla="*/ 2147483646 h 337"/>
                <a:gd name="T10" fmla="*/ 2147483646 w 341"/>
                <a:gd name="T11" fmla="*/ 2147483646 h 337"/>
                <a:gd name="T12" fmla="*/ 0 w 341"/>
                <a:gd name="T13" fmla="*/ 2147483646 h 3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1" h="337">
                  <a:moveTo>
                    <a:pt x="0" y="337"/>
                  </a:moveTo>
                  <a:cubicBezTo>
                    <a:pt x="10" y="337"/>
                    <a:pt x="30" y="329"/>
                    <a:pt x="44" y="306"/>
                  </a:cubicBezTo>
                  <a:cubicBezTo>
                    <a:pt x="71" y="262"/>
                    <a:pt x="95" y="158"/>
                    <a:pt x="111" y="109"/>
                  </a:cubicBezTo>
                  <a:cubicBezTo>
                    <a:pt x="145" y="0"/>
                    <a:pt x="185" y="19"/>
                    <a:pt x="217" y="96"/>
                  </a:cubicBezTo>
                  <a:cubicBezTo>
                    <a:pt x="246" y="165"/>
                    <a:pt x="265" y="235"/>
                    <a:pt x="294" y="301"/>
                  </a:cubicBezTo>
                  <a:cubicBezTo>
                    <a:pt x="307" y="328"/>
                    <a:pt x="324" y="336"/>
                    <a:pt x="341" y="337"/>
                  </a:cubicBezTo>
                  <a:lnTo>
                    <a:pt x="0" y="337"/>
                  </a:lnTo>
                  <a:close/>
                </a:path>
              </a:pathLst>
            </a:custGeom>
            <a:solidFill>
              <a:schemeClr val="accent1">
                <a:alpha val="7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汉仪夏日体W" panose="00020600040101010101" pitchFamily="18" charset="-122"/>
                <a:ea typeface="汉仪夏日体W" panose="00020600040101010101" pitchFamily="18" charset="-122"/>
              </a:endParaRPr>
            </a:p>
          </p:txBody>
        </p:sp>
        <p:sp>
          <p:nvSpPr>
            <p:cNvPr id="7" name="MH_Other_4"/>
            <p:cNvSpPr>
              <a:spLocks/>
            </p:cNvSpPr>
            <p:nvPr>
              <p:custDataLst>
                <p:tags r:id="rId6"/>
              </p:custDataLst>
            </p:nvPr>
          </p:nvSpPr>
          <p:spPr bwMode="auto">
            <a:xfrm>
              <a:off x="3544888" y="3031331"/>
              <a:ext cx="2006600" cy="1568450"/>
            </a:xfrm>
            <a:custGeom>
              <a:avLst/>
              <a:gdLst>
                <a:gd name="T0" fmla="*/ 0 w 344"/>
                <a:gd name="T1" fmla="*/ 2147483646 h 268"/>
                <a:gd name="T2" fmla="*/ 0 w 344"/>
                <a:gd name="T3" fmla="*/ 2147483646 h 268"/>
                <a:gd name="T4" fmla="*/ 2109665742 w 344"/>
                <a:gd name="T5" fmla="*/ 2147483646 h 268"/>
                <a:gd name="T6" fmla="*/ 2147483646 w 344"/>
                <a:gd name="T7" fmla="*/ 2147483646 h 268"/>
                <a:gd name="T8" fmla="*/ 2147483646 w 344"/>
                <a:gd name="T9" fmla="*/ 2021041464 h 268"/>
                <a:gd name="T10" fmla="*/ 2147483646 w 344"/>
                <a:gd name="T11" fmla="*/ 2147483646 h 268"/>
                <a:gd name="T12" fmla="*/ 2147483646 w 344"/>
                <a:gd name="T13" fmla="*/ 2147483646 h 268"/>
                <a:gd name="T14" fmla="*/ 0 w 344"/>
                <a:gd name="T15" fmla="*/ 2147483646 h 26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68">
                  <a:moveTo>
                    <a:pt x="0" y="268"/>
                  </a:moveTo>
                  <a:cubicBezTo>
                    <a:pt x="0" y="265"/>
                    <a:pt x="0" y="265"/>
                    <a:pt x="0" y="265"/>
                  </a:cubicBezTo>
                  <a:cubicBezTo>
                    <a:pt x="27" y="268"/>
                    <a:pt x="49" y="251"/>
                    <a:pt x="62" y="222"/>
                  </a:cubicBezTo>
                  <a:cubicBezTo>
                    <a:pt x="80" y="185"/>
                    <a:pt x="103" y="106"/>
                    <a:pt x="120" y="69"/>
                  </a:cubicBezTo>
                  <a:cubicBezTo>
                    <a:pt x="148" y="6"/>
                    <a:pt x="185" y="0"/>
                    <a:pt x="215" y="59"/>
                  </a:cubicBezTo>
                  <a:cubicBezTo>
                    <a:pt x="230" y="87"/>
                    <a:pt x="257" y="144"/>
                    <a:pt x="269" y="173"/>
                  </a:cubicBezTo>
                  <a:cubicBezTo>
                    <a:pt x="295" y="235"/>
                    <a:pt x="317" y="264"/>
                    <a:pt x="344" y="268"/>
                  </a:cubicBezTo>
                  <a:lnTo>
                    <a:pt x="0" y="268"/>
                  </a:lnTo>
                  <a:close/>
                </a:path>
              </a:pathLst>
            </a:custGeom>
            <a:solidFill>
              <a:schemeClr val="accent2">
                <a:alpha val="7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汉仪夏日体W" panose="00020600040101010101" pitchFamily="18" charset="-122"/>
                <a:ea typeface="汉仪夏日体W" panose="00020600040101010101" pitchFamily="18" charset="-122"/>
              </a:endParaRPr>
            </a:p>
          </p:txBody>
        </p:sp>
        <p:sp>
          <p:nvSpPr>
            <p:cNvPr id="8" name="MH_Other_5"/>
            <p:cNvSpPr>
              <a:spLocks/>
            </p:cNvSpPr>
            <p:nvPr>
              <p:custDataLst>
                <p:tags r:id="rId7"/>
              </p:custDataLst>
            </p:nvPr>
          </p:nvSpPr>
          <p:spPr bwMode="auto">
            <a:xfrm>
              <a:off x="2278063" y="2078831"/>
              <a:ext cx="1992312" cy="2527300"/>
            </a:xfrm>
            <a:custGeom>
              <a:avLst/>
              <a:gdLst>
                <a:gd name="T0" fmla="*/ 0 w 341"/>
                <a:gd name="T1" fmla="*/ 2147483646 h 337"/>
                <a:gd name="T2" fmla="*/ 1501414503 w 341"/>
                <a:gd name="T3" fmla="*/ 2147483646 h 337"/>
                <a:gd name="T4" fmla="*/ 2147483646 w 341"/>
                <a:gd name="T5" fmla="*/ 2147483646 h 337"/>
                <a:gd name="T6" fmla="*/ 2147483646 w 341"/>
                <a:gd name="T7" fmla="*/ 2147483646 h 337"/>
                <a:gd name="T8" fmla="*/ 2147483646 w 341"/>
                <a:gd name="T9" fmla="*/ 2147483646 h 337"/>
                <a:gd name="T10" fmla="*/ 2147483646 w 341"/>
                <a:gd name="T11" fmla="*/ 2147483646 h 337"/>
                <a:gd name="T12" fmla="*/ 0 w 341"/>
                <a:gd name="T13" fmla="*/ 2147483646 h 3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1" h="337">
                  <a:moveTo>
                    <a:pt x="0" y="337"/>
                  </a:moveTo>
                  <a:cubicBezTo>
                    <a:pt x="10" y="337"/>
                    <a:pt x="30" y="329"/>
                    <a:pt x="44" y="306"/>
                  </a:cubicBezTo>
                  <a:cubicBezTo>
                    <a:pt x="71" y="262"/>
                    <a:pt x="95" y="158"/>
                    <a:pt x="111" y="109"/>
                  </a:cubicBezTo>
                  <a:cubicBezTo>
                    <a:pt x="145" y="0"/>
                    <a:pt x="185" y="19"/>
                    <a:pt x="217" y="96"/>
                  </a:cubicBezTo>
                  <a:cubicBezTo>
                    <a:pt x="246" y="165"/>
                    <a:pt x="265" y="235"/>
                    <a:pt x="294" y="301"/>
                  </a:cubicBezTo>
                  <a:cubicBezTo>
                    <a:pt x="307" y="328"/>
                    <a:pt x="324" y="336"/>
                    <a:pt x="341" y="337"/>
                  </a:cubicBezTo>
                  <a:lnTo>
                    <a:pt x="0" y="337"/>
                  </a:lnTo>
                  <a:close/>
                </a:path>
              </a:pathLst>
            </a:custGeom>
            <a:solidFill>
              <a:schemeClr val="accent1">
                <a:alpha val="7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汉仪夏日体W" panose="00020600040101010101" pitchFamily="18" charset="-122"/>
                <a:ea typeface="汉仪夏日体W" panose="00020600040101010101" pitchFamily="18" charset="-122"/>
              </a:endParaRPr>
            </a:p>
          </p:txBody>
        </p:sp>
        <p:sp>
          <p:nvSpPr>
            <p:cNvPr id="9" name="MH_SubTitle_1"/>
            <p:cNvSpPr/>
            <p:nvPr>
              <p:custDataLst>
                <p:tags r:id="rId8"/>
              </p:custDataLst>
            </p:nvPr>
          </p:nvSpPr>
          <p:spPr>
            <a:xfrm>
              <a:off x="2733676" y="1508919"/>
              <a:ext cx="1008063" cy="457200"/>
            </a:xfrm>
            <a:prstGeom prst="wedgeRoundRectCallout">
              <a:avLst>
                <a:gd name="adj1" fmla="val -11329"/>
                <a:gd name="adj2" fmla="val 107964"/>
                <a:gd name="adj3" fmla="val 166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200" dirty="0">
                  <a:solidFill>
                    <a:srgbClr val="FFFFFF"/>
                  </a:solidFill>
                  <a:latin typeface="汉仪夏日体W" panose="00020600040101010101" pitchFamily="18" charset="-122"/>
                  <a:ea typeface="汉仪夏日体W" panose="00020600040101010101" pitchFamily="18" charset="-122"/>
                </a:rPr>
                <a:t>LOREM</a:t>
              </a:r>
              <a:endParaRPr lang="zh-CN" altLang="en-US" sz="1200" dirty="0">
                <a:solidFill>
                  <a:srgbClr val="FFFFFF"/>
                </a:solidFill>
                <a:latin typeface="汉仪夏日体W" panose="00020600040101010101" pitchFamily="18" charset="-122"/>
                <a:ea typeface="汉仪夏日体W" panose="00020600040101010101" pitchFamily="18" charset="-122"/>
              </a:endParaRPr>
            </a:p>
          </p:txBody>
        </p:sp>
        <p:sp>
          <p:nvSpPr>
            <p:cNvPr id="10" name="MH_SubTitle_2"/>
            <p:cNvSpPr/>
            <p:nvPr>
              <p:custDataLst>
                <p:tags r:id="rId9"/>
              </p:custDataLst>
            </p:nvPr>
          </p:nvSpPr>
          <p:spPr>
            <a:xfrm>
              <a:off x="4044951" y="2267744"/>
              <a:ext cx="1008063" cy="457200"/>
            </a:xfrm>
            <a:prstGeom prst="wedgeRoundRectCallout">
              <a:avLst>
                <a:gd name="adj1" fmla="val -11329"/>
                <a:gd name="adj2" fmla="val 107964"/>
                <a:gd name="adj3" fmla="val 1666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200" dirty="0">
                  <a:solidFill>
                    <a:srgbClr val="FFFFFF"/>
                  </a:solidFill>
                  <a:latin typeface="汉仪夏日体W" panose="00020600040101010101" pitchFamily="18" charset="-122"/>
                  <a:ea typeface="汉仪夏日体W" panose="00020600040101010101" pitchFamily="18" charset="-122"/>
                </a:rPr>
                <a:t>LOREM</a:t>
              </a:r>
              <a:endParaRPr lang="zh-CN" altLang="en-US" sz="1200" dirty="0">
                <a:solidFill>
                  <a:srgbClr val="FFFFFF"/>
                </a:solidFill>
                <a:latin typeface="汉仪夏日体W" panose="00020600040101010101" pitchFamily="18" charset="-122"/>
                <a:ea typeface="汉仪夏日体W" panose="00020600040101010101" pitchFamily="18" charset="-122"/>
              </a:endParaRPr>
            </a:p>
          </p:txBody>
        </p:sp>
        <p:sp>
          <p:nvSpPr>
            <p:cNvPr id="11" name="MH_SubTitle_3"/>
            <p:cNvSpPr/>
            <p:nvPr>
              <p:custDataLst>
                <p:tags r:id="rId10"/>
              </p:custDataLst>
            </p:nvPr>
          </p:nvSpPr>
          <p:spPr>
            <a:xfrm>
              <a:off x="5319713" y="1966119"/>
              <a:ext cx="1008062" cy="457200"/>
            </a:xfrm>
            <a:prstGeom prst="wedgeRoundRectCallout">
              <a:avLst>
                <a:gd name="adj1" fmla="val -11329"/>
                <a:gd name="adj2" fmla="val 107964"/>
                <a:gd name="adj3" fmla="val 166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200" dirty="0">
                  <a:solidFill>
                    <a:srgbClr val="FFFFFF"/>
                  </a:solidFill>
                  <a:latin typeface="汉仪夏日体W" panose="00020600040101010101" pitchFamily="18" charset="-122"/>
                  <a:ea typeface="汉仪夏日体W" panose="00020600040101010101" pitchFamily="18" charset="-122"/>
                </a:rPr>
                <a:t>LOREM</a:t>
              </a:r>
              <a:endParaRPr lang="zh-CN" altLang="en-US" sz="1200" dirty="0">
                <a:solidFill>
                  <a:srgbClr val="FFFFFF"/>
                </a:solidFill>
                <a:latin typeface="汉仪夏日体W" panose="00020600040101010101" pitchFamily="18" charset="-122"/>
                <a:ea typeface="汉仪夏日体W" panose="00020600040101010101" pitchFamily="18" charset="-122"/>
              </a:endParaRPr>
            </a:p>
          </p:txBody>
        </p:sp>
        <p:sp>
          <p:nvSpPr>
            <p:cNvPr id="12" name="MH_SubTitle_4"/>
            <p:cNvSpPr/>
            <p:nvPr>
              <p:custDataLst>
                <p:tags r:id="rId11"/>
              </p:custDataLst>
            </p:nvPr>
          </p:nvSpPr>
          <p:spPr>
            <a:xfrm>
              <a:off x="6732588" y="1613694"/>
              <a:ext cx="1008062" cy="457200"/>
            </a:xfrm>
            <a:prstGeom prst="wedgeRoundRectCallout">
              <a:avLst>
                <a:gd name="adj1" fmla="val -11329"/>
                <a:gd name="adj2" fmla="val 107964"/>
                <a:gd name="adj3" fmla="val 1666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200" dirty="0">
                  <a:solidFill>
                    <a:srgbClr val="FFFFFF"/>
                  </a:solidFill>
                  <a:latin typeface="汉仪夏日体W" panose="00020600040101010101" pitchFamily="18" charset="-122"/>
                  <a:ea typeface="汉仪夏日体W" panose="00020600040101010101" pitchFamily="18" charset="-122"/>
                </a:rPr>
                <a:t>LOREM</a:t>
              </a:r>
              <a:endParaRPr lang="zh-CN" altLang="en-US" sz="1200" dirty="0">
                <a:solidFill>
                  <a:srgbClr val="FFFFFF"/>
                </a:solidFill>
                <a:latin typeface="汉仪夏日体W" panose="00020600040101010101" pitchFamily="18" charset="-122"/>
                <a:ea typeface="汉仪夏日体W" panose="00020600040101010101" pitchFamily="18" charset="-122"/>
              </a:endParaRPr>
            </a:p>
          </p:txBody>
        </p:sp>
        <p:sp>
          <p:nvSpPr>
            <p:cNvPr id="13" name="MH_SubTitle_5"/>
            <p:cNvSpPr/>
            <p:nvPr>
              <p:custDataLst>
                <p:tags r:id="rId12"/>
              </p:custDataLst>
            </p:nvPr>
          </p:nvSpPr>
          <p:spPr>
            <a:xfrm>
              <a:off x="8143876" y="2062956"/>
              <a:ext cx="1008063" cy="457200"/>
            </a:xfrm>
            <a:prstGeom prst="wedgeRoundRectCallout">
              <a:avLst>
                <a:gd name="adj1" fmla="val -11329"/>
                <a:gd name="adj2" fmla="val 107964"/>
                <a:gd name="adj3" fmla="val 166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200" dirty="0">
                  <a:solidFill>
                    <a:srgbClr val="FFFFFF"/>
                  </a:solidFill>
                  <a:latin typeface="汉仪夏日体W" panose="00020600040101010101" pitchFamily="18" charset="-122"/>
                  <a:ea typeface="汉仪夏日体W" panose="00020600040101010101" pitchFamily="18" charset="-122"/>
                </a:rPr>
                <a:t>LOREM</a:t>
              </a:r>
              <a:endParaRPr lang="zh-CN" altLang="en-US" sz="1200" dirty="0">
                <a:solidFill>
                  <a:srgbClr val="FFFFFF"/>
                </a:solidFill>
                <a:latin typeface="汉仪夏日体W" panose="00020600040101010101" pitchFamily="18" charset="-122"/>
                <a:ea typeface="汉仪夏日体W" panose="00020600040101010101" pitchFamily="18" charset="-122"/>
              </a:endParaRPr>
            </a:p>
          </p:txBody>
        </p:sp>
      </p:grpSp>
      <p:sp>
        <p:nvSpPr>
          <p:cNvPr id="14" name="MH_Other_6"/>
          <p:cNvSpPr/>
          <p:nvPr>
            <p:custDataLst>
              <p:tags r:id="rId1"/>
            </p:custDataLst>
          </p:nvPr>
        </p:nvSpPr>
        <p:spPr>
          <a:xfrm>
            <a:off x="1882775" y="4942682"/>
            <a:ext cx="395288" cy="265113"/>
          </a:xfrm>
          <a:custGeom>
            <a:avLst/>
            <a:gdLst/>
            <a:ahLst/>
            <a:cxnLst/>
            <a:rect l="l" t="t" r="r" b="b"/>
            <a:pathLst>
              <a:path w="232916" h="156269">
                <a:moveTo>
                  <a:pt x="175617" y="0"/>
                </a:moveTo>
                <a:cubicBezTo>
                  <a:pt x="189508" y="0"/>
                  <a:pt x="196453" y="5457"/>
                  <a:pt x="196453" y="16371"/>
                </a:cubicBezTo>
                <a:cubicBezTo>
                  <a:pt x="196453" y="26789"/>
                  <a:pt x="190252" y="44896"/>
                  <a:pt x="177850" y="70693"/>
                </a:cubicBezTo>
                <a:cubicBezTo>
                  <a:pt x="182811" y="68212"/>
                  <a:pt x="189012" y="66972"/>
                  <a:pt x="196453" y="66972"/>
                </a:cubicBezTo>
                <a:cubicBezTo>
                  <a:pt x="206871" y="66972"/>
                  <a:pt x="215553" y="70941"/>
                  <a:pt x="222498" y="78878"/>
                </a:cubicBezTo>
                <a:cubicBezTo>
                  <a:pt x="229443" y="87312"/>
                  <a:pt x="232916" y="96986"/>
                  <a:pt x="232916" y="107900"/>
                </a:cubicBezTo>
                <a:cubicBezTo>
                  <a:pt x="232916" y="140146"/>
                  <a:pt x="216049" y="156269"/>
                  <a:pt x="182315" y="156269"/>
                </a:cubicBezTo>
                <a:cubicBezTo>
                  <a:pt x="163959" y="156269"/>
                  <a:pt x="149820" y="149572"/>
                  <a:pt x="139899" y="136177"/>
                </a:cubicBezTo>
                <a:cubicBezTo>
                  <a:pt x="130473" y="124271"/>
                  <a:pt x="125760" y="109140"/>
                  <a:pt x="125760" y="90785"/>
                </a:cubicBezTo>
                <a:cubicBezTo>
                  <a:pt x="125760" y="64988"/>
                  <a:pt x="132457" y="42168"/>
                  <a:pt x="145852" y="22324"/>
                </a:cubicBezTo>
                <a:cubicBezTo>
                  <a:pt x="155773" y="7441"/>
                  <a:pt x="165695" y="0"/>
                  <a:pt x="175617" y="0"/>
                </a:cubicBezTo>
                <a:close/>
                <a:moveTo>
                  <a:pt x="49858" y="0"/>
                </a:moveTo>
                <a:cubicBezTo>
                  <a:pt x="63748" y="0"/>
                  <a:pt x="70694" y="5457"/>
                  <a:pt x="70694" y="16371"/>
                </a:cubicBezTo>
                <a:cubicBezTo>
                  <a:pt x="70694" y="26789"/>
                  <a:pt x="64492" y="44896"/>
                  <a:pt x="52090" y="70693"/>
                </a:cubicBezTo>
                <a:cubicBezTo>
                  <a:pt x="57051" y="68212"/>
                  <a:pt x="63252" y="66972"/>
                  <a:pt x="70694" y="66972"/>
                </a:cubicBezTo>
                <a:cubicBezTo>
                  <a:pt x="81111" y="66972"/>
                  <a:pt x="89545" y="70941"/>
                  <a:pt x="95994" y="78878"/>
                </a:cubicBezTo>
                <a:cubicBezTo>
                  <a:pt x="103436" y="87312"/>
                  <a:pt x="107156" y="96986"/>
                  <a:pt x="107156" y="107900"/>
                </a:cubicBezTo>
                <a:cubicBezTo>
                  <a:pt x="107156" y="140146"/>
                  <a:pt x="90289" y="156269"/>
                  <a:pt x="56555" y="156269"/>
                </a:cubicBezTo>
                <a:cubicBezTo>
                  <a:pt x="38199" y="156269"/>
                  <a:pt x="24061" y="149572"/>
                  <a:pt x="14139" y="136177"/>
                </a:cubicBezTo>
                <a:cubicBezTo>
                  <a:pt x="4713" y="124271"/>
                  <a:pt x="0" y="109140"/>
                  <a:pt x="0" y="90785"/>
                </a:cubicBezTo>
                <a:cubicBezTo>
                  <a:pt x="0" y="64988"/>
                  <a:pt x="6697" y="42168"/>
                  <a:pt x="20092" y="22324"/>
                </a:cubicBezTo>
                <a:cubicBezTo>
                  <a:pt x="30014" y="7441"/>
                  <a:pt x="39936" y="0"/>
                  <a:pt x="49858" y="0"/>
                </a:cubicBezTo>
                <a:close/>
              </a:path>
            </a:pathLst>
          </a:custGeom>
          <a:solidFill>
            <a:schemeClr val="tx1">
              <a:lumMod val="65000"/>
              <a:lumOff val="35000"/>
            </a:schemeClr>
          </a:solidFill>
          <a:ln>
            <a:noFill/>
          </a:ln>
          <a:effectLst/>
        </p:spPr>
        <p:txBody>
          <a:bodyPr/>
          <a:lstStyle/>
          <a:p>
            <a:pPr algn="just">
              <a:lnSpc>
                <a:spcPct val="130000"/>
              </a:lnSpc>
              <a:defRPr/>
            </a:pPr>
            <a:endParaRPr lang="en-US" altLang="zh-CN" sz="6000">
              <a:solidFill>
                <a:schemeClr val="tx1">
                  <a:lumMod val="50000"/>
                  <a:lumOff val="50000"/>
                </a:schemeClr>
              </a:solidFill>
              <a:latin typeface="华康少女文字W5(P)" panose="040F0500000000000000" pitchFamily="82" charset="-122"/>
              <a:ea typeface="华康少女文字W5(P)" panose="040F0500000000000000" pitchFamily="82" charset="-122"/>
              <a:cs typeface="Verdana" panose="020B0604030504040204" pitchFamily="34" charset="0"/>
            </a:endParaRPr>
          </a:p>
        </p:txBody>
      </p:sp>
      <p:sp>
        <p:nvSpPr>
          <p:cNvPr id="15" name="MH_Other_7"/>
          <p:cNvSpPr/>
          <p:nvPr>
            <p:custDataLst>
              <p:tags r:id="rId2"/>
            </p:custDataLst>
          </p:nvPr>
        </p:nvSpPr>
        <p:spPr>
          <a:xfrm flipH="1">
            <a:off x="9617075" y="4942682"/>
            <a:ext cx="395288" cy="265113"/>
          </a:xfrm>
          <a:custGeom>
            <a:avLst/>
            <a:gdLst/>
            <a:ahLst/>
            <a:cxnLst/>
            <a:rect l="l" t="t" r="r" b="b"/>
            <a:pathLst>
              <a:path w="232916" h="156269">
                <a:moveTo>
                  <a:pt x="175617" y="0"/>
                </a:moveTo>
                <a:cubicBezTo>
                  <a:pt x="189508" y="0"/>
                  <a:pt x="196453" y="5457"/>
                  <a:pt x="196453" y="16371"/>
                </a:cubicBezTo>
                <a:cubicBezTo>
                  <a:pt x="196453" y="26789"/>
                  <a:pt x="190252" y="44896"/>
                  <a:pt x="177850" y="70693"/>
                </a:cubicBezTo>
                <a:cubicBezTo>
                  <a:pt x="182811" y="68212"/>
                  <a:pt x="189012" y="66972"/>
                  <a:pt x="196453" y="66972"/>
                </a:cubicBezTo>
                <a:cubicBezTo>
                  <a:pt x="206871" y="66972"/>
                  <a:pt x="215553" y="70941"/>
                  <a:pt x="222498" y="78878"/>
                </a:cubicBezTo>
                <a:cubicBezTo>
                  <a:pt x="229443" y="87312"/>
                  <a:pt x="232916" y="96986"/>
                  <a:pt x="232916" y="107900"/>
                </a:cubicBezTo>
                <a:cubicBezTo>
                  <a:pt x="232916" y="140146"/>
                  <a:pt x="216049" y="156269"/>
                  <a:pt x="182315" y="156269"/>
                </a:cubicBezTo>
                <a:cubicBezTo>
                  <a:pt x="163959" y="156269"/>
                  <a:pt x="149820" y="149572"/>
                  <a:pt x="139899" y="136177"/>
                </a:cubicBezTo>
                <a:cubicBezTo>
                  <a:pt x="130473" y="124271"/>
                  <a:pt x="125760" y="109140"/>
                  <a:pt x="125760" y="90785"/>
                </a:cubicBezTo>
                <a:cubicBezTo>
                  <a:pt x="125760" y="64988"/>
                  <a:pt x="132457" y="42168"/>
                  <a:pt x="145852" y="22324"/>
                </a:cubicBezTo>
                <a:cubicBezTo>
                  <a:pt x="155773" y="7441"/>
                  <a:pt x="165695" y="0"/>
                  <a:pt x="175617" y="0"/>
                </a:cubicBezTo>
                <a:close/>
                <a:moveTo>
                  <a:pt x="49858" y="0"/>
                </a:moveTo>
                <a:cubicBezTo>
                  <a:pt x="63748" y="0"/>
                  <a:pt x="70694" y="5457"/>
                  <a:pt x="70694" y="16371"/>
                </a:cubicBezTo>
                <a:cubicBezTo>
                  <a:pt x="70694" y="26789"/>
                  <a:pt x="64492" y="44896"/>
                  <a:pt x="52090" y="70693"/>
                </a:cubicBezTo>
                <a:cubicBezTo>
                  <a:pt x="57051" y="68212"/>
                  <a:pt x="63252" y="66972"/>
                  <a:pt x="70694" y="66972"/>
                </a:cubicBezTo>
                <a:cubicBezTo>
                  <a:pt x="81111" y="66972"/>
                  <a:pt x="89545" y="70941"/>
                  <a:pt x="95994" y="78878"/>
                </a:cubicBezTo>
                <a:cubicBezTo>
                  <a:pt x="103436" y="87312"/>
                  <a:pt x="107156" y="96986"/>
                  <a:pt x="107156" y="107900"/>
                </a:cubicBezTo>
                <a:cubicBezTo>
                  <a:pt x="107156" y="140146"/>
                  <a:pt x="90289" y="156269"/>
                  <a:pt x="56555" y="156269"/>
                </a:cubicBezTo>
                <a:cubicBezTo>
                  <a:pt x="38199" y="156269"/>
                  <a:pt x="24061" y="149572"/>
                  <a:pt x="14139" y="136177"/>
                </a:cubicBezTo>
                <a:cubicBezTo>
                  <a:pt x="4713" y="124271"/>
                  <a:pt x="0" y="109140"/>
                  <a:pt x="0" y="90785"/>
                </a:cubicBezTo>
                <a:cubicBezTo>
                  <a:pt x="0" y="64988"/>
                  <a:pt x="6697" y="42168"/>
                  <a:pt x="20092" y="22324"/>
                </a:cubicBezTo>
                <a:cubicBezTo>
                  <a:pt x="30014" y="7441"/>
                  <a:pt x="39936" y="0"/>
                  <a:pt x="49858" y="0"/>
                </a:cubicBezTo>
                <a:close/>
              </a:path>
            </a:pathLst>
          </a:custGeom>
          <a:solidFill>
            <a:schemeClr val="tx1">
              <a:lumMod val="65000"/>
              <a:lumOff val="35000"/>
            </a:schemeClr>
          </a:solidFill>
          <a:ln>
            <a:noFill/>
          </a:ln>
          <a:effectLst/>
        </p:spPr>
        <p:txBody>
          <a:bodyPr/>
          <a:lstStyle/>
          <a:p>
            <a:pPr algn="just">
              <a:lnSpc>
                <a:spcPct val="130000"/>
              </a:lnSpc>
              <a:defRPr/>
            </a:pPr>
            <a:endParaRPr lang="en-US" altLang="zh-CN" sz="6000">
              <a:solidFill>
                <a:schemeClr val="tx1">
                  <a:lumMod val="50000"/>
                  <a:lumOff val="50000"/>
                </a:schemeClr>
              </a:solidFill>
              <a:latin typeface="华康少女文字W5(P)" panose="040F0500000000000000" pitchFamily="82" charset="-122"/>
              <a:ea typeface="华康少女文字W5(P)" panose="040F0500000000000000" pitchFamily="82" charset="-122"/>
              <a:cs typeface="Verdana" panose="020B0604030504040204" pitchFamily="34" charset="0"/>
            </a:endParaRPr>
          </a:p>
        </p:txBody>
      </p:sp>
      <p:sp>
        <p:nvSpPr>
          <p:cNvPr id="16" name="矩形 15"/>
          <p:cNvSpPr/>
          <p:nvPr/>
        </p:nvSpPr>
        <p:spPr>
          <a:xfrm>
            <a:off x="2341563" y="4875212"/>
            <a:ext cx="7221537"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汉仪夏日体W" panose="00020600040101010101" pitchFamily="18" charset="-122"/>
                <a:ea typeface="汉仪夏日体W" panose="00020600040101010101" pitchFamily="18" charset="-122"/>
              </a:rPr>
              <a:t>用户可以在投影仪或者计算机上进行演示，也可以将演示文稿打印出来，制作成胶片，以便应用到更广泛的领域中。利用</a:t>
            </a:r>
            <a:r>
              <a:rPr lang="en-US" altLang="zh-CN" sz="1600" dirty="0">
                <a:solidFill>
                  <a:schemeClr val="tx1">
                    <a:lumMod val="75000"/>
                    <a:lumOff val="25000"/>
                  </a:schemeClr>
                </a:solidFill>
                <a:latin typeface="汉仪夏日体W" panose="00020600040101010101" pitchFamily="18" charset="-122"/>
                <a:ea typeface="汉仪夏日体W" panose="00020600040101010101" pitchFamily="18" charset="-122"/>
              </a:rPr>
              <a:t>Microsoft Office PowerPoint</a:t>
            </a:r>
            <a:r>
              <a:rPr lang="zh-CN" altLang="en-US" sz="1600" dirty="0">
                <a:solidFill>
                  <a:schemeClr val="tx1">
                    <a:lumMod val="75000"/>
                    <a:lumOff val="25000"/>
                  </a:schemeClr>
                </a:solidFill>
                <a:latin typeface="汉仪夏日体W" panose="00020600040101010101" pitchFamily="18" charset="-122"/>
                <a:ea typeface="汉仪夏日体W" panose="00020600040101010101" pitchFamily="18" charset="-122"/>
              </a:rPr>
              <a:t>不仅可以创建演示文稿，还可以在互联网上召开面对面会议</a:t>
            </a:r>
          </a:p>
        </p:txBody>
      </p:sp>
      <p:sp>
        <p:nvSpPr>
          <p:cNvPr id="17" name="文本框 16"/>
          <p:cNvSpPr txBox="1"/>
          <p:nvPr/>
        </p:nvSpPr>
        <p:spPr>
          <a:xfrm>
            <a:off x="711199" y="245450"/>
            <a:ext cx="3877985" cy="646331"/>
          </a:xfrm>
          <a:prstGeom prst="rect">
            <a:avLst/>
          </a:prstGeom>
          <a:noFill/>
        </p:spPr>
        <p:txBody>
          <a:bodyPr wrap="none" rtlCol="0">
            <a:spAutoFit/>
            <a:scene3d>
              <a:camera prst="orthographicFront"/>
              <a:lightRig rig="threePt" dir="t"/>
            </a:scene3d>
            <a:sp3d contourW="12700"/>
          </a:bodyPr>
          <a:lstStyle/>
          <a:p>
            <a:r>
              <a:rPr lang="zh-CN" altLang="en-US" sz="3600" b="1" dirty="0">
                <a:solidFill>
                  <a:schemeClr val="bg1"/>
                </a:solidFill>
                <a:latin typeface="汉仪夏日体W" panose="00020600040101010101" pitchFamily="18" charset="-122"/>
                <a:ea typeface="汉仪夏日体W" panose="00020600040101010101" pitchFamily="18" charset="-122"/>
              </a:rPr>
              <a:t>标题文字添加此处</a:t>
            </a:r>
          </a:p>
        </p:txBody>
      </p:sp>
    </p:spTree>
    <p:extLst>
      <p:ext uri="{BB962C8B-B14F-4D97-AF65-F5344CB8AC3E}">
        <p14:creationId xmlns:p14="http://schemas.microsoft.com/office/powerpoint/2010/main" val="124048127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Effect transition="in" filter="fade">
                                      <p:cBhvr>
                                        <p:cTn id="13" dur="500"/>
                                        <p:tgtEl>
                                          <p:spTgt spid="1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ppt_w</p:attrName>
                                        </p:attrNameLst>
                                      </p:cBhvr>
                                      <p:tavLst>
                                        <p:tav tm="0">
                                          <p:val>
                                            <p:fltVal val="0"/>
                                          </p:val>
                                        </p:tav>
                                        <p:tav tm="100000">
                                          <p:val>
                                            <p:strVal val="#ppt_w"/>
                                          </p:val>
                                        </p:tav>
                                      </p:tavLst>
                                    </p:anim>
                                    <p:anim calcmode="lin" valueType="num">
                                      <p:cBhvr>
                                        <p:cTn id="17" dur="500" fill="hold"/>
                                        <p:tgtEl>
                                          <p:spTgt spid="15"/>
                                        </p:tgtEl>
                                        <p:attrNameLst>
                                          <p:attrName>ppt_h</p:attrName>
                                        </p:attrNameLst>
                                      </p:cBhvr>
                                      <p:tavLst>
                                        <p:tav tm="0">
                                          <p:val>
                                            <p:fltVal val="0"/>
                                          </p:val>
                                        </p:tav>
                                        <p:tav tm="100000">
                                          <p:val>
                                            <p:strVal val="#ppt_h"/>
                                          </p:val>
                                        </p:tav>
                                      </p:tavLst>
                                    </p:anim>
                                    <p:animEffect transition="in" filter="fade">
                                      <p:cBhvr>
                                        <p:cTn id="18" dur="500"/>
                                        <p:tgtEl>
                                          <p:spTgt spid="15"/>
                                        </p:tgtEl>
                                      </p:cBhvr>
                                    </p:animEffect>
                                  </p:childTnLst>
                                </p:cTn>
                              </p:par>
                            </p:childTnLst>
                          </p:cTn>
                        </p:par>
                        <p:par>
                          <p:cTn id="19" fill="hold">
                            <p:stCondLst>
                              <p:cond delay="1000"/>
                            </p:stCondLst>
                            <p:childTnLst>
                              <p:par>
                                <p:cTn id="20" presetID="14" presetClass="entr" presetSubtype="10"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randombar(horizontal)">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807991" y="1629119"/>
            <a:ext cx="2834119" cy="4019238"/>
            <a:chOff x="1807991" y="1464019"/>
            <a:chExt cx="2834119" cy="4019238"/>
          </a:xfrm>
        </p:grpSpPr>
        <p:grpSp>
          <p:nvGrpSpPr>
            <p:cNvPr id="11" name="组合 10"/>
            <p:cNvGrpSpPr/>
            <p:nvPr/>
          </p:nvGrpSpPr>
          <p:grpSpPr>
            <a:xfrm>
              <a:off x="2318988" y="1464019"/>
              <a:ext cx="1458797" cy="2985317"/>
              <a:chOff x="2844802" y="1464019"/>
              <a:chExt cx="1458797" cy="2985317"/>
            </a:xfrm>
          </p:grpSpPr>
          <p:sp>
            <p:nvSpPr>
              <p:cNvPr id="15" name="MH_Other_1"/>
              <p:cNvSpPr/>
              <p:nvPr>
                <p:custDataLst>
                  <p:tags r:id="rId10"/>
                </p:custDataLst>
              </p:nvPr>
            </p:nvSpPr>
            <p:spPr>
              <a:xfrm>
                <a:off x="3045542" y="3228223"/>
                <a:ext cx="1085008" cy="1028737"/>
              </a:xfrm>
              <a:custGeom>
                <a:avLst/>
                <a:gdLst>
                  <a:gd name="connsiteX0" fmla="*/ 1280265 w 1280265"/>
                  <a:gd name="connsiteY0" fmla="*/ 0 h 1336431"/>
                  <a:gd name="connsiteX1" fmla="*/ 770311 w 1280265"/>
                  <a:gd name="connsiteY1" fmla="*/ 202223 h 1336431"/>
                  <a:gd name="connsiteX2" fmla="*/ 357073 w 1280265"/>
                  <a:gd name="connsiteY2" fmla="*/ 571500 h 1336431"/>
                  <a:gd name="connsiteX3" fmla="*/ 40550 w 1280265"/>
                  <a:gd name="connsiteY3" fmla="*/ 1028700 h 1336431"/>
                  <a:gd name="connsiteX4" fmla="*/ 14173 w 1280265"/>
                  <a:gd name="connsiteY4" fmla="*/ 1336431 h 13364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0265" h="1336431">
                    <a:moveTo>
                      <a:pt x="1280265" y="0"/>
                    </a:moveTo>
                    <a:cubicBezTo>
                      <a:pt x="1102220" y="53486"/>
                      <a:pt x="924176" y="106973"/>
                      <a:pt x="770311" y="202223"/>
                    </a:cubicBezTo>
                    <a:cubicBezTo>
                      <a:pt x="616446" y="297473"/>
                      <a:pt x="478700" y="433754"/>
                      <a:pt x="357073" y="571500"/>
                    </a:cubicBezTo>
                    <a:cubicBezTo>
                      <a:pt x="235446" y="709246"/>
                      <a:pt x="97700" y="901211"/>
                      <a:pt x="40550" y="1028700"/>
                    </a:cubicBezTo>
                    <a:cubicBezTo>
                      <a:pt x="-16600" y="1156189"/>
                      <a:pt x="-1214" y="1246310"/>
                      <a:pt x="14173" y="1336431"/>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夏日体W" panose="00020600040101010101" pitchFamily="18" charset="-122"/>
                  <a:ea typeface="汉仪夏日体W" panose="00020600040101010101" pitchFamily="18" charset="-122"/>
                </a:endParaRPr>
              </a:p>
            </p:txBody>
          </p:sp>
          <p:sp>
            <p:nvSpPr>
              <p:cNvPr id="14" name="MH_Other_2"/>
              <p:cNvSpPr/>
              <p:nvPr>
                <p:custDataLst>
                  <p:tags r:id="rId11"/>
                </p:custDataLst>
              </p:nvPr>
            </p:nvSpPr>
            <p:spPr>
              <a:xfrm>
                <a:off x="3371180" y="3219858"/>
                <a:ext cx="759369" cy="527702"/>
              </a:xfrm>
              <a:custGeom>
                <a:avLst/>
                <a:gdLst>
                  <a:gd name="connsiteX0" fmla="*/ 936800 w 936800"/>
                  <a:gd name="connsiteY0" fmla="*/ 0 h 705361"/>
                  <a:gd name="connsiteX1" fmla="*/ 934440 w 936800"/>
                  <a:gd name="connsiteY1" fmla="*/ 12638 h 705361"/>
                  <a:gd name="connsiteX2" fmla="*/ 305655 w 936800"/>
                  <a:gd name="connsiteY2" fmla="*/ 705361 h 705361"/>
                  <a:gd name="connsiteX3" fmla="*/ 40030 w 936800"/>
                  <a:gd name="connsiteY3" fmla="*/ 616230 h 705361"/>
                  <a:gd name="connsiteX4" fmla="*/ 0 w 936800"/>
                  <a:gd name="connsiteY4" fmla="*/ 580117 h 705361"/>
                  <a:gd name="connsiteX5" fmla="*/ 25579 w 936800"/>
                  <a:gd name="connsiteY5" fmla="*/ 545326 h 705361"/>
                  <a:gd name="connsiteX6" fmla="*/ 610280 w 936800"/>
                  <a:gd name="connsiteY6" fmla="*/ 107428 h 705361"/>
                  <a:gd name="connsiteX7" fmla="*/ 822009 w 936800"/>
                  <a:gd name="connsiteY7" fmla="*/ 27354 h 705361"/>
                  <a:gd name="connsiteX0-1" fmla="*/ 1065951 w 1065951"/>
                  <a:gd name="connsiteY0-2" fmla="*/ 0 h 740584"/>
                  <a:gd name="connsiteX1-3" fmla="*/ 934440 w 1065951"/>
                  <a:gd name="connsiteY1-4" fmla="*/ 47861 h 740584"/>
                  <a:gd name="connsiteX2-5" fmla="*/ 305655 w 1065951"/>
                  <a:gd name="connsiteY2-6" fmla="*/ 740584 h 740584"/>
                  <a:gd name="connsiteX3-7" fmla="*/ 40030 w 1065951"/>
                  <a:gd name="connsiteY3-8" fmla="*/ 651453 h 740584"/>
                  <a:gd name="connsiteX4-9" fmla="*/ 0 w 1065951"/>
                  <a:gd name="connsiteY4-10" fmla="*/ 615340 h 740584"/>
                  <a:gd name="connsiteX5-11" fmla="*/ 25579 w 1065951"/>
                  <a:gd name="connsiteY5-12" fmla="*/ 580549 h 740584"/>
                  <a:gd name="connsiteX6-13" fmla="*/ 610280 w 1065951"/>
                  <a:gd name="connsiteY6-14" fmla="*/ 142651 h 740584"/>
                  <a:gd name="connsiteX7-15" fmla="*/ 822009 w 1065951"/>
                  <a:gd name="connsiteY7-16" fmla="*/ 62577 h 740584"/>
                  <a:gd name="connsiteX8" fmla="*/ 1065951 w 1065951"/>
                  <a:gd name="connsiteY8" fmla="*/ 0 h 740584"/>
                  <a:gd name="connsiteX0-17" fmla="*/ 1065951 w 1065951"/>
                  <a:gd name="connsiteY0-18" fmla="*/ 0 h 777223"/>
                  <a:gd name="connsiteX1-19" fmla="*/ 1040109 w 1065951"/>
                  <a:gd name="connsiteY1-20" fmla="*/ 47861 h 777223"/>
                  <a:gd name="connsiteX2-21" fmla="*/ 305655 w 1065951"/>
                  <a:gd name="connsiteY2-22" fmla="*/ 740584 h 777223"/>
                  <a:gd name="connsiteX3-23" fmla="*/ 40030 w 1065951"/>
                  <a:gd name="connsiteY3-24" fmla="*/ 651453 h 777223"/>
                  <a:gd name="connsiteX4-25" fmla="*/ 0 w 1065951"/>
                  <a:gd name="connsiteY4-26" fmla="*/ 615340 h 777223"/>
                  <a:gd name="connsiteX5-27" fmla="*/ 25579 w 1065951"/>
                  <a:gd name="connsiteY5-28" fmla="*/ 580549 h 777223"/>
                  <a:gd name="connsiteX6-29" fmla="*/ 610280 w 1065951"/>
                  <a:gd name="connsiteY6-30" fmla="*/ 142651 h 777223"/>
                  <a:gd name="connsiteX7-31" fmla="*/ 822009 w 1065951"/>
                  <a:gd name="connsiteY7-32" fmla="*/ 62577 h 777223"/>
                  <a:gd name="connsiteX8-33" fmla="*/ 1065951 w 1065951"/>
                  <a:gd name="connsiteY8-34" fmla="*/ 0 h 777223"/>
                  <a:gd name="connsiteX0-35" fmla="*/ 1065951 w 1065951"/>
                  <a:gd name="connsiteY0-36" fmla="*/ 0 h 740752"/>
                  <a:gd name="connsiteX1-37" fmla="*/ 1040109 w 1065951"/>
                  <a:gd name="connsiteY1-38" fmla="*/ 47861 h 740752"/>
                  <a:gd name="connsiteX2-39" fmla="*/ 305655 w 1065951"/>
                  <a:gd name="connsiteY2-40" fmla="*/ 740584 h 740752"/>
                  <a:gd name="connsiteX3-41" fmla="*/ 40030 w 1065951"/>
                  <a:gd name="connsiteY3-42" fmla="*/ 651453 h 740752"/>
                  <a:gd name="connsiteX4-43" fmla="*/ 0 w 1065951"/>
                  <a:gd name="connsiteY4-44" fmla="*/ 615340 h 740752"/>
                  <a:gd name="connsiteX5-45" fmla="*/ 25579 w 1065951"/>
                  <a:gd name="connsiteY5-46" fmla="*/ 580549 h 740752"/>
                  <a:gd name="connsiteX6-47" fmla="*/ 610280 w 1065951"/>
                  <a:gd name="connsiteY6-48" fmla="*/ 142651 h 740752"/>
                  <a:gd name="connsiteX7-49" fmla="*/ 822009 w 1065951"/>
                  <a:gd name="connsiteY7-50" fmla="*/ 62577 h 740752"/>
                  <a:gd name="connsiteX8-51" fmla="*/ 1065951 w 1065951"/>
                  <a:gd name="connsiteY8-52" fmla="*/ 0 h 7407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1065951" h="740752">
                    <a:moveTo>
                      <a:pt x="1065951" y="0"/>
                    </a:moveTo>
                    <a:cubicBezTo>
                      <a:pt x="1065164" y="4213"/>
                      <a:pt x="1040896" y="43648"/>
                      <a:pt x="1040109" y="47861"/>
                    </a:cubicBezTo>
                    <a:cubicBezTo>
                      <a:pt x="936513" y="454946"/>
                      <a:pt x="500166" y="748822"/>
                      <a:pt x="305655" y="740584"/>
                    </a:cubicBezTo>
                    <a:cubicBezTo>
                      <a:pt x="185941" y="735514"/>
                      <a:pt x="121672" y="708847"/>
                      <a:pt x="40030" y="651453"/>
                    </a:cubicBezTo>
                    <a:lnTo>
                      <a:pt x="0" y="615340"/>
                    </a:lnTo>
                    <a:lnTo>
                      <a:pt x="25579" y="580549"/>
                    </a:lnTo>
                    <a:cubicBezTo>
                      <a:pt x="161442" y="410521"/>
                      <a:pt x="363393" y="254074"/>
                      <a:pt x="610280" y="142651"/>
                    </a:cubicBezTo>
                    <a:cubicBezTo>
                      <a:pt x="680819" y="110816"/>
                      <a:pt x="751687" y="84163"/>
                      <a:pt x="822009" y="62577"/>
                    </a:cubicBezTo>
                    <a:cubicBezTo>
                      <a:pt x="860273" y="53459"/>
                      <a:pt x="1027687" y="9118"/>
                      <a:pt x="1065951" y="0"/>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夏日体W" panose="00020600040101010101" pitchFamily="18" charset="-122"/>
                  <a:ea typeface="汉仪夏日体W" panose="00020600040101010101" pitchFamily="18" charset="-122"/>
                </a:endParaRPr>
              </a:p>
            </p:txBody>
          </p:sp>
          <p:sp>
            <p:nvSpPr>
              <p:cNvPr id="13" name="MH_SubTitle_1"/>
              <p:cNvSpPr/>
              <p:nvPr>
                <p:custDataLst>
                  <p:tags r:id="rId12"/>
                </p:custDataLst>
              </p:nvPr>
            </p:nvSpPr>
            <p:spPr>
              <a:xfrm>
                <a:off x="2848230" y="1464019"/>
                <a:ext cx="1455369" cy="2291786"/>
              </a:xfrm>
              <a:custGeom>
                <a:avLst/>
                <a:gdLst>
                  <a:gd name="connsiteX0" fmla="*/ 764931 w 1529862"/>
                  <a:gd name="connsiteY0" fmla="*/ 70339 h 2409092"/>
                  <a:gd name="connsiteX1" fmla="*/ 82519 w 1529862"/>
                  <a:gd name="connsiteY1" fmla="*/ 1204547 h 2409092"/>
                  <a:gd name="connsiteX2" fmla="*/ 764931 w 1529862"/>
                  <a:gd name="connsiteY2" fmla="*/ 2338755 h 2409092"/>
                  <a:gd name="connsiteX3" fmla="*/ 1447343 w 1529862"/>
                  <a:gd name="connsiteY3" fmla="*/ 1204547 h 2409092"/>
                  <a:gd name="connsiteX4" fmla="*/ 764931 w 1529862"/>
                  <a:gd name="connsiteY4" fmla="*/ 70339 h 2409092"/>
                  <a:gd name="connsiteX5" fmla="*/ 764931 w 1529862"/>
                  <a:gd name="connsiteY5" fmla="*/ 0 h 2409092"/>
                  <a:gd name="connsiteX6" fmla="*/ 1529862 w 1529862"/>
                  <a:gd name="connsiteY6" fmla="*/ 1204546 h 2409092"/>
                  <a:gd name="connsiteX7" fmla="*/ 764931 w 1529862"/>
                  <a:gd name="connsiteY7" fmla="*/ 2409092 h 2409092"/>
                  <a:gd name="connsiteX8" fmla="*/ 0 w 1529862"/>
                  <a:gd name="connsiteY8" fmla="*/ 1204546 h 2409092"/>
                  <a:gd name="connsiteX9" fmla="*/ 764931 w 1529862"/>
                  <a:gd name="connsiteY9" fmla="*/ 0 h 2409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9862" h="2409092">
                    <a:moveTo>
                      <a:pt x="764931" y="70339"/>
                    </a:moveTo>
                    <a:cubicBezTo>
                      <a:pt x="388045" y="70339"/>
                      <a:pt x="82519" y="578141"/>
                      <a:pt x="82519" y="1204547"/>
                    </a:cubicBezTo>
                    <a:cubicBezTo>
                      <a:pt x="82519" y="1830953"/>
                      <a:pt x="388045" y="2338755"/>
                      <a:pt x="764931" y="2338755"/>
                    </a:cubicBezTo>
                    <a:cubicBezTo>
                      <a:pt x="1141817" y="2338755"/>
                      <a:pt x="1447343" y="1830953"/>
                      <a:pt x="1447343" y="1204547"/>
                    </a:cubicBezTo>
                    <a:cubicBezTo>
                      <a:pt x="1447343" y="578141"/>
                      <a:pt x="1141817" y="70339"/>
                      <a:pt x="764931" y="70339"/>
                    </a:cubicBezTo>
                    <a:close/>
                    <a:moveTo>
                      <a:pt x="764931" y="0"/>
                    </a:moveTo>
                    <a:cubicBezTo>
                      <a:pt x="1187391" y="0"/>
                      <a:pt x="1529862" y="539294"/>
                      <a:pt x="1529862" y="1204546"/>
                    </a:cubicBezTo>
                    <a:cubicBezTo>
                      <a:pt x="1529862" y="1869798"/>
                      <a:pt x="1187391" y="2409092"/>
                      <a:pt x="764931" y="2409092"/>
                    </a:cubicBezTo>
                    <a:cubicBezTo>
                      <a:pt x="342471" y="2409092"/>
                      <a:pt x="0" y="1869798"/>
                      <a:pt x="0" y="1204546"/>
                    </a:cubicBezTo>
                    <a:cubicBezTo>
                      <a:pt x="0" y="539294"/>
                      <a:pt x="342471" y="0"/>
                      <a:pt x="764931" y="0"/>
                    </a:cubicBezTo>
                    <a:close/>
                  </a:path>
                </a:pathLst>
              </a:cu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bIns="360000" rtlCol="0" anchor="ctr">
                <a:normAutofit/>
              </a:bodyPr>
              <a:lstStyle/>
              <a:p>
                <a:pPr algn="ctr"/>
                <a:endParaRPr lang="zh-CN" altLang="en-US" dirty="0">
                  <a:solidFill>
                    <a:schemeClr val="accent1"/>
                  </a:solidFill>
                  <a:latin typeface="汉仪夏日体W" panose="00020600040101010101" pitchFamily="18" charset="-122"/>
                  <a:ea typeface="汉仪夏日体W" panose="00020600040101010101" pitchFamily="18" charset="-122"/>
                </a:endParaRPr>
              </a:p>
            </p:txBody>
          </p:sp>
          <p:sp>
            <p:nvSpPr>
              <p:cNvPr id="17" name="MH_Other_3"/>
              <p:cNvSpPr/>
              <p:nvPr>
                <p:custDataLst>
                  <p:tags r:id="rId13"/>
                </p:custDataLst>
              </p:nvPr>
            </p:nvSpPr>
            <p:spPr>
              <a:xfrm>
                <a:off x="2844802" y="4047855"/>
                <a:ext cx="401481" cy="40148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EFFFF"/>
                    </a:solidFill>
                    <a:latin typeface="汉仪夏日体W" panose="00020600040101010101" pitchFamily="18" charset="-122"/>
                    <a:ea typeface="汉仪夏日体W" panose="00020600040101010101" pitchFamily="18" charset="-122"/>
                  </a:rPr>
                  <a:t>A</a:t>
                </a:r>
                <a:endParaRPr lang="zh-CN" altLang="en-US" dirty="0">
                  <a:solidFill>
                    <a:srgbClr val="FEFFFF"/>
                  </a:solidFill>
                  <a:latin typeface="汉仪夏日体W" panose="00020600040101010101" pitchFamily="18" charset="-122"/>
                  <a:ea typeface="汉仪夏日体W" panose="00020600040101010101" pitchFamily="18" charset="-122"/>
                </a:endParaRPr>
              </a:p>
            </p:txBody>
          </p:sp>
        </p:grpSp>
        <p:sp>
          <p:nvSpPr>
            <p:cNvPr id="29" name="TextBox 19"/>
            <p:cNvSpPr txBox="1"/>
            <p:nvPr/>
          </p:nvSpPr>
          <p:spPr>
            <a:xfrm>
              <a:off x="2593860" y="2082103"/>
              <a:ext cx="912479" cy="1015663"/>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ctr"/>
              <a:r>
                <a:rPr lang="zh-CN" altLang="en-US" sz="2000" dirty="0">
                  <a:latin typeface="汉仪夏日体W" panose="00020600040101010101" pitchFamily="18" charset="-122"/>
                  <a:ea typeface="汉仪夏日体W" panose="00020600040101010101" pitchFamily="18" charset="-122"/>
                </a:rPr>
                <a:t>标题</a:t>
              </a:r>
              <a:endParaRPr lang="en-US" altLang="zh-CN" sz="2000" dirty="0">
                <a:latin typeface="汉仪夏日体W" panose="00020600040101010101" pitchFamily="18" charset="-122"/>
                <a:ea typeface="汉仪夏日体W" panose="00020600040101010101" pitchFamily="18" charset="-122"/>
              </a:endParaRPr>
            </a:p>
            <a:p>
              <a:pPr algn="ctr"/>
              <a:r>
                <a:rPr lang="zh-CN" altLang="en-US" sz="2000" dirty="0">
                  <a:latin typeface="汉仪夏日体W" panose="00020600040101010101" pitchFamily="18" charset="-122"/>
                  <a:ea typeface="汉仪夏日体W" panose="00020600040101010101" pitchFamily="18" charset="-122"/>
                </a:rPr>
                <a:t>文字</a:t>
              </a:r>
              <a:endParaRPr lang="en-US" altLang="zh-CN" sz="2000" dirty="0">
                <a:latin typeface="汉仪夏日体W" panose="00020600040101010101" pitchFamily="18" charset="-122"/>
                <a:ea typeface="汉仪夏日体W" panose="00020600040101010101" pitchFamily="18" charset="-122"/>
              </a:endParaRPr>
            </a:p>
            <a:p>
              <a:pPr algn="ctr"/>
              <a:r>
                <a:rPr lang="zh-CN" altLang="en-US" sz="2000" dirty="0">
                  <a:latin typeface="汉仪夏日体W" panose="00020600040101010101" pitchFamily="18" charset="-122"/>
                  <a:ea typeface="汉仪夏日体W" panose="00020600040101010101" pitchFamily="18" charset="-122"/>
                </a:rPr>
                <a:t>添加</a:t>
              </a:r>
              <a:endParaRPr lang="en-US" sz="2000" dirty="0">
                <a:latin typeface="汉仪夏日体W" panose="00020600040101010101" pitchFamily="18" charset="-122"/>
                <a:ea typeface="汉仪夏日体W" panose="00020600040101010101" pitchFamily="18" charset="-122"/>
              </a:endParaRPr>
            </a:p>
          </p:txBody>
        </p:sp>
        <p:sp>
          <p:nvSpPr>
            <p:cNvPr id="34" name="文本框 33"/>
            <p:cNvSpPr txBox="1"/>
            <p:nvPr/>
          </p:nvSpPr>
          <p:spPr>
            <a:xfrm>
              <a:off x="1807991" y="4652260"/>
              <a:ext cx="2834119" cy="830997"/>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50000"/>
                    </a:schemeClr>
                  </a:solidFill>
                  <a:latin typeface="汉仪夏日体W" panose="00020600040101010101" pitchFamily="18" charset="-122"/>
                  <a:ea typeface="汉仪夏日体W" panose="00020600040101010101" pitchFamily="18" charset="-122"/>
                </a:rPr>
                <a:t>The user can demonstrate on a projector or computer, or print the presentation and make it into a film</a:t>
              </a:r>
            </a:p>
          </p:txBody>
        </p:sp>
      </p:grpSp>
      <p:grpSp>
        <p:nvGrpSpPr>
          <p:cNvPr id="16" name="组合 15"/>
          <p:cNvGrpSpPr/>
          <p:nvPr/>
        </p:nvGrpSpPr>
        <p:grpSpPr>
          <a:xfrm>
            <a:off x="4692789" y="1629119"/>
            <a:ext cx="2834119" cy="4019238"/>
            <a:chOff x="4692789" y="1464019"/>
            <a:chExt cx="2834119" cy="4019238"/>
          </a:xfrm>
        </p:grpSpPr>
        <p:grpSp>
          <p:nvGrpSpPr>
            <p:cNvPr id="10" name="组合 9"/>
            <p:cNvGrpSpPr/>
            <p:nvPr/>
          </p:nvGrpSpPr>
          <p:grpSpPr>
            <a:xfrm>
              <a:off x="5366604" y="1464019"/>
              <a:ext cx="1458796" cy="2985317"/>
              <a:chOff x="5366604" y="1464019"/>
              <a:chExt cx="1458796" cy="2985317"/>
            </a:xfrm>
          </p:grpSpPr>
          <p:sp>
            <p:nvSpPr>
              <p:cNvPr id="20" name="MH_Other_4"/>
              <p:cNvSpPr/>
              <p:nvPr>
                <p:custDataLst>
                  <p:tags r:id="rId6"/>
                </p:custDataLst>
              </p:nvPr>
            </p:nvSpPr>
            <p:spPr>
              <a:xfrm>
                <a:off x="5567344" y="3228223"/>
                <a:ext cx="1085008" cy="1028737"/>
              </a:xfrm>
              <a:custGeom>
                <a:avLst/>
                <a:gdLst>
                  <a:gd name="connsiteX0" fmla="*/ 1280265 w 1280265"/>
                  <a:gd name="connsiteY0" fmla="*/ 0 h 1336431"/>
                  <a:gd name="connsiteX1" fmla="*/ 770311 w 1280265"/>
                  <a:gd name="connsiteY1" fmla="*/ 202223 h 1336431"/>
                  <a:gd name="connsiteX2" fmla="*/ 357073 w 1280265"/>
                  <a:gd name="connsiteY2" fmla="*/ 571500 h 1336431"/>
                  <a:gd name="connsiteX3" fmla="*/ 40550 w 1280265"/>
                  <a:gd name="connsiteY3" fmla="*/ 1028700 h 1336431"/>
                  <a:gd name="connsiteX4" fmla="*/ 14173 w 1280265"/>
                  <a:gd name="connsiteY4" fmla="*/ 1336431 h 13364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0265" h="1336431">
                    <a:moveTo>
                      <a:pt x="1280265" y="0"/>
                    </a:moveTo>
                    <a:cubicBezTo>
                      <a:pt x="1102220" y="53486"/>
                      <a:pt x="924176" y="106973"/>
                      <a:pt x="770311" y="202223"/>
                    </a:cubicBezTo>
                    <a:cubicBezTo>
                      <a:pt x="616446" y="297473"/>
                      <a:pt x="478700" y="433754"/>
                      <a:pt x="357073" y="571500"/>
                    </a:cubicBezTo>
                    <a:cubicBezTo>
                      <a:pt x="235446" y="709246"/>
                      <a:pt x="97700" y="901211"/>
                      <a:pt x="40550" y="1028700"/>
                    </a:cubicBezTo>
                    <a:cubicBezTo>
                      <a:pt x="-16600" y="1156189"/>
                      <a:pt x="-1214" y="1246310"/>
                      <a:pt x="14173" y="1336431"/>
                    </a:cubicBezTo>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夏日体W" panose="00020600040101010101" pitchFamily="18" charset="-122"/>
                  <a:ea typeface="汉仪夏日体W" panose="00020600040101010101" pitchFamily="18" charset="-122"/>
                </a:endParaRPr>
              </a:p>
            </p:txBody>
          </p:sp>
          <p:sp>
            <p:nvSpPr>
              <p:cNvPr id="21" name="MH_Other_5"/>
              <p:cNvSpPr/>
              <p:nvPr>
                <p:custDataLst>
                  <p:tags r:id="rId7"/>
                </p:custDataLst>
              </p:nvPr>
            </p:nvSpPr>
            <p:spPr>
              <a:xfrm>
                <a:off x="5892982" y="3219858"/>
                <a:ext cx="759369" cy="527702"/>
              </a:xfrm>
              <a:custGeom>
                <a:avLst/>
                <a:gdLst>
                  <a:gd name="connsiteX0" fmla="*/ 936800 w 936800"/>
                  <a:gd name="connsiteY0" fmla="*/ 0 h 705361"/>
                  <a:gd name="connsiteX1" fmla="*/ 934440 w 936800"/>
                  <a:gd name="connsiteY1" fmla="*/ 12638 h 705361"/>
                  <a:gd name="connsiteX2" fmla="*/ 305655 w 936800"/>
                  <a:gd name="connsiteY2" fmla="*/ 705361 h 705361"/>
                  <a:gd name="connsiteX3" fmla="*/ 40030 w 936800"/>
                  <a:gd name="connsiteY3" fmla="*/ 616230 h 705361"/>
                  <a:gd name="connsiteX4" fmla="*/ 0 w 936800"/>
                  <a:gd name="connsiteY4" fmla="*/ 580117 h 705361"/>
                  <a:gd name="connsiteX5" fmla="*/ 25579 w 936800"/>
                  <a:gd name="connsiteY5" fmla="*/ 545326 h 705361"/>
                  <a:gd name="connsiteX6" fmla="*/ 610280 w 936800"/>
                  <a:gd name="connsiteY6" fmla="*/ 107428 h 705361"/>
                  <a:gd name="connsiteX7" fmla="*/ 822009 w 936800"/>
                  <a:gd name="connsiteY7" fmla="*/ 27354 h 705361"/>
                  <a:gd name="connsiteX0-1" fmla="*/ 1065951 w 1065951"/>
                  <a:gd name="connsiteY0-2" fmla="*/ 0 h 740584"/>
                  <a:gd name="connsiteX1-3" fmla="*/ 934440 w 1065951"/>
                  <a:gd name="connsiteY1-4" fmla="*/ 47861 h 740584"/>
                  <a:gd name="connsiteX2-5" fmla="*/ 305655 w 1065951"/>
                  <a:gd name="connsiteY2-6" fmla="*/ 740584 h 740584"/>
                  <a:gd name="connsiteX3-7" fmla="*/ 40030 w 1065951"/>
                  <a:gd name="connsiteY3-8" fmla="*/ 651453 h 740584"/>
                  <a:gd name="connsiteX4-9" fmla="*/ 0 w 1065951"/>
                  <a:gd name="connsiteY4-10" fmla="*/ 615340 h 740584"/>
                  <a:gd name="connsiteX5-11" fmla="*/ 25579 w 1065951"/>
                  <a:gd name="connsiteY5-12" fmla="*/ 580549 h 740584"/>
                  <a:gd name="connsiteX6-13" fmla="*/ 610280 w 1065951"/>
                  <a:gd name="connsiteY6-14" fmla="*/ 142651 h 740584"/>
                  <a:gd name="connsiteX7-15" fmla="*/ 822009 w 1065951"/>
                  <a:gd name="connsiteY7-16" fmla="*/ 62577 h 740584"/>
                  <a:gd name="connsiteX8" fmla="*/ 1065951 w 1065951"/>
                  <a:gd name="connsiteY8" fmla="*/ 0 h 740584"/>
                  <a:gd name="connsiteX0-17" fmla="*/ 1065951 w 1065951"/>
                  <a:gd name="connsiteY0-18" fmla="*/ 0 h 777223"/>
                  <a:gd name="connsiteX1-19" fmla="*/ 1040109 w 1065951"/>
                  <a:gd name="connsiteY1-20" fmla="*/ 47861 h 777223"/>
                  <a:gd name="connsiteX2-21" fmla="*/ 305655 w 1065951"/>
                  <a:gd name="connsiteY2-22" fmla="*/ 740584 h 777223"/>
                  <a:gd name="connsiteX3-23" fmla="*/ 40030 w 1065951"/>
                  <a:gd name="connsiteY3-24" fmla="*/ 651453 h 777223"/>
                  <a:gd name="connsiteX4-25" fmla="*/ 0 w 1065951"/>
                  <a:gd name="connsiteY4-26" fmla="*/ 615340 h 777223"/>
                  <a:gd name="connsiteX5-27" fmla="*/ 25579 w 1065951"/>
                  <a:gd name="connsiteY5-28" fmla="*/ 580549 h 777223"/>
                  <a:gd name="connsiteX6-29" fmla="*/ 610280 w 1065951"/>
                  <a:gd name="connsiteY6-30" fmla="*/ 142651 h 777223"/>
                  <a:gd name="connsiteX7-31" fmla="*/ 822009 w 1065951"/>
                  <a:gd name="connsiteY7-32" fmla="*/ 62577 h 777223"/>
                  <a:gd name="connsiteX8-33" fmla="*/ 1065951 w 1065951"/>
                  <a:gd name="connsiteY8-34" fmla="*/ 0 h 777223"/>
                  <a:gd name="connsiteX0-35" fmla="*/ 1065951 w 1065951"/>
                  <a:gd name="connsiteY0-36" fmla="*/ 0 h 740752"/>
                  <a:gd name="connsiteX1-37" fmla="*/ 1040109 w 1065951"/>
                  <a:gd name="connsiteY1-38" fmla="*/ 47861 h 740752"/>
                  <a:gd name="connsiteX2-39" fmla="*/ 305655 w 1065951"/>
                  <a:gd name="connsiteY2-40" fmla="*/ 740584 h 740752"/>
                  <a:gd name="connsiteX3-41" fmla="*/ 40030 w 1065951"/>
                  <a:gd name="connsiteY3-42" fmla="*/ 651453 h 740752"/>
                  <a:gd name="connsiteX4-43" fmla="*/ 0 w 1065951"/>
                  <a:gd name="connsiteY4-44" fmla="*/ 615340 h 740752"/>
                  <a:gd name="connsiteX5-45" fmla="*/ 25579 w 1065951"/>
                  <a:gd name="connsiteY5-46" fmla="*/ 580549 h 740752"/>
                  <a:gd name="connsiteX6-47" fmla="*/ 610280 w 1065951"/>
                  <a:gd name="connsiteY6-48" fmla="*/ 142651 h 740752"/>
                  <a:gd name="connsiteX7-49" fmla="*/ 822009 w 1065951"/>
                  <a:gd name="connsiteY7-50" fmla="*/ 62577 h 740752"/>
                  <a:gd name="connsiteX8-51" fmla="*/ 1065951 w 1065951"/>
                  <a:gd name="connsiteY8-52" fmla="*/ 0 h 7407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1065951" h="740752">
                    <a:moveTo>
                      <a:pt x="1065951" y="0"/>
                    </a:moveTo>
                    <a:cubicBezTo>
                      <a:pt x="1065164" y="4213"/>
                      <a:pt x="1040896" y="43648"/>
                      <a:pt x="1040109" y="47861"/>
                    </a:cubicBezTo>
                    <a:cubicBezTo>
                      <a:pt x="936513" y="454946"/>
                      <a:pt x="500166" y="748822"/>
                      <a:pt x="305655" y="740584"/>
                    </a:cubicBezTo>
                    <a:cubicBezTo>
                      <a:pt x="185941" y="735514"/>
                      <a:pt x="121672" y="708847"/>
                      <a:pt x="40030" y="651453"/>
                    </a:cubicBezTo>
                    <a:lnTo>
                      <a:pt x="0" y="615340"/>
                    </a:lnTo>
                    <a:lnTo>
                      <a:pt x="25579" y="580549"/>
                    </a:lnTo>
                    <a:cubicBezTo>
                      <a:pt x="161442" y="410521"/>
                      <a:pt x="363393" y="254074"/>
                      <a:pt x="610280" y="142651"/>
                    </a:cubicBezTo>
                    <a:cubicBezTo>
                      <a:pt x="680819" y="110816"/>
                      <a:pt x="751687" y="84163"/>
                      <a:pt x="822009" y="62577"/>
                    </a:cubicBezTo>
                    <a:cubicBezTo>
                      <a:pt x="860273" y="53459"/>
                      <a:pt x="1027687" y="9118"/>
                      <a:pt x="1065951" y="0"/>
                    </a:cubicBez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夏日体W" panose="00020600040101010101" pitchFamily="18" charset="-122"/>
                  <a:ea typeface="汉仪夏日体W" panose="00020600040101010101" pitchFamily="18" charset="-122"/>
                </a:endParaRPr>
              </a:p>
            </p:txBody>
          </p:sp>
          <p:sp>
            <p:nvSpPr>
              <p:cNvPr id="22" name="MH_SubTitle_2"/>
              <p:cNvSpPr/>
              <p:nvPr>
                <p:custDataLst>
                  <p:tags r:id="rId8"/>
                </p:custDataLst>
              </p:nvPr>
            </p:nvSpPr>
            <p:spPr>
              <a:xfrm>
                <a:off x="5370031" y="1464019"/>
                <a:ext cx="1455369" cy="2291786"/>
              </a:xfrm>
              <a:custGeom>
                <a:avLst/>
                <a:gdLst>
                  <a:gd name="connsiteX0" fmla="*/ 764931 w 1529862"/>
                  <a:gd name="connsiteY0" fmla="*/ 70339 h 2409092"/>
                  <a:gd name="connsiteX1" fmla="*/ 82519 w 1529862"/>
                  <a:gd name="connsiteY1" fmla="*/ 1204547 h 2409092"/>
                  <a:gd name="connsiteX2" fmla="*/ 764931 w 1529862"/>
                  <a:gd name="connsiteY2" fmla="*/ 2338755 h 2409092"/>
                  <a:gd name="connsiteX3" fmla="*/ 1447343 w 1529862"/>
                  <a:gd name="connsiteY3" fmla="*/ 1204547 h 2409092"/>
                  <a:gd name="connsiteX4" fmla="*/ 764931 w 1529862"/>
                  <a:gd name="connsiteY4" fmla="*/ 70339 h 2409092"/>
                  <a:gd name="connsiteX5" fmla="*/ 764931 w 1529862"/>
                  <a:gd name="connsiteY5" fmla="*/ 0 h 2409092"/>
                  <a:gd name="connsiteX6" fmla="*/ 1529862 w 1529862"/>
                  <a:gd name="connsiteY6" fmla="*/ 1204546 h 2409092"/>
                  <a:gd name="connsiteX7" fmla="*/ 764931 w 1529862"/>
                  <a:gd name="connsiteY7" fmla="*/ 2409092 h 2409092"/>
                  <a:gd name="connsiteX8" fmla="*/ 0 w 1529862"/>
                  <a:gd name="connsiteY8" fmla="*/ 1204546 h 2409092"/>
                  <a:gd name="connsiteX9" fmla="*/ 764931 w 1529862"/>
                  <a:gd name="connsiteY9" fmla="*/ 0 h 2409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9862" h="2409092">
                    <a:moveTo>
                      <a:pt x="764931" y="70339"/>
                    </a:moveTo>
                    <a:cubicBezTo>
                      <a:pt x="388045" y="70339"/>
                      <a:pt x="82519" y="578141"/>
                      <a:pt x="82519" y="1204547"/>
                    </a:cubicBezTo>
                    <a:cubicBezTo>
                      <a:pt x="82519" y="1830953"/>
                      <a:pt x="388045" y="2338755"/>
                      <a:pt x="764931" y="2338755"/>
                    </a:cubicBezTo>
                    <a:cubicBezTo>
                      <a:pt x="1141817" y="2338755"/>
                      <a:pt x="1447343" y="1830953"/>
                      <a:pt x="1447343" y="1204547"/>
                    </a:cubicBezTo>
                    <a:cubicBezTo>
                      <a:pt x="1447343" y="578141"/>
                      <a:pt x="1141817" y="70339"/>
                      <a:pt x="764931" y="70339"/>
                    </a:cubicBezTo>
                    <a:close/>
                    <a:moveTo>
                      <a:pt x="764931" y="0"/>
                    </a:moveTo>
                    <a:cubicBezTo>
                      <a:pt x="1187391" y="0"/>
                      <a:pt x="1529862" y="539294"/>
                      <a:pt x="1529862" y="1204546"/>
                    </a:cubicBezTo>
                    <a:cubicBezTo>
                      <a:pt x="1529862" y="1869798"/>
                      <a:pt x="1187391" y="2409092"/>
                      <a:pt x="764931" y="2409092"/>
                    </a:cubicBezTo>
                    <a:cubicBezTo>
                      <a:pt x="342471" y="2409092"/>
                      <a:pt x="0" y="1869798"/>
                      <a:pt x="0" y="1204546"/>
                    </a:cubicBezTo>
                    <a:cubicBezTo>
                      <a:pt x="0" y="539294"/>
                      <a:pt x="342471" y="0"/>
                      <a:pt x="76493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bIns="360000" rtlCol="0" anchor="ctr">
                <a:normAutofit/>
              </a:bodyPr>
              <a:lstStyle/>
              <a:p>
                <a:pPr algn="ctr"/>
                <a:endParaRPr lang="zh-CN" altLang="en-US" dirty="0">
                  <a:solidFill>
                    <a:schemeClr val="accent2"/>
                  </a:solidFill>
                  <a:latin typeface="汉仪夏日体W" panose="00020600040101010101" pitchFamily="18" charset="-122"/>
                  <a:ea typeface="汉仪夏日体W" panose="00020600040101010101" pitchFamily="18" charset="-122"/>
                </a:endParaRPr>
              </a:p>
            </p:txBody>
          </p:sp>
          <p:sp>
            <p:nvSpPr>
              <p:cNvPr id="23" name="MH_Other_6"/>
              <p:cNvSpPr/>
              <p:nvPr>
                <p:custDataLst>
                  <p:tags r:id="rId9"/>
                </p:custDataLst>
              </p:nvPr>
            </p:nvSpPr>
            <p:spPr>
              <a:xfrm>
                <a:off x="5366604" y="4047855"/>
                <a:ext cx="401481" cy="40148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EFFFF"/>
                    </a:solidFill>
                    <a:latin typeface="汉仪夏日体W" panose="00020600040101010101" pitchFamily="18" charset="-122"/>
                    <a:ea typeface="汉仪夏日体W" panose="00020600040101010101" pitchFamily="18" charset="-122"/>
                  </a:rPr>
                  <a:t>B</a:t>
                </a:r>
                <a:endParaRPr lang="zh-CN" altLang="en-US" dirty="0">
                  <a:solidFill>
                    <a:srgbClr val="FEFFFF"/>
                  </a:solidFill>
                  <a:latin typeface="汉仪夏日体W" panose="00020600040101010101" pitchFamily="18" charset="-122"/>
                  <a:ea typeface="汉仪夏日体W" panose="00020600040101010101" pitchFamily="18" charset="-122"/>
                </a:endParaRPr>
              </a:p>
            </p:txBody>
          </p:sp>
        </p:grpSp>
        <p:sp>
          <p:nvSpPr>
            <p:cNvPr id="37" name="文本框 36"/>
            <p:cNvSpPr txBox="1"/>
            <p:nvPr/>
          </p:nvSpPr>
          <p:spPr>
            <a:xfrm>
              <a:off x="4692789" y="4652260"/>
              <a:ext cx="2834119" cy="830997"/>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50000"/>
                    </a:schemeClr>
                  </a:solidFill>
                  <a:latin typeface="汉仪夏日体W" panose="00020600040101010101" pitchFamily="18" charset="-122"/>
                  <a:ea typeface="汉仪夏日体W" panose="00020600040101010101" pitchFamily="18" charset="-122"/>
                </a:rPr>
                <a:t>The user can demonstrate on a projector or computer, or print the presentation and make it into a film</a:t>
              </a:r>
            </a:p>
          </p:txBody>
        </p:sp>
        <p:sp>
          <p:nvSpPr>
            <p:cNvPr id="41" name="TextBox 19"/>
            <p:cNvSpPr txBox="1"/>
            <p:nvPr/>
          </p:nvSpPr>
          <p:spPr>
            <a:xfrm>
              <a:off x="5641475" y="2082103"/>
              <a:ext cx="912479" cy="1015663"/>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ctr"/>
              <a:r>
                <a:rPr lang="zh-CN" altLang="en-US" sz="2000" dirty="0">
                  <a:latin typeface="汉仪夏日体W" panose="00020600040101010101" pitchFamily="18" charset="-122"/>
                  <a:ea typeface="汉仪夏日体W" panose="00020600040101010101" pitchFamily="18" charset="-122"/>
                </a:rPr>
                <a:t>标题</a:t>
              </a:r>
              <a:endParaRPr lang="en-US" altLang="zh-CN" sz="2000" dirty="0">
                <a:latin typeface="汉仪夏日体W" panose="00020600040101010101" pitchFamily="18" charset="-122"/>
                <a:ea typeface="汉仪夏日体W" panose="00020600040101010101" pitchFamily="18" charset="-122"/>
              </a:endParaRPr>
            </a:p>
            <a:p>
              <a:pPr algn="ctr"/>
              <a:r>
                <a:rPr lang="zh-CN" altLang="en-US" sz="2000" dirty="0">
                  <a:latin typeface="汉仪夏日体W" panose="00020600040101010101" pitchFamily="18" charset="-122"/>
                  <a:ea typeface="汉仪夏日体W" panose="00020600040101010101" pitchFamily="18" charset="-122"/>
                </a:rPr>
                <a:t>文字</a:t>
              </a:r>
              <a:endParaRPr lang="en-US" altLang="zh-CN" sz="2000" dirty="0">
                <a:latin typeface="汉仪夏日体W" panose="00020600040101010101" pitchFamily="18" charset="-122"/>
                <a:ea typeface="汉仪夏日体W" panose="00020600040101010101" pitchFamily="18" charset="-122"/>
              </a:endParaRPr>
            </a:p>
            <a:p>
              <a:pPr algn="ctr"/>
              <a:r>
                <a:rPr lang="zh-CN" altLang="en-US" sz="2000" dirty="0">
                  <a:latin typeface="汉仪夏日体W" panose="00020600040101010101" pitchFamily="18" charset="-122"/>
                  <a:ea typeface="汉仪夏日体W" panose="00020600040101010101" pitchFamily="18" charset="-122"/>
                </a:rPr>
                <a:t>添加</a:t>
              </a:r>
              <a:endParaRPr lang="en-US" sz="2000" dirty="0">
                <a:latin typeface="汉仪夏日体W" panose="00020600040101010101" pitchFamily="18" charset="-122"/>
                <a:ea typeface="汉仪夏日体W" panose="00020600040101010101" pitchFamily="18" charset="-122"/>
              </a:endParaRPr>
            </a:p>
          </p:txBody>
        </p:sp>
      </p:grpSp>
      <p:grpSp>
        <p:nvGrpSpPr>
          <p:cNvPr id="25" name="组合 24"/>
          <p:cNvGrpSpPr/>
          <p:nvPr/>
        </p:nvGrpSpPr>
        <p:grpSpPr>
          <a:xfrm>
            <a:off x="7740405" y="1629119"/>
            <a:ext cx="2834119" cy="4019238"/>
            <a:chOff x="7740405" y="1464019"/>
            <a:chExt cx="2834119" cy="4019238"/>
          </a:xfrm>
        </p:grpSpPr>
        <p:grpSp>
          <p:nvGrpSpPr>
            <p:cNvPr id="9" name="组合 8"/>
            <p:cNvGrpSpPr/>
            <p:nvPr/>
          </p:nvGrpSpPr>
          <p:grpSpPr>
            <a:xfrm>
              <a:off x="8414220" y="1464019"/>
              <a:ext cx="1458796" cy="2985317"/>
              <a:chOff x="7888406" y="1464019"/>
              <a:chExt cx="1458796" cy="2985317"/>
            </a:xfrm>
          </p:grpSpPr>
          <p:sp>
            <p:nvSpPr>
              <p:cNvPr id="30" name="MH_Other_7"/>
              <p:cNvSpPr/>
              <p:nvPr>
                <p:custDataLst>
                  <p:tags r:id="rId2"/>
                </p:custDataLst>
              </p:nvPr>
            </p:nvSpPr>
            <p:spPr>
              <a:xfrm>
                <a:off x="8089146" y="3228223"/>
                <a:ext cx="1085008" cy="1028737"/>
              </a:xfrm>
              <a:custGeom>
                <a:avLst/>
                <a:gdLst>
                  <a:gd name="connsiteX0" fmla="*/ 1280265 w 1280265"/>
                  <a:gd name="connsiteY0" fmla="*/ 0 h 1336431"/>
                  <a:gd name="connsiteX1" fmla="*/ 770311 w 1280265"/>
                  <a:gd name="connsiteY1" fmla="*/ 202223 h 1336431"/>
                  <a:gd name="connsiteX2" fmla="*/ 357073 w 1280265"/>
                  <a:gd name="connsiteY2" fmla="*/ 571500 h 1336431"/>
                  <a:gd name="connsiteX3" fmla="*/ 40550 w 1280265"/>
                  <a:gd name="connsiteY3" fmla="*/ 1028700 h 1336431"/>
                  <a:gd name="connsiteX4" fmla="*/ 14173 w 1280265"/>
                  <a:gd name="connsiteY4" fmla="*/ 1336431 h 13364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0265" h="1336431">
                    <a:moveTo>
                      <a:pt x="1280265" y="0"/>
                    </a:moveTo>
                    <a:cubicBezTo>
                      <a:pt x="1102220" y="53486"/>
                      <a:pt x="924176" y="106973"/>
                      <a:pt x="770311" y="202223"/>
                    </a:cubicBezTo>
                    <a:cubicBezTo>
                      <a:pt x="616446" y="297473"/>
                      <a:pt x="478700" y="433754"/>
                      <a:pt x="357073" y="571500"/>
                    </a:cubicBezTo>
                    <a:cubicBezTo>
                      <a:pt x="235446" y="709246"/>
                      <a:pt x="97700" y="901211"/>
                      <a:pt x="40550" y="1028700"/>
                    </a:cubicBezTo>
                    <a:cubicBezTo>
                      <a:pt x="-16600" y="1156189"/>
                      <a:pt x="-1214" y="1246310"/>
                      <a:pt x="14173" y="1336431"/>
                    </a:cubicBezTo>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夏日体W" panose="00020600040101010101" pitchFamily="18" charset="-122"/>
                  <a:ea typeface="汉仪夏日体W" panose="00020600040101010101" pitchFamily="18" charset="-122"/>
                </a:endParaRPr>
              </a:p>
            </p:txBody>
          </p:sp>
          <p:sp>
            <p:nvSpPr>
              <p:cNvPr id="31" name="MH_Other_8"/>
              <p:cNvSpPr/>
              <p:nvPr>
                <p:custDataLst>
                  <p:tags r:id="rId3"/>
                </p:custDataLst>
              </p:nvPr>
            </p:nvSpPr>
            <p:spPr>
              <a:xfrm>
                <a:off x="8414784" y="3219858"/>
                <a:ext cx="759369" cy="527702"/>
              </a:xfrm>
              <a:custGeom>
                <a:avLst/>
                <a:gdLst>
                  <a:gd name="connsiteX0" fmla="*/ 936800 w 936800"/>
                  <a:gd name="connsiteY0" fmla="*/ 0 h 705361"/>
                  <a:gd name="connsiteX1" fmla="*/ 934440 w 936800"/>
                  <a:gd name="connsiteY1" fmla="*/ 12638 h 705361"/>
                  <a:gd name="connsiteX2" fmla="*/ 305655 w 936800"/>
                  <a:gd name="connsiteY2" fmla="*/ 705361 h 705361"/>
                  <a:gd name="connsiteX3" fmla="*/ 40030 w 936800"/>
                  <a:gd name="connsiteY3" fmla="*/ 616230 h 705361"/>
                  <a:gd name="connsiteX4" fmla="*/ 0 w 936800"/>
                  <a:gd name="connsiteY4" fmla="*/ 580117 h 705361"/>
                  <a:gd name="connsiteX5" fmla="*/ 25579 w 936800"/>
                  <a:gd name="connsiteY5" fmla="*/ 545326 h 705361"/>
                  <a:gd name="connsiteX6" fmla="*/ 610280 w 936800"/>
                  <a:gd name="connsiteY6" fmla="*/ 107428 h 705361"/>
                  <a:gd name="connsiteX7" fmla="*/ 822009 w 936800"/>
                  <a:gd name="connsiteY7" fmla="*/ 27354 h 705361"/>
                  <a:gd name="connsiteX0-1" fmla="*/ 1065951 w 1065951"/>
                  <a:gd name="connsiteY0-2" fmla="*/ 0 h 740584"/>
                  <a:gd name="connsiteX1-3" fmla="*/ 934440 w 1065951"/>
                  <a:gd name="connsiteY1-4" fmla="*/ 47861 h 740584"/>
                  <a:gd name="connsiteX2-5" fmla="*/ 305655 w 1065951"/>
                  <a:gd name="connsiteY2-6" fmla="*/ 740584 h 740584"/>
                  <a:gd name="connsiteX3-7" fmla="*/ 40030 w 1065951"/>
                  <a:gd name="connsiteY3-8" fmla="*/ 651453 h 740584"/>
                  <a:gd name="connsiteX4-9" fmla="*/ 0 w 1065951"/>
                  <a:gd name="connsiteY4-10" fmla="*/ 615340 h 740584"/>
                  <a:gd name="connsiteX5-11" fmla="*/ 25579 w 1065951"/>
                  <a:gd name="connsiteY5-12" fmla="*/ 580549 h 740584"/>
                  <a:gd name="connsiteX6-13" fmla="*/ 610280 w 1065951"/>
                  <a:gd name="connsiteY6-14" fmla="*/ 142651 h 740584"/>
                  <a:gd name="connsiteX7-15" fmla="*/ 822009 w 1065951"/>
                  <a:gd name="connsiteY7-16" fmla="*/ 62577 h 740584"/>
                  <a:gd name="connsiteX8" fmla="*/ 1065951 w 1065951"/>
                  <a:gd name="connsiteY8" fmla="*/ 0 h 740584"/>
                  <a:gd name="connsiteX0-17" fmla="*/ 1065951 w 1065951"/>
                  <a:gd name="connsiteY0-18" fmla="*/ 0 h 777223"/>
                  <a:gd name="connsiteX1-19" fmla="*/ 1040109 w 1065951"/>
                  <a:gd name="connsiteY1-20" fmla="*/ 47861 h 777223"/>
                  <a:gd name="connsiteX2-21" fmla="*/ 305655 w 1065951"/>
                  <a:gd name="connsiteY2-22" fmla="*/ 740584 h 777223"/>
                  <a:gd name="connsiteX3-23" fmla="*/ 40030 w 1065951"/>
                  <a:gd name="connsiteY3-24" fmla="*/ 651453 h 777223"/>
                  <a:gd name="connsiteX4-25" fmla="*/ 0 w 1065951"/>
                  <a:gd name="connsiteY4-26" fmla="*/ 615340 h 777223"/>
                  <a:gd name="connsiteX5-27" fmla="*/ 25579 w 1065951"/>
                  <a:gd name="connsiteY5-28" fmla="*/ 580549 h 777223"/>
                  <a:gd name="connsiteX6-29" fmla="*/ 610280 w 1065951"/>
                  <a:gd name="connsiteY6-30" fmla="*/ 142651 h 777223"/>
                  <a:gd name="connsiteX7-31" fmla="*/ 822009 w 1065951"/>
                  <a:gd name="connsiteY7-32" fmla="*/ 62577 h 777223"/>
                  <a:gd name="connsiteX8-33" fmla="*/ 1065951 w 1065951"/>
                  <a:gd name="connsiteY8-34" fmla="*/ 0 h 777223"/>
                  <a:gd name="connsiteX0-35" fmla="*/ 1065951 w 1065951"/>
                  <a:gd name="connsiteY0-36" fmla="*/ 0 h 740752"/>
                  <a:gd name="connsiteX1-37" fmla="*/ 1040109 w 1065951"/>
                  <a:gd name="connsiteY1-38" fmla="*/ 47861 h 740752"/>
                  <a:gd name="connsiteX2-39" fmla="*/ 305655 w 1065951"/>
                  <a:gd name="connsiteY2-40" fmla="*/ 740584 h 740752"/>
                  <a:gd name="connsiteX3-41" fmla="*/ 40030 w 1065951"/>
                  <a:gd name="connsiteY3-42" fmla="*/ 651453 h 740752"/>
                  <a:gd name="connsiteX4-43" fmla="*/ 0 w 1065951"/>
                  <a:gd name="connsiteY4-44" fmla="*/ 615340 h 740752"/>
                  <a:gd name="connsiteX5-45" fmla="*/ 25579 w 1065951"/>
                  <a:gd name="connsiteY5-46" fmla="*/ 580549 h 740752"/>
                  <a:gd name="connsiteX6-47" fmla="*/ 610280 w 1065951"/>
                  <a:gd name="connsiteY6-48" fmla="*/ 142651 h 740752"/>
                  <a:gd name="connsiteX7-49" fmla="*/ 822009 w 1065951"/>
                  <a:gd name="connsiteY7-50" fmla="*/ 62577 h 740752"/>
                  <a:gd name="connsiteX8-51" fmla="*/ 1065951 w 1065951"/>
                  <a:gd name="connsiteY8-52" fmla="*/ 0 h 7407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1065951" h="740752">
                    <a:moveTo>
                      <a:pt x="1065951" y="0"/>
                    </a:moveTo>
                    <a:cubicBezTo>
                      <a:pt x="1065164" y="4213"/>
                      <a:pt x="1040896" y="43648"/>
                      <a:pt x="1040109" y="47861"/>
                    </a:cubicBezTo>
                    <a:cubicBezTo>
                      <a:pt x="936513" y="454946"/>
                      <a:pt x="500166" y="748822"/>
                      <a:pt x="305655" y="740584"/>
                    </a:cubicBezTo>
                    <a:cubicBezTo>
                      <a:pt x="185941" y="735514"/>
                      <a:pt x="121672" y="708847"/>
                      <a:pt x="40030" y="651453"/>
                    </a:cubicBezTo>
                    <a:lnTo>
                      <a:pt x="0" y="615340"/>
                    </a:lnTo>
                    <a:lnTo>
                      <a:pt x="25579" y="580549"/>
                    </a:lnTo>
                    <a:cubicBezTo>
                      <a:pt x="161442" y="410521"/>
                      <a:pt x="363393" y="254074"/>
                      <a:pt x="610280" y="142651"/>
                    </a:cubicBezTo>
                    <a:cubicBezTo>
                      <a:pt x="680819" y="110816"/>
                      <a:pt x="751687" y="84163"/>
                      <a:pt x="822009" y="62577"/>
                    </a:cubicBezTo>
                    <a:cubicBezTo>
                      <a:pt x="860273" y="53459"/>
                      <a:pt x="1027687" y="9118"/>
                      <a:pt x="1065951" y="0"/>
                    </a:cubicBezTo>
                    <a:close/>
                  </a:path>
                </a:pathLst>
              </a:cu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夏日体W" panose="00020600040101010101" pitchFamily="18" charset="-122"/>
                  <a:ea typeface="汉仪夏日体W" panose="00020600040101010101" pitchFamily="18" charset="-122"/>
                </a:endParaRPr>
              </a:p>
            </p:txBody>
          </p:sp>
          <p:sp>
            <p:nvSpPr>
              <p:cNvPr id="32" name="MH_SubTitle_3"/>
              <p:cNvSpPr/>
              <p:nvPr>
                <p:custDataLst>
                  <p:tags r:id="rId4"/>
                </p:custDataLst>
              </p:nvPr>
            </p:nvSpPr>
            <p:spPr>
              <a:xfrm>
                <a:off x="7891833" y="1464019"/>
                <a:ext cx="1455369" cy="2291786"/>
              </a:xfrm>
              <a:custGeom>
                <a:avLst/>
                <a:gdLst>
                  <a:gd name="connsiteX0" fmla="*/ 764931 w 1529862"/>
                  <a:gd name="connsiteY0" fmla="*/ 70339 h 2409092"/>
                  <a:gd name="connsiteX1" fmla="*/ 82519 w 1529862"/>
                  <a:gd name="connsiteY1" fmla="*/ 1204547 h 2409092"/>
                  <a:gd name="connsiteX2" fmla="*/ 764931 w 1529862"/>
                  <a:gd name="connsiteY2" fmla="*/ 2338755 h 2409092"/>
                  <a:gd name="connsiteX3" fmla="*/ 1447343 w 1529862"/>
                  <a:gd name="connsiteY3" fmla="*/ 1204547 h 2409092"/>
                  <a:gd name="connsiteX4" fmla="*/ 764931 w 1529862"/>
                  <a:gd name="connsiteY4" fmla="*/ 70339 h 2409092"/>
                  <a:gd name="connsiteX5" fmla="*/ 764931 w 1529862"/>
                  <a:gd name="connsiteY5" fmla="*/ 0 h 2409092"/>
                  <a:gd name="connsiteX6" fmla="*/ 1529862 w 1529862"/>
                  <a:gd name="connsiteY6" fmla="*/ 1204546 h 2409092"/>
                  <a:gd name="connsiteX7" fmla="*/ 764931 w 1529862"/>
                  <a:gd name="connsiteY7" fmla="*/ 2409092 h 2409092"/>
                  <a:gd name="connsiteX8" fmla="*/ 0 w 1529862"/>
                  <a:gd name="connsiteY8" fmla="*/ 1204546 h 2409092"/>
                  <a:gd name="connsiteX9" fmla="*/ 764931 w 1529862"/>
                  <a:gd name="connsiteY9" fmla="*/ 0 h 2409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9862" h="2409092">
                    <a:moveTo>
                      <a:pt x="764931" y="70339"/>
                    </a:moveTo>
                    <a:cubicBezTo>
                      <a:pt x="388045" y="70339"/>
                      <a:pt x="82519" y="578141"/>
                      <a:pt x="82519" y="1204547"/>
                    </a:cubicBezTo>
                    <a:cubicBezTo>
                      <a:pt x="82519" y="1830953"/>
                      <a:pt x="388045" y="2338755"/>
                      <a:pt x="764931" y="2338755"/>
                    </a:cubicBezTo>
                    <a:cubicBezTo>
                      <a:pt x="1141817" y="2338755"/>
                      <a:pt x="1447343" y="1830953"/>
                      <a:pt x="1447343" y="1204547"/>
                    </a:cubicBezTo>
                    <a:cubicBezTo>
                      <a:pt x="1447343" y="578141"/>
                      <a:pt x="1141817" y="70339"/>
                      <a:pt x="764931" y="70339"/>
                    </a:cubicBezTo>
                    <a:close/>
                    <a:moveTo>
                      <a:pt x="764931" y="0"/>
                    </a:moveTo>
                    <a:cubicBezTo>
                      <a:pt x="1187391" y="0"/>
                      <a:pt x="1529862" y="539294"/>
                      <a:pt x="1529862" y="1204546"/>
                    </a:cubicBezTo>
                    <a:cubicBezTo>
                      <a:pt x="1529862" y="1869798"/>
                      <a:pt x="1187391" y="2409092"/>
                      <a:pt x="764931" y="2409092"/>
                    </a:cubicBezTo>
                    <a:cubicBezTo>
                      <a:pt x="342471" y="2409092"/>
                      <a:pt x="0" y="1869798"/>
                      <a:pt x="0" y="1204546"/>
                    </a:cubicBezTo>
                    <a:cubicBezTo>
                      <a:pt x="0" y="539294"/>
                      <a:pt x="342471" y="0"/>
                      <a:pt x="76493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bIns="360000" rtlCol="0" anchor="ctr">
                <a:normAutofit/>
              </a:bodyPr>
              <a:lstStyle/>
              <a:p>
                <a:pPr algn="ctr"/>
                <a:endParaRPr lang="zh-CN" altLang="en-US" dirty="0">
                  <a:solidFill>
                    <a:schemeClr val="accent3"/>
                  </a:solidFill>
                  <a:latin typeface="汉仪夏日体W" panose="00020600040101010101" pitchFamily="18" charset="-122"/>
                  <a:ea typeface="汉仪夏日体W" panose="00020600040101010101" pitchFamily="18" charset="-122"/>
                </a:endParaRPr>
              </a:p>
            </p:txBody>
          </p:sp>
          <p:sp>
            <p:nvSpPr>
              <p:cNvPr id="33" name="MH_Other_9"/>
              <p:cNvSpPr/>
              <p:nvPr>
                <p:custDataLst>
                  <p:tags r:id="rId5"/>
                </p:custDataLst>
              </p:nvPr>
            </p:nvSpPr>
            <p:spPr>
              <a:xfrm>
                <a:off x="7888406" y="4047855"/>
                <a:ext cx="401481" cy="40148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EFFFF"/>
                    </a:solidFill>
                    <a:latin typeface="汉仪夏日体W" panose="00020600040101010101" pitchFamily="18" charset="-122"/>
                    <a:ea typeface="汉仪夏日体W" panose="00020600040101010101" pitchFamily="18" charset="-122"/>
                  </a:rPr>
                  <a:t>C</a:t>
                </a:r>
                <a:endParaRPr lang="zh-CN" altLang="en-US" dirty="0">
                  <a:solidFill>
                    <a:srgbClr val="FEFFFF"/>
                  </a:solidFill>
                  <a:latin typeface="汉仪夏日体W" panose="00020600040101010101" pitchFamily="18" charset="-122"/>
                  <a:ea typeface="汉仪夏日体W" panose="00020600040101010101" pitchFamily="18" charset="-122"/>
                </a:endParaRPr>
              </a:p>
            </p:txBody>
          </p:sp>
        </p:grpSp>
        <p:sp>
          <p:nvSpPr>
            <p:cNvPr id="40" name="文本框 39"/>
            <p:cNvSpPr txBox="1"/>
            <p:nvPr/>
          </p:nvSpPr>
          <p:spPr>
            <a:xfrm>
              <a:off x="7740405" y="4652260"/>
              <a:ext cx="2834119" cy="830997"/>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50000"/>
                    </a:schemeClr>
                  </a:solidFill>
                  <a:latin typeface="汉仪夏日体W" panose="00020600040101010101" pitchFamily="18" charset="-122"/>
                  <a:ea typeface="汉仪夏日体W" panose="00020600040101010101" pitchFamily="18" charset="-122"/>
                </a:rPr>
                <a:t>The user can demonstrate on a projector or computer, or print the presentation and make it into a film</a:t>
              </a:r>
            </a:p>
          </p:txBody>
        </p:sp>
        <p:sp>
          <p:nvSpPr>
            <p:cNvPr id="42" name="TextBox 19"/>
            <p:cNvSpPr txBox="1"/>
            <p:nvPr/>
          </p:nvSpPr>
          <p:spPr>
            <a:xfrm>
              <a:off x="8689091" y="2082103"/>
              <a:ext cx="912479" cy="1015663"/>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ctr"/>
              <a:r>
                <a:rPr lang="zh-CN" altLang="en-US" sz="2000" dirty="0">
                  <a:latin typeface="汉仪夏日体W" panose="00020600040101010101" pitchFamily="18" charset="-122"/>
                  <a:ea typeface="汉仪夏日体W" panose="00020600040101010101" pitchFamily="18" charset="-122"/>
                </a:rPr>
                <a:t>标题</a:t>
              </a:r>
              <a:endParaRPr lang="en-US" altLang="zh-CN" sz="2000" dirty="0">
                <a:latin typeface="汉仪夏日体W" panose="00020600040101010101" pitchFamily="18" charset="-122"/>
                <a:ea typeface="汉仪夏日体W" panose="00020600040101010101" pitchFamily="18" charset="-122"/>
              </a:endParaRPr>
            </a:p>
            <a:p>
              <a:pPr algn="ctr"/>
              <a:r>
                <a:rPr lang="zh-CN" altLang="en-US" sz="2000" dirty="0">
                  <a:latin typeface="汉仪夏日体W" panose="00020600040101010101" pitchFamily="18" charset="-122"/>
                  <a:ea typeface="汉仪夏日体W" panose="00020600040101010101" pitchFamily="18" charset="-122"/>
                </a:rPr>
                <a:t>文字</a:t>
              </a:r>
              <a:endParaRPr lang="en-US" altLang="zh-CN" sz="2000" dirty="0">
                <a:latin typeface="汉仪夏日体W" panose="00020600040101010101" pitchFamily="18" charset="-122"/>
                <a:ea typeface="汉仪夏日体W" panose="00020600040101010101" pitchFamily="18" charset="-122"/>
              </a:endParaRPr>
            </a:p>
            <a:p>
              <a:pPr algn="ctr"/>
              <a:r>
                <a:rPr lang="zh-CN" altLang="en-US" sz="2000" dirty="0">
                  <a:latin typeface="汉仪夏日体W" panose="00020600040101010101" pitchFamily="18" charset="-122"/>
                  <a:ea typeface="汉仪夏日体W" panose="00020600040101010101" pitchFamily="18" charset="-122"/>
                </a:rPr>
                <a:t>添加</a:t>
              </a:r>
              <a:endParaRPr lang="en-US" sz="2000" dirty="0">
                <a:latin typeface="汉仪夏日体W" panose="00020600040101010101" pitchFamily="18" charset="-122"/>
                <a:ea typeface="汉仪夏日体W" panose="00020600040101010101" pitchFamily="18" charset="-122"/>
              </a:endParaRPr>
            </a:p>
          </p:txBody>
        </p:sp>
      </p:grpSp>
      <p:sp>
        <p:nvSpPr>
          <p:cNvPr id="26" name="文本框 25"/>
          <p:cNvSpPr txBox="1"/>
          <p:nvPr/>
        </p:nvSpPr>
        <p:spPr>
          <a:xfrm>
            <a:off x="711199" y="245450"/>
            <a:ext cx="3877985" cy="646331"/>
          </a:xfrm>
          <a:prstGeom prst="rect">
            <a:avLst/>
          </a:prstGeom>
          <a:noFill/>
        </p:spPr>
        <p:txBody>
          <a:bodyPr wrap="none" rtlCol="0">
            <a:spAutoFit/>
            <a:scene3d>
              <a:camera prst="orthographicFront"/>
              <a:lightRig rig="threePt" dir="t"/>
            </a:scene3d>
            <a:sp3d contourW="12700"/>
          </a:bodyPr>
          <a:lstStyle/>
          <a:p>
            <a:r>
              <a:rPr lang="zh-CN" altLang="en-US" sz="3600" b="1" dirty="0">
                <a:solidFill>
                  <a:schemeClr val="bg1"/>
                </a:solidFill>
                <a:latin typeface="汉仪夏日体W" panose="00020600040101010101" pitchFamily="18" charset="-122"/>
                <a:ea typeface="汉仪夏日体W" panose="00020600040101010101" pitchFamily="18" charset="-122"/>
              </a:rPr>
              <a:t>标题文字添加此处</a:t>
            </a:r>
          </a:p>
        </p:txBody>
      </p:sp>
    </p:spTree>
    <p:custDataLst>
      <p:tags r:id="rId1"/>
    </p:custDataLst>
    <p:extLst>
      <p:ext uri="{BB962C8B-B14F-4D97-AF65-F5344CB8AC3E}">
        <p14:creationId xmlns:p14="http://schemas.microsoft.com/office/powerpoint/2010/main" val="405493843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1000"/>
                                        <p:tgtEl>
                                          <p:spTgt spid="25"/>
                                        </p:tgtEl>
                                      </p:cBhvr>
                                    </p:animEffect>
                                    <p:anim calcmode="lin" valueType="num">
                                      <p:cBhvr>
                                        <p:cTn id="18" dur="1000" fill="hold"/>
                                        <p:tgtEl>
                                          <p:spTgt spid="25"/>
                                        </p:tgtEl>
                                        <p:attrNameLst>
                                          <p:attrName>ppt_x</p:attrName>
                                        </p:attrNameLst>
                                      </p:cBhvr>
                                      <p:tavLst>
                                        <p:tav tm="0">
                                          <p:val>
                                            <p:strVal val="#ppt_x"/>
                                          </p:val>
                                        </p:tav>
                                        <p:tav tm="100000">
                                          <p:val>
                                            <p:strVal val="#ppt_x"/>
                                          </p:val>
                                        </p:tav>
                                      </p:tavLst>
                                    </p:anim>
                                    <p:anim calcmode="lin" valueType="num">
                                      <p:cBhvr>
                                        <p:cTn id="1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10"/>
          </p:nvPr>
        </p:nvPicPr>
        <p:blipFill>
          <a:blip r:embed="rId7" cstate="print">
            <a:extLst>
              <a:ext uri="{28A0092B-C50C-407E-A947-70E740481C1C}">
                <a14:useLocalDpi xmlns:a14="http://schemas.microsoft.com/office/drawing/2010/main" val="0"/>
              </a:ext>
            </a:extLst>
          </a:blip>
          <a:srcRect l="12500" r="12500"/>
          <a:stretch>
            <a:fillRect/>
          </a:stretch>
        </p:blipFill>
        <p:spPr/>
      </p:pic>
      <p:pic>
        <p:nvPicPr>
          <p:cNvPr id="9" name="图片占位符 8"/>
          <p:cNvPicPr>
            <a:picLocks noGrp="1" noChangeAspect="1"/>
          </p:cNvPicPr>
          <p:nvPr>
            <p:ph type="pic" sz="quarter" idx="11"/>
          </p:nvPr>
        </p:nvPicPr>
        <p:blipFill>
          <a:blip r:embed="rId8" cstate="print">
            <a:extLst>
              <a:ext uri="{28A0092B-C50C-407E-A947-70E740481C1C}">
                <a14:useLocalDpi xmlns:a14="http://schemas.microsoft.com/office/drawing/2010/main" val="0"/>
              </a:ext>
            </a:extLst>
          </a:blip>
          <a:srcRect l="10938" r="10938"/>
          <a:stretch>
            <a:fillRect/>
          </a:stretch>
        </p:blipFill>
        <p:spPr/>
      </p:pic>
      <p:pic>
        <p:nvPicPr>
          <p:cNvPr id="11" name="图片占位符 10"/>
          <p:cNvPicPr>
            <a:picLocks noGrp="1" noChangeAspect="1"/>
          </p:cNvPicPr>
          <p:nvPr>
            <p:ph type="pic" sz="quarter" idx="12"/>
          </p:nvPr>
        </p:nvPicPr>
        <p:blipFill>
          <a:blip r:embed="rId9" cstate="print">
            <a:extLst>
              <a:ext uri="{28A0092B-C50C-407E-A947-70E740481C1C}">
                <a14:useLocalDpi xmlns:a14="http://schemas.microsoft.com/office/drawing/2010/main" val="0"/>
              </a:ext>
            </a:extLst>
          </a:blip>
          <a:srcRect l="10000" r="10000"/>
          <a:stretch>
            <a:fillRect/>
          </a:stretch>
        </p:blipFill>
        <p:spPr/>
      </p:pic>
      <p:sp>
        <p:nvSpPr>
          <p:cNvPr id="3077" name="MH_SubTitle_1"/>
          <p:cNvSpPr>
            <a:spLocks/>
          </p:cNvSpPr>
          <p:nvPr>
            <p:custDataLst>
              <p:tags r:id="rId2"/>
            </p:custDataLst>
          </p:nvPr>
        </p:nvSpPr>
        <p:spPr bwMode="auto">
          <a:xfrm>
            <a:off x="1909733" y="3681255"/>
            <a:ext cx="1915699" cy="494176"/>
          </a:xfrm>
          <a:custGeom>
            <a:avLst/>
            <a:gdLst>
              <a:gd name="T0" fmla="*/ 0 w 1475400"/>
              <a:gd name="T1" fmla="*/ 0 h 386328"/>
              <a:gd name="T2" fmla="*/ 1665168 w 1475400"/>
              <a:gd name="T3" fmla="*/ 0 h 386328"/>
              <a:gd name="T4" fmla="*/ 1550915 w 1475400"/>
              <a:gd name="T5" fmla="*/ 121265 h 386328"/>
              <a:gd name="T6" fmla="*/ 832585 w 1475400"/>
              <a:gd name="T7" fmla="*/ 381823 h 386328"/>
              <a:gd name="T8" fmla="*/ 114253 w 1475400"/>
              <a:gd name="T9" fmla="*/ 121265 h 386328"/>
              <a:gd name="T10" fmla="*/ 0 60000 65536"/>
              <a:gd name="T11" fmla="*/ 0 60000 65536"/>
              <a:gd name="T12" fmla="*/ 0 60000 65536"/>
              <a:gd name="T13" fmla="*/ 0 60000 65536"/>
              <a:gd name="T14" fmla="*/ 0 60000 65536"/>
              <a:gd name="T15" fmla="*/ 0 w 1475400"/>
              <a:gd name="T16" fmla="*/ 0 h 386328"/>
              <a:gd name="T17" fmla="*/ 1475400 w 1475400"/>
              <a:gd name="T18" fmla="*/ 386328 h 386328"/>
            </a:gdLst>
            <a:ahLst/>
            <a:cxnLst>
              <a:cxn ang="T10">
                <a:pos x="T0" y="T1"/>
              </a:cxn>
              <a:cxn ang="T11">
                <a:pos x="T2" y="T3"/>
              </a:cxn>
              <a:cxn ang="T12">
                <a:pos x="T4" y="T5"/>
              </a:cxn>
              <a:cxn ang="T13">
                <a:pos x="T6" y="T7"/>
              </a:cxn>
              <a:cxn ang="T14">
                <a:pos x="T8" y="T9"/>
              </a:cxn>
            </a:cxnLst>
            <a:rect l="T15" t="T16" r="T17" b="T18"/>
            <a:pathLst>
              <a:path w="1475400" h="386328">
                <a:moveTo>
                  <a:pt x="0" y="0"/>
                </a:moveTo>
                <a:lnTo>
                  <a:pt x="1475400" y="0"/>
                </a:lnTo>
                <a:lnTo>
                  <a:pt x="1374167" y="122695"/>
                </a:lnTo>
                <a:cubicBezTo>
                  <a:pt x="1211281" y="285581"/>
                  <a:pt x="986256" y="386328"/>
                  <a:pt x="737700" y="386328"/>
                </a:cubicBezTo>
                <a:cubicBezTo>
                  <a:pt x="489144" y="386328"/>
                  <a:pt x="264119" y="285581"/>
                  <a:pt x="101233" y="122695"/>
                </a:cubicBezTo>
                <a:lnTo>
                  <a:pt x="0" y="0"/>
                </a:lnTo>
                <a:close/>
              </a:path>
            </a:pathLst>
          </a:custGeom>
          <a:solidFill>
            <a:srgbClr val="FFFFFF">
              <a:alpha val="8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bIns="108000"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eaLnBrk="1" hangingPunct="1">
              <a:defRPr/>
            </a:pPr>
            <a:endParaRPr lang="zh-CN" altLang="en-US" sz="1400" dirty="0">
              <a:solidFill>
                <a:schemeClr val="accent1"/>
              </a:solidFill>
              <a:latin typeface="汉仪夏日体W" panose="00020600040101010101" pitchFamily="18" charset="-122"/>
              <a:ea typeface="汉仪夏日体W" panose="00020600040101010101" pitchFamily="18" charset="-122"/>
            </a:endParaRPr>
          </a:p>
        </p:txBody>
      </p:sp>
      <p:sp>
        <p:nvSpPr>
          <p:cNvPr id="3078" name="MH_SubTitle_2"/>
          <p:cNvSpPr>
            <a:spLocks/>
          </p:cNvSpPr>
          <p:nvPr>
            <p:custDataLst>
              <p:tags r:id="rId3"/>
            </p:custDataLst>
          </p:nvPr>
        </p:nvSpPr>
        <p:spPr bwMode="auto">
          <a:xfrm>
            <a:off x="5139170" y="3681255"/>
            <a:ext cx="1913664" cy="494176"/>
          </a:xfrm>
          <a:custGeom>
            <a:avLst/>
            <a:gdLst>
              <a:gd name="T0" fmla="*/ 0 w 1475399"/>
              <a:gd name="T1" fmla="*/ 0 h 386328"/>
              <a:gd name="T2" fmla="*/ 1651082 w 1475399"/>
              <a:gd name="T3" fmla="*/ 0 h 386328"/>
              <a:gd name="T4" fmla="*/ 1537795 w 1475399"/>
              <a:gd name="T5" fmla="*/ 121265 h 386328"/>
              <a:gd name="T6" fmla="*/ 825541 w 1475399"/>
              <a:gd name="T7" fmla="*/ 381823 h 386328"/>
              <a:gd name="T8" fmla="*/ 113287 w 1475399"/>
              <a:gd name="T9" fmla="*/ 121265 h 386328"/>
              <a:gd name="T10" fmla="*/ 0 60000 65536"/>
              <a:gd name="T11" fmla="*/ 0 60000 65536"/>
              <a:gd name="T12" fmla="*/ 0 60000 65536"/>
              <a:gd name="T13" fmla="*/ 0 60000 65536"/>
              <a:gd name="T14" fmla="*/ 0 60000 65536"/>
              <a:gd name="T15" fmla="*/ 0 w 1475399"/>
              <a:gd name="T16" fmla="*/ 0 h 386328"/>
              <a:gd name="T17" fmla="*/ 1475399 w 1475399"/>
              <a:gd name="T18" fmla="*/ 386328 h 386328"/>
            </a:gdLst>
            <a:ahLst/>
            <a:cxnLst>
              <a:cxn ang="T10">
                <a:pos x="T0" y="T1"/>
              </a:cxn>
              <a:cxn ang="T11">
                <a:pos x="T2" y="T3"/>
              </a:cxn>
              <a:cxn ang="T12">
                <a:pos x="T4" y="T5"/>
              </a:cxn>
              <a:cxn ang="T13">
                <a:pos x="T6" y="T7"/>
              </a:cxn>
              <a:cxn ang="T14">
                <a:pos x="T8" y="T9"/>
              </a:cxn>
            </a:cxnLst>
            <a:rect l="T15" t="T16" r="T17" b="T18"/>
            <a:pathLst>
              <a:path w="1475399" h="386328">
                <a:moveTo>
                  <a:pt x="0" y="0"/>
                </a:moveTo>
                <a:lnTo>
                  <a:pt x="1475399" y="0"/>
                </a:lnTo>
                <a:lnTo>
                  <a:pt x="1374166" y="122695"/>
                </a:lnTo>
                <a:cubicBezTo>
                  <a:pt x="1211280" y="285581"/>
                  <a:pt x="986255" y="386328"/>
                  <a:pt x="737699" y="386328"/>
                </a:cubicBezTo>
                <a:cubicBezTo>
                  <a:pt x="489143" y="386328"/>
                  <a:pt x="264118" y="285581"/>
                  <a:pt x="101232" y="122695"/>
                </a:cubicBezTo>
                <a:lnTo>
                  <a:pt x="0" y="0"/>
                </a:lnTo>
                <a:close/>
              </a:path>
            </a:pathLst>
          </a:custGeom>
          <a:solidFill>
            <a:srgbClr val="FFFFFF">
              <a:alpha val="8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bIns="108000"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eaLnBrk="1" hangingPunct="1">
              <a:defRPr/>
            </a:pPr>
            <a:endParaRPr lang="zh-CN" altLang="en-US" sz="1400" dirty="0">
              <a:solidFill>
                <a:schemeClr val="accent1"/>
              </a:solidFill>
              <a:latin typeface="汉仪夏日体W" panose="00020600040101010101" pitchFamily="18" charset="-122"/>
              <a:ea typeface="汉仪夏日体W" panose="00020600040101010101" pitchFamily="18" charset="-122"/>
            </a:endParaRPr>
          </a:p>
        </p:txBody>
      </p:sp>
      <p:sp>
        <p:nvSpPr>
          <p:cNvPr id="3079" name="MH_SubTitle_3"/>
          <p:cNvSpPr>
            <a:spLocks/>
          </p:cNvSpPr>
          <p:nvPr>
            <p:custDataLst>
              <p:tags r:id="rId4"/>
            </p:custDataLst>
          </p:nvPr>
        </p:nvSpPr>
        <p:spPr bwMode="auto">
          <a:xfrm>
            <a:off x="8366572" y="3681255"/>
            <a:ext cx="1915699" cy="494176"/>
          </a:xfrm>
          <a:custGeom>
            <a:avLst/>
            <a:gdLst>
              <a:gd name="T0" fmla="*/ 0 w 1475399"/>
              <a:gd name="T1" fmla="*/ 0 h 386328"/>
              <a:gd name="T2" fmla="*/ 1665176 w 1475399"/>
              <a:gd name="T3" fmla="*/ 0 h 386328"/>
              <a:gd name="T4" fmla="*/ 1550921 w 1475399"/>
              <a:gd name="T5" fmla="*/ 121265 h 386328"/>
              <a:gd name="T6" fmla="*/ 832587 w 1475399"/>
              <a:gd name="T7" fmla="*/ 381823 h 386328"/>
              <a:gd name="T8" fmla="*/ 114253 w 1475399"/>
              <a:gd name="T9" fmla="*/ 121265 h 386328"/>
              <a:gd name="T10" fmla="*/ 0 60000 65536"/>
              <a:gd name="T11" fmla="*/ 0 60000 65536"/>
              <a:gd name="T12" fmla="*/ 0 60000 65536"/>
              <a:gd name="T13" fmla="*/ 0 60000 65536"/>
              <a:gd name="T14" fmla="*/ 0 60000 65536"/>
              <a:gd name="T15" fmla="*/ 0 w 1475399"/>
              <a:gd name="T16" fmla="*/ 0 h 386328"/>
              <a:gd name="T17" fmla="*/ 1475399 w 1475399"/>
              <a:gd name="T18" fmla="*/ 386328 h 386328"/>
            </a:gdLst>
            <a:ahLst/>
            <a:cxnLst>
              <a:cxn ang="T10">
                <a:pos x="T0" y="T1"/>
              </a:cxn>
              <a:cxn ang="T11">
                <a:pos x="T2" y="T3"/>
              </a:cxn>
              <a:cxn ang="T12">
                <a:pos x="T4" y="T5"/>
              </a:cxn>
              <a:cxn ang="T13">
                <a:pos x="T6" y="T7"/>
              </a:cxn>
              <a:cxn ang="T14">
                <a:pos x="T8" y="T9"/>
              </a:cxn>
            </a:cxnLst>
            <a:rect l="T15" t="T16" r="T17" b="T18"/>
            <a:pathLst>
              <a:path w="1475399" h="386328">
                <a:moveTo>
                  <a:pt x="0" y="0"/>
                </a:moveTo>
                <a:lnTo>
                  <a:pt x="1475399" y="0"/>
                </a:lnTo>
                <a:lnTo>
                  <a:pt x="1374166" y="122695"/>
                </a:lnTo>
                <a:cubicBezTo>
                  <a:pt x="1211280" y="285581"/>
                  <a:pt x="986255" y="386328"/>
                  <a:pt x="737699" y="386328"/>
                </a:cubicBezTo>
                <a:cubicBezTo>
                  <a:pt x="489143" y="386328"/>
                  <a:pt x="264118" y="285581"/>
                  <a:pt x="101232" y="122695"/>
                </a:cubicBezTo>
                <a:lnTo>
                  <a:pt x="0" y="0"/>
                </a:lnTo>
                <a:close/>
              </a:path>
            </a:pathLst>
          </a:custGeom>
          <a:solidFill>
            <a:srgbClr val="FFFFFF">
              <a:alpha val="8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bIns="108000"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eaLnBrk="1" hangingPunct="1">
              <a:defRPr/>
            </a:pPr>
            <a:endParaRPr lang="zh-CN" altLang="en-US" sz="1400" dirty="0">
              <a:solidFill>
                <a:schemeClr val="accent1"/>
              </a:solidFill>
              <a:latin typeface="汉仪夏日体W" panose="00020600040101010101" pitchFamily="18" charset="-122"/>
              <a:ea typeface="汉仪夏日体W" panose="00020600040101010101" pitchFamily="18" charset="-122"/>
            </a:endParaRPr>
          </a:p>
        </p:txBody>
      </p:sp>
      <p:sp>
        <p:nvSpPr>
          <p:cNvPr id="20" name="TextBox 19"/>
          <p:cNvSpPr txBox="1"/>
          <p:nvPr/>
        </p:nvSpPr>
        <p:spPr>
          <a:xfrm>
            <a:off x="1948441" y="3668554"/>
            <a:ext cx="1874956" cy="369332"/>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ctr"/>
            <a:r>
              <a:rPr lang="zh-CN" altLang="en-US" sz="1800" dirty="0">
                <a:latin typeface="汉仪夏日体W" panose="00020600040101010101" pitchFamily="18" charset="-122"/>
                <a:ea typeface="汉仪夏日体W" panose="00020600040101010101" pitchFamily="18" charset="-122"/>
              </a:rPr>
              <a:t>文字添加</a:t>
            </a:r>
            <a:endParaRPr lang="en-US" sz="1800" dirty="0">
              <a:latin typeface="汉仪夏日体W" panose="00020600040101010101" pitchFamily="18" charset="-122"/>
              <a:ea typeface="汉仪夏日体W" panose="00020600040101010101" pitchFamily="18" charset="-122"/>
            </a:endParaRPr>
          </a:p>
        </p:txBody>
      </p:sp>
      <p:sp>
        <p:nvSpPr>
          <p:cNvPr id="21" name="文本框 20"/>
          <p:cNvSpPr txBox="1"/>
          <p:nvPr/>
        </p:nvSpPr>
        <p:spPr>
          <a:xfrm>
            <a:off x="1468859" y="4353230"/>
            <a:ext cx="2834119" cy="830997"/>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bg1">
                    <a:lumMod val="50000"/>
                  </a:schemeClr>
                </a:solidFill>
                <a:latin typeface="汉仪夏日体W" panose="00020600040101010101" pitchFamily="18" charset="-122"/>
                <a:ea typeface="汉仪夏日体W" panose="00020600040101010101" pitchFamily="18" charset="-122"/>
              </a:rPr>
              <a:t>The user can demonstrate on a projector or computer, or print the presentation and make it into a film</a:t>
            </a:r>
          </a:p>
        </p:txBody>
      </p:sp>
      <p:sp>
        <p:nvSpPr>
          <p:cNvPr id="22" name="TextBox 19"/>
          <p:cNvSpPr txBox="1"/>
          <p:nvPr/>
        </p:nvSpPr>
        <p:spPr>
          <a:xfrm>
            <a:off x="5165177" y="3668554"/>
            <a:ext cx="1874956" cy="369332"/>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ctr"/>
            <a:r>
              <a:rPr lang="zh-CN" altLang="en-US" sz="1800" dirty="0">
                <a:latin typeface="汉仪夏日体W" panose="00020600040101010101" pitchFamily="18" charset="-122"/>
                <a:ea typeface="汉仪夏日体W" panose="00020600040101010101" pitchFamily="18" charset="-122"/>
              </a:rPr>
              <a:t>文字添加</a:t>
            </a:r>
            <a:endParaRPr lang="en-US" sz="1800" dirty="0">
              <a:latin typeface="汉仪夏日体W" panose="00020600040101010101" pitchFamily="18" charset="-122"/>
              <a:ea typeface="汉仪夏日体W" panose="00020600040101010101" pitchFamily="18" charset="-122"/>
            </a:endParaRPr>
          </a:p>
        </p:txBody>
      </p:sp>
      <p:sp>
        <p:nvSpPr>
          <p:cNvPr id="23" name="TextBox 19"/>
          <p:cNvSpPr txBox="1"/>
          <p:nvPr/>
        </p:nvSpPr>
        <p:spPr>
          <a:xfrm>
            <a:off x="8366571" y="3668554"/>
            <a:ext cx="1874956" cy="369332"/>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ctr"/>
            <a:r>
              <a:rPr lang="zh-CN" altLang="en-US" sz="1800" dirty="0">
                <a:latin typeface="汉仪夏日体W" panose="00020600040101010101" pitchFamily="18" charset="-122"/>
                <a:ea typeface="汉仪夏日体W" panose="00020600040101010101" pitchFamily="18" charset="-122"/>
              </a:rPr>
              <a:t>文字添加</a:t>
            </a:r>
            <a:endParaRPr lang="en-US" sz="1800" dirty="0">
              <a:latin typeface="汉仪夏日体W" panose="00020600040101010101" pitchFamily="18" charset="-122"/>
              <a:ea typeface="汉仪夏日体W" panose="00020600040101010101" pitchFamily="18" charset="-122"/>
            </a:endParaRPr>
          </a:p>
        </p:txBody>
      </p:sp>
      <p:sp>
        <p:nvSpPr>
          <p:cNvPr id="24" name="文本框 23"/>
          <p:cNvSpPr txBox="1"/>
          <p:nvPr/>
        </p:nvSpPr>
        <p:spPr>
          <a:xfrm>
            <a:off x="4677923" y="4353230"/>
            <a:ext cx="2834119" cy="830997"/>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bg1">
                    <a:lumMod val="50000"/>
                  </a:schemeClr>
                </a:solidFill>
                <a:latin typeface="汉仪夏日体W" panose="00020600040101010101" pitchFamily="18" charset="-122"/>
                <a:ea typeface="汉仪夏日体W" panose="00020600040101010101" pitchFamily="18" charset="-122"/>
              </a:rPr>
              <a:t>The user can demonstrate on a projector or computer, or print the presentation and make it into a film</a:t>
            </a:r>
          </a:p>
        </p:txBody>
      </p:sp>
      <p:sp>
        <p:nvSpPr>
          <p:cNvPr id="25" name="文本框 24"/>
          <p:cNvSpPr txBox="1"/>
          <p:nvPr/>
        </p:nvSpPr>
        <p:spPr>
          <a:xfrm>
            <a:off x="7886987" y="4353230"/>
            <a:ext cx="2834119" cy="830997"/>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bg1">
                    <a:lumMod val="50000"/>
                  </a:schemeClr>
                </a:solidFill>
                <a:latin typeface="汉仪夏日体W" panose="00020600040101010101" pitchFamily="18" charset="-122"/>
                <a:ea typeface="汉仪夏日体W" panose="00020600040101010101" pitchFamily="18" charset="-122"/>
              </a:rPr>
              <a:t>The user can demonstrate on a projector or computer, or print the presentation and make it into a film</a:t>
            </a:r>
          </a:p>
        </p:txBody>
      </p:sp>
      <p:sp>
        <p:nvSpPr>
          <p:cNvPr id="14" name="文本框 13"/>
          <p:cNvSpPr txBox="1"/>
          <p:nvPr/>
        </p:nvSpPr>
        <p:spPr>
          <a:xfrm>
            <a:off x="711199" y="245450"/>
            <a:ext cx="3877985" cy="646331"/>
          </a:xfrm>
          <a:prstGeom prst="rect">
            <a:avLst/>
          </a:prstGeom>
          <a:noFill/>
        </p:spPr>
        <p:txBody>
          <a:bodyPr wrap="none" rtlCol="0">
            <a:spAutoFit/>
            <a:scene3d>
              <a:camera prst="orthographicFront"/>
              <a:lightRig rig="threePt" dir="t"/>
            </a:scene3d>
            <a:sp3d contourW="12700"/>
          </a:bodyPr>
          <a:lstStyle/>
          <a:p>
            <a:r>
              <a:rPr lang="zh-CN" altLang="en-US" sz="3600" b="1" dirty="0">
                <a:solidFill>
                  <a:schemeClr val="bg1"/>
                </a:solidFill>
                <a:latin typeface="汉仪夏日体W" panose="00020600040101010101" pitchFamily="18" charset="-122"/>
                <a:ea typeface="汉仪夏日体W" panose="00020600040101010101" pitchFamily="18" charset="-122"/>
              </a:rPr>
              <a:t>标题文字添加此处</a:t>
            </a:r>
          </a:p>
        </p:txBody>
      </p:sp>
    </p:spTree>
    <p:custDataLst>
      <p:tags r:id="rId1"/>
    </p:custDataLst>
    <p:extLst>
      <p:ext uri="{BB962C8B-B14F-4D97-AF65-F5344CB8AC3E}">
        <p14:creationId xmlns:p14="http://schemas.microsoft.com/office/powerpoint/2010/main" val="149217513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par>
                                <p:cTn id="11" presetID="3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style.rotation</p:attrName>
                                        </p:attrNameLst>
                                      </p:cBhvr>
                                      <p:tavLst>
                                        <p:tav tm="0">
                                          <p:val>
                                            <p:fltVal val="90"/>
                                          </p:val>
                                        </p:tav>
                                        <p:tav tm="100000">
                                          <p:val>
                                            <p:fltVal val="0"/>
                                          </p:val>
                                        </p:tav>
                                      </p:tavLst>
                                    </p:anim>
                                    <p:animEffect transition="in" filter="fade">
                                      <p:cBhvr>
                                        <p:cTn id="16" dur="1000"/>
                                        <p:tgtEl>
                                          <p:spTgt spid="9"/>
                                        </p:tgtEl>
                                      </p:cBhvr>
                                    </p:animEffect>
                                  </p:childTnLst>
                                </p:cTn>
                              </p:par>
                              <p:par>
                                <p:cTn id="17" presetID="31"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1000" fill="hold"/>
                                        <p:tgtEl>
                                          <p:spTgt spid="11"/>
                                        </p:tgtEl>
                                        <p:attrNameLst>
                                          <p:attrName>ppt_w</p:attrName>
                                        </p:attrNameLst>
                                      </p:cBhvr>
                                      <p:tavLst>
                                        <p:tav tm="0">
                                          <p:val>
                                            <p:fltVal val="0"/>
                                          </p:val>
                                        </p:tav>
                                        <p:tav tm="100000">
                                          <p:val>
                                            <p:strVal val="#ppt_w"/>
                                          </p:val>
                                        </p:tav>
                                      </p:tavLst>
                                    </p:anim>
                                    <p:anim calcmode="lin" valueType="num">
                                      <p:cBhvr>
                                        <p:cTn id="20" dur="1000" fill="hold"/>
                                        <p:tgtEl>
                                          <p:spTgt spid="11"/>
                                        </p:tgtEl>
                                        <p:attrNameLst>
                                          <p:attrName>ppt_h</p:attrName>
                                        </p:attrNameLst>
                                      </p:cBhvr>
                                      <p:tavLst>
                                        <p:tav tm="0">
                                          <p:val>
                                            <p:fltVal val="0"/>
                                          </p:val>
                                        </p:tav>
                                        <p:tav tm="100000">
                                          <p:val>
                                            <p:strVal val="#ppt_h"/>
                                          </p:val>
                                        </p:tav>
                                      </p:tavLst>
                                    </p:anim>
                                    <p:anim calcmode="lin" valueType="num">
                                      <p:cBhvr>
                                        <p:cTn id="21" dur="1000" fill="hold"/>
                                        <p:tgtEl>
                                          <p:spTgt spid="11"/>
                                        </p:tgtEl>
                                        <p:attrNameLst>
                                          <p:attrName>style.rotation</p:attrName>
                                        </p:attrNameLst>
                                      </p:cBhvr>
                                      <p:tavLst>
                                        <p:tav tm="0">
                                          <p:val>
                                            <p:fltVal val="90"/>
                                          </p:val>
                                        </p:tav>
                                        <p:tav tm="100000">
                                          <p:val>
                                            <p:fltVal val="0"/>
                                          </p:val>
                                        </p:tav>
                                      </p:tavLst>
                                    </p:anim>
                                    <p:animEffect transition="in" filter="fade">
                                      <p:cBhvr>
                                        <p:cTn id="22" dur="1000"/>
                                        <p:tgtEl>
                                          <p:spTgt spid="11"/>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3077"/>
                                        </p:tgtEl>
                                        <p:attrNameLst>
                                          <p:attrName>style.visibility</p:attrName>
                                        </p:attrNameLst>
                                      </p:cBhvr>
                                      <p:to>
                                        <p:strVal val="visible"/>
                                      </p:to>
                                    </p:set>
                                    <p:animEffect transition="in" filter="fade">
                                      <p:cBhvr>
                                        <p:cTn id="26" dur="500"/>
                                        <p:tgtEl>
                                          <p:spTgt spid="307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078"/>
                                        </p:tgtEl>
                                        <p:attrNameLst>
                                          <p:attrName>style.visibility</p:attrName>
                                        </p:attrNameLst>
                                      </p:cBhvr>
                                      <p:to>
                                        <p:strVal val="visible"/>
                                      </p:to>
                                    </p:set>
                                    <p:animEffect transition="in" filter="fade">
                                      <p:cBhvr>
                                        <p:cTn id="29" dur="500"/>
                                        <p:tgtEl>
                                          <p:spTgt spid="3078"/>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079"/>
                                        </p:tgtEl>
                                        <p:attrNameLst>
                                          <p:attrName>style.visibility</p:attrName>
                                        </p:attrNameLst>
                                      </p:cBhvr>
                                      <p:to>
                                        <p:strVal val="visible"/>
                                      </p:to>
                                    </p:set>
                                    <p:animEffect transition="in" filter="fade">
                                      <p:cBhvr>
                                        <p:cTn id="32" dur="500"/>
                                        <p:tgtEl>
                                          <p:spTgt spid="307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500"/>
                                        <p:tgtEl>
                                          <p:spTgt spid="2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childTnLst>
                          </p:cTn>
                        </p:par>
                        <p:par>
                          <p:cTn id="42" fill="hold">
                            <p:stCondLst>
                              <p:cond delay="1500"/>
                            </p:stCondLst>
                            <p:childTnLst>
                              <p:par>
                                <p:cTn id="43" presetID="14" presetClass="entr" presetSubtype="10"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randombar(horizontal)">
                                      <p:cBhvr>
                                        <p:cTn id="45" dur="500"/>
                                        <p:tgtEl>
                                          <p:spTgt spid="21"/>
                                        </p:tgtEl>
                                      </p:cBhvr>
                                    </p:animEffect>
                                  </p:childTnLst>
                                </p:cTn>
                              </p:par>
                            </p:childTnLst>
                          </p:cTn>
                        </p:par>
                        <p:par>
                          <p:cTn id="46" fill="hold">
                            <p:stCondLst>
                              <p:cond delay="2000"/>
                            </p:stCondLst>
                            <p:childTnLst>
                              <p:par>
                                <p:cTn id="47" presetID="14" presetClass="entr" presetSubtype="10"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randombar(horizontal)">
                                      <p:cBhvr>
                                        <p:cTn id="49" dur="500"/>
                                        <p:tgtEl>
                                          <p:spTgt spid="24"/>
                                        </p:tgtEl>
                                      </p:cBhvr>
                                    </p:animEffect>
                                  </p:childTnLst>
                                </p:cTn>
                              </p:par>
                            </p:childTnLst>
                          </p:cTn>
                        </p:par>
                        <p:par>
                          <p:cTn id="50" fill="hold">
                            <p:stCondLst>
                              <p:cond delay="2500"/>
                            </p:stCondLst>
                            <p:childTnLst>
                              <p:par>
                                <p:cTn id="51" presetID="14" presetClass="entr" presetSubtype="10" fill="hold" grpId="0"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randombar(horizontal)">
                                      <p:cBhvr>
                                        <p:cTn id="5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7" grpId="0" animBg="1"/>
      <p:bldP spid="3078" grpId="0" animBg="1"/>
      <p:bldP spid="3079" grpId="0" animBg="1"/>
      <p:bldP spid="20" grpId="0"/>
      <p:bldP spid="21" grpId="0"/>
      <p:bldP spid="22" grpId="0"/>
      <p:bldP spid="23" grpId="0"/>
      <p:bldP spid="24" grpId="0"/>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8" name="MH_Text_1"/>
          <p:cNvSpPr/>
          <p:nvPr>
            <p:custDataLst>
              <p:tags r:id="rId2"/>
            </p:custDataLst>
          </p:nvPr>
        </p:nvSpPr>
        <p:spPr>
          <a:xfrm>
            <a:off x="4210118" y="2369138"/>
            <a:ext cx="2088232" cy="1812829"/>
          </a:xfrm>
          <a:prstGeom prst="wedgeEllipseCallout">
            <a:avLst>
              <a:gd name="adj1" fmla="val -47843"/>
              <a:gd name="adj2" fmla="val 67627"/>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ormAutofit/>
            <a:scene3d>
              <a:camera prst="orthographicFront"/>
              <a:lightRig rig="threePt" dir="t"/>
            </a:scene3d>
            <a:sp3d contourW="12700">
              <a:contourClr>
                <a:srgbClr val="FFFFFF"/>
              </a:contourClr>
            </a:sp3d>
          </a:bodyPr>
          <a:lstStyle/>
          <a:p>
            <a:pPr algn="ctr">
              <a:lnSpc>
                <a:spcPct val="130000"/>
              </a:lnSpc>
              <a:defRPr/>
            </a:pPr>
            <a:r>
              <a:rPr lang="zh-CN" altLang="en-US" dirty="0">
                <a:solidFill>
                  <a:srgbClr val="FFFFFF"/>
                </a:solidFill>
                <a:ea typeface="汉仪夏日体W" panose="00020600040101010101" pitchFamily="18" charset="-122"/>
              </a:rPr>
              <a:t>标题文字添加</a:t>
            </a:r>
            <a:endParaRPr lang="da-DK" altLang="zh-CN" dirty="0">
              <a:solidFill>
                <a:srgbClr val="FFFFFF"/>
              </a:solidFill>
              <a:ea typeface="汉仪夏日体W" panose="00020600040101010101" pitchFamily="18" charset="-122"/>
            </a:endParaRPr>
          </a:p>
          <a:p>
            <a:pPr algn="ctr">
              <a:lnSpc>
                <a:spcPct val="130000"/>
              </a:lnSpc>
              <a:defRPr/>
            </a:pPr>
            <a:r>
              <a:rPr lang="zh-CN" altLang="en-US" dirty="0">
                <a:solidFill>
                  <a:srgbClr val="FFFFFF"/>
                </a:solidFill>
                <a:ea typeface="汉仪夏日体W" panose="00020600040101010101" pitchFamily="18" charset="-122"/>
              </a:rPr>
              <a:t>标题文字添加</a:t>
            </a:r>
          </a:p>
        </p:txBody>
      </p:sp>
      <p:grpSp>
        <p:nvGrpSpPr>
          <p:cNvPr id="2" name="组合 1"/>
          <p:cNvGrpSpPr/>
          <p:nvPr/>
        </p:nvGrpSpPr>
        <p:grpSpPr>
          <a:xfrm>
            <a:off x="2746378" y="4117369"/>
            <a:ext cx="1826758" cy="2010442"/>
            <a:chOff x="2746378" y="4117369"/>
            <a:chExt cx="1826758" cy="2010442"/>
          </a:xfrm>
        </p:grpSpPr>
        <p:sp>
          <p:nvSpPr>
            <p:cNvPr id="7810" name="MH_Other_1"/>
            <p:cNvSpPr>
              <a:spLocks noEditPoints="1"/>
            </p:cNvSpPr>
            <p:nvPr>
              <p:custDataLst>
                <p:tags r:id="rId7"/>
              </p:custDataLst>
            </p:nvPr>
          </p:nvSpPr>
          <p:spPr bwMode="auto">
            <a:xfrm>
              <a:off x="3307090" y="4326367"/>
              <a:ext cx="723067" cy="932078"/>
            </a:xfrm>
            <a:custGeom>
              <a:avLst/>
              <a:gdLst>
                <a:gd name="T0" fmla="*/ 87 w 108"/>
                <a:gd name="T1" fmla="*/ 138 h 139"/>
                <a:gd name="T2" fmla="*/ 78 w 108"/>
                <a:gd name="T3" fmla="*/ 138 h 139"/>
                <a:gd name="T4" fmla="*/ 25 w 108"/>
                <a:gd name="T5" fmla="*/ 138 h 139"/>
                <a:gd name="T6" fmla="*/ 25 w 108"/>
                <a:gd name="T7" fmla="*/ 137 h 139"/>
                <a:gd name="T8" fmla="*/ 38 w 108"/>
                <a:gd name="T9" fmla="*/ 96 h 139"/>
                <a:gd name="T10" fmla="*/ 12 w 108"/>
                <a:gd name="T11" fmla="*/ 62 h 139"/>
                <a:gd name="T12" fmla="*/ 5 w 108"/>
                <a:gd name="T13" fmla="*/ 57 h 139"/>
                <a:gd name="T14" fmla="*/ 6 w 108"/>
                <a:gd name="T15" fmla="*/ 38 h 139"/>
                <a:gd name="T16" fmla="*/ 11 w 108"/>
                <a:gd name="T17" fmla="*/ 44 h 139"/>
                <a:gd name="T18" fmla="*/ 12 w 108"/>
                <a:gd name="T19" fmla="*/ 44 h 139"/>
                <a:gd name="T20" fmla="*/ 14 w 108"/>
                <a:gd name="T21" fmla="*/ 17 h 139"/>
                <a:gd name="T22" fmla="*/ 53 w 108"/>
                <a:gd name="T23" fmla="*/ 0 h 139"/>
                <a:gd name="T24" fmla="*/ 95 w 108"/>
                <a:gd name="T25" fmla="*/ 21 h 139"/>
                <a:gd name="T26" fmla="*/ 98 w 108"/>
                <a:gd name="T27" fmla="*/ 42 h 139"/>
                <a:gd name="T28" fmla="*/ 103 w 108"/>
                <a:gd name="T29" fmla="*/ 38 h 139"/>
                <a:gd name="T30" fmla="*/ 104 w 108"/>
                <a:gd name="T31" fmla="*/ 56 h 139"/>
                <a:gd name="T32" fmla="*/ 97 w 108"/>
                <a:gd name="T33" fmla="*/ 62 h 139"/>
                <a:gd name="T34" fmla="*/ 70 w 108"/>
                <a:gd name="T35" fmla="*/ 97 h 139"/>
                <a:gd name="T36" fmla="*/ 81 w 108"/>
                <a:gd name="T37" fmla="*/ 130 h 139"/>
                <a:gd name="T38" fmla="*/ 89 w 108"/>
                <a:gd name="T39" fmla="*/ 139 h 139"/>
                <a:gd name="T40" fmla="*/ 50 w 108"/>
                <a:gd name="T41" fmla="*/ 137 h 139"/>
                <a:gd name="T42" fmla="*/ 78 w 108"/>
                <a:gd name="T43" fmla="*/ 137 h 139"/>
                <a:gd name="T44" fmla="*/ 80 w 108"/>
                <a:gd name="T45" fmla="*/ 131 h 139"/>
                <a:gd name="T46" fmla="*/ 69 w 108"/>
                <a:gd name="T47" fmla="*/ 97 h 139"/>
                <a:gd name="T48" fmla="*/ 70 w 108"/>
                <a:gd name="T49" fmla="*/ 96 h 139"/>
                <a:gd name="T50" fmla="*/ 96 w 108"/>
                <a:gd name="T51" fmla="*/ 56 h 139"/>
                <a:gd name="T52" fmla="*/ 98 w 108"/>
                <a:gd name="T53" fmla="*/ 61 h 139"/>
                <a:gd name="T54" fmla="*/ 103 w 108"/>
                <a:gd name="T55" fmla="*/ 56 h 139"/>
                <a:gd name="T56" fmla="*/ 102 w 108"/>
                <a:gd name="T57" fmla="*/ 39 h 139"/>
                <a:gd name="T58" fmla="*/ 98 w 108"/>
                <a:gd name="T59" fmla="*/ 47 h 139"/>
                <a:gd name="T60" fmla="*/ 97 w 108"/>
                <a:gd name="T61" fmla="*/ 42 h 139"/>
                <a:gd name="T62" fmla="*/ 94 w 108"/>
                <a:gd name="T63" fmla="*/ 21 h 139"/>
                <a:gd name="T64" fmla="*/ 53 w 108"/>
                <a:gd name="T65" fmla="*/ 2 h 139"/>
                <a:gd name="T66" fmla="*/ 15 w 108"/>
                <a:gd name="T67" fmla="*/ 18 h 139"/>
                <a:gd name="T68" fmla="*/ 13 w 108"/>
                <a:gd name="T69" fmla="*/ 50 h 139"/>
                <a:gd name="T70" fmla="*/ 7 w 108"/>
                <a:gd name="T71" fmla="*/ 39 h 139"/>
                <a:gd name="T72" fmla="*/ 6 w 108"/>
                <a:gd name="T73" fmla="*/ 56 h 139"/>
                <a:gd name="T74" fmla="*/ 11 w 108"/>
                <a:gd name="T75" fmla="*/ 61 h 139"/>
                <a:gd name="T76" fmla="*/ 13 w 108"/>
                <a:gd name="T77" fmla="*/ 55 h 139"/>
                <a:gd name="T78" fmla="*/ 38 w 108"/>
                <a:gd name="T79" fmla="*/ 95 h 139"/>
                <a:gd name="T80" fmla="*/ 39 w 108"/>
                <a:gd name="T81" fmla="*/ 96 h 139"/>
                <a:gd name="T82" fmla="*/ 26 w 108"/>
                <a:gd name="T83" fmla="*/ 13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8" h="139">
                  <a:moveTo>
                    <a:pt x="89" y="139"/>
                  </a:moveTo>
                  <a:cubicBezTo>
                    <a:pt x="87" y="138"/>
                    <a:pt x="87" y="138"/>
                    <a:pt x="87" y="138"/>
                  </a:cubicBezTo>
                  <a:cubicBezTo>
                    <a:pt x="84" y="137"/>
                    <a:pt x="83" y="138"/>
                    <a:pt x="78" y="138"/>
                  </a:cubicBezTo>
                  <a:cubicBezTo>
                    <a:pt x="78" y="138"/>
                    <a:pt x="78" y="138"/>
                    <a:pt x="78" y="138"/>
                  </a:cubicBezTo>
                  <a:cubicBezTo>
                    <a:pt x="73" y="138"/>
                    <a:pt x="65" y="139"/>
                    <a:pt x="50" y="139"/>
                  </a:cubicBezTo>
                  <a:cubicBezTo>
                    <a:pt x="42" y="139"/>
                    <a:pt x="34" y="139"/>
                    <a:pt x="25" y="138"/>
                  </a:cubicBezTo>
                  <a:cubicBezTo>
                    <a:pt x="24" y="138"/>
                    <a:pt x="24" y="138"/>
                    <a:pt x="24" y="138"/>
                  </a:cubicBezTo>
                  <a:cubicBezTo>
                    <a:pt x="25" y="137"/>
                    <a:pt x="25" y="137"/>
                    <a:pt x="25" y="137"/>
                  </a:cubicBezTo>
                  <a:cubicBezTo>
                    <a:pt x="28" y="134"/>
                    <a:pt x="37" y="122"/>
                    <a:pt x="39" y="118"/>
                  </a:cubicBezTo>
                  <a:cubicBezTo>
                    <a:pt x="39" y="116"/>
                    <a:pt x="40" y="111"/>
                    <a:pt x="38" y="96"/>
                  </a:cubicBezTo>
                  <a:cubicBezTo>
                    <a:pt x="25" y="90"/>
                    <a:pt x="16" y="76"/>
                    <a:pt x="13" y="60"/>
                  </a:cubicBezTo>
                  <a:cubicBezTo>
                    <a:pt x="12" y="61"/>
                    <a:pt x="12" y="62"/>
                    <a:pt x="12" y="62"/>
                  </a:cubicBezTo>
                  <a:cubicBezTo>
                    <a:pt x="11" y="63"/>
                    <a:pt x="10" y="63"/>
                    <a:pt x="10" y="63"/>
                  </a:cubicBezTo>
                  <a:cubicBezTo>
                    <a:pt x="9" y="63"/>
                    <a:pt x="8" y="61"/>
                    <a:pt x="5" y="57"/>
                  </a:cubicBezTo>
                  <a:cubicBezTo>
                    <a:pt x="4" y="54"/>
                    <a:pt x="4" y="54"/>
                    <a:pt x="4" y="54"/>
                  </a:cubicBezTo>
                  <a:cubicBezTo>
                    <a:pt x="0" y="47"/>
                    <a:pt x="3" y="42"/>
                    <a:pt x="6" y="38"/>
                  </a:cubicBezTo>
                  <a:cubicBezTo>
                    <a:pt x="6" y="38"/>
                    <a:pt x="6" y="37"/>
                    <a:pt x="7" y="37"/>
                  </a:cubicBezTo>
                  <a:cubicBezTo>
                    <a:pt x="8" y="37"/>
                    <a:pt x="9" y="39"/>
                    <a:pt x="11" y="44"/>
                  </a:cubicBezTo>
                  <a:cubicBezTo>
                    <a:pt x="11" y="43"/>
                    <a:pt x="11" y="43"/>
                    <a:pt x="11" y="43"/>
                  </a:cubicBezTo>
                  <a:cubicBezTo>
                    <a:pt x="12" y="44"/>
                    <a:pt x="12" y="44"/>
                    <a:pt x="12" y="44"/>
                  </a:cubicBezTo>
                  <a:cubicBezTo>
                    <a:pt x="13" y="42"/>
                    <a:pt x="13" y="33"/>
                    <a:pt x="14" y="18"/>
                  </a:cubicBezTo>
                  <a:cubicBezTo>
                    <a:pt x="14" y="17"/>
                    <a:pt x="14" y="17"/>
                    <a:pt x="14" y="17"/>
                  </a:cubicBezTo>
                  <a:cubicBezTo>
                    <a:pt x="22" y="2"/>
                    <a:pt x="34" y="0"/>
                    <a:pt x="45" y="0"/>
                  </a:cubicBezTo>
                  <a:cubicBezTo>
                    <a:pt x="47" y="0"/>
                    <a:pt x="50" y="0"/>
                    <a:pt x="53" y="0"/>
                  </a:cubicBezTo>
                  <a:cubicBezTo>
                    <a:pt x="55" y="1"/>
                    <a:pt x="57" y="1"/>
                    <a:pt x="58" y="1"/>
                  </a:cubicBezTo>
                  <a:cubicBezTo>
                    <a:pt x="84" y="2"/>
                    <a:pt x="90" y="12"/>
                    <a:pt x="95" y="21"/>
                  </a:cubicBezTo>
                  <a:cubicBezTo>
                    <a:pt x="96" y="22"/>
                    <a:pt x="96" y="22"/>
                    <a:pt x="96" y="22"/>
                  </a:cubicBezTo>
                  <a:cubicBezTo>
                    <a:pt x="101" y="31"/>
                    <a:pt x="99" y="39"/>
                    <a:pt x="98" y="42"/>
                  </a:cubicBezTo>
                  <a:cubicBezTo>
                    <a:pt x="98" y="43"/>
                    <a:pt x="98" y="44"/>
                    <a:pt x="98" y="44"/>
                  </a:cubicBezTo>
                  <a:cubicBezTo>
                    <a:pt x="100" y="38"/>
                    <a:pt x="102" y="36"/>
                    <a:pt x="103" y="38"/>
                  </a:cubicBezTo>
                  <a:cubicBezTo>
                    <a:pt x="105" y="42"/>
                    <a:pt x="108" y="47"/>
                    <a:pt x="105" y="54"/>
                  </a:cubicBezTo>
                  <a:cubicBezTo>
                    <a:pt x="104" y="56"/>
                    <a:pt x="104" y="56"/>
                    <a:pt x="104" y="56"/>
                  </a:cubicBezTo>
                  <a:cubicBezTo>
                    <a:pt x="101" y="61"/>
                    <a:pt x="100" y="63"/>
                    <a:pt x="99" y="63"/>
                  </a:cubicBezTo>
                  <a:cubicBezTo>
                    <a:pt x="98" y="63"/>
                    <a:pt x="98" y="63"/>
                    <a:pt x="97" y="62"/>
                  </a:cubicBezTo>
                  <a:cubicBezTo>
                    <a:pt x="97" y="62"/>
                    <a:pt x="97" y="61"/>
                    <a:pt x="96" y="61"/>
                  </a:cubicBezTo>
                  <a:cubicBezTo>
                    <a:pt x="93" y="77"/>
                    <a:pt x="83" y="91"/>
                    <a:pt x="70" y="97"/>
                  </a:cubicBezTo>
                  <a:cubicBezTo>
                    <a:pt x="70" y="112"/>
                    <a:pt x="70" y="118"/>
                    <a:pt x="71" y="119"/>
                  </a:cubicBezTo>
                  <a:cubicBezTo>
                    <a:pt x="72" y="121"/>
                    <a:pt x="77" y="126"/>
                    <a:pt x="81" y="130"/>
                  </a:cubicBezTo>
                  <a:cubicBezTo>
                    <a:pt x="84" y="133"/>
                    <a:pt x="87" y="136"/>
                    <a:pt x="88" y="137"/>
                  </a:cubicBezTo>
                  <a:lnTo>
                    <a:pt x="89" y="139"/>
                  </a:lnTo>
                  <a:close/>
                  <a:moveTo>
                    <a:pt x="26" y="137"/>
                  </a:moveTo>
                  <a:cubicBezTo>
                    <a:pt x="35" y="137"/>
                    <a:pt x="43" y="137"/>
                    <a:pt x="50" y="137"/>
                  </a:cubicBezTo>
                  <a:cubicBezTo>
                    <a:pt x="65" y="137"/>
                    <a:pt x="73" y="137"/>
                    <a:pt x="78" y="137"/>
                  </a:cubicBezTo>
                  <a:cubicBezTo>
                    <a:pt x="78" y="137"/>
                    <a:pt x="78" y="137"/>
                    <a:pt x="78" y="137"/>
                  </a:cubicBezTo>
                  <a:cubicBezTo>
                    <a:pt x="82" y="136"/>
                    <a:pt x="84" y="136"/>
                    <a:pt x="86" y="137"/>
                  </a:cubicBezTo>
                  <a:cubicBezTo>
                    <a:pt x="84" y="135"/>
                    <a:pt x="82" y="133"/>
                    <a:pt x="80" y="131"/>
                  </a:cubicBezTo>
                  <a:cubicBezTo>
                    <a:pt x="75" y="126"/>
                    <a:pt x="71" y="122"/>
                    <a:pt x="70" y="119"/>
                  </a:cubicBezTo>
                  <a:cubicBezTo>
                    <a:pt x="69" y="117"/>
                    <a:pt x="68" y="110"/>
                    <a:pt x="69" y="97"/>
                  </a:cubicBezTo>
                  <a:cubicBezTo>
                    <a:pt x="69" y="96"/>
                    <a:pt x="69" y="96"/>
                    <a:pt x="69" y="96"/>
                  </a:cubicBezTo>
                  <a:cubicBezTo>
                    <a:pt x="70" y="96"/>
                    <a:pt x="70" y="96"/>
                    <a:pt x="70" y="96"/>
                  </a:cubicBezTo>
                  <a:cubicBezTo>
                    <a:pt x="82" y="90"/>
                    <a:pt x="92" y="76"/>
                    <a:pt x="95" y="60"/>
                  </a:cubicBezTo>
                  <a:cubicBezTo>
                    <a:pt x="96" y="56"/>
                    <a:pt x="96" y="56"/>
                    <a:pt x="96" y="56"/>
                  </a:cubicBezTo>
                  <a:cubicBezTo>
                    <a:pt x="98" y="60"/>
                    <a:pt x="98" y="60"/>
                    <a:pt x="98" y="60"/>
                  </a:cubicBezTo>
                  <a:cubicBezTo>
                    <a:pt x="98" y="61"/>
                    <a:pt x="98" y="61"/>
                    <a:pt x="98" y="61"/>
                  </a:cubicBezTo>
                  <a:cubicBezTo>
                    <a:pt x="99" y="62"/>
                    <a:pt x="99" y="62"/>
                    <a:pt x="99" y="62"/>
                  </a:cubicBezTo>
                  <a:cubicBezTo>
                    <a:pt x="100" y="62"/>
                    <a:pt x="101" y="58"/>
                    <a:pt x="103" y="56"/>
                  </a:cubicBezTo>
                  <a:cubicBezTo>
                    <a:pt x="104" y="54"/>
                    <a:pt x="104" y="54"/>
                    <a:pt x="104" y="54"/>
                  </a:cubicBezTo>
                  <a:cubicBezTo>
                    <a:pt x="107" y="47"/>
                    <a:pt x="104" y="43"/>
                    <a:pt x="102" y="39"/>
                  </a:cubicBezTo>
                  <a:cubicBezTo>
                    <a:pt x="102" y="39"/>
                    <a:pt x="101" y="40"/>
                    <a:pt x="99" y="44"/>
                  </a:cubicBezTo>
                  <a:cubicBezTo>
                    <a:pt x="98" y="47"/>
                    <a:pt x="98" y="47"/>
                    <a:pt x="98" y="47"/>
                  </a:cubicBezTo>
                  <a:cubicBezTo>
                    <a:pt x="97" y="45"/>
                    <a:pt x="97" y="45"/>
                    <a:pt x="97" y="45"/>
                  </a:cubicBezTo>
                  <a:cubicBezTo>
                    <a:pt x="96" y="44"/>
                    <a:pt x="96" y="43"/>
                    <a:pt x="97" y="42"/>
                  </a:cubicBezTo>
                  <a:cubicBezTo>
                    <a:pt x="98" y="39"/>
                    <a:pt x="99" y="31"/>
                    <a:pt x="94" y="23"/>
                  </a:cubicBezTo>
                  <a:cubicBezTo>
                    <a:pt x="94" y="21"/>
                    <a:pt x="94" y="21"/>
                    <a:pt x="94" y="21"/>
                  </a:cubicBezTo>
                  <a:cubicBezTo>
                    <a:pt x="89" y="13"/>
                    <a:pt x="84" y="3"/>
                    <a:pt x="58" y="2"/>
                  </a:cubicBezTo>
                  <a:cubicBezTo>
                    <a:pt x="57" y="2"/>
                    <a:pt x="55" y="2"/>
                    <a:pt x="53" y="2"/>
                  </a:cubicBezTo>
                  <a:cubicBezTo>
                    <a:pt x="50" y="2"/>
                    <a:pt x="47" y="1"/>
                    <a:pt x="45" y="1"/>
                  </a:cubicBezTo>
                  <a:cubicBezTo>
                    <a:pt x="34" y="1"/>
                    <a:pt x="23" y="3"/>
                    <a:pt x="15" y="18"/>
                  </a:cubicBezTo>
                  <a:cubicBezTo>
                    <a:pt x="14" y="44"/>
                    <a:pt x="14" y="45"/>
                    <a:pt x="12" y="45"/>
                  </a:cubicBezTo>
                  <a:cubicBezTo>
                    <a:pt x="13" y="50"/>
                    <a:pt x="13" y="50"/>
                    <a:pt x="13" y="50"/>
                  </a:cubicBezTo>
                  <a:cubicBezTo>
                    <a:pt x="10" y="44"/>
                    <a:pt x="10" y="44"/>
                    <a:pt x="10" y="44"/>
                  </a:cubicBezTo>
                  <a:cubicBezTo>
                    <a:pt x="8" y="40"/>
                    <a:pt x="7" y="39"/>
                    <a:pt x="7" y="39"/>
                  </a:cubicBezTo>
                  <a:cubicBezTo>
                    <a:pt x="5" y="43"/>
                    <a:pt x="2" y="47"/>
                    <a:pt x="5" y="54"/>
                  </a:cubicBezTo>
                  <a:cubicBezTo>
                    <a:pt x="6" y="56"/>
                    <a:pt x="6" y="56"/>
                    <a:pt x="6" y="56"/>
                  </a:cubicBezTo>
                  <a:cubicBezTo>
                    <a:pt x="8" y="58"/>
                    <a:pt x="9" y="62"/>
                    <a:pt x="10" y="62"/>
                  </a:cubicBezTo>
                  <a:cubicBezTo>
                    <a:pt x="10" y="62"/>
                    <a:pt x="10" y="62"/>
                    <a:pt x="11" y="61"/>
                  </a:cubicBezTo>
                  <a:cubicBezTo>
                    <a:pt x="11" y="61"/>
                    <a:pt x="11" y="61"/>
                    <a:pt x="11" y="60"/>
                  </a:cubicBezTo>
                  <a:cubicBezTo>
                    <a:pt x="13" y="55"/>
                    <a:pt x="13" y="55"/>
                    <a:pt x="13" y="55"/>
                  </a:cubicBezTo>
                  <a:cubicBezTo>
                    <a:pt x="14" y="60"/>
                    <a:pt x="14" y="60"/>
                    <a:pt x="14" y="60"/>
                  </a:cubicBezTo>
                  <a:cubicBezTo>
                    <a:pt x="17" y="76"/>
                    <a:pt x="26" y="89"/>
                    <a:pt x="38" y="95"/>
                  </a:cubicBezTo>
                  <a:cubicBezTo>
                    <a:pt x="39" y="95"/>
                    <a:pt x="39" y="95"/>
                    <a:pt x="39" y="95"/>
                  </a:cubicBezTo>
                  <a:cubicBezTo>
                    <a:pt x="39" y="96"/>
                    <a:pt x="39" y="96"/>
                    <a:pt x="39" y="96"/>
                  </a:cubicBezTo>
                  <a:cubicBezTo>
                    <a:pt x="41" y="108"/>
                    <a:pt x="41" y="115"/>
                    <a:pt x="40" y="118"/>
                  </a:cubicBezTo>
                  <a:cubicBezTo>
                    <a:pt x="39" y="122"/>
                    <a:pt x="30" y="133"/>
                    <a:pt x="26" y="137"/>
                  </a:cubicBezTo>
                  <a:close/>
                </a:path>
              </a:pathLst>
            </a:custGeom>
            <a:solidFill>
              <a:srgbClr val="4C87B4"/>
            </a:solidFill>
            <a:ln>
              <a:noFill/>
            </a:ln>
          </p:spPr>
          <p:txBody>
            <a:bodyPr vert="horz" wrap="square" lIns="91440" tIns="45720" rIns="91440" bIns="45720" numCol="1" anchor="t" anchorCtr="0" compatLnSpc="1">
              <a:prstTxWarp prst="textNoShape">
                <a:avLst/>
              </a:prstTxWarp>
            </a:bodyPr>
            <a:lstStyle/>
            <a:p>
              <a:endParaRPr lang="zh-CN" altLang="en-US" dirty="0">
                <a:latin typeface="汉仪夏日体W" panose="00020600040101010101" pitchFamily="18" charset="-122"/>
                <a:ea typeface="汉仪夏日体W" panose="00020600040101010101" pitchFamily="18" charset="-122"/>
              </a:endParaRPr>
            </a:p>
          </p:txBody>
        </p:sp>
        <p:sp>
          <p:nvSpPr>
            <p:cNvPr id="1286" name="MH_Other_2"/>
            <p:cNvSpPr>
              <a:spLocks/>
            </p:cNvSpPr>
            <p:nvPr>
              <p:custDataLst>
                <p:tags r:id="rId8"/>
              </p:custDataLst>
            </p:nvPr>
          </p:nvSpPr>
          <p:spPr bwMode="auto">
            <a:xfrm>
              <a:off x="3075482" y="4117369"/>
              <a:ext cx="1197579" cy="1457419"/>
            </a:xfrm>
            <a:custGeom>
              <a:avLst/>
              <a:gdLst>
                <a:gd name="connsiteX0" fmla="*/ 448256 w 1197579"/>
                <a:gd name="connsiteY0" fmla="*/ 1028098 h 1457419"/>
                <a:gd name="connsiteX1" fmla="*/ 595444 w 1197579"/>
                <a:gd name="connsiteY1" fmla="*/ 1128720 h 1457419"/>
                <a:gd name="connsiteX2" fmla="*/ 749323 w 1197579"/>
                <a:gd name="connsiteY2" fmla="*/ 1028098 h 1457419"/>
                <a:gd name="connsiteX3" fmla="*/ 1190889 w 1197579"/>
                <a:gd name="connsiteY3" fmla="*/ 1329965 h 1457419"/>
                <a:gd name="connsiteX4" fmla="*/ 1197579 w 1197579"/>
                <a:gd name="connsiteY4" fmla="*/ 1457419 h 1457419"/>
                <a:gd name="connsiteX5" fmla="*/ 0 w 1197579"/>
                <a:gd name="connsiteY5" fmla="*/ 1457419 h 1457419"/>
                <a:gd name="connsiteX6" fmla="*/ 6690 w 1197579"/>
                <a:gd name="connsiteY6" fmla="*/ 1329965 h 1457419"/>
                <a:gd name="connsiteX7" fmla="*/ 448256 w 1197579"/>
                <a:gd name="connsiteY7" fmla="*/ 1028098 h 1457419"/>
                <a:gd name="connsiteX8" fmla="*/ 624751 w 1197579"/>
                <a:gd name="connsiteY8" fmla="*/ 198 h 1457419"/>
                <a:gd name="connsiteX9" fmla="*/ 621411 w 1197579"/>
                <a:gd name="connsiteY9" fmla="*/ 7731 h 1457419"/>
                <a:gd name="connsiteX10" fmla="*/ 614730 w 1197579"/>
                <a:gd name="connsiteY10" fmla="*/ 34516 h 1457419"/>
                <a:gd name="connsiteX11" fmla="*/ 714938 w 1197579"/>
                <a:gd name="connsiteY11" fmla="*/ 34516 h 1457419"/>
                <a:gd name="connsiteX12" fmla="*/ 875270 w 1197579"/>
                <a:gd name="connsiteY12" fmla="*/ 101479 h 1457419"/>
                <a:gd name="connsiteX13" fmla="*/ 955436 w 1197579"/>
                <a:gd name="connsiteY13" fmla="*/ 248796 h 1457419"/>
                <a:gd name="connsiteX14" fmla="*/ 901992 w 1197579"/>
                <a:gd name="connsiteY14" fmla="*/ 483165 h 1457419"/>
                <a:gd name="connsiteX15" fmla="*/ 861909 w 1197579"/>
                <a:gd name="connsiteY15" fmla="*/ 576912 h 1457419"/>
                <a:gd name="connsiteX16" fmla="*/ 841868 w 1197579"/>
                <a:gd name="connsiteY16" fmla="*/ 576912 h 1457419"/>
                <a:gd name="connsiteX17" fmla="*/ 855229 w 1197579"/>
                <a:gd name="connsiteY17" fmla="*/ 503254 h 1457419"/>
                <a:gd name="connsiteX18" fmla="*/ 868590 w 1197579"/>
                <a:gd name="connsiteY18" fmla="*/ 416202 h 1457419"/>
                <a:gd name="connsiteX19" fmla="*/ 828507 w 1197579"/>
                <a:gd name="connsiteY19" fmla="*/ 322455 h 1457419"/>
                <a:gd name="connsiteX20" fmla="*/ 661494 w 1197579"/>
                <a:gd name="connsiteY20" fmla="*/ 262189 h 1457419"/>
                <a:gd name="connsiteX21" fmla="*/ 461079 w 1197579"/>
                <a:gd name="connsiteY21" fmla="*/ 255492 h 1457419"/>
                <a:gd name="connsiteX22" fmla="*/ 354191 w 1197579"/>
                <a:gd name="connsiteY22" fmla="*/ 322455 h 1457419"/>
                <a:gd name="connsiteX23" fmla="*/ 334149 w 1197579"/>
                <a:gd name="connsiteY23" fmla="*/ 436291 h 1457419"/>
                <a:gd name="connsiteX24" fmla="*/ 354191 w 1197579"/>
                <a:gd name="connsiteY24" fmla="*/ 563520 h 1457419"/>
                <a:gd name="connsiteX25" fmla="*/ 340830 w 1197579"/>
                <a:gd name="connsiteY25" fmla="*/ 563520 h 1457419"/>
                <a:gd name="connsiteX26" fmla="*/ 314108 w 1197579"/>
                <a:gd name="connsiteY26" fmla="*/ 516646 h 1457419"/>
                <a:gd name="connsiteX27" fmla="*/ 327469 w 1197579"/>
                <a:gd name="connsiteY27" fmla="*/ 108175 h 1457419"/>
                <a:gd name="connsiteX28" fmla="*/ 527884 w 1197579"/>
                <a:gd name="connsiteY28" fmla="*/ 1035 h 1457419"/>
                <a:gd name="connsiteX29" fmla="*/ 494481 w 1197579"/>
                <a:gd name="connsiteY29" fmla="*/ 54605 h 1457419"/>
                <a:gd name="connsiteX30" fmla="*/ 514523 w 1197579"/>
                <a:gd name="connsiteY30" fmla="*/ 47909 h 1457419"/>
                <a:gd name="connsiteX31" fmla="*/ 588008 w 1197579"/>
                <a:gd name="connsiteY31" fmla="*/ 7731 h 1457419"/>
                <a:gd name="connsiteX32" fmla="*/ 624751 w 1197579"/>
                <a:gd name="connsiteY32" fmla="*/ 198 h 1457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197579" h="1457419">
                  <a:moveTo>
                    <a:pt x="448256" y="1028098"/>
                  </a:moveTo>
                  <a:cubicBezTo>
                    <a:pt x="448256" y="1028098"/>
                    <a:pt x="408114" y="1115304"/>
                    <a:pt x="595444" y="1128720"/>
                  </a:cubicBezTo>
                  <a:cubicBezTo>
                    <a:pt x="789466" y="1115304"/>
                    <a:pt x="749323" y="1028098"/>
                    <a:pt x="749323" y="1028098"/>
                  </a:cubicBezTo>
                  <a:cubicBezTo>
                    <a:pt x="749323" y="1028098"/>
                    <a:pt x="1177508" y="1028098"/>
                    <a:pt x="1190889" y="1329965"/>
                  </a:cubicBezTo>
                  <a:cubicBezTo>
                    <a:pt x="1190889" y="1356797"/>
                    <a:pt x="1190889" y="1403754"/>
                    <a:pt x="1197579" y="1457419"/>
                  </a:cubicBezTo>
                  <a:lnTo>
                    <a:pt x="0" y="1457419"/>
                  </a:lnTo>
                  <a:cubicBezTo>
                    <a:pt x="6690" y="1403754"/>
                    <a:pt x="6690" y="1356797"/>
                    <a:pt x="6690" y="1329965"/>
                  </a:cubicBezTo>
                  <a:cubicBezTo>
                    <a:pt x="20071" y="1028098"/>
                    <a:pt x="448256" y="1028098"/>
                    <a:pt x="448256" y="1028098"/>
                  </a:cubicBezTo>
                  <a:close/>
                  <a:moveTo>
                    <a:pt x="624751" y="198"/>
                  </a:moveTo>
                  <a:cubicBezTo>
                    <a:pt x="631432" y="1035"/>
                    <a:pt x="631432" y="4383"/>
                    <a:pt x="621411" y="7731"/>
                  </a:cubicBezTo>
                  <a:cubicBezTo>
                    <a:pt x="608050" y="21124"/>
                    <a:pt x="614730" y="34516"/>
                    <a:pt x="614730" y="34516"/>
                  </a:cubicBezTo>
                  <a:cubicBezTo>
                    <a:pt x="614730" y="34516"/>
                    <a:pt x="674855" y="34516"/>
                    <a:pt x="714938" y="34516"/>
                  </a:cubicBezTo>
                  <a:cubicBezTo>
                    <a:pt x="755021" y="41213"/>
                    <a:pt x="835187" y="61301"/>
                    <a:pt x="875270" y="101479"/>
                  </a:cubicBezTo>
                  <a:cubicBezTo>
                    <a:pt x="915353" y="134960"/>
                    <a:pt x="948756" y="195226"/>
                    <a:pt x="955436" y="248796"/>
                  </a:cubicBezTo>
                  <a:cubicBezTo>
                    <a:pt x="968797" y="355936"/>
                    <a:pt x="901992" y="476469"/>
                    <a:pt x="901992" y="483165"/>
                  </a:cubicBezTo>
                  <a:cubicBezTo>
                    <a:pt x="895312" y="489861"/>
                    <a:pt x="868590" y="556824"/>
                    <a:pt x="861909" y="576912"/>
                  </a:cubicBezTo>
                  <a:cubicBezTo>
                    <a:pt x="848548" y="590305"/>
                    <a:pt x="841868" y="576912"/>
                    <a:pt x="841868" y="576912"/>
                  </a:cubicBezTo>
                  <a:cubicBezTo>
                    <a:pt x="841868" y="576912"/>
                    <a:pt x="855229" y="516646"/>
                    <a:pt x="855229" y="503254"/>
                  </a:cubicBezTo>
                  <a:cubicBezTo>
                    <a:pt x="855229" y="489861"/>
                    <a:pt x="861909" y="449684"/>
                    <a:pt x="868590" y="416202"/>
                  </a:cubicBezTo>
                  <a:cubicBezTo>
                    <a:pt x="868590" y="382721"/>
                    <a:pt x="861909" y="342544"/>
                    <a:pt x="828507" y="322455"/>
                  </a:cubicBezTo>
                  <a:cubicBezTo>
                    <a:pt x="801785" y="302366"/>
                    <a:pt x="721618" y="268885"/>
                    <a:pt x="661494" y="262189"/>
                  </a:cubicBezTo>
                  <a:cubicBezTo>
                    <a:pt x="601369" y="248796"/>
                    <a:pt x="487801" y="248796"/>
                    <a:pt x="461079" y="255492"/>
                  </a:cubicBezTo>
                  <a:cubicBezTo>
                    <a:pt x="441037" y="268885"/>
                    <a:pt x="367552" y="302366"/>
                    <a:pt x="354191" y="322455"/>
                  </a:cubicBezTo>
                  <a:cubicBezTo>
                    <a:pt x="340830" y="342544"/>
                    <a:pt x="334149" y="409506"/>
                    <a:pt x="334149" y="436291"/>
                  </a:cubicBezTo>
                  <a:cubicBezTo>
                    <a:pt x="340830" y="456380"/>
                    <a:pt x="354191" y="563520"/>
                    <a:pt x="354191" y="563520"/>
                  </a:cubicBezTo>
                  <a:cubicBezTo>
                    <a:pt x="354191" y="563520"/>
                    <a:pt x="347510" y="576912"/>
                    <a:pt x="340830" y="563520"/>
                  </a:cubicBezTo>
                  <a:cubicBezTo>
                    <a:pt x="334149" y="556824"/>
                    <a:pt x="320788" y="536735"/>
                    <a:pt x="314108" y="516646"/>
                  </a:cubicBezTo>
                  <a:cubicBezTo>
                    <a:pt x="307427" y="496557"/>
                    <a:pt x="200539" y="242100"/>
                    <a:pt x="327469" y="108175"/>
                  </a:cubicBezTo>
                  <a:cubicBezTo>
                    <a:pt x="374232" y="61301"/>
                    <a:pt x="527884" y="1035"/>
                    <a:pt x="527884" y="1035"/>
                  </a:cubicBezTo>
                  <a:cubicBezTo>
                    <a:pt x="527884" y="1035"/>
                    <a:pt x="501162" y="34516"/>
                    <a:pt x="494481" y="54605"/>
                  </a:cubicBezTo>
                  <a:cubicBezTo>
                    <a:pt x="487801" y="67998"/>
                    <a:pt x="514523" y="47909"/>
                    <a:pt x="514523" y="47909"/>
                  </a:cubicBezTo>
                  <a:cubicBezTo>
                    <a:pt x="514523" y="47909"/>
                    <a:pt x="554606" y="27820"/>
                    <a:pt x="588008" y="7731"/>
                  </a:cubicBezTo>
                  <a:cubicBezTo>
                    <a:pt x="604710" y="1035"/>
                    <a:pt x="618071" y="-639"/>
                    <a:pt x="624751" y="198"/>
                  </a:cubicBez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zh-CN" altLang="en-US" dirty="0">
                <a:latin typeface="汉仪夏日体W" panose="00020600040101010101" pitchFamily="18" charset="-122"/>
                <a:ea typeface="汉仪夏日体W" panose="00020600040101010101" pitchFamily="18" charset="-122"/>
              </a:endParaRPr>
            </a:p>
          </p:txBody>
        </p:sp>
        <p:sp>
          <p:nvSpPr>
            <p:cNvPr id="7900" name="MH_SubTitle_1"/>
            <p:cNvSpPr txBox="1"/>
            <p:nvPr>
              <p:custDataLst>
                <p:tags r:id="rId9"/>
              </p:custDataLst>
            </p:nvPr>
          </p:nvSpPr>
          <p:spPr>
            <a:xfrm>
              <a:off x="2746378" y="5604453"/>
              <a:ext cx="1826758" cy="523358"/>
            </a:xfrm>
            <a:prstGeom prst="rect">
              <a:avLst/>
            </a:prstGeom>
            <a:noFill/>
          </p:spPr>
          <p:txBody>
            <a:bodyPr wrap="square" lIns="0" tIns="0" rIns="0" bIns="0" rtlCol="0" anchor="ctr" anchorCtr="0">
              <a:normAutofit/>
            </a:bodyPr>
            <a:lstStyle/>
            <a:p>
              <a:pPr algn="ctr">
                <a:lnSpc>
                  <a:spcPct val="130000"/>
                </a:lnSpc>
              </a:pPr>
              <a:r>
                <a:rPr lang="en-US" altLang="zh-CN" b="1" dirty="0">
                  <a:solidFill>
                    <a:schemeClr val="accent1">
                      <a:lumMod val="75000"/>
                    </a:schemeClr>
                  </a:solidFill>
                  <a:ea typeface="汉仪夏日体W" panose="00020600040101010101" pitchFamily="18" charset="-122"/>
                </a:rPr>
                <a:t>LOREM</a:t>
              </a:r>
              <a:endParaRPr lang="zh-CN" altLang="en-US" b="1" dirty="0">
                <a:solidFill>
                  <a:schemeClr val="accent1">
                    <a:lumMod val="75000"/>
                  </a:schemeClr>
                </a:solidFill>
                <a:ea typeface="汉仪夏日体W" panose="00020600040101010101" pitchFamily="18" charset="-122"/>
              </a:endParaRPr>
            </a:p>
          </p:txBody>
        </p:sp>
      </p:grpSp>
      <p:grpSp>
        <p:nvGrpSpPr>
          <p:cNvPr id="3" name="组合 2"/>
          <p:cNvGrpSpPr/>
          <p:nvPr/>
        </p:nvGrpSpPr>
        <p:grpSpPr>
          <a:xfrm>
            <a:off x="7720217" y="3645350"/>
            <a:ext cx="1826758" cy="1957536"/>
            <a:chOff x="7720217" y="3645350"/>
            <a:chExt cx="1826758" cy="1957536"/>
          </a:xfrm>
        </p:grpSpPr>
        <p:sp>
          <p:nvSpPr>
            <p:cNvPr id="7815" name="MH_Other_3"/>
            <p:cNvSpPr>
              <a:spLocks noEditPoints="1"/>
            </p:cNvSpPr>
            <p:nvPr>
              <p:custDataLst>
                <p:tags r:id="rId4"/>
              </p:custDataLst>
            </p:nvPr>
          </p:nvSpPr>
          <p:spPr bwMode="auto">
            <a:xfrm>
              <a:off x="8290421" y="3851539"/>
              <a:ext cx="669402" cy="1013989"/>
            </a:xfrm>
            <a:custGeom>
              <a:avLst/>
              <a:gdLst>
                <a:gd name="T0" fmla="*/ 54 w 100"/>
                <a:gd name="T1" fmla="*/ 151 h 151"/>
                <a:gd name="T2" fmla="*/ 54 w 100"/>
                <a:gd name="T3" fmla="*/ 151 h 151"/>
                <a:gd name="T4" fmla="*/ 32 w 100"/>
                <a:gd name="T5" fmla="*/ 146 h 151"/>
                <a:gd name="T6" fmla="*/ 31 w 100"/>
                <a:gd name="T7" fmla="*/ 146 h 151"/>
                <a:gd name="T8" fmla="*/ 32 w 100"/>
                <a:gd name="T9" fmla="*/ 145 h 151"/>
                <a:gd name="T10" fmla="*/ 40 w 100"/>
                <a:gd name="T11" fmla="*/ 126 h 151"/>
                <a:gd name="T12" fmla="*/ 41 w 100"/>
                <a:gd name="T13" fmla="*/ 110 h 151"/>
                <a:gd name="T14" fmla="*/ 34 w 100"/>
                <a:gd name="T15" fmla="*/ 106 h 151"/>
                <a:gd name="T16" fmla="*/ 12 w 100"/>
                <a:gd name="T17" fmla="*/ 91 h 151"/>
                <a:gd name="T18" fmla="*/ 11 w 100"/>
                <a:gd name="T19" fmla="*/ 27 h 151"/>
                <a:gd name="T20" fmla="*/ 64 w 100"/>
                <a:gd name="T21" fmla="*/ 0 h 151"/>
                <a:gd name="T22" fmla="*/ 100 w 100"/>
                <a:gd name="T23" fmla="*/ 7 h 151"/>
                <a:gd name="T24" fmla="*/ 100 w 100"/>
                <a:gd name="T25" fmla="*/ 7 h 151"/>
                <a:gd name="T26" fmla="*/ 100 w 100"/>
                <a:gd name="T27" fmla="*/ 8 h 151"/>
                <a:gd name="T28" fmla="*/ 96 w 100"/>
                <a:gd name="T29" fmla="*/ 83 h 151"/>
                <a:gd name="T30" fmla="*/ 96 w 100"/>
                <a:gd name="T31" fmla="*/ 83 h 151"/>
                <a:gd name="T32" fmla="*/ 96 w 100"/>
                <a:gd name="T33" fmla="*/ 83 h 151"/>
                <a:gd name="T34" fmla="*/ 69 w 100"/>
                <a:gd name="T35" fmla="*/ 104 h 151"/>
                <a:gd name="T36" fmla="*/ 66 w 100"/>
                <a:gd name="T37" fmla="*/ 106 h 151"/>
                <a:gd name="T38" fmla="*/ 58 w 100"/>
                <a:gd name="T39" fmla="*/ 111 h 151"/>
                <a:gd name="T40" fmla="*/ 68 w 100"/>
                <a:gd name="T41" fmla="*/ 145 h 151"/>
                <a:gd name="T42" fmla="*/ 68 w 100"/>
                <a:gd name="T43" fmla="*/ 146 h 151"/>
                <a:gd name="T44" fmla="*/ 68 w 100"/>
                <a:gd name="T45" fmla="*/ 146 h 151"/>
                <a:gd name="T46" fmla="*/ 54 w 100"/>
                <a:gd name="T47" fmla="*/ 151 h 151"/>
                <a:gd name="T48" fmla="*/ 33 w 100"/>
                <a:gd name="T49" fmla="*/ 145 h 151"/>
                <a:gd name="T50" fmla="*/ 54 w 100"/>
                <a:gd name="T51" fmla="*/ 150 h 151"/>
                <a:gd name="T52" fmla="*/ 67 w 100"/>
                <a:gd name="T53" fmla="*/ 146 h 151"/>
                <a:gd name="T54" fmla="*/ 57 w 100"/>
                <a:gd name="T55" fmla="*/ 110 h 151"/>
                <a:gd name="T56" fmla="*/ 57 w 100"/>
                <a:gd name="T57" fmla="*/ 110 h 151"/>
                <a:gd name="T58" fmla="*/ 57 w 100"/>
                <a:gd name="T59" fmla="*/ 110 h 151"/>
                <a:gd name="T60" fmla="*/ 65 w 100"/>
                <a:gd name="T61" fmla="*/ 105 h 151"/>
                <a:gd name="T62" fmla="*/ 68 w 100"/>
                <a:gd name="T63" fmla="*/ 103 h 151"/>
                <a:gd name="T64" fmla="*/ 95 w 100"/>
                <a:gd name="T65" fmla="*/ 82 h 151"/>
                <a:gd name="T66" fmla="*/ 99 w 100"/>
                <a:gd name="T67" fmla="*/ 8 h 151"/>
                <a:gd name="T68" fmla="*/ 64 w 100"/>
                <a:gd name="T69" fmla="*/ 1 h 151"/>
                <a:gd name="T70" fmla="*/ 12 w 100"/>
                <a:gd name="T71" fmla="*/ 27 h 151"/>
                <a:gd name="T72" fmla="*/ 13 w 100"/>
                <a:gd name="T73" fmla="*/ 90 h 151"/>
                <a:gd name="T74" fmla="*/ 35 w 100"/>
                <a:gd name="T75" fmla="*/ 105 h 151"/>
                <a:gd name="T76" fmla="*/ 42 w 100"/>
                <a:gd name="T77" fmla="*/ 109 h 151"/>
                <a:gd name="T78" fmla="*/ 42 w 100"/>
                <a:gd name="T79" fmla="*/ 109 h 151"/>
                <a:gd name="T80" fmla="*/ 42 w 100"/>
                <a:gd name="T81" fmla="*/ 109 h 151"/>
                <a:gd name="T82" fmla="*/ 41 w 100"/>
                <a:gd name="T83" fmla="*/ 126 h 151"/>
                <a:gd name="T84" fmla="*/ 33 w 100"/>
                <a:gd name="T85" fmla="*/ 14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 h="151">
                  <a:moveTo>
                    <a:pt x="54" y="151"/>
                  </a:moveTo>
                  <a:cubicBezTo>
                    <a:pt x="54" y="151"/>
                    <a:pt x="54" y="151"/>
                    <a:pt x="54" y="151"/>
                  </a:cubicBezTo>
                  <a:cubicBezTo>
                    <a:pt x="47" y="151"/>
                    <a:pt x="40" y="149"/>
                    <a:pt x="32" y="146"/>
                  </a:cubicBezTo>
                  <a:cubicBezTo>
                    <a:pt x="31" y="146"/>
                    <a:pt x="31" y="146"/>
                    <a:pt x="31" y="146"/>
                  </a:cubicBezTo>
                  <a:cubicBezTo>
                    <a:pt x="32" y="145"/>
                    <a:pt x="32" y="145"/>
                    <a:pt x="32" y="145"/>
                  </a:cubicBezTo>
                  <a:cubicBezTo>
                    <a:pt x="36" y="139"/>
                    <a:pt x="38" y="133"/>
                    <a:pt x="40" y="126"/>
                  </a:cubicBezTo>
                  <a:cubicBezTo>
                    <a:pt x="41" y="121"/>
                    <a:pt x="41" y="116"/>
                    <a:pt x="41" y="110"/>
                  </a:cubicBezTo>
                  <a:cubicBezTo>
                    <a:pt x="39" y="109"/>
                    <a:pt x="36" y="107"/>
                    <a:pt x="34" y="106"/>
                  </a:cubicBezTo>
                  <a:cubicBezTo>
                    <a:pt x="26" y="101"/>
                    <a:pt x="12" y="92"/>
                    <a:pt x="12" y="91"/>
                  </a:cubicBezTo>
                  <a:cubicBezTo>
                    <a:pt x="0" y="68"/>
                    <a:pt x="0" y="45"/>
                    <a:pt x="11" y="27"/>
                  </a:cubicBezTo>
                  <a:cubicBezTo>
                    <a:pt x="21" y="9"/>
                    <a:pt x="41" y="0"/>
                    <a:pt x="64" y="0"/>
                  </a:cubicBezTo>
                  <a:cubicBezTo>
                    <a:pt x="75" y="0"/>
                    <a:pt x="87" y="2"/>
                    <a:pt x="100" y="7"/>
                  </a:cubicBezTo>
                  <a:cubicBezTo>
                    <a:pt x="100" y="7"/>
                    <a:pt x="100" y="7"/>
                    <a:pt x="100" y="7"/>
                  </a:cubicBezTo>
                  <a:cubicBezTo>
                    <a:pt x="100" y="8"/>
                    <a:pt x="100" y="8"/>
                    <a:pt x="100" y="8"/>
                  </a:cubicBezTo>
                  <a:cubicBezTo>
                    <a:pt x="100" y="19"/>
                    <a:pt x="98" y="63"/>
                    <a:pt x="96" y="83"/>
                  </a:cubicBezTo>
                  <a:cubicBezTo>
                    <a:pt x="96" y="83"/>
                    <a:pt x="96" y="83"/>
                    <a:pt x="96" y="83"/>
                  </a:cubicBezTo>
                  <a:cubicBezTo>
                    <a:pt x="96" y="83"/>
                    <a:pt x="96" y="83"/>
                    <a:pt x="96" y="83"/>
                  </a:cubicBezTo>
                  <a:cubicBezTo>
                    <a:pt x="93" y="87"/>
                    <a:pt x="77" y="98"/>
                    <a:pt x="69" y="104"/>
                  </a:cubicBezTo>
                  <a:cubicBezTo>
                    <a:pt x="67" y="105"/>
                    <a:pt x="66" y="106"/>
                    <a:pt x="66" y="106"/>
                  </a:cubicBezTo>
                  <a:cubicBezTo>
                    <a:pt x="63" y="108"/>
                    <a:pt x="61" y="110"/>
                    <a:pt x="58" y="111"/>
                  </a:cubicBezTo>
                  <a:cubicBezTo>
                    <a:pt x="61" y="123"/>
                    <a:pt x="64" y="136"/>
                    <a:pt x="68" y="145"/>
                  </a:cubicBezTo>
                  <a:cubicBezTo>
                    <a:pt x="68" y="146"/>
                    <a:pt x="68" y="146"/>
                    <a:pt x="68" y="146"/>
                  </a:cubicBezTo>
                  <a:cubicBezTo>
                    <a:pt x="68" y="146"/>
                    <a:pt x="68" y="146"/>
                    <a:pt x="68" y="146"/>
                  </a:cubicBezTo>
                  <a:cubicBezTo>
                    <a:pt x="67" y="148"/>
                    <a:pt x="62" y="151"/>
                    <a:pt x="54" y="151"/>
                  </a:cubicBezTo>
                  <a:close/>
                  <a:moveTo>
                    <a:pt x="33" y="145"/>
                  </a:moveTo>
                  <a:cubicBezTo>
                    <a:pt x="41" y="148"/>
                    <a:pt x="48" y="150"/>
                    <a:pt x="54" y="150"/>
                  </a:cubicBezTo>
                  <a:cubicBezTo>
                    <a:pt x="61" y="150"/>
                    <a:pt x="66" y="148"/>
                    <a:pt x="67" y="146"/>
                  </a:cubicBezTo>
                  <a:cubicBezTo>
                    <a:pt x="62" y="136"/>
                    <a:pt x="59" y="123"/>
                    <a:pt x="57" y="110"/>
                  </a:cubicBezTo>
                  <a:cubicBezTo>
                    <a:pt x="57" y="110"/>
                    <a:pt x="57" y="110"/>
                    <a:pt x="57" y="110"/>
                  </a:cubicBezTo>
                  <a:cubicBezTo>
                    <a:pt x="57" y="110"/>
                    <a:pt x="57" y="110"/>
                    <a:pt x="57" y="110"/>
                  </a:cubicBezTo>
                  <a:cubicBezTo>
                    <a:pt x="60" y="109"/>
                    <a:pt x="62" y="107"/>
                    <a:pt x="65" y="105"/>
                  </a:cubicBezTo>
                  <a:cubicBezTo>
                    <a:pt x="65" y="105"/>
                    <a:pt x="67" y="104"/>
                    <a:pt x="68" y="103"/>
                  </a:cubicBezTo>
                  <a:cubicBezTo>
                    <a:pt x="75" y="98"/>
                    <a:pt x="92" y="86"/>
                    <a:pt x="95" y="82"/>
                  </a:cubicBezTo>
                  <a:cubicBezTo>
                    <a:pt x="96" y="63"/>
                    <a:pt x="99" y="20"/>
                    <a:pt x="99" y="8"/>
                  </a:cubicBezTo>
                  <a:cubicBezTo>
                    <a:pt x="87" y="3"/>
                    <a:pt x="75" y="1"/>
                    <a:pt x="64" y="1"/>
                  </a:cubicBezTo>
                  <a:cubicBezTo>
                    <a:pt x="41" y="1"/>
                    <a:pt x="22" y="11"/>
                    <a:pt x="12" y="27"/>
                  </a:cubicBezTo>
                  <a:cubicBezTo>
                    <a:pt x="1" y="45"/>
                    <a:pt x="2" y="68"/>
                    <a:pt x="13" y="90"/>
                  </a:cubicBezTo>
                  <a:cubicBezTo>
                    <a:pt x="14" y="91"/>
                    <a:pt x="28" y="101"/>
                    <a:pt x="35" y="105"/>
                  </a:cubicBezTo>
                  <a:cubicBezTo>
                    <a:pt x="37" y="106"/>
                    <a:pt x="40" y="108"/>
                    <a:pt x="42" y="109"/>
                  </a:cubicBezTo>
                  <a:cubicBezTo>
                    <a:pt x="42" y="109"/>
                    <a:pt x="42" y="109"/>
                    <a:pt x="42" y="109"/>
                  </a:cubicBezTo>
                  <a:cubicBezTo>
                    <a:pt x="42" y="109"/>
                    <a:pt x="42" y="109"/>
                    <a:pt x="42" y="109"/>
                  </a:cubicBezTo>
                  <a:cubicBezTo>
                    <a:pt x="42" y="116"/>
                    <a:pt x="42" y="121"/>
                    <a:pt x="41" y="126"/>
                  </a:cubicBezTo>
                  <a:cubicBezTo>
                    <a:pt x="40" y="133"/>
                    <a:pt x="37" y="139"/>
                    <a:pt x="33" y="145"/>
                  </a:cubicBezTo>
                  <a:close/>
                </a:path>
              </a:pathLst>
            </a:custGeom>
            <a:solidFill>
              <a:srgbClr val="E85E63"/>
            </a:solidFill>
            <a:ln>
              <a:noFill/>
            </a:ln>
          </p:spPr>
          <p:txBody>
            <a:bodyPr vert="horz" wrap="square" lIns="91440" tIns="45720" rIns="91440" bIns="45720" numCol="1" anchor="t" anchorCtr="0" compatLnSpc="1">
              <a:prstTxWarp prst="textNoShape">
                <a:avLst/>
              </a:prstTxWarp>
            </a:bodyPr>
            <a:lstStyle/>
            <a:p>
              <a:endParaRPr lang="zh-CN" altLang="en-US" dirty="0">
                <a:latin typeface="汉仪夏日体W" panose="00020600040101010101" pitchFamily="18" charset="-122"/>
                <a:ea typeface="汉仪夏日体W" panose="00020600040101010101" pitchFamily="18" charset="-122"/>
              </a:endParaRPr>
            </a:p>
          </p:txBody>
        </p:sp>
        <p:sp>
          <p:nvSpPr>
            <p:cNvPr id="1287" name="MH_Other_4"/>
            <p:cNvSpPr>
              <a:spLocks/>
            </p:cNvSpPr>
            <p:nvPr>
              <p:custDataLst>
                <p:tags r:id="rId5"/>
              </p:custDataLst>
            </p:nvPr>
          </p:nvSpPr>
          <p:spPr bwMode="auto">
            <a:xfrm>
              <a:off x="8168971" y="3645350"/>
              <a:ext cx="929255" cy="1415064"/>
            </a:xfrm>
            <a:custGeom>
              <a:avLst/>
              <a:gdLst>
                <a:gd name="connsiteX0" fmla="*/ 294153 w 929255"/>
                <a:gd name="connsiteY0" fmla="*/ 1013988 h 1415064"/>
                <a:gd name="connsiteX1" fmla="*/ 421173 w 929255"/>
                <a:gd name="connsiteY1" fmla="*/ 1054096 h 1415064"/>
                <a:gd name="connsiteX2" fmla="*/ 508082 w 929255"/>
                <a:gd name="connsiteY2" fmla="*/ 1054096 h 1415064"/>
                <a:gd name="connsiteX3" fmla="*/ 635103 w 929255"/>
                <a:gd name="connsiteY3" fmla="*/ 1013988 h 1415064"/>
                <a:gd name="connsiteX4" fmla="*/ 782179 w 929255"/>
                <a:gd name="connsiteY4" fmla="*/ 1087519 h 1415064"/>
                <a:gd name="connsiteX5" fmla="*/ 929255 w 929255"/>
                <a:gd name="connsiteY5" fmla="*/ 1194472 h 1415064"/>
                <a:gd name="connsiteX6" fmla="*/ 929255 w 929255"/>
                <a:gd name="connsiteY6" fmla="*/ 1415064 h 1415064"/>
                <a:gd name="connsiteX7" fmla="*/ 0 w 929255"/>
                <a:gd name="connsiteY7" fmla="*/ 1415064 h 1415064"/>
                <a:gd name="connsiteX8" fmla="*/ 0 w 929255"/>
                <a:gd name="connsiteY8" fmla="*/ 1194472 h 1415064"/>
                <a:gd name="connsiteX9" fmla="*/ 147077 w 929255"/>
                <a:gd name="connsiteY9" fmla="*/ 1087519 h 1415064"/>
                <a:gd name="connsiteX10" fmla="*/ 294153 w 929255"/>
                <a:gd name="connsiteY10" fmla="*/ 1013988 h 1415064"/>
                <a:gd name="connsiteX11" fmla="*/ 427824 w 929255"/>
                <a:gd name="connsiteY11" fmla="*/ 0 h 1415064"/>
                <a:gd name="connsiteX12" fmla="*/ 461281 w 929255"/>
                <a:gd name="connsiteY12" fmla="*/ 6713 h 1415064"/>
                <a:gd name="connsiteX13" fmla="*/ 461281 w 929255"/>
                <a:gd name="connsiteY13" fmla="*/ 0 h 1415064"/>
                <a:gd name="connsiteX14" fmla="*/ 494739 w 929255"/>
                <a:gd name="connsiteY14" fmla="*/ 0 h 1415064"/>
                <a:gd name="connsiteX15" fmla="*/ 882850 w 929255"/>
                <a:gd name="connsiteY15" fmla="*/ 671298 h 1415064"/>
                <a:gd name="connsiteX16" fmla="*/ 541580 w 929255"/>
                <a:gd name="connsiteY16" fmla="*/ 973382 h 1415064"/>
                <a:gd name="connsiteX17" fmla="*/ 688794 w 929255"/>
                <a:gd name="connsiteY17" fmla="*/ 785419 h 1415064"/>
                <a:gd name="connsiteX18" fmla="*/ 728944 w 929255"/>
                <a:gd name="connsiteY18" fmla="*/ 510187 h 1415064"/>
                <a:gd name="connsiteX19" fmla="*/ 467973 w 929255"/>
                <a:gd name="connsiteY19" fmla="*/ 510187 h 1415064"/>
                <a:gd name="connsiteX20" fmla="*/ 360908 w 929255"/>
                <a:gd name="connsiteY20" fmla="*/ 510187 h 1415064"/>
                <a:gd name="connsiteX21" fmla="*/ 320759 w 929255"/>
                <a:gd name="connsiteY21" fmla="*/ 382640 h 1415064"/>
                <a:gd name="connsiteX22" fmla="*/ 293993 w 929255"/>
                <a:gd name="connsiteY22" fmla="*/ 510187 h 1415064"/>
                <a:gd name="connsiteX23" fmla="*/ 200311 w 929255"/>
                <a:gd name="connsiteY23" fmla="*/ 510187 h 1415064"/>
                <a:gd name="connsiteX24" fmla="*/ 240460 w 929255"/>
                <a:gd name="connsiteY24" fmla="*/ 785419 h 1415064"/>
                <a:gd name="connsiteX25" fmla="*/ 387674 w 929255"/>
                <a:gd name="connsiteY25" fmla="*/ 980095 h 1415064"/>
                <a:gd name="connsiteX26" fmla="*/ 39713 w 929255"/>
                <a:gd name="connsiteY26" fmla="*/ 671298 h 1415064"/>
                <a:gd name="connsiteX27" fmla="*/ 427824 w 929255"/>
                <a:gd name="connsiteY27" fmla="*/ 0 h 1415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929255" h="1415064">
                  <a:moveTo>
                    <a:pt x="294153" y="1013988"/>
                  </a:moveTo>
                  <a:cubicBezTo>
                    <a:pt x="294153" y="1013988"/>
                    <a:pt x="334265" y="1054096"/>
                    <a:pt x="421173" y="1054096"/>
                  </a:cubicBezTo>
                  <a:cubicBezTo>
                    <a:pt x="434544" y="1060780"/>
                    <a:pt x="494712" y="1060780"/>
                    <a:pt x="508082" y="1054096"/>
                  </a:cubicBezTo>
                  <a:cubicBezTo>
                    <a:pt x="594991" y="1054096"/>
                    <a:pt x="635103" y="1013988"/>
                    <a:pt x="635103" y="1013988"/>
                  </a:cubicBezTo>
                  <a:cubicBezTo>
                    <a:pt x="635103" y="1013988"/>
                    <a:pt x="728697" y="1067465"/>
                    <a:pt x="782179" y="1087519"/>
                  </a:cubicBezTo>
                  <a:cubicBezTo>
                    <a:pt x="855717" y="1107573"/>
                    <a:pt x="929255" y="1140996"/>
                    <a:pt x="929255" y="1194472"/>
                  </a:cubicBezTo>
                  <a:cubicBezTo>
                    <a:pt x="929255" y="1201157"/>
                    <a:pt x="929255" y="1408380"/>
                    <a:pt x="929255" y="1415064"/>
                  </a:cubicBezTo>
                  <a:cubicBezTo>
                    <a:pt x="929255" y="1415064"/>
                    <a:pt x="929255" y="1415064"/>
                    <a:pt x="0" y="1415064"/>
                  </a:cubicBezTo>
                  <a:cubicBezTo>
                    <a:pt x="0" y="1408380"/>
                    <a:pt x="0" y="1201157"/>
                    <a:pt x="0" y="1194472"/>
                  </a:cubicBezTo>
                  <a:cubicBezTo>
                    <a:pt x="0" y="1140996"/>
                    <a:pt x="73538" y="1107573"/>
                    <a:pt x="147077" y="1087519"/>
                  </a:cubicBezTo>
                  <a:cubicBezTo>
                    <a:pt x="200559" y="1067465"/>
                    <a:pt x="294153" y="1013988"/>
                    <a:pt x="294153" y="1013988"/>
                  </a:cubicBezTo>
                  <a:close/>
                  <a:moveTo>
                    <a:pt x="427824" y="0"/>
                  </a:moveTo>
                  <a:cubicBezTo>
                    <a:pt x="441207" y="0"/>
                    <a:pt x="454590" y="0"/>
                    <a:pt x="461281" y="6713"/>
                  </a:cubicBezTo>
                  <a:cubicBezTo>
                    <a:pt x="461281" y="6713"/>
                    <a:pt x="461281" y="6713"/>
                    <a:pt x="461281" y="0"/>
                  </a:cubicBezTo>
                  <a:cubicBezTo>
                    <a:pt x="474665" y="0"/>
                    <a:pt x="488048" y="0"/>
                    <a:pt x="494739" y="0"/>
                  </a:cubicBezTo>
                  <a:cubicBezTo>
                    <a:pt x="728944" y="0"/>
                    <a:pt x="963148" y="281945"/>
                    <a:pt x="882850" y="671298"/>
                  </a:cubicBezTo>
                  <a:cubicBezTo>
                    <a:pt x="842700" y="899539"/>
                    <a:pt x="541580" y="973382"/>
                    <a:pt x="541580" y="973382"/>
                  </a:cubicBezTo>
                  <a:cubicBezTo>
                    <a:pt x="541580" y="973382"/>
                    <a:pt x="641953" y="865975"/>
                    <a:pt x="688794" y="785419"/>
                  </a:cubicBezTo>
                  <a:cubicBezTo>
                    <a:pt x="722252" y="718289"/>
                    <a:pt x="735635" y="597455"/>
                    <a:pt x="728944" y="510187"/>
                  </a:cubicBezTo>
                  <a:cubicBezTo>
                    <a:pt x="728944" y="510187"/>
                    <a:pt x="728944" y="510187"/>
                    <a:pt x="467973" y="510187"/>
                  </a:cubicBezTo>
                  <a:cubicBezTo>
                    <a:pt x="467973" y="510187"/>
                    <a:pt x="467973" y="510187"/>
                    <a:pt x="360908" y="510187"/>
                  </a:cubicBezTo>
                  <a:cubicBezTo>
                    <a:pt x="360908" y="510187"/>
                    <a:pt x="360908" y="510187"/>
                    <a:pt x="320759" y="382640"/>
                  </a:cubicBezTo>
                  <a:cubicBezTo>
                    <a:pt x="320759" y="382640"/>
                    <a:pt x="320759" y="382640"/>
                    <a:pt x="293993" y="510187"/>
                  </a:cubicBezTo>
                  <a:cubicBezTo>
                    <a:pt x="293993" y="510187"/>
                    <a:pt x="293993" y="510187"/>
                    <a:pt x="200311" y="510187"/>
                  </a:cubicBezTo>
                  <a:cubicBezTo>
                    <a:pt x="193619" y="597455"/>
                    <a:pt x="207002" y="718289"/>
                    <a:pt x="240460" y="785419"/>
                  </a:cubicBezTo>
                  <a:cubicBezTo>
                    <a:pt x="287301" y="872688"/>
                    <a:pt x="387674" y="980095"/>
                    <a:pt x="387674" y="980095"/>
                  </a:cubicBezTo>
                  <a:cubicBezTo>
                    <a:pt x="387674" y="980095"/>
                    <a:pt x="86554" y="899539"/>
                    <a:pt x="39713" y="671298"/>
                  </a:cubicBezTo>
                  <a:cubicBezTo>
                    <a:pt x="-33894" y="281945"/>
                    <a:pt x="200311" y="0"/>
                    <a:pt x="427824" y="0"/>
                  </a:cubicBezTo>
                  <a:close/>
                </a:path>
              </a:pathLst>
            </a:custGeom>
            <a:solidFill>
              <a:schemeClr val="accent2"/>
            </a:solidFill>
            <a:ln>
              <a:noFill/>
            </a:ln>
          </p:spPr>
          <p:txBody>
            <a:bodyPr vert="horz" wrap="square" lIns="91440" tIns="45720" rIns="91440" bIns="45720" numCol="1" anchor="t" anchorCtr="0" compatLnSpc="1">
              <a:prstTxWarp prst="textNoShape">
                <a:avLst/>
              </a:prstTxWarp>
              <a:noAutofit/>
            </a:bodyPr>
            <a:lstStyle/>
            <a:p>
              <a:endParaRPr lang="zh-CN" altLang="en-US" dirty="0">
                <a:latin typeface="汉仪夏日体W" panose="00020600040101010101" pitchFamily="18" charset="-122"/>
                <a:ea typeface="汉仪夏日体W" panose="00020600040101010101" pitchFamily="18" charset="-122"/>
              </a:endParaRPr>
            </a:p>
          </p:txBody>
        </p:sp>
        <p:sp>
          <p:nvSpPr>
            <p:cNvPr id="1282" name="MH_SubTitle_2"/>
            <p:cNvSpPr txBox="1"/>
            <p:nvPr>
              <p:custDataLst>
                <p:tags r:id="rId6"/>
              </p:custDataLst>
            </p:nvPr>
          </p:nvSpPr>
          <p:spPr>
            <a:xfrm>
              <a:off x="7720217" y="5079528"/>
              <a:ext cx="1826758" cy="523358"/>
            </a:xfrm>
            <a:prstGeom prst="rect">
              <a:avLst/>
            </a:prstGeom>
            <a:noFill/>
          </p:spPr>
          <p:txBody>
            <a:bodyPr wrap="square" lIns="0" tIns="0" rIns="0" bIns="0" rtlCol="0" anchor="ctr" anchorCtr="0">
              <a:normAutofit/>
            </a:bodyPr>
            <a:lstStyle/>
            <a:p>
              <a:pPr algn="ctr">
                <a:lnSpc>
                  <a:spcPct val="130000"/>
                </a:lnSpc>
              </a:pPr>
              <a:r>
                <a:rPr lang="en-US" altLang="zh-CN" b="1" dirty="0">
                  <a:solidFill>
                    <a:schemeClr val="accent2">
                      <a:lumMod val="75000"/>
                    </a:schemeClr>
                  </a:solidFill>
                  <a:ea typeface="汉仪夏日体W" panose="00020600040101010101" pitchFamily="18" charset="-122"/>
                </a:rPr>
                <a:t>LOREM</a:t>
              </a:r>
              <a:endParaRPr lang="zh-CN" altLang="en-US" b="1" dirty="0">
                <a:solidFill>
                  <a:schemeClr val="accent2">
                    <a:lumMod val="75000"/>
                  </a:schemeClr>
                </a:solidFill>
                <a:ea typeface="汉仪夏日体W" panose="00020600040101010101" pitchFamily="18" charset="-122"/>
              </a:endParaRPr>
            </a:p>
          </p:txBody>
        </p:sp>
      </p:grpSp>
      <p:sp>
        <p:nvSpPr>
          <p:cNvPr id="1285" name="MH_Text_2"/>
          <p:cNvSpPr/>
          <p:nvPr>
            <p:custDataLst>
              <p:tags r:id="rId3"/>
            </p:custDataLst>
          </p:nvPr>
        </p:nvSpPr>
        <p:spPr>
          <a:xfrm flipH="1">
            <a:off x="5998500" y="1886197"/>
            <a:ext cx="2088232" cy="1812829"/>
          </a:xfrm>
          <a:prstGeom prst="wedgeEllipseCallout">
            <a:avLst>
              <a:gd name="adj1" fmla="val -47843"/>
              <a:gd name="adj2" fmla="val 67627"/>
            </a:avLst>
          </a:pr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ormAutofit/>
            <a:scene3d>
              <a:camera prst="orthographicFront"/>
              <a:lightRig rig="threePt" dir="t"/>
            </a:scene3d>
            <a:sp3d contourW="12700">
              <a:contourClr>
                <a:srgbClr val="FFFFFF"/>
              </a:contourClr>
            </a:sp3d>
          </a:bodyPr>
          <a:lstStyle/>
          <a:p>
            <a:pPr algn="ctr">
              <a:lnSpc>
                <a:spcPct val="130000"/>
              </a:lnSpc>
              <a:defRPr/>
            </a:pPr>
            <a:r>
              <a:rPr lang="zh-CN" altLang="en-US" dirty="0">
                <a:solidFill>
                  <a:srgbClr val="FFFFFF"/>
                </a:solidFill>
                <a:ea typeface="汉仪夏日体W" panose="00020600040101010101" pitchFamily="18" charset="-122"/>
              </a:rPr>
              <a:t>标题文字添加</a:t>
            </a:r>
            <a:endParaRPr lang="da-DK" altLang="zh-CN" dirty="0">
              <a:solidFill>
                <a:srgbClr val="FFFFFF"/>
              </a:solidFill>
              <a:ea typeface="汉仪夏日体W" panose="00020600040101010101" pitchFamily="18" charset="-122"/>
            </a:endParaRPr>
          </a:p>
          <a:p>
            <a:pPr algn="ctr">
              <a:lnSpc>
                <a:spcPct val="130000"/>
              </a:lnSpc>
              <a:defRPr/>
            </a:pPr>
            <a:r>
              <a:rPr lang="zh-CN" altLang="en-US" dirty="0">
                <a:solidFill>
                  <a:srgbClr val="FFFFFF"/>
                </a:solidFill>
                <a:ea typeface="汉仪夏日体W" panose="00020600040101010101" pitchFamily="18" charset="-122"/>
              </a:rPr>
              <a:t>标题文字添加</a:t>
            </a:r>
          </a:p>
        </p:txBody>
      </p:sp>
      <p:sp>
        <p:nvSpPr>
          <p:cNvPr id="12" name="文本框 11"/>
          <p:cNvSpPr txBox="1"/>
          <p:nvPr/>
        </p:nvSpPr>
        <p:spPr>
          <a:xfrm>
            <a:off x="711199" y="245450"/>
            <a:ext cx="3877985" cy="646331"/>
          </a:xfrm>
          <a:prstGeom prst="rect">
            <a:avLst/>
          </a:prstGeom>
          <a:noFill/>
        </p:spPr>
        <p:txBody>
          <a:bodyPr wrap="none" rtlCol="0">
            <a:spAutoFit/>
            <a:scene3d>
              <a:camera prst="orthographicFront"/>
              <a:lightRig rig="threePt" dir="t"/>
            </a:scene3d>
            <a:sp3d contourW="12700"/>
          </a:bodyPr>
          <a:lstStyle/>
          <a:p>
            <a:r>
              <a:rPr lang="zh-CN" altLang="en-US" sz="3600" b="1" dirty="0">
                <a:solidFill>
                  <a:schemeClr val="bg1"/>
                </a:solidFill>
                <a:latin typeface="汉仪夏日体W" panose="00020600040101010101" pitchFamily="18" charset="-122"/>
                <a:ea typeface="汉仪夏日体W" panose="00020600040101010101" pitchFamily="18" charset="-122"/>
              </a:rPr>
              <a:t>标题文字添加此处</a:t>
            </a:r>
          </a:p>
        </p:txBody>
      </p:sp>
    </p:spTree>
    <p:custDataLst>
      <p:tags r:id="rId1"/>
    </p:custDataLst>
    <p:extLst>
      <p:ext uri="{BB962C8B-B14F-4D97-AF65-F5344CB8AC3E}">
        <p14:creationId xmlns:p14="http://schemas.microsoft.com/office/powerpoint/2010/main" val="273575317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278"/>
                                        </p:tgtEl>
                                        <p:attrNameLst>
                                          <p:attrName>style.visibility</p:attrName>
                                        </p:attrNameLst>
                                      </p:cBhvr>
                                      <p:to>
                                        <p:strVal val="visible"/>
                                      </p:to>
                                    </p:set>
                                    <p:anim calcmode="lin" valueType="num">
                                      <p:cBhvr>
                                        <p:cTn id="13" dur="500" fill="hold"/>
                                        <p:tgtEl>
                                          <p:spTgt spid="1278"/>
                                        </p:tgtEl>
                                        <p:attrNameLst>
                                          <p:attrName>ppt_w</p:attrName>
                                        </p:attrNameLst>
                                      </p:cBhvr>
                                      <p:tavLst>
                                        <p:tav tm="0">
                                          <p:val>
                                            <p:fltVal val="0"/>
                                          </p:val>
                                        </p:tav>
                                        <p:tav tm="100000">
                                          <p:val>
                                            <p:strVal val="#ppt_w"/>
                                          </p:val>
                                        </p:tav>
                                      </p:tavLst>
                                    </p:anim>
                                    <p:anim calcmode="lin" valueType="num">
                                      <p:cBhvr>
                                        <p:cTn id="14" dur="500" fill="hold"/>
                                        <p:tgtEl>
                                          <p:spTgt spid="1278"/>
                                        </p:tgtEl>
                                        <p:attrNameLst>
                                          <p:attrName>ppt_h</p:attrName>
                                        </p:attrNameLst>
                                      </p:cBhvr>
                                      <p:tavLst>
                                        <p:tav tm="0">
                                          <p:val>
                                            <p:fltVal val="0"/>
                                          </p:val>
                                        </p:tav>
                                        <p:tav tm="100000">
                                          <p:val>
                                            <p:strVal val="#ppt_h"/>
                                          </p:val>
                                        </p:tav>
                                      </p:tavLst>
                                    </p:anim>
                                    <p:animEffect transition="in" filter="fade">
                                      <p:cBhvr>
                                        <p:cTn id="15" dur="500"/>
                                        <p:tgtEl>
                                          <p:spTgt spid="1278"/>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53" presetClass="entr" presetSubtype="16" fill="hold" grpId="0" nodeType="afterEffect">
                                  <p:stCondLst>
                                    <p:cond delay="0"/>
                                  </p:stCondLst>
                                  <p:childTnLst>
                                    <p:set>
                                      <p:cBhvr>
                                        <p:cTn id="24" dur="1" fill="hold">
                                          <p:stCondLst>
                                            <p:cond delay="0"/>
                                          </p:stCondLst>
                                        </p:cTn>
                                        <p:tgtEl>
                                          <p:spTgt spid="1285"/>
                                        </p:tgtEl>
                                        <p:attrNameLst>
                                          <p:attrName>style.visibility</p:attrName>
                                        </p:attrNameLst>
                                      </p:cBhvr>
                                      <p:to>
                                        <p:strVal val="visible"/>
                                      </p:to>
                                    </p:set>
                                    <p:anim calcmode="lin" valueType="num">
                                      <p:cBhvr>
                                        <p:cTn id="25" dur="500" fill="hold"/>
                                        <p:tgtEl>
                                          <p:spTgt spid="1285"/>
                                        </p:tgtEl>
                                        <p:attrNameLst>
                                          <p:attrName>ppt_w</p:attrName>
                                        </p:attrNameLst>
                                      </p:cBhvr>
                                      <p:tavLst>
                                        <p:tav tm="0">
                                          <p:val>
                                            <p:fltVal val="0"/>
                                          </p:val>
                                        </p:tav>
                                        <p:tav tm="100000">
                                          <p:val>
                                            <p:strVal val="#ppt_w"/>
                                          </p:val>
                                        </p:tav>
                                      </p:tavLst>
                                    </p:anim>
                                    <p:anim calcmode="lin" valueType="num">
                                      <p:cBhvr>
                                        <p:cTn id="26" dur="500" fill="hold"/>
                                        <p:tgtEl>
                                          <p:spTgt spid="1285"/>
                                        </p:tgtEl>
                                        <p:attrNameLst>
                                          <p:attrName>ppt_h</p:attrName>
                                        </p:attrNameLst>
                                      </p:cBhvr>
                                      <p:tavLst>
                                        <p:tav tm="0">
                                          <p:val>
                                            <p:fltVal val="0"/>
                                          </p:val>
                                        </p:tav>
                                        <p:tav tm="100000">
                                          <p:val>
                                            <p:strVal val="#ppt_h"/>
                                          </p:val>
                                        </p:tav>
                                      </p:tavLst>
                                    </p:anim>
                                    <p:animEffect transition="in" filter="fade">
                                      <p:cBhvr>
                                        <p:cTn id="27" dur="500"/>
                                        <p:tgtEl>
                                          <p:spTgt spid="12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8" grpId="0" animBg="1"/>
      <p:bldP spid="128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3741BC60-A3D6-42EC-BF64-F8A9937F4447}"/>
              </a:ext>
            </a:extLst>
          </p:cNvPr>
          <p:cNvGrpSpPr/>
          <p:nvPr/>
        </p:nvGrpSpPr>
        <p:grpSpPr>
          <a:xfrm>
            <a:off x="1306749" y="1946916"/>
            <a:ext cx="2781832" cy="3463283"/>
            <a:chOff x="1306749" y="1565916"/>
            <a:chExt cx="2781832" cy="3463283"/>
          </a:xfrm>
        </p:grpSpPr>
        <p:sp>
          <p:nvSpPr>
            <p:cNvPr id="23" name="MH_Other_1">
              <a:extLst>
                <a:ext uri="{FF2B5EF4-FFF2-40B4-BE49-F238E27FC236}">
                  <a16:creationId xmlns:a16="http://schemas.microsoft.com/office/drawing/2014/main" id="{97B4F45B-CF1D-4948-89C1-E4B2368F7D85}"/>
                </a:ext>
              </a:extLst>
            </p:cNvPr>
            <p:cNvSpPr>
              <a:spLocks noChangeArrowheads="1"/>
            </p:cNvSpPr>
            <p:nvPr>
              <p:custDataLst>
                <p:tags r:id="rId14"/>
              </p:custDataLst>
            </p:nvPr>
          </p:nvSpPr>
          <p:spPr bwMode="auto">
            <a:xfrm rot="10800000" flipV="1">
              <a:off x="1311075" y="4680140"/>
              <a:ext cx="895551" cy="349059"/>
            </a:xfrm>
            <a:prstGeom prst="ellipse">
              <a:avLst/>
            </a:prstGeom>
            <a:gradFill rotWithShape="1">
              <a:gsLst>
                <a:gs pos="0">
                  <a:schemeClr val="tx1">
                    <a:lumMod val="50000"/>
                    <a:lumOff val="50000"/>
                  </a:schemeClr>
                </a:gs>
                <a:gs pos="100000">
                  <a:srgbClr val="EEECE1">
                    <a:alpha val="0"/>
                  </a:srgbClr>
                </a:gs>
              </a:gsLst>
              <a:path path="shape">
                <a:fillToRect l="50000" t="50000" r="50000" b="50000"/>
              </a:path>
            </a:gradFill>
            <a:ln w="9525">
              <a:noFill/>
              <a:round/>
              <a:headEnd/>
              <a:tailEnd/>
            </a:ln>
            <a:effectLst/>
          </p:spPr>
          <p:txBody>
            <a:bodyPr wrap="none" anchor="ctr"/>
            <a:lstStyle/>
            <a:p>
              <a:pPr>
                <a:defRPr/>
              </a:pPr>
              <a:endParaRPr lang="zh-CN" altLang="en-US" kern="0">
                <a:solidFill>
                  <a:sysClr val="windowText" lastClr="000000"/>
                </a:solidFill>
              </a:endParaRPr>
            </a:p>
          </p:txBody>
        </p:sp>
        <p:sp>
          <p:nvSpPr>
            <p:cNvPr id="11" name="MH_Other_2">
              <a:extLst>
                <a:ext uri="{FF2B5EF4-FFF2-40B4-BE49-F238E27FC236}">
                  <a16:creationId xmlns:a16="http://schemas.microsoft.com/office/drawing/2014/main" id="{E053C98A-BC2D-4A2C-8C31-5C096F3B40C5}"/>
                </a:ext>
              </a:extLst>
            </p:cNvPr>
            <p:cNvSpPr/>
            <p:nvPr>
              <p:custDataLst>
                <p:tags r:id="rId15"/>
              </p:custDataLst>
            </p:nvPr>
          </p:nvSpPr>
          <p:spPr>
            <a:xfrm rot="19424524" flipH="1" flipV="1">
              <a:off x="1391113" y="2228932"/>
              <a:ext cx="229296" cy="304207"/>
            </a:xfrm>
            <a:custGeom>
              <a:avLst/>
              <a:gdLst>
                <a:gd name="connsiteX0" fmla="*/ 0 w 740229"/>
                <a:gd name="connsiteY0" fmla="*/ 304800 h 304800"/>
                <a:gd name="connsiteX1" fmla="*/ 0 w 740229"/>
                <a:gd name="connsiteY1" fmla="*/ 0 h 304800"/>
                <a:gd name="connsiteX2" fmla="*/ 740229 w 740229"/>
                <a:gd name="connsiteY2" fmla="*/ 304800 h 304800"/>
                <a:gd name="connsiteX3" fmla="*/ 0 w 740229"/>
                <a:gd name="connsiteY3" fmla="*/ 304800 h 304800"/>
                <a:gd name="connsiteX0" fmla="*/ 20249 w 760478"/>
                <a:gd name="connsiteY0" fmla="*/ 244575 h 244575"/>
                <a:gd name="connsiteX1" fmla="*/ 0 w 760478"/>
                <a:gd name="connsiteY1" fmla="*/ 0 h 244575"/>
                <a:gd name="connsiteX2" fmla="*/ 760478 w 760478"/>
                <a:gd name="connsiteY2" fmla="*/ 244575 h 244575"/>
                <a:gd name="connsiteX3" fmla="*/ 20249 w 760478"/>
                <a:gd name="connsiteY3" fmla="*/ 244575 h 244575"/>
                <a:gd name="connsiteX0" fmla="*/ 196500 w 760478"/>
                <a:gd name="connsiteY0" fmla="*/ 185207 h 244575"/>
                <a:gd name="connsiteX1" fmla="*/ 0 w 760478"/>
                <a:gd name="connsiteY1" fmla="*/ 0 h 244575"/>
                <a:gd name="connsiteX2" fmla="*/ 760478 w 760478"/>
                <a:gd name="connsiteY2" fmla="*/ 244575 h 244575"/>
                <a:gd name="connsiteX3" fmla="*/ 196500 w 760478"/>
                <a:gd name="connsiteY3" fmla="*/ 185207 h 244575"/>
                <a:gd name="connsiteX0" fmla="*/ 196500 w 292031"/>
                <a:gd name="connsiteY0" fmla="*/ 206225 h 206225"/>
                <a:gd name="connsiteX1" fmla="*/ 0 w 292031"/>
                <a:gd name="connsiteY1" fmla="*/ 21018 h 206225"/>
                <a:gd name="connsiteX2" fmla="*/ 292031 w 292031"/>
                <a:gd name="connsiteY2" fmla="*/ 0 h 206225"/>
                <a:gd name="connsiteX3" fmla="*/ 196500 w 292031"/>
                <a:gd name="connsiteY3" fmla="*/ 206225 h 206225"/>
                <a:gd name="connsiteX0" fmla="*/ 169030 w 292031"/>
                <a:gd name="connsiteY0" fmla="*/ 178158 h 178158"/>
                <a:gd name="connsiteX1" fmla="*/ 0 w 292031"/>
                <a:gd name="connsiteY1" fmla="*/ 21018 h 178158"/>
                <a:gd name="connsiteX2" fmla="*/ 292031 w 292031"/>
                <a:gd name="connsiteY2" fmla="*/ 0 h 178158"/>
                <a:gd name="connsiteX3" fmla="*/ 169030 w 292031"/>
                <a:gd name="connsiteY3" fmla="*/ 178158 h 178158"/>
                <a:gd name="connsiteX0" fmla="*/ 169030 w 235196"/>
                <a:gd name="connsiteY0" fmla="*/ 237561 h 237561"/>
                <a:gd name="connsiteX1" fmla="*/ 0 w 235196"/>
                <a:gd name="connsiteY1" fmla="*/ 80421 h 237561"/>
                <a:gd name="connsiteX2" fmla="*/ 235196 w 235196"/>
                <a:gd name="connsiteY2" fmla="*/ 0 h 237561"/>
                <a:gd name="connsiteX3" fmla="*/ 169030 w 235196"/>
                <a:gd name="connsiteY3" fmla="*/ 237561 h 237561"/>
                <a:gd name="connsiteX0" fmla="*/ 169030 w 169030"/>
                <a:gd name="connsiteY0" fmla="*/ 248064 h 248064"/>
                <a:gd name="connsiteX1" fmla="*/ 0 w 169030"/>
                <a:gd name="connsiteY1" fmla="*/ 90924 h 248064"/>
                <a:gd name="connsiteX2" fmla="*/ 148400 w 169030"/>
                <a:gd name="connsiteY2" fmla="*/ 0 h 248064"/>
                <a:gd name="connsiteX3" fmla="*/ 169030 w 169030"/>
                <a:gd name="connsiteY3" fmla="*/ 248064 h 248064"/>
              </a:gdLst>
              <a:ahLst/>
              <a:cxnLst>
                <a:cxn ang="0">
                  <a:pos x="connsiteX0" y="connsiteY0"/>
                </a:cxn>
                <a:cxn ang="0">
                  <a:pos x="connsiteX1" y="connsiteY1"/>
                </a:cxn>
                <a:cxn ang="0">
                  <a:pos x="connsiteX2" y="connsiteY2"/>
                </a:cxn>
                <a:cxn ang="0">
                  <a:pos x="connsiteX3" y="connsiteY3"/>
                </a:cxn>
              </a:cxnLst>
              <a:rect l="l" t="t" r="r" b="b"/>
              <a:pathLst>
                <a:path w="169030" h="248064">
                  <a:moveTo>
                    <a:pt x="169030" y="248064"/>
                  </a:moveTo>
                  <a:lnTo>
                    <a:pt x="0" y="90924"/>
                  </a:lnTo>
                  <a:lnTo>
                    <a:pt x="148400" y="0"/>
                  </a:lnTo>
                  <a:lnTo>
                    <a:pt x="169030" y="248064"/>
                  </a:lnTo>
                  <a:close/>
                </a:path>
              </a:pathLst>
            </a:custGeom>
            <a:solidFill>
              <a:schemeClr val="accent1">
                <a:lumMod val="5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MH_Other_3">
              <a:extLst>
                <a:ext uri="{FF2B5EF4-FFF2-40B4-BE49-F238E27FC236}">
                  <a16:creationId xmlns:a16="http://schemas.microsoft.com/office/drawing/2014/main" id="{AA9E41C5-57DF-4770-AA1D-E1090F6F8F72}"/>
                </a:ext>
              </a:extLst>
            </p:cNvPr>
            <p:cNvSpPr/>
            <p:nvPr>
              <p:custDataLst>
                <p:tags r:id="rId16"/>
              </p:custDataLst>
            </p:nvPr>
          </p:nvSpPr>
          <p:spPr>
            <a:xfrm rot="2175476" flipV="1">
              <a:off x="3783576" y="2228932"/>
              <a:ext cx="229296" cy="304207"/>
            </a:xfrm>
            <a:custGeom>
              <a:avLst/>
              <a:gdLst>
                <a:gd name="connsiteX0" fmla="*/ 0 w 740229"/>
                <a:gd name="connsiteY0" fmla="*/ 304800 h 304800"/>
                <a:gd name="connsiteX1" fmla="*/ 0 w 740229"/>
                <a:gd name="connsiteY1" fmla="*/ 0 h 304800"/>
                <a:gd name="connsiteX2" fmla="*/ 740229 w 740229"/>
                <a:gd name="connsiteY2" fmla="*/ 304800 h 304800"/>
                <a:gd name="connsiteX3" fmla="*/ 0 w 740229"/>
                <a:gd name="connsiteY3" fmla="*/ 304800 h 304800"/>
                <a:gd name="connsiteX0" fmla="*/ 20249 w 760478"/>
                <a:gd name="connsiteY0" fmla="*/ 244575 h 244575"/>
                <a:gd name="connsiteX1" fmla="*/ 0 w 760478"/>
                <a:gd name="connsiteY1" fmla="*/ 0 h 244575"/>
                <a:gd name="connsiteX2" fmla="*/ 760478 w 760478"/>
                <a:gd name="connsiteY2" fmla="*/ 244575 h 244575"/>
                <a:gd name="connsiteX3" fmla="*/ 20249 w 760478"/>
                <a:gd name="connsiteY3" fmla="*/ 244575 h 244575"/>
                <a:gd name="connsiteX0" fmla="*/ 196500 w 760478"/>
                <a:gd name="connsiteY0" fmla="*/ 185207 h 244575"/>
                <a:gd name="connsiteX1" fmla="*/ 0 w 760478"/>
                <a:gd name="connsiteY1" fmla="*/ 0 h 244575"/>
                <a:gd name="connsiteX2" fmla="*/ 760478 w 760478"/>
                <a:gd name="connsiteY2" fmla="*/ 244575 h 244575"/>
                <a:gd name="connsiteX3" fmla="*/ 196500 w 760478"/>
                <a:gd name="connsiteY3" fmla="*/ 185207 h 244575"/>
                <a:gd name="connsiteX0" fmla="*/ 196500 w 292031"/>
                <a:gd name="connsiteY0" fmla="*/ 206225 h 206225"/>
                <a:gd name="connsiteX1" fmla="*/ 0 w 292031"/>
                <a:gd name="connsiteY1" fmla="*/ 21018 h 206225"/>
                <a:gd name="connsiteX2" fmla="*/ 292031 w 292031"/>
                <a:gd name="connsiteY2" fmla="*/ 0 h 206225"/>
                <a:gd name="connsiteX3" fmla="*/ 196500 w 292031"/>
                <a:gd name="connsiteY3" fmla="*/ 206225 h 206225"/>
                <a:gd name="connsiteX0" fmla="*/ 169030 w 292031"/>
                <a:gd name="connsiteY0" fmla="*/ 178158 h 178158"/>
                <a:gd name="connsiteX1" fmla="*/ 0 w 292031"/>
                <a:gd name="connsiteY1" fmla="*/ 21018 h 178158"/>
                <a:gd name="connsiteX2" fmla="*/ 292031 w 292031"/>
                <a:gd name="connsiteY2" fmla="*/ 0 h 178158"/>
                <a:gd name="connsiteX3" fmla="*/ 169030 w 292031"/>
                <a:gd name="connsiteY3" fmla="*/ 178158 h 178158"/>
                <a:gd name="connsiteX0" fmla="*/ 169030 w 235196"/>
                <a:gd name="connsiteY0" fmla="*/ 237561 h 237561"/>
                <a:gd name="connsiteX1" fmla="*/ 0 w 235196"/>
                <a:gd name="connsiteY1" fmla="*/ 80421 h 237561"/>
                <a:gd name="connsiteX2" fmla="*/ 235196 w 235196"/>
                <a:gd name="connsiteY2" fmla="*/ 0 h 237561"/>
                <a:gd name="connsiteX3" fmla="*/ 169030 w 235196"/>
                <a:gd name="connsiteY3" fmla="*/ 237561 h 237561"/>
                <a:gd name="connsiteX0" fmla="*/ 169030 w 169030"/>
                <a:gd name="connsiteY0" fmla="*/ 248064 h 248064"/>
                <a:gd name="connsiteX1" fmla="*/ 0 w 169030"/>
                <a:gd name="connsiteY1" fmla="*/ 90924 h 248064"/>
                <a:gd name="connsiteX2" fmla="*/ 148400 w 169030"/>
                <a:gd name="connsiteY2" fmla="*/ 0 h 248064"/>
                <a:gd name="connsiteX3" fmla="*/ 169030 w 169030"/>
                <a:gd name="connsiteY3" fmla="*/ 248064 h 248064"/>
              </a:gdLst>
              <a:ahLst/>
              <a:cxnLst>
                <a:cxn ang="0">
                  <a:pos x="connsiteX0" y="connsiteY0"/>
                </a:cxn>
                <a:cxn ang="0">
                  <a:pos x="connsiteX1" y="connsiteY1"/>
                </a:cxn>
                <a:cxn ang="0">
                  <a:pos x="connsiteX2" y="connsiteY2"/>
                </a:cxn>
                <a:cxn ang="0">
                  <a:pos x="connsiteX3" y="connsiteY3"/>
                </a:cxn>
              </a:cxnLst>
              <a:rect l="l" t="t" r="r" b="b"/>
              <a:pathLst>
                <a:path w="169030" h="248064">
                  <a:moveTo>
                    <a:pt x="169030" y="248064"/>
                  </a:moveTo>
                  <a:lnTo>
                    <a:pt x="0" y="90924"/>
                  </a:lnTo>
                  <a:lnTo>
                    <a:pt x="148400" y="0"/>
                  </a:lnTo>
                  <a:lnTo>
                    <a:pt x="169030" y="248064"/>
                  </a:lnTo>
                  <a:close/>
                </a:path>
              </a:pathLst>
            </a:custGeom>
            <a:solidFill>
              <a:schemeClr val="accent1">
                <a:lumMod val="5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MH_Other_4">
              <a:extLst>
                <a:ext uri="{FF2B5EF4-FFF2-40B4-BE49-F238E27FC236}">
                  <a16:creationId xmlns:a16="http://schemas.microsoft.com/office/drawing/2014/main" id="{753DF34A-2AAF-4364-A1F2-74F71420E1F5}"/>
                </a:ext>
              </a:extLst>
            </p:cNvPr>
            <p:cNvSpPr/>
            <p:nvPr>
              <p:custDataLst>
                <p:tags r:id="rId17"/>
              </p:custDataLst>
            </p:nvPr>
          </p:nvSpPr>
          <p:spPr>
            <a:xfrm rot="1894741" flipV="1">
              <a:off x="1430049" y="4455884"/>
              <a:ext cx="398023" cy="218405"/>
            </a:xfrm>
            <a:custGeom>
              <a:avLst/>
              <a:gdLst>
                <a:gd name="connsiteX0" fmla="*/ 0 w 740229"/>
                <a:gd name="connsiteY0" fmla="*/ 304800 h 304800"/>
                <a:gd name="connsiteX1" fmla="*/ 0 w 740229"/>
                <a:gd name="connsiteY1" fmla="*/ 0 h 304800"/>
                <a:gd name="connsiteX2" fmla="*/ 740229 w 740229"/>
                <a:gd name="connsiteY2" fmla="*/ 304800 h 304800"/>
                <a:gd name="connsiteX3" fmla="*/ 0 w 740229"/>
                <a:gd name="connsiteY3" fmla="*/ 304800 h 304800"/>
                <a:gd name="connsiteX0" fmla="*/ 20249 w 760478"/>
                <a:gd name="connsiteY0" fmla="*/ 244575 h 244575"/>
                <a:gd name="connsiteX1" fmla="*/ 0 w 760478"/>
                <a:gd name="connsiteY1" fmla="*/ 0 h 244575"/>
                <a:gd name="connsiteX2" fmla="*/ 760478 w 760478"/>
                <a:gd name="connsiteY2" fmla="*/ 244575 h 244575"/>
                <a:gd name="connsiteX3" fmla="*/ 20249 w 760478"/>
                <a:gd name="connsiteY3" fmla="*/ 244575 h 244575"/>
                <a:gd name="connsiteX0" fmla="*/ 196500 w 760478"/>
                <a:gd name="connsiteY0" fmla="*/ 185207 h 244575"/>
                <a:gd name="connsiteX1" fmla="*/ 0 w 760478"/>
                <a:gd name="connsiteY1" fmla="*/ 0 h 244575"/>
                <a:gd name="connsiteX2" fmla="*/ 760478 w 760478"/>
                <a:gd name="connsiteY2" fmla="*/ 244575 h 244575"/>
                <a:gd name="connsiteX3" fmla="*/ 196500 w 760478"/>
                <a:gd name="connsiteY3" fmla="*/ 185207 h 244575"/>
                <a:gd name="connsiteX0" fmla="*/ 196500 w 292031"/>
                <a:gd name="connsiteY0" fmla="*/ 206225 h 206225"/>
                <a:gd name="connsiteX1" fmla="*/ 0 w 292031"/>
                <a:gd name="connsiteY1" fmla="*/ 21018 h 206225"/>
                <a:gd name="connsiteX2" fmla="*/ 292031 w 292031"/>
                <a:gd name="connsiteY2" fmla="*/ 0 h 206225"/>
                <a:gd name="connsiteX3" fmla="*/ 196500 w 292031"/>
                <a:gd name="connsiteY3" fmla="*/ 206225 h 206225"/>
                <a:gd name="connsiteX0" fmla="*/ 169030 w 292031"/>
                <a:gd name="connsiteY0" fmla="*/ 178158 h 178158"/>
                <a:gd name="connsiteX1" fmla="*/ 0 w 292031"/>
                <a:gd name="connsiteY1" fmla="*/ 21018 h 178158"/>
                <a:gd name="connsiteX2" fmla="*/ 292031 w 292031"/>
                <a:gd name="connsiteY2" fmla="*/ 0 h 178158"/>
                <a:gd name="connsiteX3" fmla="*/ 169030 w 292031"/>
                <a:gd name="connsiteY3" fmla="*/ 178158 h 178158"/>
              </a:gdLst>
              <a:ahLst/>
              <a:cxnLst>
                <a:cxn ang="0">
                  <a:pos x="connsiteX0" y="connsiteY0"/>
                </a:cxn>
                <a:cxn ang="0">
                  <a:pos x="connsiteX1" y="connsiteY1"/>
                </a:cxn>
                <a:cxn ang="0">
                  <a:pos x="connsiteX2" y="connsiteY2"/>
                </a:cxn>
                <a:cxn ang="0">
                  <a:pos x="connsiteX3" y="connsiteY3"/>
                </a:cxn>
              </a:cxnLst>
              <a:rect l="l" t="t" r="r" b="b"/>
              <a:pathLst>
                <a:path w="292031" h="178158">
                  <a:moveTo>
                    <a:pt x="169030" y="178158"/>
                  </a:moveTo>
                  <a:lnTo>
                    <a:pt x="0" y="21018"/>
                  </a:lnTo>
                  <a:lnTo>
                    <a:pt x="292031" y="0"/>
                  </a:lnTo>
                  <a:lnTo>
                    <a:pt x="169030" y="178158"/>
                  </a:lnTo>
                  <a:close/>
                </a:path>
              </a:pathLst>
            </a:custGeom>
            <a:solidFill>
              <a:schemeClr val="accent1">
                <a:lumMod val="75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MH_Text_1">
              <a:extLst>
                <a:ext uri="{FF2B5EF4-FFF2-40B4-BE49-F238E27FC236}">
                  <a16:creationId xmlns:a16="http://schemas.microsoft.com/office/drawing/2014/main" id="{BDDEEAF9-7CDF-447E-90CF-4D8BD268F252}"/>
                </a:ext>
              </a:extLst>
            </p:cNvPr>
            <p:cNvSpPr/>
            <p:nvPr>
              <p:custDataLst>
                <p:tags r:id="rId18"/>
              </p:custDataLst>
            </p:nvPr>
          </p:nvSpPr>
          <p:spPr>
            <a:xfrm>
              <a:off x="1412743" y="1565916"/>
              <a:ext cx="2569842" cy="2977720"/>
            </a:xfrm>
            <a:prstGeom prst="rect">
              <a:avLst/>
            </a:prstGeom>
            <a:solidFill>
              <a:schemeClr val="bg1">
                <a:lumMod val="95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90000" tIns="828000" rIns="90000" bIns="0">
              <a:normAutofit/>
            </a:bodyPr>
            <a:lstStyle/>
            <a:p>
              <a:pPr algn="ctr">
                <a:lnSpc>
                  <a:spcPct val="130000"/>
                </a:lnSpc>
                <a:defRPr/>
              </a:pPr>
              <a:endParaRPr lang="zh-CN" altLang="en-US" sz="1400" dirty="0">
                <a:solidFill>
                  <a:srgbClr val="4B4B4B"/>
                </a:solidFill>
              </a:endParaRPr>
            </a:p>
          </p:txBody>
        </p:sp>
        <p:sp>
          <p:nvSpPr>
            <p:cNvPr id="5" name="MH_SubTitle_1">
              <a:extLst>
                <a:ext uri="{FF2B5EF4-FFF2-40B4-BE49-F238E27FC236}">
                  <a16:creationId xmlns:a16="http://schemas.microsoft.com/office/drawing/2014/main" id="{533EC1C3-E2F0-4268-B54C-C2CBAC070C9D}"/>
                </a:ext>
              </a:extLst>
            </p:cNvPr>
            <p:cNvSpPr/>
            <p:nvPr>
              <p:custDataLst>
                <p:tags r:id="rId19"/>
              </p:custDataLst>
            </p:nvPr>
          </p:nvSpPr>
          <p:spPr>
            <a:xfrm>
              <a:off x="1306749" y="1864272"/>
              <a:ext cx="2781832" cy="468011"/>
            </a:xfrm>
            <a:prstGeom prst="rect">
              <a:avLst/>
            </a:prstGeom>
            <a:solidFill>
              <a:schemeClr val="accent1"/>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en-US" altLang="zh-CN" dirty="0">
                <a:solidFill>
                  <a:srgbClr val="FFFFFF"/>
                </a:solidFill>
              </a:endParaRPr>
            </a:p>
          </p:txBody>
        </p:sp>
        <p:sp>
          <p:nvSpPr>
            <p:cNvPr id="27" name="矩形 26">
              <a:extLst>
                <a:ext uri="{FF2B5EF4-FFF2-40B4-BE49-F238E27FC236}">
                  <a16:creationId xmlns:a16="http://schemas.microsoft.com/office/drawing/2014/main" id="{F2D4477F-02B5-4276-AE81-06EBE07BA94E}"/>
                </a:ext>
              </a:extLst>
            </p:cNvPr>
            <p:cNvSpPr/>
            <p:nvPr/>
          </p:nvSpPr>
          <p:spPr>
            <a:xfrm>
              <a:off x="1660004" y="2669283"/>
              <a:ext cx="2044280" cy="138499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汉仪夏日体W" panose="00020600040101010101" pitchFamily="18" charset="-122"/>
                  <a:ea typeface="汉仪夏日体W" panose="00020600040101010101" pitchFamily="18" charset="-122"/>
                </a:rPr>
                <a:t>用户可以在投影仪或者计算机上进行演示也可以将演示文稿打印出来制作成胶片以便应用到更广泛的领域中</a:t>
              </a:r>
            </a:p>
          </p:txBody>
        </p:sp>
        <p:sp>
          <p:nvSpPr>
            <p:cNvPr id="28" name="矩形 27">
              <a:extLst>
                <a:ext uri="{FF2B5EF4-FFF2-40B4-BE49-F238E27FC236}">
                  <a16:creationId xmlns:a16="http://schemas.microsoft.com/office/drawing/2014/main" id="{B8DF43A8-D1D5-4DA5-B3C9-9EC3F029D934}"/>
                </a:ext>
              </a:extLst>
            </p:cNvPr>
            <p:cNvSpPr/>
            <p:nvPr/>
          </p:nvSpPr>
          <p:spPr>
            <a:xfrm>
              <a:off x="1561157" y="1915095"/>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latin typeface="汉仪夏日体W" panose="00020600040101010101" pitchFamily="18" charset="-122"/>
                  <a:ea typeface="汉仪夏日体W" panose="00020600040101010101" pitchFamily="18" charset="-122"/>
                </a:rPr>
                <a:t>标题文字添加</a:t>
              </a:r>
            </a:p>
          </p:txBody>
        </p:sp>
      </p:grpSp>
      <p:grpSp>
        <p:nvGrpSpPr>
          <p:cNvPr id="7" name="组合 6">
            <a:extLst>
              <a:ext uri="{FF2B5EF4-FFF2-40B4-BE49-F238E27FC236}">
                <a16:creationId xmlns:a16="http://schemas.microsoft.com/office/drawing/2014/main" id="{FB49C264-57E9-4FB6-A44D-84015A2B1ED4}"/>
              </a:ext>
            </a:extLst>
          </p:cNvPr>
          <p:cNvGrpSpPr/>
          <p:nvPr/>
        </p:nvGrpSpPr>
        <p:grpSpPr>
          <a:xfrm>
            <a:off x="4692106" y="1946916"/>
            <a:ext cx="2794811" cy="3463283"/>
            <a:chOff x="4692106" y="1565916"/>
            <a:chExt cx="2794811" cy="3463283"/>
          </a:xfrm>
        </p:grpSpPr>
        <p:sp>
          <p:nvSpPr>
            <p:cNvPr id="12" name="MH_Other_5">
              <a:extLst>
                <a:ext uri="{FF2B5EF4-FFF2-40B4-BE49-F238E27FC236}">
                  <a16:creationId xmlns:a16="http://schemas.microsoft.com/office/drawing/2014/main" id="{F10EE2D5-B880-4DF3-BB6F-F1FDD3869031}"/>
                </a:ext>
              </a:extLst>
            </p:cNvPr>
            <p:cNvSpPr/>
            <p:nvPr>
              <p:custDataLst>
                <p:tags r:id="rId8"/>
              </p:custDataLst>
            </p:nvPr>
          </p:nvSpPr>
          <p:spPr>
            <a:xfrm rot="19424524" flipH="1" flipV="1">
              <a:off x="4787283" y="2228932"/>
              <a:ext cx="231458" cy="304207"/>
            </a:xfrm>
            <a:custGeom>
              <a:avLst/>
              <a:gdLst>
                <a:gd name="connsiteX0" fmla="*/ 0 w 740229"/>
                <a:gd name="connsiteY0" fmla="*/ 304800 h 304800"/>
                <a:gd name="connsiteX1" fmla="*/ 0 w 740229"/>
                <a:gd name="connsiteY1" fmla="*/ 0 h 304800"/>
                <a:gd name="connsiteX2" fmla="*/ 740229 w 740229"/>
                <a:gd name="connsiteY2" fmla="*/ 304800 h 304800"/>
                <a:gd name="connsiteX3" fmla="*/ 0 w 740229"/>
                <a:gd name="connsiteY3" fmla="*/ 304800 h 304800"/>
                <a:gd name="connsiteX0" fmla="*/ 20249 w 760478"/>
                <a:gd name="connsiteY0" fmla="*/ 244575 h 244575"/>
                <a:gd name="connsiteX1" fmla="*/ 0 w 760478"/>
                <a:gd name="connsiteY1" fmla="*/ 0 h 244575"/>
                <a:gd name="connsiteX2" fmla="*/ 760478 w 760478"/>
                <a:gd name="connsiteY2" fmla="*/ 244575 h 244575"/>
                <a:gd name="connsiteX3" fmla="*/ 20249 w 760478"/>
                <a:gd name="connsiteY3" fmla="*/ 244575 h 244575"/>
                <a:gd name="connsiteX0" fmla="*/ 196500 w 760478"/>
                <a:gd name="connsiteY0" fmla="*/ 185207 h 244575"/>
                <a:gd name="connsiteX1" fmla="*/ 0 w 760478"/>
                <a:gd name="connsiteY1" fmla="*/ 0 h 244575"/>
                <a:gd name="connsiteX2" fmla="*/ 760478 w 760478"/>
                <a:gd name="connsiteY2" fmla="*/ 244575 h 244575"/>
                <a:gd name="connsiteX3" fmla="*/ 196500 w 760478"/>
                <a:gd name="connsiteY3" fmla="*/ 185207 h 244575"/>
                <a:gd name="connsiteX0" fmla="*/ 196500 w 292031"/>
                <a:gd name="connsiteY0" fmla="*/ 206225 h 206225"/>
                <a:gd name="connsiteX1" fmla="*/ 0 w 292031"/>
                <a:gd name="connsiteY1" fmla="*/ 21018 h 206225"/>
                <a:gd name="connsiteX2" fmla="*/ 292031 w 292031"/>
                <a:gd name="connsiteY2" fmla="*/ 0 h 206225"/>
                <a:gd name="connsiteX3" fmla="*/ 196500 w 292031"/>
                <a:gd name="connsiteY3" fmla="*/ 206225 h 206225"/>
                <a:gd name="connsiteX0" fmla="*/ 169030 w 292031"/>
                <a:gd name="connsiteY0" fmla="*/ 178158 h 178158"/>
                <a:gd name="connsiteX1" fmla="*/ 0 w 292031"/>
                <a:gd name="connsiteY1" fmla="*/ 21018 h 178158"/>
                <a:gd name="connsiteX2" fmla="*/ 292031 w 292031"/>
                <a:gd name="connsiteY2" fmla="*/ 0 h 178158"/>
                <a:gd name="connsiteX3" fmla="*/ 169030 w 292031"/>
                <a:gd name="connsiteY3" fmla="*/ 178158 h 178158"/>
                <a:gd name="connsiteX0" fmla="*/ 169030 w 235196"/>
                <a:gd name="connsiteY0" fmla="*/ 237561 h 237561"/>
                <a:gd name="connsiteX1" fmla="*/ 0 w 235196"/>
                <a:gd name="connsiteY1" fmla="*/ 80421 h 237561"/>
                <a:gd name="connsiteX2" fmla="*/ 235196 w 235196"/>
                <a:gd name="connsiteY2" fmla="*/ 0 h 237561"/>
                <a:gd name="connsiteX3" fmla="*/ 169030 w 235196"/>
                <a:gd name="connsiteY3" fmla="*/ 237561 h 237561"/>
                <a:gd name="connsiteX0" fmla="*/ 169030 w 169030"/>
                <a:gd name="connsiteY0" fmla="*/ 248064 h 248064"/>
                <a:gd name="connsiteX1" fmla="*/ 0 w 169030"/>
                <a:gd name="connsiteY1" fmla="*/ 90924 h 248064"/>
                <a:gd name="connsiteX2" fmla="*/ 148400 w 169030"/>
                <a:gd name="connsiteY2" fmla="*/ 0 h 248064"/>
                <a:gd name="connsiteX3" fmla="*/ 169030 w 169030"/>
                <a:gd name="connsiteY3" fmla="*/ 248064 h 248064"/>
              </a:gdLst>
              <a:ahLst/>
              <a:cxnLst>
                <a:cxn ang="0">
                  <a:pos x="connsiteX0" y="connsiteY0"/>
                </a:cxn>
                <a:cxn ang="0">
                  <a:pos x="connsiteX1" y="connsiteY1"/>
                </a:cxn>
                <a:cxn ang="0">
                  <a:pos x="connsiteX2" y="connsiteY2"/>
                </a:cxn>
                <a:cxn ang="0">
                  <a:pos x="connsiteX3" y="connsiteY3"/>
                </a:cxn>
              </a:cxnLst>
              <a:rect l="l" t="t" r="r" b="b"/>
              <a:pathLst>
                <a:path w="169030" h="248064">
                  <a:moveTo>
                    <a:pt x="169030" y="248064"/>
                  </a:moveTo>
                  <a:lnTo>
                    <a:pt x="0" y="90924"/>
                  </a:lnTo>
                  <a:lnTo>
                    <a:pt x="148400" y="0"/>
                  </a:lnTo>
                  <a:lnTo>
                    <a:pt x="169030" y="248064"/>
                  </a:lnTo>
                  <a:close/>
                </a:path>
              </a:pathLst>
            </a:custGeom>
            <a:solidFill>
              <a:schemeClr val="accent2">
                <a:lumMod val="5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MH_Other_6">
              <a:extLst>
                <a:ext uri="{FF2B5EF4-FFF2-40B4-BE49-F238E27FC236}">
                  <a16:creationId xmlns:a16="http://schemas.microsoft.com/office/drawing/2014/main" id="{86440FEF-610E-4A83-B452-960E1A881B04}"/>
                </a:ext>
              </a:extLst>
            </p:cNvPr>
            <p:cNvSpPr/>
            <p:nvPr>
              <p:custDataLst>
                <p:tags r:id="rId9"/>
              </p:custDataLst>
            </p:nvPr>
          </p:nvSpPr>
          <p:spPr>
            <a:xfrm rot="2175476" flipV="1">
              <a:off x="7181910" y="2228932"/>
              <a:ext cx="229296" cy="304207"/>
            </a:xfrm>
            <a:custGeom>
              <a:avLst/>
              <a:gdLst>
                <a:gd name="connsiteX0" fmla="*/ 0 w 740229"/>
                <a:gd name="connsiteY0" fmla="*/ 304800 h 304800"/>
                <a:gd name="connsiteX1" fmla="*/ 0 w 740229"/>
                <a:gd name="connsiteY1" fmla="*/ 0 h 304800"/>
                <a:gd name="connsiteX2" fmla="*/ 740229 w 740229"/>
                <a:gd name="connsiteY2" fmla="*/ 304800 h 304800"/>
                <a:gd name="connsiteX3" fmla="*/ 0 w 740229"/>
                <a:gd name="connsiteY3" fmla="*/ 304800 h 304800"/>
                <a:gd name="connsiteX0" fmla="*/ 20249 w 760478"/>
                <a:gd name="connsiteY0" fmla="*/ 244575 h 244575"/>
                <a:gd name="connsiteX1" fmla="*/ 0 w 760478"/>
                <a:gd name="connsiteY1" fmla="*/ 0 h 244575"/>
                <a:gd name="connsiteX2" fmla="*/ 760478 w 760478"/>
                <a:gd name="connsiteY2" fmla="*/ 244575 h 244575"/>
                <a:gd name="connsiteX3" fmla="*/ 20249 w 760478"/>
                <a:gd name="connsiteY3" fmla="*/ 244575 h 244575"/>
                <a:gd name="connsiteX0" fmla="*/ 196500 w 760478"/>
                <a:gd name="connsiteY0" fmla="*/ 185207 h 244575"/>
                <a:gd name="connsiteX1" fmla="*/ 0 w 760478"/>
                <a:gd name="connsiteY1" fmla="*/ 0 h 244575"/>
                <a:gd name="connsiteX2" fmla="*/ 760478 w 760478"/>
                <a:gd name="connsiteY2" fmla="*/ 244575 h 244575"/>
                <a:gd name="connsiteX3" fmla="*/ 196500 w 760478"/>
                <a:gd name="connsiteY3" fmla="*/ 185207 h 244575"/>
                <a:gd name="connsiteX0" fmla="*/ 196500 w 292031"/>
                <a:gd name="connsiteY0" fmla="*/ 206225 h 206225"/>
                <a:gd name="connsiteX1" fmla="*/ 0 w 292031"/>
                <a:gd name="connsiteY1" fmla="*/ 21018 h 206225"/>
                <a:gd name="connsiteX2" fmla="*/ 292031 w 292031"/>
                <a:gd name="connsiteY2" fmla="*/ 0 h 206225"/>
                <a:gd name="connsiteX3" fmla="*/ 196500 w 292031"/>
                <a:gd name="connsiteY3" fmla="*/ 206225 h 206225"/>
                <a:gd name="connsiteX0" fmla="*/ 169030 w 292031"/>
                <a:gd name="connsiteY0" fmla="*/ 178158 h 178158"/>
                <a:gd name="connsiteX1" fmla="*/ 0 w 292031"/>
                <a:gd name="connsiteY1" fmla="*/ 21018 h 178158"/>
                <a:gd name="connsiteX2" fmla="*/ 292031 w 292031"/>
                <a:gd name="connsiteY2" fmla="*/ 0 h 178158"/>
                <a:gd name="connsiteX3" fmla="*/ 169030 w 292031"/>
                <a:gd name="connsiteY3" fmla="*/ 178158 h 178158"/>
                <a:gd name="connsiteX0" fmla="*/ 169030 w 235196"/>
                <a:gd name="connsiteY0" fmla="*/ 237561 h 237561"/>
                <a:gd name="connsiteX1" fmla="*/ 0 w 235196"/>
                <a:gd name="connsiteY1" fmla="*/ 80421 h 237561"/>
                <a:gd name="connsiteX2" fmla="*/ 235196 w 235196"/>
                <a:gd name="connsiteY2" fmla="*/ 0 h 237561"/>
                <a:gd name="connsiteX3" fmla="*/ 169030 w 235196"/>
                <a:gd name="connsiteY3" fmla="*/ 237561 h 237561"/>
                <a:gd name="connsiteX0" fmla="*/ 169030 w 169030"/>
                <a:gd name="connsiteY0" fmla="*/ 248064 h 248064"/>
                <a:gd name="connsiteX1" fmla="*/ 0 w 169030"/>
                <a:gd name="connsiteY1" fmla="*/ 90924 h 248064"/>
                <a:gd name="connsiteX2" fmla="*/ 148400 w 169030"/>
                <a:gd name="connsiteY2" fmla="*/ 0 h 248064"/>
                <a:gd name="connsiteX3" fmla="*/ 169030 w 169030"/>
                <a:gd name="connsiteY3" fmla="*/ 248064 h 248064"/>
              </a:gdLst>
              <a:ahLst/>
              <a:cxnLst>
                <a:cxn ang="0">
                  <a:pos x="connsiteX0" y="connsiteY0"/>
                </a:cxn>
                <a:cxn ang="0">
                  <a:pos x="connsiteX1" y="connsiteY1"/>
                </a:cxn>
                <a:cxn ang="0">
                  <a:pos x="connsiteX2" y="connsiteY2"/>
                </a:cxn>
                <a:cxn ang="0">
                  <a:pos x="connsiteX3" y="connsiteY3"/>
                </a:cxn>
              </a:cxnLst>
              <a:rect l="l" t="t" r="r" b="b"/>
              <a:pathLst>
                <a:path w="169030" h="248064">
                  <a:moveTo>
                    <a:pt x="169030" y="248064"/>
                  </a:moveTo>
                  <a:lnTo>
                    <a:pt x="0" y="90924"/>
                  </a:lnTo>
                  <a:lnTo>
                    <a:pt x="148400" y="0"/>
                  </a:lnTo>
                  <a:lnTo>
                    <a:pt x="169030" y="248064"/>
                  </a:lnTo>
                  <a:close/>
                </a:path>
              </a:pathLst>
            </a:custGeom>
            <a:solidFill>
              <a:schemeClr val="accent2">
                <a:lumMod val="5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MH_Other_7">
              <a:extLst>
                <a:ext uri="{FF2B5EF4-FFF2-40B4-BE49-F238E27FC236}">
                  <a16:creationId xmlns:a16="http://schemas.microsoft.com/office/drawing/2014/main" id="{6FFA2C0B-E881-4431-BC38-816FF0C8385F}"/>
                </a:ext>
              </a:extLst>
            </p:cNvPr>
            <p:cNvSpPr/>
            <p:nvPr>
              <p:custDataLst>
                <p:tags r:id="rId10"/>
              </p:custDataLst>
            </p:nvPr>
          </p:nvSpPr>
          <p:spPr>
            <a:xfrm rot="1894741" flipV="1">
              <a:off x="4828383" y="4455884"/>
              <a:ext cx="398023" cy="218405"/>
            </a:xfrm>
            <a:custGeom>
              <a:avLst/>
              <a:gdLst>
                <a:gd name="connsiteX0" fmla="*/ 0 w 740229"/>
                <a:gd name="connsiteY0" fmla="*/ 304800 h 304800"/>
                <a:gd name="connsiteX1" fmla="*/ 0 w 740229"/>
                <a:gd name="connsiteY1" fmla="*/ 0 h 304800"/>
                <a:gd name="connsiteX2" fmla="*/ 740229 w 740229"/>
                <a:gd name="connsiteY2" fmla="*/ 304800 h 304800"/>
                <a:gd name="connsiteX3" fmla="*/ 0 w 740229"/>
                <a:gd name="connsiteY3" fmla="*/ 304800 h 304800"/>
                <a:gd name="connsiteX0" fmla="*/ 20249 w 760478"/>
                <a:gd name="connsiteY0" fmla="*/ 244575 h 244575"/>
                <a:gd name="connsiteX1" fmla="*/ 0 w 760478"/>
                <a:gd name="connsiteY1" fmla="*/ 0 h 244575"/>
                <a:gd name="connsiteX2" fmla="*/ 760478 w 760478"/>
                <a:gd name="connsiteY2" fmla="*/ 244575 h 244575"/>
                <a:gd name="connsiteX3" fmla="*/ 20249 w 760478"/>
                <a:gd name="connsiteY3" fmla="*/ 244575 h 244575"/>
                <a:gd name="connsiteX0" fmla="*/ 196500 w 760478"/>
                <a:gd name="connsiteY0" fmla="*/ 185207 h 244575"/>
                <a:gd name="connsiteX1" fmla="*/ 0 w 760478"/>
                <a:gd name="connsiteY1" fmla="*/ 0 h 244575"/>
                <a:gd name="connsiteX2" fmla="*/ 760478 w 760478"/>
                <a:gd name="connsiteY2" fmla="*/ 244575 h 244575"/>
                <a:gd name="connsiteX3" fmla="*/ 196500 w 760478"/>
                <a:gd name="connsiteY3" fmla="*/ 185207 h 244575"/>
                <a:gd name="connsiteX0" fmla="*/ 196500 w 292031"/>
                <a:gd name="connsiteY0" fmla="*/ 206225 h 206225"/>
                <a:gd name="connsiteX1" fmla="*/ 0 w 292031"/>
                <a:gd name="connsiteY1" fmla="*/ 21018 h 206225"/>
                <a:gd name="connsiteX2" fmla="*/ 292031 w 292031"/>
                <a:gd name="connsiteY2" fmla="*/ 0 h 206225"/>
                <a:gd name="connsiteX3" fmla="*/ 196500 w 292031"/>
                <a:gd name="connsiteY3" fmla="*/ 206225 h 206225"/>
                <a:gd name="connsiteX0" fmla="*/ 169030 w 292031"/>
                <a:gd name="connsiteY0" fmla="*/ 178158 h 178158"/>
                <a:gd name="connsiteX1" fmla="*/ 0 w 292031"/>
                <a:gd name="connsiteY1" fmla="*/ 21018 h 178158"/>
                <a:gd name="connsiteX2" fmla="*/ 292031 w 292031"/>
                <a:gd name="connsiteY2" fmla="*/ 0 h 178158"/>
                <a:gd name="connsiteX3" fmla="*/ 169030 w 292031"/>
                <a:gd name="connsiteY3" fmla="*/ 178158 h 178158"/>
              </a:gdLst>
              <a:ahLst/>
              <a:cxnLst>
                <a:cxn ang="0">
                  <a:pos x="connsiteX0" y="connsiteY0"/>
                </a:cxn>
                <a:cxn ang="0">
                  <a:pos x="connsiteX1" y="connsiteY1"/>
                </a:cxn>
                <a:cxn ang="0">
                  <a:pos x="connsiteX2" y="connsiteY2"/>
                </a:cxn>
                <a:cxn ang="0">
                  <a:pos x="connsiteX3" y="connsiteY3"/>
                </a:cxn>
              </a:cxnLst>
              <a:rect l="l" t="t" r="r" b="b"/>
              <a:pathLst>
                <a:path w="292031" h="178158">
                  <a:moveTo>
                    <a:pt x="169030" y="178158"/>
                  </a:moveTo>
                  <a:lnTo>
                    <a:pt x="0" y="21018"/>
                  </a:lnTo>
                  <a:lnTo>
                    <a:pt x="292031" y="0"/>
                  </a:lnTo>
                  <a:lnTo>
                    <a:pt x="169030" y="178158"/>
                  </a:lnTo>
                  <a:close/>
                </a:path>
              </a:pathLst>
            </a:custGeom>
            <a:solidFill>
              <a:schemeClr val="accent2">
                <a:lumMod val="75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MH_Text_2">
              <a:extLst>
                <a:ext uri="{FF2B5EF4-FFF2-40B4-BE49-F238E27FC236}">
                  <a16:creationId xmlns:a16="http://schemas.microsoft.com/office/drawing/2014/main" id="{4185B6EB-11B0-420C-BE19-25B353FAEA69}"/>
                </a:ext>
              </a:extLst>
            </p:cNvPr>
            <p:cNvSpPr/>
            <p:nvPr>
              <p:custDataLst>
                <p:tags r:id="rId11"/>
              </p:custDataLst>
            </p:nvPr>
          </p:nvSpPr>
          <p:spPr>
            <a:xfrm>
              <a:off x="4811078" y="1565916"/>
              <a:ext cx="2569842" cy="2977720"/>
            </a:xfrm>
            <a:prstGeom prst="rect">
              <a:avLst/>
            </a:prstGeom>
            <a:solidFill>
              <a:schemeClr val="bg1">
                <a:lumMod val="95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90000" tIns="828000" rIns="90000" bIns="0">
              <a:normAutofit/>
            </a:bodyPr>
            <a:lstStyle/>
            <a:p>
              <a:pPr algn="ctr">
                <a:lnSpc>
                  <a:spcPct val="130000"/>
                </a:lnSpc>
                <a:defRPr/>
              </a:pPr>
              <a:endParaRPr lang="en-US" altLang="zh-CN" sz="1400" dirty="0">
                <a:solidFill>
                  <a:srgbClr val="4B4B4B"/>
                </a:solidFill>
              </a:endParaRPr>
            </a:p>
          </p:txBody>
        </p:sp>
        <p:sp>
          <p:nvSpPr>
            <p:cNvPr id="16" name="MH_SubTitle_2">
              <a:extLst>
                <a:ext uri="{FF2B5EF4-FFF2-40B4-BE49-F238E27FC236}">
                  <a16:creationId xmlns:a16="http://schemas.microsoft.com/office/drawing/2014/main" id="{588936EF-45F4-4793-8DA2-816E4F4408C7}"/>
                </a:ext>
              </a:extLst>
            </p:cNvPr>
            <p:cNvSpPr/>
            <p:nvPr>
              <p:custDataLst>
                <p:tags r:id="rId12"/>
              </p:custDataLst>
            </p:nvPr>
          </p:nvSpPr>
          <p:spPr>
            <a:xfrm>
              <a:off x="4705085" y="1864272"/>
              <a:ext cx="2781832" cy="468011"/>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en-US" altLang="zh-CN" dirty="0">
                <a:solidFill>
                  <a:srgbClr val="FFFFFF"/>
                </a:solidFill>
              </a:endParaRPr>
            </a:p>
          </p:txBody>
        </p:sp>
        <p:sp>
          <p:nvSpPr>
            <p:cNvPr id="24" name="MH_Other_11">
              <a:extLst>
                <a:ext uri="{FF2B5EF4-FFF2-40B4-BE49-F238E27FC236}">
                  <a16:creationId xmlns:a16="http://schemas.microsoft.com/office/drawing/2014/main" id="{1AB065CF-809C-4089-B294-24E36E8AFE89}"/>
                </a:ext>
              </a:extLst>
            </p:cNvPr>
            <p:cNvSpPr>
              <a:spLocks noChangeArrowheads="1"/>
            </p:cNvSpPr>
            <p:nvPr>
              <p:custDataLst>
                <p:tags r:id="rId13"/>
              </p:custDataLst>
            </p:nvPr>
          </p:nvSpPr>
          <p:spPr bwMode="auto">
            <a:xfrm rot="10800000" flipV="1">
              <a:off x="4692106" y="4680140"/>
              <a:ext cx="895551" cy="349059"/>
            </a:xfrm>
            <a:prstGeom prst="ellipse">
              <a:avLst/>
            </a:prstGeom>
            <a:gradFill rotWithShape="1">
              <a:gsLst>
                <a:gs pos="0">
                  <a:schemeClr val="tx1">
                    <a:lumMod val="50000"/>
                    <a:lumOff val="50000"/>
                  </a:schemeClr>
                </a:gs>
                <a:gs pos="100000">
                  <a:srgbClr val="EEECE1">
                    <a:alpha val="0"/>
                  </a:srgbClr>
                </a:gs>
              </a:gsLst>
              <a:path path="shape">
                <a:fillToRect l="50000" t="50000" r="50000" b="50000"/>
              </a:path>
            </a:gradFill>
            <a:ln w="9525">
              <a:noFill/>
              <a:round/>
              <a:headEnd/>
              <a:tailEnd/>
            </a:ln>
            <a:effectLst/>
          </p:spPr>
          <p:txBody>
            <a:bodyPr wrap="none" anchor="ctr"/>
            <a:lstStyle/>
            <a:p>
              <a:pPr>
                <a:defRPr/>
              </a:pPr>
              <a:endParaRPr lang="zh-CN" altLang="en-US" kern="0">
                <a:solidFill>
                  <a:sysClr val="windowText" lastClr="000000"/>
                </a:solidFill>
              </a:endParaRPr>
            </a:p>
          </p:txBody>
        </p:sp>
        <p:sp>
          <p:nvSpPr>
            <p:cNvPr id="29" name="矩形 28">
              <a:extLst>
                <a:ext uri="{FF2B5EF4-FFF2-40B4-BE49-F238E27FC236}">
                  <a16:creationId xmlns:a16="http://schemas.microsoft.com/office/drawing/2014/main" id="{7B907445-0694-470F-9F67-16296744029C}"/>
                </a:ext>
              </a:extLst>
            </p:cNvPr>
            <p:cNvSpPr/>
            <p:nvPr/>
          </p:nvSpPr>
          <p:spPr>
            <a:xfrm>
              <a:off x="4975013" y="1915095"/>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latin typeface="汉仪夏日体W" panose="00020600040101010101" pitchFamily="18" charset="-122"/>
                  <a:ea typeface="汉仪夏日体W" panose="00020600040101010101" pitchFamily="18" charset="-122"/>
                </a:rPr>
                <a:t>标题文字添加</a:t>
              </a:r>
            </a:p>
          </p:txBody>
        </p:sp>
        <p:sp>
          <p:nvSpPr>
            <p:cNvPr id="31" name="矩形 30">
              <a:extLst>
                <a:ext uri="{FF2B5EF4-FFF2-40B4-BE49-F238E27FC236}">
                  <a16:creationId xmlns:a16="http://schemas.microsoft.com/office/drawing/2014/main" id="{D5BA5AA2-D115-407E-A895-446BD357A8FF}"/>
                </a:ext>
              </a:extLst>
            </p:cNvPr>
            <p:cNvSpPr/>
            <p:nvPr/>
          </p:nvSpPr>
          <p:spPr>
            <a:xfrm>
              <a:off x="5069872" y="2669283"/>
              <a:ext cx="2044280" cy="138499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汉仪夏日体W" panose="00020600040101010101" pitchFamily="18" charset="-122"/>
                  <a:ea typeface="汉仪夏日体W" panose="00020600040101010101" pitchFamily="18" charset="-122"/>
                </a:rPr>
                <a:t>用户可以在投影仪或者计算机上进行演示也可以将演示文稿打印出来制作成胶片以便应用到更广泛的领域中</a:t>
              </a:r>
            </a:p>
          </p:txBody>
        </p:sp>
      </p:grpSp>
      <p:grpSp>
        <p:nvGrpSpPr>
          <p:cNvPr id="8" name="组合 7">
            <a:extLst>
              <a:ext uri="{FF2B5EF4-FFF2-40B4-BE49-F238E27FC236}">
                <a16:creationId xmlns:a16="http://schemas.microsoft.com/office/drawing/2014/main" id="{59BCA465-5187-459A-8584-214F5E008F71}"/>
              </a:ext>
            </a:extLst>
          </p:cNvPr>
          <p:cNvGrpSpPr/>
          <p:nvPr/>
        </p:nvGrpSpPr>
        <p:grpSpPr>
          <a:xfrm>
            <a:off x="8070972" y="1946916"/>
            <a:ext cx="2814279" cy="3463283"/>
            <a:chOff x="8070972" y="1565916"/>
            <a:chExt cx="2814279" cy="3463283"/>
          </a:xfrm>
        </p:grpSpPr>
        <p:sp>
          <p:nvSpPr>
            <p:cNvPr id="17" name="MH_Other_8">
              <a:extLst>
                <a:ext uri="{FF2B5EF4-FFF2-40B4-BE49-F238E27FC236}">
                  <a16:creationId xmlns:a16="http://schemas.microsoft.com/office/drawing/2014/main" id="{A9A14D19-E61A-44D5-A4F4-46E817DFFB96}"/>
                </a:ext>
              </a:extLst>
            </p:cNvPr>
            <p:cNvSpPr/>
            <p:nvPr>
              <p:custDataLst>
                <p:tags r:id="rId2"/>
              </p:custDataLst>
            </p:nvPr>
          </p:nvSpPr>
          <p:spPr>
            <a:xfrm rot="19424524" flipH="1" flipV="1">
              <a:off x="8185619" y="2228932"/>
              <a:ext cx="231460" cy="304207"/>
            </a:xfrm>
            <a:custGeom>
              <a:avLst/>
              <a:gdLst>
                <a:gd name="connsiteX0" fmla="*/ 0 w 740229"/>
                <a:gd name="connsiteY0" fmla="*/ 304800 h 304800"/>
                <a:gd name="connsiteX1" fmla="*/ 0 w 740229"/>
                <a:gd name="connsiteY1" fmla="*/ 0 h 304800"/>
                <a:gd name="connsiteX2" fmla="*/ 740229 w 740229"/>
                <a:gd name="connsiteY2" fmla="*/ 304800 h 304800"/>
                <a:gd name="connsiteX3" fmla="*/ 0 w 740229"/>
                <a:gd name="connsiteY3" fmla="*/ 304800 h 304800"/>
                <a:gd name="connsiteX0" fmla="*/ 20249 w 760478"/>
                <a:gd name="connsiteY0" fmla="*/ 244575 h 244575"/>
                <a:gd name="connsiteX1" fmla="*/ 0 w 760478"/>
                <a:gd name="connsiteY1" fmla="*/ 0 h 244575"/>
                <a:gd name="connsiteX2" fmla="*/ 760478 w 760478"/>
                <a:gd name="connsiteY2" fmla="*/ 244575 h 244575"/>
                <a:gd name="connsiteX3" fmla="*/ 20249 w 760478"/>
                <a:gd name="connsiteY3" fmla="*/ 244575 h 244575"/>
                <a:gd name="connsiteX0" fmla="*/ 196500 w 760478"/>
                <a:gd name="connsiteY0" fmla="*/ 185207 h 244575"/>
                <a:gd name="connsiteX1" fmla="*/ 0 w 760478"/>
                <a:gd name="connsiteY1" fmla="*/ 0 h 244575"/>
                <a:gd name="connsiteX2" fmla="*/ 760478 w 760478"/>
                <a:gd name="connsiteY2" fmla="*/ 244575 h 244575"/>
                <a:gd name="connsiteX3" fmla="*/ 196500 w 760478"/>
                <a:gd name="connsiteY3" fmla="*/ 185207 h 244575"/>
                <a:gd name="connsiteX0" fmla="*/ 196500 w 292031"/>
                <a:gd name="connsiteY0" fmla="*/ 206225 h 206225"/>
                <a:gd name="connsiteX1" fmla="*/ 0 w 292031"/>
                <a:gd name="connsiteY1" fmla="*/ 21018 h 206225"/>
                <a:gd name="connsiteX2" fmla="*/ 292031 w 292031"/>
                <a:gd name="connsiteY2" fmla="*/ 0 h 206225"/>
                <a:gd name="connsiteX3" fmla="*/ 196500 w 292031"/>
                <a:gd name="connsiteY3" fmla="*/ 206225 h 206225"/>
                <a:gd name="connsiteX0" fmla="*/ 169030 w 292031"/>
                <a:gd name="connsiteY0" fmla="*/ 178158 h 178158"/>
                <a:gd name="connsiteX1" fmla="*/ 0 w 292031"/>
                <a:gd name="connsiteY1" fmla="*/ 21018 h 178158"/>
                <a:gd name="connsiteX2" fmla="*/ 292031 w 292031"/>
                <a:gd name="connsiteY2" fmla="*/ 0 h 178158"/>
                <a:gd name="connsiteX3" fmla="*/ 169030 w 292031"/>
                <a:gd name="connsiteY3" fmla="*/ 178158 h 178158"/>
                <a:gd name="connsiteX0" fmla="*/ 169030 w 235196"/>
                <a:gd name="connsiteY0" fmla="*/ 237561 h 237561"/>
                <a:gd name="connsiteX1" fmla="*/ 0 w 235196"/>
                <a:gd name="connsiteY1" fmla="*/ 80421 h 237561"/>
                <a:gd name="connsiteX2" fmla="*/ 235196 w 235196"/>
                <a:gd name="connsiteY2" fmla="*/ 0 h 237561"/>
                <a:gd name="connsiteX3" fmla="*/ 169030 w 235196"/>
                <a:gd name="connsiteY3" fmla="*/ 237561 h 237561"/>
                <a:gd name="connsiteX0" fmla="*/ 169030 w 169030"/>
                <a:gd name="connsiteY0" fmla="*/ 248064 h 248064"/>
                <a:gd name="connsiteX1" fmla="*/ 0 w 169030"/>
                <a:gd name="connsiteY1" fmla="*/ 90924 h 248064"/>
                <a:gd name="connsiteX2" fmla="*/ 148400 w 169030"/>
                <a:gd name="connsiteY2" fmla="*/ 0 h 248064"/>
                <a:gd name="connsiteX3" fmla="*/ 169030 w 169030"/>
                <a:gd name="connsiteY3" fmla="*/ 248064 h 248064"/>
              </a:gdLst>
              <a:ahLst/>
              <a:cxnLst>
                <a:cxn ang="0">
                  <a:pos x="connsiteX0" y="connsiteY0"/>
                </a:cxn>
                <a:cxn ang="0">
                  <a:pos x="connsiteX1" y="connsiteY1"/>
                </a:cxn>
                <a:cxn ang="0">
                  <a:pos x="connsiteX2" y="connsiteY2"/>
                </a:cxn>
                <a:cxn ang="0">
                  <a:pos x="connsiteX3" y="connsiteY3"/>
                </a:cxn>
              </a:cxnLst>
              <a:rect l="l" t="t" r="r" b="b"/>
              <a:pathLst>
                <a:path w="169030" h="248064">
                  <a:moveTo>
                    <a:pt x="169030" y="248064"/>
                  </a:moveTo>
                  <a:lnTo>
                    <a:pt x="0" y="90924"/>
                  </a:lnTo>
                  <a:lnTo>
                    <a:pt x="148400" y="0"/>
                  </a:lnTo>
                  <a:lnTo>
                    <a:pt x="169030" y="248064"/>
                  </a:lnTo>
                  <a:close/>
                </a:path>
              </a:pathLst>
            </a:custGeom>
            <a:solidFill>
              <a:schemeClr val="accent5">
                <a:lumMod val="5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MH_Other_9">
              <a:extLst>
                <a:ext uri="{FF2B5EF4-FFF2-40B4-BE49-F238E27FC236}">
                  <a16:creationId xmlns:a16="http://schemas.microsoft.com/office/drawing/2014/main" id="{2FC16CAA-9FEB-4DA7-A5EA-1B0CB76552BF}"/>
                </a:ext>
              </a:extLst>
            </p:cNvPr>
            <p:cNvSpPr/>
            <p:nvPr>
              <p:custDataLst>
                <p:tags r:id="rId3"/>
              </p:custDataLst>
            </p:nvPr>
          </p:nvSpPr>
          <p:spPr>
            <a:xfrm rot="2175476" flipV="1">
              <a:off x="10580245" y="2228932"/>
              <a:ext cx="229296" cy="304207"/>
            </a:xfrm>
            <a:custGeom>
              <a:avLst/>
              <a:gdLst>
                <a:gd name="connsiteX0" fmla="*/ 0 w 740229"/>
                <a:gd name="connsiteY0" fmla="*/ 304800 h 304800"/>
                <a:gd name="connsiteX1" fmla="*/ 0 w 740229"/>
                <a:gd name="connsiteY1" fmla="*/ 0 h 304800"/>
                <a:gd name="connsiteX2" fmla="*/ 740229 w 740229"/>
                <a:gd name="connsiteY2" fmla="*/ 304800 h 304800"/>
                <a:gd name="connsiteX3" fmla="*/ 0 w 740229"/>
                <a:gd name="connsiteY3" fmla="*/ 304800 h 304800"/>
                <a:gd name="connsiteX0" fmla="*/ 20249 w 760478"/>
                <a:gd name="connsiteY0" fmla="*/ 244575 h 244575"/>
                <a:gd name="connsiteX1" fmla="*/ 0 w 760478"/>
                <a:gd name="connsiteY1" fmla="*/ 0 h 244575"/>
                <a:gd name="connsiteX2" fmla="*/ 760478 w 760478"/>
                <a:gd name="connsiteY2" fmla="*/ 244575 h 244575"/>
                <a:gd name="connsiteX3" fmla="*/ 20249 w 760478"/>
                <a:gd name="connsiteY3" fmla="*/ 244575 h 244575"/>
                <a:gd name="connsiteX0" fmla="*/ 196500 w 760478"/>
                <a:gd name="connsiteY0" fmla="*/ 185207 h 244575"/>
                <a:gd name="connsiteX1" fmla="*/ 0 w 760478"/>
                <a:gd name="connsiteY1" fmla="*/ 0 h 244575"/>
                <a:gd name="connsiteX2" fmla="*/ 760478 w 760478"/>
                <a:gd name="connsiteY2" fmla="*/ 244575 h 244575"/>
                <a:gd name="connsiteX3" fmla="*/ 196500 w 760478"/>
                <a:gd name="connsiteY3" fmla="*/ 185207 h 244575"/>
                <a:gd name="connsiteX0" fmla="*/ 196500 w 292031"/>
                <a:gd name="connsiteY0" fmla="*/ 206225 h 206225"/>
                <a:gd name="connsiteX1" fmla="*/ 0 w 292031"/>
                <a:gd name="connsiteY1" fmla="*/ 21018 h 206225"/>
                <a:gd name="connsiteX2" fmla="*/ 292031 w 292031"/>
                <a:gd name="connsiteY2" fmla="*/ 0 h 206225"/>
                <a:gd name="connsiteX3" fmla="*/ 196500 w 292031"/>
                <a:gd name="connsiteY3" fmla="*/ 206225 h 206225"/>
                <a:gd name="connsiteX0" fmla="*/ 169030 w 292031"/>
                <a:gd name="connsiteY0" fmla="*/ 178158 h 178158"/>
                <a:gd name="connsiteX1" fmla="*/ 0 w 292031"/>
                <a:gd name="connsiteY1" fmla="*/ 21018 h 178158"/>
                <a:gd name="connsiteX2" fmla="*/ 292031 w 292031"/>
                <a:gd name="connsiteY2" fmla="*/ 0 h 178158"/>
                <a:gd name="connsiteX3" fmla="*/ 169030 w 292031"/>
                <a:gd name="connsiteY3" fmla="*/ 178158 h 178158"/>
                <a:gd name="connsiteX0" fmla="*/ 169030 w 235196"/>
                <a:gd name="connsiteY0" fmla="*/ 237561 h 237561"/>
                <a:gd name="connsiteX1" fmla="*/ 0 w 235196"/>
                <a:gd name="connsiteY1" fmla="*/ 80421 h 237561"/>
                <a:gd name="connsiteX2" fmla="*/ 235196 w 235196"/>
                <a:gd name="connsiteY2" fmla="*/ 0 h 237561"/>
                <a:gd name="connsiteX3" fmla="*/ 169030 w 235196"/>
                <a:gd name="connsiteY3" fmla="*/ 237561 h 237561"/>
                <a:gd name="connsiteX0" fmla="*/ 169030 w 169030"/>
                <a:gd name="connsiteY0" fmla="*/ 248064 h 248064"/>
                <a:gd name="connsiteX1" fmla="*/ 0 w 169030"/>
                <a:gd name="connsiteY1" fmla="*/ 90924 h 248064"/>
                <a:gd name="connsiteX2" fmla="*/ 148400 w 169030"/>
                <a:gd name="connsiteY2" fmla="*/ 0 h 248064"/>
                <a:gd name="connsiteX3" fmla="*/ 169030 w 169030"/>
                <a:gd name="connsiteY3" fmla="*/ 248064 h 248064"/>
              </a:gdLst>
              <a:ahLst/>
              <a:cxnLst>
                <a:cxn ang="0">
                  <a:pos x="connsiteX0" y="connsiteY0"/>
                </a:cxn>
                <a:cxn ang="0">
                  <a:pos x="connsiteX1" y="connsiteY1"/>
                </a:cxn>
                <a:cxn ang="0">
                  <a:pos x="connsiteX2" y="connsiteY2"/>
                </a:cxn>
                <a:cxn ang="0">
                  <a:pos x="connsiteX3" y="connsiteY3"/>
                </a:cxn>
              </a:cxnLst>
              <a:rect l="l" t="t" r="r" b="b"/>
              <a:pathLst>
                <a:path w="169030" h="248064">
                  <a:moveTo>
                    <a:pt x="169030" y="248064"/>
                  </a:moveTo>
                  <a:lnTo>
                    <a:pt x="0" y="90924"/>
                  </a:lnTo>
                  <a:lnTo>
                    <a:pt x="148400" y="0"/>
                  </a:lnTo>
                  <a:lnTo>
                    <a:pt x="169030" y="248064"/>
                  </a:lnTo>
                  <a:close/>
                </a:path>
              </a:pathLst>
            </a:custGeom>
            <a:solidFill>
              <a:schemeClr val="accent5">
                <a:lumMod val="5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MH_Other_10">
              <a:extLst>
                <a:ext uri="{FF2B5EF4-FFF2-40B4-BE49-F238E27FC236}">
                  <a16:creationId xmlns:a16="http://schemas.microsoft.com/office/drawing/2014/main" id="{3027E751-64D2-433F-B177-ADEFF081850F}"/>
                </a:ext>
              </a:extLst>
            </p:cNvPr>
            <p:cNvSpPr/>
            <p:nvPr>
              <p:custDataLst>
                <p:tags r:id="rId4"/>
              </p:custDataLst>
            </p:nvPr>
          </p:nvSpPr>
          <p:spPr>
            <a:xfrm rot="1894741" flipV="1">
              <a:off x="8224555" y="4455884"/>
              <a:ext cx="398023" cy="218405"/>
            </a:xfrm>
            <a:custGeom>
              <a:avLst/>
              <a:gdLst>
                <a:gd name="connsiteX0" fmla="*/ 0 w 740229"/>
                <a:gd name="connsiteY0" fmla="*/ 304800 h 304800"/>
                <a:gd name="connsiteX1" fmla="*/ 0 w 740229"/>
                <a:gd name="connsiteY1" fmla="*/ 0 h 304800"/>
                <a:gd name="connsiteX2" fmla="*/ 740229 w 740229"/>
                <a:gd name="connsiteY2" fmla="*/ 304800 h 304800"/>
                <a:gd name="connsiteX3" fmla="*/ 0 w 740229"/>
                <a:gd name="connsiteY3" fmla="*/ 304800 h 304800"/>
                <a:gd name="connsiteX0" fmla="*/ 20249 w 760478"/>
                <a:gd name="connsiteY0" fmla="*/ 244575 h 244575"/>
                <a:gd name="connsiteX1" fmla="*/ 0 w 760478"/>
                <a:gd name="connsiteY1" fmla="*/ 0 h 244575"/>
                <a:gd name="connsiteX2" fmla="*/ 760478 w 760478"/>
                <a:gd name="connsiteY2" fmla="*/ 244575 h 244575"/>
                <a:gd name="connsiteX3" fmla="*/ 20249 w 760478"/>
                <a:gd name="connsiteY3" fmla="*/ 244575 h 244575"/>
                <a:gd name="connsiteX0" fmla="*/ 196500 w 760478"/>
                <a:gd name="connsiteY0" fmla="*/ 185207 h 244575"/>
                <a:gd name="connsiteX1" fmla="*/ 0 w 760478"/>
                <a:gd name="connsiteY1" fmla="*/ 0 h 244575"/>
                <a:gd name="connsiteX2" fmla="*/ 760478 w 760478"/>
                <a:gd name="connsiteY2" fmla="*/ 244575 h 244575"/>
                <a:gd name="connsiteX3" fmla="*/ 196500 w 760478"/>
                <a:gd name="connsiteY3" fmla="*/ 185207 h 244575"/>
                <a:gd name="connsiteX0" fmla="*/ 196500 w 292031"/>
                <a:gd name="connsiteY0" fmla="*/ 206225 h 206225"/>
                <a:gd name="connsiteX1" fmla="*/ 0 w 292031"/>
                <a:gd name="connsiteY1" fmla="*/ 21018 h 206225"/>
                <a:gd name="connsiteX2" fmla="*/ 292031 w 292031"/>
                <a:gd name="connsiteY2" fmla="*/ 0 h 206225"/>
                <a:gd name="connsiteX3" fmla="*/ 196500 w 292031"/>
                <a:gd name="connsiteY3" fmla="*/ 206225 h 206225"/>
                <a:gd name="connsiteX0" fmla="*/ 169030 w 292031"/>
                <a:gd name="connsiteY0" fmla="*/ 178158 h 178158"/>
                <a:gd name="connsiteX1" fmla="*/ 0 w 292031"/>
                <a:gd name="connsiteY1" fmla="*/ 21018 h 178158"/>
                <a:gd name="connsiteX2" fmla="*/ 292031 w 292031"/>
                <a:gd name="connsiteY2" fmla="*/ 0 h 178158"/>
                <a:gd name="connsiteX3" fmla="*/ 169030 w 292031"/>
                <a:gd name="connsiteY3" fmla="*/ 178158 h 178158"/>
              </a:gdLst>
              <a:ahLst/>
              <a:cxnLst>
                <a:cxn ang="0">
                  <a:pos x="connsiteX0" y="connsiteY0"/>
                </a:cxn>
                <a:cxn ang="0">
                  <a:pos x="connsiteX1" y="connsiteY1"/>
                </a:cxn>
                <a:cxn ang="0">
                  <a:pos x="connsiteX2" y="connsiteY2"/>
                </a:cxn>
                <a:cxn ang="0">
                  <a:pos x="connsiteX3" y="connsiteY3"/>
                </a:cxn>
              </a:cxnLst>
              <a:rect l="l" t="t" r="r" b="b"/>
              <a:pathLst>
                <a:path w="292031" h="178158">
                  <a:moveTo>
                    <a:pt x="169030" y="178158"/>
                  </a:moveTo>
                  <a:lnTo>
                    <a:pt x="0" y="21018"/>
                  </a:lnTo>
                  <a:lnTo>
                    <a:pt x="292031" y="0"/>
                  </a:lnTo>
                  <a:lnTo>
                    <a:pt x="169030" y="178158"/>
                  </a:lnTo>
                  <a:close/>
                </a:path>
              </a:pathLst>
            </a:custGeom>
            <a:solidFill>
              <a:schemeClr val="accent5">
                <a:lumMod val="75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MH_Text_3">
              <a:extLst>
                <a:ext uri="{FF2B5EF4-FFF2-40B4-BE49-F238E27FC236}">
                  <a16:creationId xmlns:a16="http://schemas.microsoft.com/office/drawing/2014/main" id="{AD9EC864-78DF-4EF9-9A04-38E19AEF5582}"/>
                </a:ext>
              </a:extLst>
            </p:cNvPr>
            <p:cNvSpPr/>
            <p:nvPr>
              <p:custDataLst>
                <p:tags r:id="rId5"/>
              </p:custDataLst>
            </p:nvPr>
          </p:nvSpPr>
          <p:spPr>
            <a:xfrm>
              <a:off x="8209413" y="1565916"/>
              <a:ext cx="2569842" cy="2977720"/>
            </a:xfrm>
            <a:prstGeom prst="rect">
              <a:avLst/>
            </a:prstGeom>
            <a:solidFill>
              <a:schemeClr val="bg1">
                <a:lumMod val="95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90000" tIns="828000" rIns="90000" bIns="0">
              <a:normAutofit/>
            </a:bodyPr>
            <a:lstStyle/>
            <a:p>
              <a:pPr algn="ctr">
                <a:lnSpc>
                  <a:spcPct val="130000"/>
                </a:lnSpc>
                <a:defRPr/>
              </a:pPr>
              <a:endParaRPr lang="en-US" altLang="zh-CN" sz="1400" dirty="0">
                <a:solidFill>
                  <a:srgbClr val="4B4B4B"/>
                </a:solidFill>
              </a:endParaRPr>
            </a:p>
          </p:txBody>
        </p:sp>
        <p:sp>
          <p:nvSpPr>
            <p:cNvPr id="21" name="MH_SubTitle_3">
              <a:extLst>
                <a:ext uri="{FF2B5EF4-FFF2-40B4-BE49-F238E27FC236}">
                  <a16:creationId xmlns:a16="http://schemas.microsoft.com/office/drawing/2014/main" id="{D2506FD6-72B3-4842-AD49-4AF27211B93A}"/>
                </a:ext>
              </a:extLst>
            </p:cNvPr>
            <p:cNvSpPr/>
            <p:nvPr>
              <p:custDataLst>
                <p:tags r:id="rId6"/>
              </p:custDataLst>
            </p:nvPr>
          </p:nvSpPr>
          <p:spPr>
            <a:xfrm>
              <a:off x="8103419" y="1864272"/>
              <a:ext cx="2781832" cy="468011"/>
            </a:xfrm>
            <a:prstGeom prst="rect">
              <a:avLst/>
            </a:prstGeom>
            <a:solidFill>
              <a:schemeClr val="accent5"/>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en-US" altLang="zh-CN" dirty="0">
                <a:solidFill>
                  <a:srgbClr val="FFFFFF"/>
                </a:solidFill>
              </a:endParaRPr>
            </a:p>
          </p:txBody>
        </p:sp>
        <p:sp>
          <p:nvSpPr>
            <p:cNvPr id="25" name="MH_Other_12">
              <a:extLst>
                <a:ext uri="{FF2B5EF4-FFF2-40B4-BE49-F238E27FC236}">
                  <a16:creationId xmlns:a16="http://schemas.microsoft.com/office/drawing/2014/main" id="{A7CA6FAA-9C3B-42E3-AEEE-CB703C440E83}"/>
                </a:ext>
              </a:extLst>
            </p:cNvPr>
            <p:cNvSpPr>
              <a:spLocks noChangeArrowheads="1"/>
            </p:cNvSpPr>
            <p:nvPr>
              <p:custDataLst>
                <p:tags r:id="rId7"/>
              </p:custDataLst>
            </p:nvPr>
          </p:nvSpPr>
          <p:spPr bwMode="auto">
            <a:xfrm rot="10800000" flipV="1">
              <a:off x="8070972" y="4680140"/>
              <a:ext cx="895551" cy="349059"/>
            </a:xfrm>
            <a:prstGeom prst="ellipse">
              <a:avLst/>
            </a:prstGeom>
            <a:gradFill rotWithShape="1">
              <a:gsLst>
                <a:gs pos="0">
                  <a:schemeClr val="tx1">
                    <a:lumMod val="50000"/>
                    <a:lumOff val="50000"/>
                  </a:schemeClr>
                </a:gs>
                <a:gs pos="100000">
                  <a:srgbClr val="EEECE1">
                    <a:alpha val="0"/>
                  </a:srgbClr>
                </a:gs>
              </a:gsLst>
              <a:path path="shape">
                <a:fillToRect l="50000" t="50000" r="50000" b="50000"/>
              </a:path>
            </a:gradFill>
            <a:ln w="9525">
              <a:noFill/>
              <a:round/>
              <a:headEnd/>
              <a:tailEnd/>
            </a:ln>
            <a:effectLst/>
          </p:spPr>
          <p:txBody>
            <a:bodyPr wrap="none" anchor="ctr"/>
            <a:lstStyle/>
            <a:p>
              <a:pPr>
                <a:defRPr/>
              </a:pPr>
              <a:endParaRPr lang="zh-CN" altLang="en-US" kern="0">
                <a:solidFill>
                  <a:sysClr val="windowText" lastClr="000000"/>
                </a:solidFill>
              </a:endParaRPr>
            </a:p>
          </p:txBody>
        </p:sp>
        <p:sp>
          <p:nvSpPr>
            <p:cNvPr id="30" name="矩形 29">
              <a:extLst>
                <a:ext uri="{FF2B5EF4-FFF2-40B4-BE49-F238E27FC236}">
                  <a16:creationId xmlns:a16="http://schemas.microsoft.com/office/drawing/2014/main" id="{D763B6D3-3CB1-4FC2-9EC6-F1050FEE157F}"/>
                </a:ext>
              </a:extLst>
            </p:cNvPr>
            <p:cNvSpPr/>
            <p:nvPr/>
          </p:nvSpPr>
          <p:spPr>
            <a:xfrm>
              <a:off x="8385837" y="1915095"/>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latin typeface="汉仪夏日体W" panose="00020600040101010101" pitchFamily="18" charset="-122"/>
                  <a:ea typeface="汉仪夏日体W" panose="00020600040101010101" pitchFamily="18" charset="-122"/>
                </a:rPr>
                <a:t>标题文字添加</a:t>
              </a:r>
            </a:p>
          </p:txBody>
        </p:sp>
        <p:sp>
          <p:nvSpPr>
            <p:cNvPr id="32" name="矩形 31">
              <a:extLst>
                <a:ext uri="{FF2B5EF4-FFF2-40B4-BE49-F238E27FC236}">
                  <a16:creationId xmlns:a16="http://schemas.microsoft.com/office/drawing/2014/main" id="{844259CC-C4C7-430A-ADD3-744907D5A102}"/>
                </a:ext>
              </a:extLst>
            </p:cNvPr>
            <p:cNvSpPr/>
            <p:nvPr/>
          </p:nvSpPr>
          <p:spPr>
            <a:xfrm>
              <a:off x="8472194" y="2669283"/>
              <a:ext cx="2044280" cy="138499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汉仪夏日体W" panose="00020600040101010101" pitchFamily="18" charset="-122"/>
                  <a:ea typeface="汉仪夏日体W" panose="00020600040101010101" pitchFamily="18" charset="-122"/>
                </a:rPr>
                <a:t>用户可以在投影仪或者计算机上进行演示也可以将演示文稿打印出来制作成胶片以便应用到更广泛的领域中</a:t>
              </a:r>
            </a:p>
          </p:txBody>
        </p:sp>
      </p:grpSp>
      <p:sp>
        <p:nvSpPr>
          <p:cNvPr id="33" name="文本框 32"/>
          <p:cNvSpPr txBox="1"/>
          <p:nvPr/>
        </p:nvSpPr>
        <p:spPr>
          <a:xfrm>
            <a:off x="711199" y="245450"/>
            <a:ext cx="3877985" cy="646331"/>
          </a:xfrm>
          <a:prstGeom prst="rect">
            <a:avLst/>
          </a:prstGeom>
          <a:noFill/>
        </p:spPr>
        <p:txBody>
          <a:bodyPr wrap="none" rtlCol="0">
            <a:spAutoFit/>
            <a:scene3d>
              <a:camera prst="orthographicFront"/>
              <a:lightRig rig="threePt" dir="t"/>
            </a:scene3d>
            <a:sp3d contourW="12700"/>
          </a:bodyPr>
          <a:lstStyle/>
          <a:p>
            <a:r>
              <a:rPr lang="zh-CN" altLang="en-US" sz="3600" b="1" dirty="0">
                <a:solidFill>
                  <a:schemeClr val="bg1"/>
                </a:solidFill>
                <a:latin typeface="汉仪夏日体W" panose="00020600040101010101" pitchFamily="18" charset="-122"/>
                <a:ea typeface="汉仪夏日体W" panose="00020600040101010101" pitchFamily="18" charset="-122"/>
              </a:rPr>
              <a:t>标题文字添加此处</a:t>
            </a:r>
          </a:p>
        </p:txBody>
      </p:sp>
    </p:spTree>
    <p:custDataLst>
      <p:tags r:id="rId1"/>
    </p:custDataLst>
    <p:extLst>
      <p:ext uri="{BB962C8B-B14F-4D97-AF65-F5344CB8AC3E}">
        <p14:creationId xmlns:p14="http://schemas.microsoft.com/office/powerpoint/2010/main" val="11616657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srcRect l="13771" t="13771" r="13771" b="13771"/>
          <a:stretch/>
        </p:blipFill>
        <p:spPr>
          <a:xfrm>
            <a:off x="0" y="0"/>
            <a:ext cx="12192000" cy="6858000"/>
          </a:xfrm>
          <a:prstGeom prst="rect">
            <a:avLst/>
          </a:prstGeom>
        </p:spPr>
      </p:pic>
      <p:pic>
        <p:nvPicPr>
          <p:cNvPr id="6" name="图片 5"/>
          <p:cNvPicPr>
            <a:picLocks noChangeAspect="1"/>
          </p:cNvPicPr>
          <p:nvPr/>
        </p:nvPicPr>
        <p:blipFill>
          <a:blip r:embed="rId4"/>
          <a:stretch>
            <a:fillRect/>
          </a:stretch>
        </p:blipFill>
        <p:spPr>
          <a:xfrm>
            <a:off x="-529" y="840139"/>
            <a:ext cx="12193057" cy="5468586"/>
          </a:xfrm>
          <a:prstGeom prst="rect">
            <a:avLst/>
          </a:prstGeom>
        </p:spPr>
      </p:pic>
      <p:pic>
        <p:nvPicPr>
          <p:cNvPr id="10" name="图片 9"/>
          <p:cNvPicPr>
            <a:picLocks noChangeAspect="1"/>
          </p:cNvPicPr>
          <p:nvPr/>
        </p:nvPicPr>
        <p:blipFill rotWithShape="1">
          <a:blip r:embed="rId5"/>
          <a:srcRect l="10115" t="34623" r="5772"/>
          <a:stretch/>
        </p:blipFill>
        <p:spPr>
          <a:xfrm flipV="1">
            <a:off x="0" y="3176975"/>
            <a:ext cx="12192000" cy="3681025"/>
          </a:xfrm>
          <a:prstGeom prst="rect">
            <a:avLst/>
          </a:prstGeom>
        </p:spPr>
      </p:pic>
      <p:sp>
        <p:nvSpPr>
          <p:cNvPr id="8" name="文本框 7"/>
          <p:cNvSpPr txBox="1"/>
          <p:nvPr/>
        </p:nvSpPr>
        <p:spPr>
          <a:xfrm>
            <a:off x="3746640" y="2519692"/>
            <a:ext cx="4698723" cy="769441"/>
          </a:xfrm>
          <a:prstGeom prst="rect">
            <a:avLst/>
          </a:prstGeom>
          <a:noFill/>
        </p:spPr>
        <p:txBody>
          <a:bodyPr wrap="none" rtlCol="0">
            <a:spAutoFit/>
            <a:scene3d>
              <a:camera prst="orthographicFront"/>
              <a:lightRig rig="threePt" dir="t"/>
            </a:scene3d>
            <a:sp3d contourW="12700"/>
          </a:bodyPr>
          <a:lstStyle/>
          <a:p>
            <a:pPr algn="ctr"/>
            <a:r>
              <a:rPr lang="zh-CN" altLang="en-US" sz="4400" b="1" dirty="0">
                <a:solidFill>
                  <a:schemeClr val="tx1">
                    <a:lumMod val="85000"/>
                    <a:lumOff val="15000"/>
                  </a:schemeClr>
                </a:solidFill>
                <a:latin typeface="汉仪夏日体W" panose="00020600040101010101" pitchFamily="18" charset="-122"/>
                <a:ea typeface="汉仪夏日体W" panose="00020600040101010101" pitchFamily="18" charset="-122"/>
              </a:rPr>
              <a:t>标题文字添加此处</a:t>
            </a:r>
          </a:p>
        </p:txBody>
      </p:sp>
      <p:sp>
        <p:nvSpPr>
          <p:cNvPr id="9" name="文本框 8"/>
          <p:cNvSpPr txBox="1"/>
          <p:nvPr/>
        </p:nvSpPr>
        <p:spPr>
          <a:xfrm>
            <a:off x="3033484" y="3310257"/>
            <a:ext cx="6125030" cy="479106"/>
          </a:xfrm>
          <a:prstGeom prst="rect">
            <a:avLst/>
          </a:prstGeom>
          <a:noFill/>
        </p:spPr>
        <p:txBody>
          <a:bodyPr wrap="square" rtlCol="0">
            <a:spAutoFit/>
          </a:bodyPr>
          <a:lstStyle/>
          <a:p>
            <a:pPr algn="ctr">
              <a:lnSpc>
                <a:spcPct val="120000"/>
              </a:lnSpc>
            </a:pPr>
            <a:r>
              <a:rPr lang="en-US" altLang="zh-CN" sz="1100" dirty="0">
                <a:solidFill>
                  <a:schemeClr val="bg1">
                    <a:lumMod val="50000"/>
                  </a:schemeClr>
                </a:solidFill>
                <a:latin typeface="Century Gothic" panose="020B0502020202020204" pitchFamily="34" charset="0"/>
                <a:ea typeface="汉仪黑荔枝体简" panose="00020600040101010101" pitchFamily="18" charset="-122"/>
              </a:rPr>
              <a:t>The user can demonstrate on a projector or computer, or print the presentation and make it into a film to be used in a wider field</a:t>
            </a:r>
          </a:p>
        </p:txBody>
      </p:sp>
      <p:sp>
        <p:nvSpPr>
          <p:cNvPr id="12" name="文本框 11"/>
          <p:cNvSpPr txBox="1"/>
          <p:nvPr/>
        </p:nvSpPr>
        <p:spPr>
          <a:xfrm>
            <a:off x="4717147" y="1799769"/>
            <a:ext cx="2757710" cy="575227"/>
          </a:xfrm>
          <a:prstGeom prst="rect">
            <a:avLst/>
          </a:prstGeom>
          <a:noFill/>
        </p:spPr>
        <p:txBody>
          <a:bodyPr wrap="none" rtlCol="0">
            <a:prstTxWarp prst="textWave4">
              <a:avLst/>
            </a:prstTxWarp>
            <a:spAutoFit/>
            <a:scene3d>
              <a:camera prst="orthographicFront"/>
              <a:lightRig rig="glow" dir="t"/>
            </a:scene3d>
            <a:sp3d>
              <a:bevelT w="12700" h="12700"/>
              <a:bevelB w="31750" h="25400"/>
            </a:sp3d>
          </a:bodyPr>
          <a:lstStyle/>
          <a:p>
            <a:pPr algn="ctr"/>
            <a:r>
              <a:rPr lang="en-US" altLang="zh-CN" sz="5400" b="1" dirty="0">
                <a:solidFill>
                  <a:srgbClr val="89D3E2"/>
                </a:solidFill>
                <a:effectLst>
                  <a:outerShdw blurRad="25400" dist="38100" dir="2700000" algn="tl" rotWithShape="0">
                    <a:prstClr val="black">
                      <a:alpha val="44000"/>
                    </a:prstClr>
                  </a:outerShdw>
                </a:effectLst>
                <a:latin typeface="汉仪夏日体W" panose="00020600040101010101" pitchFamily="18" charset="-122"/>
                <a:ea typeface="汉仪夏日体W" panose="00020600040101010101" pitchFamily="18" charset="-122"/>
              </a:rPr>
              <a:t>PART 03</a:t>
            </a:r>
            <a:endParaRPr lang="zh-CN" altLang="en-US" sz="5400" b="1" dirty="0">
              <a:solidFill>
                <a:srgbClr val="89D3E2"/>
              </a:solidFill>
              <a:effectLst>
                <a:outerShdw blurRad="25400" dist="38100" dir="2700000" algn="tl" rotWithShape="0">
                  <a:prstClr val="black">
                    <a:alpha val="44000"/>
                  </a:prstClr>
                </a:outerShdw>
              </a:effectLst>
              <a:latin typeface="汉仪夏日体W" panose="00020600040101010101" pitchFamily="18" charset="-122"/>
              <a:ea typeface="汉仪夏日体W" panose="00020600040101010101" pitchFamily="18" charset="-122"/>
            </a:endParaRPr>
          </a:p>
        </p:txBody>
      </p:sp>
    </p:spTree>
    <p:extLst>
      <p:ext uri="{BB962C8B-B14F-4D97-AF65-F5344CB8AC3E}">
        <p14:creationId xmlns:p14="http://schemas.microsoft.com/office/powerpoint/2010/main" val="199477541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iterate type="lt">
                                    <p:tmPct val="10000"/>
                                  </p:iterate>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anim calcmode="lin" valueType="num">
                                      <p:cBhvr>
                                        <p:cTn id="10" dur="500" fill="hold"/>
                                        <p:tgtEl>
                                          <p:spTgt spid="12"/>
                                        </p:tgtEl>
                                        <p:attrNameLst>
                                          <p:attrName>ppt_x</p:attrName>
                                        </p:attrNameLst>
                                      </p:cBhvr>
                                      <p:tavLst>
                                        <p:tav tm="0">
                                          <p:val>
                                            <p:fltVal val="0.5"/>
                                          </p:val>
                                        </p:tav>
                                        <p:tav tm="100000">
                                          <p:val>
                                            <p:strVal val="#ppt_x"/>
                                          </p:val>
                                        </p:tav>
                                      </p:tavLst>
                                    </p:anim>
                                    <p:anim calcmode="lin" valueType="num">
                                      <p:cBhvr>
                                        <p:cTn id="11" dur="500" fill="hold"/>
                                        <p:tgtEl>
                                          <p:spTgt spid="12"/>
                                        </p:tgtEl>
                                        <p:attrNameLst>
                                          <p:attrName>ppt_y</p:attrName>
                                        </p:attrNameLst>
                                      </p:cBhvr>
                                      <p:tavLst>
                                        <p:tav tm="0">
                                          <p:val>
                                            <p:fltVal val="0.5"/>
                                          </p:val>
                                        </p:tav>
                                        <p:tav tm="100000">
                                          <p:val>
                                            <p:strVal val="#ppt_y"/>
                                          </p:val>
                                        </p:tav>
                                      </p:tavLst>
                                    </p:anim>
                                  </p:childTnLst>
                                </p:cTn>
                              </p:par>
                            </p:childTnLst>
                          </p:cTn>
                        </p:par>
                        <p:par>
                          <p:cTn id="12" fill="hold">
                            <p:stCondLst>
                              <p:cond delay="750"/>
                            </p:stCondLst>
                            <p:childTnLst>
                              <p:par>
                                <p:cTn id="13" presetID="53" presetClass="entr" presetSubtype="528"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Effect transition="in" filter="fade">
                                      <p:cBhvr>
                                        <p:cTn id="17" dur="500"/>
                                        <p:tgtEl>
                                          <p:spTgt spid="8"/>
                                        </p:tgtEl>
                                      </p:cBhvr>
                                    </p:animEffect>
                                    <p:anim calcmode="lin" valueType="num">
                                      <p:cBhvr>
                                        <p:cTn id="18" dur="500" fill="hold"/>
                                        <p:tgtEl>
                                          <p:spTgt spid="8"/>
                                        </p:tgtEl>
                                        <p:attrNameLst>
                                          <p:attrName>ppt_x</p:attrName>
                                        </p:attrNameLst>
                                      </p:cBhvr>
                                      <p:tavLst>
                                        <p:tav tm="0">
                                          <p:val>
                                            <p:fltVal val="0.5"/>
                                          </p:val>
                                        </p:tav>
                                        <p:tav tm="100000">
                                          <p:val>
                                            <p:strVal val="#ppt_x"/>
                                          </p:val>
                                        </p:tav>
                                      </p:tavLst>
                                    </p:anim>
                                    <p:anim calcmode="lin" valueType="num">
                                      <p:cBhvr>
                                        <p:cTn id="19" dur="500" fill="hold"/>
                                        <p:tgtEl>
                                          <p:spTgt spid="8"/>
                                        </p:tgtEl>
                                        <p:attrNameLst>
                                          <p:attrName>ppt_y</p:attrName>
                                        </p:attrNameLst>
                                      </p:cBhvr>
                                      <p:tavLst>
                                        <p:tav tm="0">
                                          <p:val>
                                            <p:fltVal val="0.5"/>
                                          </p:val>
                                        </p:tav>
                                        <p:tav tm="100000">
                                          <p:val>
                                            <p:strVal val="#ppt_y"/>
                                          </p:val>
                                        </p:tav>
                                      </p:tavLst>
                                    </p:anim>
                                  </p:childTnLst>
                                </p:cTn>
                              </p:par>
                            </p:childTnLst>
                          </p:cTn>
                        </p:par>
                        <p:par>
                          <p:cTn id="20" fill="hold">
                            <p:stCondLst>
                              <p:cond delay="1600"/>
                            </p:stCondLst>
                            <p:childTnLst>
                              <p:par>
                                <p:cTn id="21" presetID="14" presetClass="entr" presetSubtype="1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randombar(horizontal)">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2843214" y="1705705"/>
            <a:ext cx="6832599" cy="750951"/>
            <a:chOff x="2843214" y="1705705"/>
            <a:chExt cx="6832599" cy="750951"/>
          </a:xfrm>
        </p:grpSpPr>
        <p:sp>
          <p:nvSpPr>
            <p:cNvPr id="8" name="Freeform 48"/>
            <p:cNvSpPr>
              <a:spLocks/>
            </p:cNvSpPr>
            <p:nvPr>
              <p:custDataLst>
                <p:tags r:id="rId4"/>
              </p:custDataLst>
            </p:nvPr>
          </p:nvSpPr>
          <p:spPr bwMode="auto">
            <a:xfrm>
              <a:off x="2843214" y="1859756"/>
              <a:ext cx="547687" cy="596900"/>
            </a:xfrm>
            <a:custGeom>
              <a:avLst/>
              <a:gdLst>
                <a:gd name="T0" fmla="*/ 2147483646 w 187"/>
                <a:gd name="T1" fmla="*/ 2147483646 h 203"/>
                <a:gd name="T2" fmla="*/ 2147483646 w 187"/>
                <a:gd name="T3" fmla="*/ 2147483646 h 203"/>
                <a:gd name="T4" fmla="*/ 2147483646 w 187"/>
                <a:gd name="T5" fmla="*/ 2147483646 h 203"/>
                <a:gd name="T6" fmla="*/ 2147483646 w 187"/>
                <a:gd name="T7" fmla="*/ 2147483646 h 203"/>
                <a:gd name="T8" fmla="*/ 2147483646 w 187"/>
                <a:gd name="T9" fmla="*/ 2147483646 h 203"/>
                <a:gd name="T10" fmla="*/ 2147483646 w 187"/>
                <a:gd name="T11" fmla="*/ 2147483646 h 203"/>
                <a:gd name="T12" fmla="*/ 2147483646 w 187"/>
                <a:gd name="T13" fmla="*/ 2147483646 h 203"/>
                <a:gd name="T14" fmla="*/ 2147483646 w 187"/>
                <a:gd name="T15" fmla="*/ 2147483646 h 203"/>
                <a:gd name="T16" fmla="*/ 2147483646 w 187"/>
                <a:gd name="T17" fmla="*/ 2147483646 h 203"/>
                <a:gd name="T18" fmla="*/ 2147483646 w 187"/>
                <a:gd name="T19" fmla="*/ 2147483646 h 203"/>
                <a:gd name="T20" fmla="*/ 2147483646 w 187"/>
                <a:gd name="T21" fmla="*/ 2147483646 h 203"/>
                <a:gd name="T22" fmla="*/ 2147483646 w 187"/>
                <a:gd name="T23" fmla="*/ 2147483646 h 203"/>
                <a:gd name="T24" fmla="*/ 2147483646 w 187"/>
                <a:gd name="T25" fmla="*/ 2147483646 h 203"/>
                <a:gd name="T26" fmla="*/ 2147483646 w 187"/>
                <a:gd name="T27" fmla="*/ 2147483646 h 203"/>
                <a:gd name="T28" fmla="*/ 2147483646 w 187"/>
                <a:gd name="T29" fmla="*/ 2147483646 h 203"/>
                <a:gd name="T30" fmla="*/ 2147483646 w 187"/>
                <a:gd name="T31" fmla="*/ 2147483646 h 203"/>
                <a:gd name="T32" fmla="*/ 2147483646 w 187"/>
                <a:gd name="T33" fmla="*/ 2147483646 h 203"/>
                <a:gd name="T34" fmla="*/ 2147483646 w 187"/>
                <a:gd name="T35" fmla="*/ 2147483646 h 203"/>
                <a:gd name="T36" fmla="*/ 2147483646 w 187"/>
                <a:gd name="T37" fmla="*/ 2147483646 h 203"/>
                <a:gd name="T38" fmla="*/ 2147483646 w 187"/>
                <a:gd name="T39" fmla="*/ 2147483646 h 20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87" h="203">
                  <a:moveTo>
                    <a:pt x="74" y="97"/>
                  </a:moveTo>
                  <a:cubicBezTo>
                    <a:pt x="60" y="105"/>
                    <a:pt x="62" y="122"/>
                    <a:pt x="72" y="128"/>
                  </a:cubicBezTo>
                  <a:cubicBezTo>
                    <a:pt x="83" y="136"/>
                    <a:pt x="106" y="137"/>
                    <a:pt x="113" y="115"/>
                  </a:cubicBezTo>
                  <a:cubicBezTo>
                    <a:pt x="128" y="73"/>
                    <a:pt x="81" y="52"/>
                    <a:pt x="48" y="64"/>
                  </a:cubicBezTo>
                  <a:cubicBezTo>
                    <a:pt x="30" y="71"/>
                    <a:pt x="6" y="105"/>
                    <a:pt x="27" y="145"/>
                  </a:cubicBezTo>
                  <a:cubicBezTo>
                    <a:pt x="36" y="162"/>
                    <a:pt x="57" y="178"/>
                    <a:pt x="85" y="179"/>
                  </a:cubicBezTo>
                  <a:cubicBezTo>
                    <a:pt x="144" y="181"/>
                    <a:pt x="183" y="110"/>
                    <a:pt x="153" y="59"/>
                  </a:cubicBezTo>
                  <a:cubicBezTo>
                    <a:pt x="132" y="23"/>
                    <a:pt x="89" y="18"/>
                    <a:pt x="66" y="20"/>
                  </a:cubicBezTo>
                  <a:cubicBezTo>
                    <a:pt x="50" y="20"/>
                    <a:pt x="28" y="29"/>
                    <a:pt x="11" y="39"/>
                  </a:cubicBezTo>
                  <a:cubicBezTo>
                    <a:pt x="33" y="12"/>
                    <a:pt x="65" y="0"/>
                    <a:pt x="103" y="10"/>
                  </a:cubicBezTo>
                  <a:cubicBezTo>
                    <a:pt x="120" y="14"/>
                    <a:pt x="136" y="22"/>
                    <a:pt x="151" y="33"/>
                  </a:cubicBezTo>
                  <a:cubicBezTo>
                    <a:pt x="168" y="47"/>
                    <a:pt x="187" y="78"/>
                    <a:pt x="177" y="123"/>
                  </a:cubicBezTo>
                  <a:cubicBezTo>
                    <a:pt x="171" y="151"/>
                    <a:pt x="154" y="176"/>
                    <a:pt x="127" y="186"/>
                  </a:cubicBezTo>
                  <a:cubicBezTo>
                    <a:pt x="83" y="203"/>
                    <a:pt x="17" y="186"/>
                    <a:pt x="7" y="135"/>
                  </a:cubicBezTo>
                  <a:cubicBezTo>
                    <a:pt x="0" y="103"/>
                    <a:pt x="19" y="62"/>
                    <a:pt x="54" y="51"/>
                  </a:cubicBezTo>
                  <a:cubicBezTo>
                    <a:pt x="83" y="43"/>
                    <a:pt x="118" y="54"/>
                    <a:pt x="127" y="83"/>
                  </a:cubicBezTo>
                  <a:cubicBezTo>
                    <a:pt x="133" y="103"/>
                    <a:pt x="126" y="127"/>
                    <a:pt x="105" y="140"/>
                  </a:cubicBezTo>
                  <a:cubicBezTo>
                    <a:pt x="98" y="144"/>
                    <a:pt x="83" y="148"/>
                    <a:pt x="68" y="142"/>
                  </a:cubicBezTo>
                  <a:cubicBezTo>
                    <a:pt x="40" y="130"/>
                    <a:pt x="44" y="109"/>
                    <a:pt x="53" y="100"/>
                  </a:cubicBezTo>
                  <a:cubicBezTo>
                    <a:pt x="60" y="93"/>
                    <a:pt x="69" y="95"/>
                    <a:pt x="74" y="9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scene3d>
                <a:camera prst="orthographicFront"/>
                <a:lightRig rig="threePt" dir="t"/>
              </a:scene3d>
              <a:sp3d contourW="12700"/>
            </a:bodyPr>
            <a:lstStyle/>
            <a:p>
              <a:endParaRPr lang="zh-CN" altLang="en-US" dirty="0">
                <a:solidFill>
                  <a:schemeClr val="tx1">
                    <a:lumMod val="75000"/>
                    <a:lumOff val="25000"/>
                  </a:schemeClr>
                </a:solidFill>
                <a:latin typeface="汉仪夏日体W" panose="00020600040101010101" pitchFamily="18" charset="-122"/>
                <a:ea typeface="汉仪夏日体W" panose="00020600040101010101" pitchFamily="18" charset="-122"/>
              </a:endParaRPr>
            </a:p>
          </p:txBody>
        </p:sp>
        <p:grpSp>
          <p:nvGrpSpPr>
            <p:cNvPr id="14" name="组合 13"/>
            <p:cNvGrpSpPr/>
            <p:nvPr/>
          </p:nvGrpSpPr>
          <p:grpSpPr>
            <a:xfrm>
              <a:off x="3579813" y="1705705"/>
              <a:ext cx="6096000" cy="710616"/>
              <a:chOff x="3579813" y="1769205"/>
              <a:chExt cx="6096000" cy="710616"/>
            </a:xfrm>
          </p:grpSpPr>
          <p:sp>
            <p:nvSpPr>
              <p:cNvPr id="12" name="矩形 11"/>
              <p:cNvSpPr/>
              <p:nvPr/>
            </p:nvSpPr>
            <p:spPr>
              <a:xfrm>
                <a:off x="3579814" y="2147229"/>
                <a:ext cx="5564186" cy="33259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latin typeface="汉仪夏日体W" panose="00020600040101010101" pitchFamily="18" charset="-122"/>
                    <a:ea typeface="汉仪夏日体W" panose="00020600040101010101" pitchFamily="18" charset="-122"/>
                  </a:rPr>
                  <a:t>用户可以在投影仪或者计算机上进行演示也可以将演示文稿打印出来</a:t>
                </a:r>
              </a:p>
            </p:txBody>
          </p:sp>
          <p:sp>
            <p:nvSpPr>
              <p:cNvPr id="13" name="矩形 12"/>
              <p:cNvSpPr/>
              <p:nvPr/>
            </p:nvSpPr>
            <p:spPr>
              <a:xfrm>
                <a:off x="3579813" y="1769205"/>
                <a:ext cx="6096000" cy="461665"/>
              </a:xfrm>
              <a:prstGeom prst="rect">
                <a:avLst/>
              </a:prstGeom>
            </p:spPr>
            <p:txBody>
              <a:bodyPr>
                <a:spAutoFit/>
                <a:scene3d>
                  <a:camera prst="orthographicFront"/>
                  <a:lightRig rig="threePt" dir="t"/>
                </a:scene3d>
                <a:sp3d contourW="12700"/>
              </a:bodyPr>
              <a:lstStyle/>
              <a:p>
                <a:pPr algn="just">
                  <a:lnSpc>
                    <a:spcPct val="120000"/>
                  </a:lnSpc>
                </a:pPr>
                <a:r>
                  <a:rPr lang="zh-CN" altLang="en-US" sz="2000" dirty="0">
                    <a:solidFill>
                      <a:schemeClr val="tx1">
                        <a:lumMod val="75000"/>
                        <a:lumOff val="25000"/>
                      </a:schemeClr>
                    </a:solidFill>
                    <a:latin typeface="汉仪夏日体W" panose="00020600040101010101" pitchFamily="18" charset="-122"/>
                    <a:ea typeface="汉仪夏日体W" panose="00020600040101010101" pitchFamily="18" charset="-122"/>
                  </a:rPr>
                  <a:t>标题文字添加</a:t>
                </a:r>
              </a:p>
            </p:txBody>
          </p:sp>
        </p:grpSp>
      </p:grpSp>
      <p:grpSp>
        <p:nvGrpSpPr>
          <p:cNvPr id="25" name="组合 24"/>
          <p:cNvGrpSpPr/>
          <p:nvPr/>
        </p:nvGrpSpPr>
        <p:grpSpPr>
          <a:xfrm>
            <a:off x="3335339" y="2752726"/>
            <a:ext cx="6677216" cy="791367"/>
            <a:chOff x="3335339" y="2752726"/>
            <a:chExt cx="6677216" cy="791367"/>
          </a:xfrm>
        </p:grpSpPr>
        <p:sp>
          <p:nvSpPr>
            <p:cNvPr id="9" name="Freeform 52"/>
            <p:cNvSpPr>
              <a:spLocks/>
            </p:cNvSpPr>
            <p:nvPr>
              <p:custDataLst>
                <p:tags r:id="rId3"/>
              </p:custDataLst>
            </p:nvPr>
          </p:nvSpPr>
          <p:spPr bwMode="auto">
            <a:xfrm>
              <a:off x="3335339" y="2948781"/>
              <a:ext cx="549275" cy="595312"/>
            </a:xfrm>
            <a:custGeom>
              <a:avLst/>
              <a:gdLst>
                <a:gd name="T0" fmla="*/ 2147483646 w 187"/>
                <a:gd name="T1" fmla="*/ 2147483646 h 203"/>
                <a:gd name="T2" fmla="*/ 2147483646 w 187"/>
                <a:gd name="T3" fmla="*/ 2147483646 h 203"/>
                <a:gd name="T4" fmla="*/ 2147483646 w 187"/>
                <a:gd name="T5" fmla="*/ 2147483646 h 203"/>
                <a:gd name="T6" fmla="*/ 2147483646 w 187"/>
                <a:gd name="T7" fmla="*/ 2147483646 h 203"/>
                <a:gd name="T8" fmla="*/ 2147483646 w 187"/>
                <a:gd name="T9" fmla="*/ 2147483646 h 203"/>
                <a:gd name="T10" fmla="*/ 2147483646 w 187"/>
                <a:gd name="T11" fmla="*/ 2147483646 h 203"/>
                <a:gd name="T12" fmla="*/ 2147483646 w 187"/>
                <a:gd name="T13" fmla="*/ 2147483646 h 203"/>
                <a:gd name="T14" fmla="*/ 2147483646 w 187"/>
                <a:gd name="T15" fmla="*/ 2147483646 h 203"/>
                <a:gd name="T16" fmla="*/ 2147483646 w 187"/>
                <a:gd name="T17" fmla="*/ 2147483646 h 203"/>
                <a:gd name="T18" fmla="*/ 2147483646 w 187"/>
                <a:gd name="T19" fmla="*/ 2147483646 h 203"/>
                <a:gd name="T20" fmla="*/ 2147483646 w 187"/>
                <a:gd name="T21" fmla="*/ 2147483646 h 203"/>
                <a:gd name="T22" fmla="*/ 2147483646 w 187"/>
                <a:gd name="T23" fmla="*/ 2147483646 h 203"/>
                <a:gd name="T24" fmla="*/ 2147483646 w 187"/>
                <a:gd name="T25" fmla="*/ 2147483646 h 203"/>
                <a:gd name="T26" fmla="*/ 2147483646 w 187"/>
                <a:gd name="T27" fmla="*/ 2147483646 h 203"/>
                <a:gd name="T28" fmla="*/ 2147483646 w 187"/>
                <a:gd name="T29" fmla="*/ 2147483646 h 203"/>
                <a:gd name="T30" fmla="*/ 2147483646 w 187"/>
                <a:gd name="T31" fmla="*/ 2147483646 h 203"/>
                <a:gd name="T32" fmla="*/ 2147483646 w 187"/>
                <a:gd name="T33" fmla="*/ 2147483646 h 203"/>
                <a:gd name="T34" fmla="*/ 2147483646 w 187"/>
                <a:gd name="T35" fmla="*/ 2147483646 h 203"/>
                <a:gd name="T36" fmla="*/ 2147483646 w 187"/>
                <a:gd name="T37" fmla="*/ 2147483646 h 203"/>
                <a:gd name="T38" fmla="*/ 2147483646 w 187"/>
                <a:gd name="T39" fmla="*/ 2147483646 h 20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87" h="203">
                  <a:moveTo>
                    <a:pt x="74" y="97"/>
                  </a:moveTo>
                  <a:cubicBezTo>
                    <a:pt x="60" y="105"/>
                    <a:pt x="62" y="122"/>
                    <a:pt x="72" y="128"/>
                  </a:cubicBezTo>
                  <a:cubicBezTo>
                    <a:pt x="83" y="136"/>
                    <a:pt x="106" y="137"/>
                    <a:pt x="113" y="115"/>
                  </a:cubicBezTo>
                  <a:cubicBezTo>
                    <a:pt x="128" y="73"/>
                    <a:pt x="81" y="52"/>
                    <a:pt x="48" y="64"/>
                  </a:cubicBezTo>
                  <a:cubicBezTo>
                    <a:pt x="30" y="71"/>
                    <a:pt x="6" y="105"/>
                    <a:pt x="27" y="145"/>
                  </a:cubicBezTo>
                  <a:cubicBezTo>
                    <a:pt x="36" y="162"/>
                    <a:pt x="57" y="178"/>
                    <a:pt x="85" y="179"/>
                  </a:cubicBezTo>
                  <a:cubicBezTo>
                    <a:pt x="144" y="181"/>
                    <a:pt x="183" y="110"/>
                    <a:pt x="153" y="59"/>
                  </a:cubicBezTo>
                  <a:cubicBezTo>
                    <a:pt x="132" y="23"/>
                    <a:pt x="89" y="18"/>
                    <a:pt x="66" y="20"/>
                  </a:cubicBezTo>
                  <a:cubicBezTo>
                    <a:pt x="50" y="20"/>
                    <a:pt x="28" y="29"/>
                    <a:pt x="11" y="39"/>
                  </a:cubicBezTo>
                  <a:cubicBezTo>
                    <a:pt x="33" y="12"/>
                    <a:pt x="65" y="0"/>
                    <a:pt x="103" y="10"/>
                  </a:cubicBezTo>
                  <a:cubicBezTo>
                    <a:pt x="120" y="14"/>
                    <a:pt x="136" y="22"/>
                    <a:pt x="151" y="33"/>
                  </a:cubicBezTo>
                  <a:cubicBezTo>
                    <a:pt x="168" y="47"/>
                    <a:pt x="187" y="78"/>
                    <a:pt x="177" y="123"/>
                  </a:cubicBezTo>
                  <a:cubicBezTo>
                    <a:pt x="171" y="151"/>
                    <a:pt x="154" y="176"/>
                    <a:pt x="127" y="186"/>
                  </a:cubicBezTo>
                  <a:cubicBezTo>
                    <a:pt x="83" y="203"/>
                    <a:pt x="17" y="186"/>
                    <a:pt x="7" y="135"/>
                  </a:cubicBezTo>
                  <a:cubicBezTo>
                    <a:pt x="0" y="103"/>
                    <a:pt x="19" y="62"/>
                    <a:pt x="54" y="51"/>
                  </a:cubicBezTo>
                  <a:cubicBezTo>
                    <a:pt x="83" y="43"/>
                    <a:pt x="118" y="54"/>
                    <a:pt x="127" y="83"/>
                  </a:cubicBezTo>
                  <a:cubicBezTo>
                    <a:pt x="133" y="103"/>
                    <a:pt x="126" y="127"/>
                    <a:pt x="105" y="140"/>
                  </a:cubicBezTo>
                  <a:cubicBezTo>
                    <a:pt x="98" y="144"/>
                    <a:pt x="83" y="148"/>
                    <a:pt x="68" y="142"/>
                  </a:cubicBezTo>
                  <a:cubicBezTo>
                    <a:pt x="40" y="130"/>
                    <a:pt x="44" y="109"/>
                    <a:pt x="53" y="100"/>
                  </a:cubicBezTo>
                  <a:cubicBezTo>
                    <a:pt x="60" y="93"/>
                    <a:pt x="69" y="95"/>
                    <a:pt x="74" y="97"/>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scene3d>
                <a:camera prst="orthographicFront"/>
                <a:lightRig rig="threePt" dir="t"/>
              </a:scene3d>
              <a:sp3d contourW="12700"/>
            </a:bodyPr>
            <a:lstStyle/>
            <a:p>
              <a:endParaRPr lang="zh-CN" altLang="en-US" dirty="0">
                <a:solidFill>
                  <a:schemeClr val="tx1">
                    <a:lumMod val="75000"/>
                    <a:lumOff val="25000"/>
                  </a:schemeClr>
                </a:solidFill>
                <a:latin typeface="汉仪夏日体W" panose="00020600040101010101" pitchFamily="18" charset="-122"/>
                <a:ea typeface="汉仪夏日体W" panose="00020600040101010101" pitchFamily="18" charset="-122"/>
              </a:endParaRPr>
            </a:p>
          </p:txBody>
        </p:sp>
        <p:grpSp>
          <p:nvGrpSpPr>
            <p:cNvPr id="15" name="组合 14"/>
            <p:cNvGrpSpPr/>
            <p:nvPr/>
          </p:nvGrpSpPr>
          <p:grpSpPr>
            <a:xfrm>
              <a:off x="3916555" y="2752726"/>
              <a:ext cx="6096000" cy="710616"/>
              <a:chOff x="3579813" y="1769205"/>
              <a:chExt cx="6096000" cy="710616"/>
            </a:xfrm>
          </p:grpSpPr>
          <p:sp>
            <p:nvSpPr>
              <p:cNvPr id="16" name="矩形 15"/>
              <p:cNvSpPr/>
              <p:nvPr/>
            </p:nvSpPr>
            <p:spPr>
              <a:xfrm>
                <a:off x="3579814" y="2147229"/>
                <a:ext cx="5564186" cy="33259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latin typeface="汉仪夏日体W" panose="00020600040101010101" pitchFamily="18" charset="-122"/>
                    <a:ea typeface="汉仪夏日体W" panose="00020600040101010101" pitchFamily="18" charset="-122"/>
                  </a:rPr>
                  <a:t>用户可以在投影仪或者计算机上进行演示也可以将演示文稿打印出来</a:t>
                </a:r>
              </a:p>
            </p:txBody>
          </p:sp>
          <p:sp>
            <p:nvSpPr>
              <p:cNvPr id="17" name="矩形 16"/>
              <p:cNvSpPr/>
              <p:nvPr/>
            </p:nvSpPr>
            <p:spPr>
              <a:xfrm>
                <a:off x="3579813" y="1769205"/>
                <a:ext cx="6096000" cy="461665"/>
              </a:xfrm>
              <a:prstGeom prst="rect">
                <a:avLst/>
              </a:prstGeom>
            </p:spPr>
            <p:txBody>
              <a:bodyPr>
                <a:spAutoFit/>
                <a:scene3d>
                  <a:camera prst="orthographicFront"/>
                  <a:lightRig rig="threePt" dir="t"/>
                </a:scene3d>
                <a:sp3d contourW="12700"/>
              </a:bodyPr>
              <a:lstStyle/>
              <a:p>
                <a:pPr algn="just">
                  <a:lnSpc>
                    <a:spcPct val="120000"/>
                  </a:lnSpc>
                </a:pPr>
                <a:r>
                  <a:rPr lang="zh-CN" altLang="en-US" sz="2000" dirty="0">
                    <a:solidFill>
                      <a:schemeClr val="tx1">
                        <a:lumMod val="75000"/>
                        <a:lumOff val="25000"/>
                      </a:schemeClr>
                    </a:solidFill>
                    <a:latin typeface="汉仪夏日体W" panose="00020600040101010101" pitchFamily="18" charset="-122"/>
                    <a:ea typeface="汉仪夏日体W" panose="00020600040101010101" pitchFamily="18" charset="-122"/>
                  </a:rPr>
                  <a:t>标题文字添加</a:t>
                </a:r>
              </a:p>
            </p:txBody>
          </p:sp>
        </p:grpSp>
      </p:grpSp>
      <p:grpSp>
        <p:nvGrpSpPr>
          <p:cNvPr id="26" name="组合 25"/>
          <p:cNvGrpSpPr/>
          <p:nvPr/>
        </p:nvGrpSpPr>
        <p:grpSpPr>
          <a:xfrm>
            <a:off x="2843214" y="3803584"/>
            <a:ext cx="6832599" cy="829534"/>
            <a:chOff x="2843214" y="3803584"/>
            <a:chExt cx="6832599" cy="829534"/>
          </a:xfrm>
        </p:grpSpPr>
        <p:sp>
          <p:nvSpPr>
            <p:cNvPr id="10" name="Freeform 56"/>
            <p:cNvSpPr>
              <a:spLocks/>
            </p:cNvSpPr>
            <p:nvPr>
              <p:custDataLst>
                <p:tags r:id="rId2"/>
              </p:custDataLst>
            </p:nvPr>
          </p:nvSpPr>
          <p:spPr bwMode="auto">
            <a:xfrm>
              <a:off x="2843214" y="4037806"/>
              <a:ext cx="547687" cy="595312"/>
            </a:xfrm>
            <a:custGeom>
              <a:avLst/>
              <a:gdLst>
                <a:gd name="T0" fmla="*/ 2147483646 w 187"/>
                <a:gd name="T1" fmla="*/ 2147483646 h 203"/>
                <a:gd name="T2" fmla="*/ 2147483646 w 187"/>
                <a:gd name="T3" fmla="*/ 2147483646 h 203"/>
                <a:gd name="T4" fmla="*/ 2147483646 w 187"/>
                <a:gd name="T5" fmla="*/ 2147483646 h 203"/>
                <a:gd name="T6" fmla="*/ 2147483646 w 187"/>
                <a:gd name="T7" fmla="*/ 2147483646 h 203"/>
                <a:gd name="T8" fmla="*/ 2147483646 w 187"/>
                <a:gd name="T9" fmla="*/ 2147483646 h 203"/>
                <a:gd name="T10" fmla="*/ 2147483646 w 187"/>
                <a:gd name="T11" fmla="*/ 2147483646 h 203"/>
                <a:gd name="T12" fmla="*/ 2147483646 w 187"/>
                <a:gd name="T13" fmla="*/ 2147483646 h 203"/>
                <a:gd name="T14" fmla="*/ 2147483646 w 187"/>
                <a:gd name="T15" fmla="*/ 2147483646 h 203"/>
                <a:gd name="T16" fmla="*/ 2147483646 w 187"/>
                <a:gd name="T17" fmla="*/ 2147483646 h 203"/>
                <a:gd name="T18" fmla="*/ 2147483646 w 187"/>
                <a:gd name="T19" fmla="*/ 2147483646 h 203"/>
                <a:gd name="T20" fmla="*/ 2147483646 w 187"/>
                <a:gd name="T21" fmla="*/ 2147483646 h 203"/>
                <a:gd name="T22" fmla="*/ 2147483646 w 187"/>
                <a:gd name="T23" fmla="*/ 2147483646 h 203"/>
                <a:gd name="T24" fmla="*/ 2147483646 w 187"/>
                <a:gd name="T25" fmla="*/ 2147483646 h 203"/>
                <a:gd name="T26" fmla="*/ 2147483646 w 187"/>
                <a:gd name="T27" fmla="*/ 2147483646 h 203"/>
                <a:gd name="T28" fmla="*/ 2147483646 w 187"/>
                <a:gd name="T29" fmla="*/ 2147483646 h 203"/>
                <a:gd name="T30" fmla="*/ 2147483646 w 187"/>
                <a:gd name="T31" fmla="*/ 2147483646 h 203"/>
                <a:gd name="T32" fmla="*/ 2147483646 w 187"/>
                <a:gd name="T33" fmla="*/ 2147483646 h 203"/>
                <a:gd name="T34" fmla="*/ 2147483646 w 187"/>
                <a:gd name="T35" fmla="*/ 2147483646 h 203"/>
                <a:gd name="T36" fmla="*/ 2147483646 w 187"/>
                <a:gd name="T37" fmla="*/ 2147483646 h 203"/>
                <a:gd name="T38" fmla="*/ 2147483646 w 187"/>
                <a:gd name="T39" fmla="*/ 2147483646 h 20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87" h="203">
                  <a:moveTo>
                    <a:pt x="74" y="97"/>
                  </a:moveTo>
                  <a:cubicBezTo>
                    <a:pt x="60" y="105"/>
                    <a:pt x="62" y="122"/>
                    <a:pt x="72" y="128"/>
                  </a:cubicBezTo>
                  <a:cubicBezTo>
                    <a:pt x="83" y="136"/>
                    <a:pt x="106" y="137"/>
                    <a:pt x="113" y="115"/>
                  </a:cubicBezTo>
                  <a:cubicBezTo>
                    <a:pt x="128" y="73"/>
                    <a:pt x="81" y="52"/>
                    <a:pt x="48" y="64"/>
                  </a:cubicBezTo>
                  <a:cubicBezTo>
                    <a:pt x="30" y="71"/>
                    <a:pt x="6" y="105"/>
                    <a:pt x="27" y="145"/>
                  </a:cubicBezTo>
                  <a:cubicBezTo>
                    <a:pt x="36" y="162"/>
                    <a:pt x="57" y="178"/>
                    <a:pt x="85" y="179"/>
                  </a:cubicBezTo>
                  <a:cubicBezTo>
                    <a:pt x="144" y="181"/>
                    <a:pt x="183" y="110"/>
                    <a:pt x="153" y="59"/>
                  </a:cubicBezTo>
                  <a:cubicBezTo>
                    <a:pt x="132" y="23"/>
                    <a:pt x="89" y="18"/>
                    <a:pt x="66" y="20"/>
                  </a:cubicBezTo>
                  <a:cubicBezTo>
                    <a:pt x="50" y="20"/>
                    <a:pt x="28" y="29"/>
                    <a:pt x="11" y="39"/>
                  </a:cubicBezTo>
                  <a:cubicBezTo>
                    <a:pt x="33" y="12"/>
                    <a:pt x="65" y="0"/>
                    <a:pt x="103" y="10"/>
                  </a:cubicBezTo>
                  <a:cubicBezTo>
                    <a:pt x="120" y="14"/>
                    <a:pt x="136" y="22"/>
                    <a:pt x="151" y="33"/>
                  </a:cubicBezTo>
                  <a:cubicBezTo>
                    <a:pt x="168" y="47"/>
                    <a:pt x="187" y="78"/>
                    <a:pt x="177" y="123"/>
                  </a:cubicBezTo>
                  <a:cubicBezTo>
                    <a:pt x="171" y="151"/>
                    <a:pt x="154" y="176"/>
                    <a:pt x="127" y="186"/>
                  </a:cubicBezTo>
                  <a:cubicBezTo>
                    <a:pt x="83" y="203"/>
                    <a:pt x="17" y="186"/>
                    <a:pt x="7" y="135"/>
                  </a:cubicBezTo>
                  <a:cubicBezTo>
                    <a:pt x="0" y="103"/>
                    <a:pt x="19" y="62"/>
                    <a:pt x="54" y="51"/>
                  </a:cubicBezTo>
                  <a:cubicBezTo>
                    <a:pt x="83" y="43"/>
                    <a:pt x="118" y="54"/>
                    <a:pt x="127" y="83"/>
                  </a:cubicBezTo>
                  <a:cubicBezTo>
                    <a:pt x="133" y="103"/>
                    <a:pt x="126" y="127"/>
                    <a:pt x="105" y="140"/>
                  </a:cubicBezTo>
                  <a:cubicBezTo>
                    <a:pt x="98" y="144"/>
                    <a:pt x="83" y="148"/>
                    <a:pt x="68" y="142"/>
                  </a:cubicBezTo>
                  <a:cubicBezTo>
                    <a:pt x="40" y="130"/>
                    <a:pt x="44" y="109"/>
                    <a:pt x="53" y="100"/>
                  </a:cubicBezTo>
                  <a:cubicBezTo>
                    <a:pt x="60" y="93"/>
                    <a:pt x="69" y="95"/>
                    <a:pt x="74" y="97"/>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scene3d>
                <a:camera prst="orthographicFront"/>
                <a:lightRig rig="threePt" dir="t"/>
              </a:scene3d>
              <a:sp3d contourW="12700"/>
            </a:bodyPr>
            <a:lstStyle/>
            <a:p>
              <a:endParaRPr lang="zh-CN" altLang="en-US" dirty="0">
                <a:solidFill>
                  <a:schemeClr val="tx1">
                    <a:lumMod val="75000"/>
                    <a:lumOff val="25000"/>
                  </a:schemeClr>
                </a:solidFill>
                <a:latin typeface="汉仪夏日体W" panose="00020600040101010101" pitchFamily="18" charset="-122"/>
                <a:ea typeface="汉仪夏日体W" panose="00020600040101010101" pitchFamily="18" charset="-122"/>
              </a:endParaRPr>
            </a:p>
          </p:txBody>
        </p:sp>
        <p:grpSp>
          <p:nvGrpSpPr>
            <p:cNvPr id="18" name="组合 17"/>
            <p:cNvGrpSpPr/>
            <p:nvPr/>
          </p:nvGrpSpPr>
          <p:grpSpPr>
            <a:xfrm>
              <a:off x="3579813" y="3803584"/>
              <a:ext cx="6096000" cy="710616"/>
              <a:chOff x="3579813" y="1769205"/>
              <a:chExt cx="6096000" cy="710616"/>
            </a:xfrm>
          </p:grpSpPr>
          <p:sp>
            <p:nvSpPr>
              <p:cNvPr id="19" name="矩形 18"/>
              <p:cNvSpPr/>
              <p:nvPr/>
            </p:nvSpPr>
            <p:spPr>
              <a:xfrm>
                <a:off x="3579814" y="2147229"/>
                <a:ext cx="5564186" cy="33259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latin typeface="汉仪夏日体W" panose="00020600040101010101" pitchFamily="18" charset="-122"/>
                    <a:ea typeface="汉仪夏日体W" panose="00020600040101010101" pitchFamily="18" charset="-122"/>
                  </a:rPr>
                  <a:t>用户可以在投影仪或者计算机上进行演示也可以将演示文稿打印出来</a:t>
                </a:r>
              </a:p>
            </p:txBody>
          </p:sp>
          <p:sp>
            <p:nvSpPr>
              <p:cNvPr id="20" name="矩形 19"/>
              <p:cNvSpPr/>
              <p:nvPr/>
            </p:nvSpPr>
            <p:spPr>
              <a:xfrm>
                <a:off x="3579813" y="1769205"/>
                <a:ext cx="6096000" cy="461665"/>
              </a:xfrm>
              <a:prstGeom prst="rect">
                <a:avLst/>
              </a:prstGeom>
            </p:spPr>
            <p:txBody>
              <a:bodyPr>
                <a:spAutoFit/>
                <a:scene3d>
                  <a:camera prst="orthographicFront"/>
                  <a:lightRig rig="threePt" dir="t"/>
                </a:scene3d>
                <a:sp3d contourW="12700"/>
              </a:bodyPr>
              <a:lstStyle/>
              <a:p>
                <a:pPr algn="just">
                  <a:lnSpc>
                    <a:spcPct val="120000"/>
                  </a:lnSpc>
                </a:pPr>
                <a:r>
                  <a:rPr lang="zh-CN" altLang="en-US" sz="2000" dirty="0">
                    <a:solidFill>
                      <a:schemeClr val="tx1">
                        <a:lumMod val="75000"/>
                        <a:lumOff val="25000"/>
                      </a:schemeClr>
                    </a:solidFill>
                    <a:latin typeface="汉仪夏日体W" panose="00020600040101010101" pitchFamily="18" charset="-122"/>
                    <a:ea typeface="汉仪夏日体W" panose="00020600040101010101" pitchFamily="18" charset="-122"/>
                  </a:rPr>
                  <a:t>标题文字添加</a:t>
                </a:r>
              </a:p>
            </p:txBody>
          </p:sp>
        </p:grpSp>
      </p:grpSp>
      <p:grpSp>
        <p:nvGrpSpPr>
          <p:cNvPr id="27" name="组合 26"/>
          <p:cNvGrpSpPr/>
          <p:nvPr/>
        </p:nvGrpSpPr>
        <p:grpSpPr>
          <a:xfrm>
            <a:off x="3335339" y="4929982"/>
            <a:ext cx="6677216" cy="792161"/>
            <a:chOff x="3335339" y="4929982"/>
            <a:chExt cx="6677216" cy="792161"/>
          </a:xfrm>
        </p:grpSpPr>
        <p:sp>
          <p:nvSpPr>
            <p:cNvPr id="11" name="Freeform 60"/>
            <p:cNvSpPr>
              <a:spLocks/>
            </p:cNvSpPr>
            <p:nvPr>
              <p:custDataLst>
                <p:tags r:id="rId1"/>
              </p:custDataLst>
            </p:nvPr>
          </p:nvSpPr>
          <p:spPr bwMode="auto">
            <a:xfrm>
              <a:off x="3335339" y="5125243"/>
              <a:ext cx="549275" cy="596900"/>
            </a:xfrm>
            <a:custGeom>
              <a:avLst/>
              <a:gdLst>
                <a:gd name="T0" fmla="*/ 2147483646 w 187"/>
                <a:gd name="T1" fmla="*/ 2147483646 h 203"/>
                <a:gd name="T2" fmla="*/ 2147483646 w 187"/>
                <a:gd name="T3" fmla="*/ 2147483646 h 203"/>
                <a:gd name="T4" fmla="*/ 2147483646 w 187"/>
                <a:gd name="T5" fmla="*/ 2147483646 h 203"/>
                <a:gd name="T6" fmla="*/ 2147483646 w 187"/>
                <a:gd name="T7" fmla="*/ 2147483646 h 203"/>
                <a:gd name="T8" fmla="*/ 2147483646 w 187"/>
                <a:gd name="T9" fmla="*/ 2147483646 h 203"/>
                <a:gd name="T10" fmla="*/ 2147483646 w 187"/>
                <a:gd name="T11" fmla="*/ 2147483646 h 203"/>
                <a:gd name="T12" fmla="*/ 2147483646 w 187"/>
                <a:gd name="T13" fmla="*/ 2147483646 h 203"/>
                <a:gd name="T14" fmla="*/ 2147483646 w 187"/>
                <a:gd name="T15" fmla="*/ 2147483646 h 203"/>
                <a:gd name="T16" fmla="*/ 2147483646 w 187"/>
                <a:gd name="T17" fmla="*/ 2147483646 h 203"/>
                <a:gd name="T18" fmla="*/ 2147483646 w 187"/>
                <a:gd name="T19" fmla="*/ 2147483646 h 203"/>
                <a:gd name="T20" fmla="*/ 2147483646 w 187"/>
                <a:gd name="T21" fmla="*/ 2147483646 h 203"/>
                <a:gd name="T22" fmla="*/ 2147483646 w 187"/>
                <a:gd name="T23" fmla="*/ 2147483646 h 203"/>
                <a:gd name="T24" fmla="*/ 2147483646 w 187"/>
                <a:gd name="T25" fmla="*/ 2147483646 h 203"/>
                <a:gd name="T26" fmla="*/ 2147483646 w 187"/>
                <a:gd name="T27" fmla="*/ 2147483646 h 203"/>
                <a:gd name="T28" fmla="*/ 2147483646 w 187"/>
                <a:gd name="T29" fmla="*/ 2147483646 h 203"/>
                <a:gd name="T30" fmla="*/ 2147483646 w 187"/>
                <a:gd name="T31" fmla="*/ 2147483646 h 203"/>
                <a:gd name="T32" fmla="*/ 2147483646 w 187"/>
                <a:gd name="T33" fmla="*/ 2147483646 h 203"/>
                <a:gd name="T34" fmla="*/ 2147483646 w 187"/>
                <a:gd name="T35" fmla="*/ 2147483646 h 203"/>
                <a:gd name="T36" fmla="*/ 2147483646 w 187"/>
                <a:gd name="T37" fmla="*/ 2147483646 h 203"/>
                <a:gd name="T38" fmla="*/ 2147483646 w 187"/>
                <a:gd name="T39" fmla="*/ 2147483646 h 20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87" h="203">
                  <a:moveTo>
                    <a:pt x="74" y="97"/>
                  </a:moveTo>
                  <a:cubicBezTo>
                    <a:pt x="60" y="105"/>
                    <a:pt x="62" y="122"/>
                    <a:pt x="72" y="128"/>
                  </a:cubicBezTo>
                  <a:cubicBezTo>
                    <a:pt x="83" y="136"/>
                    <a:pt x="106" y="137"/>
                    <a:pt x="113" y="115"/>
                  </a:cubicBezTo>
                  <a:cubicBezTo>
                    <a:pt x="128" y="73"/>
                    <a:pt x="81" y="52"/>
                    <a:pt x="48" y="64"/>
                  </a:cubicBezTo>
                  <a:cubicBezTo>
                    <a:pt x="30" y="71"/>
                    <a:pt x="6" y="105"/>
                    <a:pt x="27" y="145"/>
                  </a:cubicBezTo>
                  <a:cubicBezTo>
                    <a:pt x="36" y="162"/>
                    <a:pt x="57" y="178"/>
                    <a:pt x="85" y="179"/>
                  </a:cubicBezTo>
                  <a:cubicBezTo>
                    <a:pt x="144" y="181"/>
                    <a:pt x="183" y="110"/>
                    <a:pt x="153" y="59"/>
                  </a:cubicBezTo>
                  <a:cubicBezTo>
                    <a:pt x="132" y="23"/>
                    <a:pt x="89" y="18"/>
                    <a:pt x="66" y="20"/>
                  </a:cubicBezTo>
                  <a:cubicBezTo>
                    <a:pt x="50" y="20"/>
                    <a:pt x="28" y="29"/>
                    <a:pt x="11" y="39"/>
                  </a:cubicBezTo>
                  <a:cubicBezTo>
                    <a:pt x="33" y="12"/>
                    <a:pt x="65" y="0"/>
                    <a:pt x="103" y="10"/>
                  </a:cubicBezTo>
                  <a:cubicBezTo>
                    <a:pt x="120" y="14"/>
                    <a:pt x="136" y="22"/>
                    <a:pt x="151" y="33"/>
                  </a:cubicBezTo>
                  <a:cubicBezTo>
                    <a:pt x="168" y="47"/>
                    <a:pt x="187" y="78"/>
                    <a:pt x="177" y="123"/>
                  </a:cubicBezTo>
                  <a:cubicBezTo>
                    <a:pt x="171" y="151"/>
                    <a:pt x="154" y="176"/>
                    <a:pt x="127" y="186"/>
                  </a:cubicBezTo>
                  <a:cubicBezTo>
                    <a:pt x="83" y="203"/>
                    <a:pt x="17" y="186"/>
                    <a:pt x="7" y="135"/>
                  </a:cubicBezTo>
                  <a:cubicBezTo>
                    <a:pt x="0" y="103"/>
                    <a:pt x="19" y="62"/>
                    <a:pt x="54" y="51"/>
                  </a:cubicBezTo>
                  <a:cubicBezTo>
                    <a:pt x="83" y="43"/>
                    <a:pt x="118" y="54"/>
                    <a:pt x="127" y="83"/>
                  </a:cubicBezTo>
                  <a:cubicBezTo>
                    <a:pt x="133" y="103"/>
                    <a:pt x="126" y="127"/>
                    <a:pt x="105" y="140"/>
                  </a:cubicBezTo>
                  <a:cubicBezTo>
                    <a:pt x="98" y="144"/>
                    <a:pt x="83" y="148"/>
                    <a:pt x="68" y="142"/>
                  </a:cubicBezTo>
                  <a:cubicBezTo>
                    <a:pt x="40" y="130"/>
                    <a:pt x="44" y="109"/>
                    <a:pt x="53" y="100"/>
                  </a:cubicBezTo>
                  <a:cubicBezTo>
                    <a:pt x="60" y="93"/>
                    <a:pt x="69" y="95"/>
                    <a:pt x="74" y="97"/>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scene3d>
                <a:camera prst="orthographicFront"/>
                <a:lightRig rig="threePt" dir="t"/>
              </a:scene3d>
              <a:sp3d contourW="12700"/>
            </a:bodyPr>
            <a:lstStyle/>
            <a:p>
              <a:endParaRPr lang="zh-CN" altLang="en-US" dirty="0">
                <a:solidFill>
                  <a:schemeClr val="tx1">
                    <a:lumMod val="75000"/>
                    <a:lumOff val="25000"/>
                  </a:schemeClr>
                </a:solidFill>
                <a:latin typeface="汉仪夏日体W" panose="00020600040101010101" pitchFamily="18" charset="-122"/>
                <a:ea typeface="汉仪夏日体W" panose="00020600040101010101" pitchFamily="18" charset="-122"/>
              </a:endParaRPr>
            </a:p>
          </p:txBody>
        </p:sp>
        <p:grpSp>
          <p:nvGrpSpPr>
            <p:cNvPr id="21" name="组合 20"/>
            <p:cNvGrpSpPr/>
            <p:nvPr/>
          </p:nvGrpSpPr>
          <p:grpSpPr>
            <a:xfrm>
              <a:off x="3916555" y="4929982"/>
              <a:ext cx="6096000" cy="710616"/>
              <a:chOff x="3579813" y="1769205"/>
              <a:chExt cx="6096000" cy="710616"/>
            </a:xfrm>
          </p:grpSpPr>
          <p:sp>
            <p:nvSpPr>
              <p:cNvPr id="22" name="矩形 21"/>
              <p:cNvSpPr/>
              <p:nvPr/>
            </p:nvSpPr>
            <p:spPr>
              <a:xfrm>
                <a:off x="3579814" y="2147229"/>
                <a:ext cx="5564186" cy="33259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latin typeface="汉仪夏日体W" panose="00020600040101010101" pitchFamily="18" charset="-122"/>
                    <a:ea typeface="汉仪夏日体W" panose="00020600040101010101" pitchFamily="18" charset="-122"/>
                  </a:rPr>
                  <a:t>用户可以在投影仪或者计算机上进行演示也可以将演示文稿打印出来</a:t>
                </a:r>
              </a:p>
            </p:txBody>
          </p:sp>
          <p:sp>
            <p:nvSpPr>
              <p:cNvPr id="23" name="矩形 22"/>
              <p:cNvSpPr/>
              <p:nvPr/>
            </p:nvSpPr>
            <p:spPr>
              <a:xfrm>
                <a:off x="3579813" y="1769205"/>
                <a:ext cx="6096000" cy="461665"/>
              </a:xfrm>
              <a:prstGeom prst="rect">
                <a:avLst/>
              </a:prstGeom>
            </p:spPr>
            <p:txBody>
              <a:bodyPr>
                <a:spAutoFit/>
                <a:scene3d>
                  <a:camera prst="orthographicFront"/>
                  <a:lightRig rig="threePt" dir="t"/>
                </a:scene3d>
                <a:sp3d contourW="12700"/>
              </a:bodyPr>
              <a:lstStyle/>
              <a:p>
                <a:pPr algn="just">
                  <a:lnSpc>
                    <a:spcPct val="120000"/>
                  </a:lnSpc>
                </a:pPr>
                <a:r>
                  <a:rPr lang="zh-CN" altLang="en-US" sz="2000" dirty="0">
                    <a:solidFill>
                      <a:schemeClr val="tx1">
                        <a:lumMod val="75000"/>
                        <a:lumOff val="25000"/>
                      </a:schemeClr>
                    </a:solidFill>
                    <a:latin typeface="汉仪夏日体W" panose="00020600040101010101" pitchFamily="18" charset="-122"/>
                    <a:ea typeface="汉仪夏日体W" panose="00020600040101010101" pitchFamily="18" charset="-122"/>
                  </a:rPr>
                  <a:t>标题文字添加</a:t>
                </a:r>
              </a:p>
            </p:txBody>
          </p:sp>
        </p:grpSp>
      </p:grpSp>
      <p:sp>
        <p:nvSpPr>
          <p:cNvPr id="28" name="文本框 27"/>
          <p:cNvSpPr txBox="1"/>
          <p:nvPr/>
        </p:nvSpPr>
        <p:spPr>
          <a:xfrm>
            <a:off x="711199" y="245450"/>
            <a:ext cx="3877985" cy="646331"/>
          </a:xfrm>
          <a:prstGeom prst="rect">
            <a:avLst/>
          </a:prstGeom>
          <a:noFill/>
        </p:spPr>
        <p:txBody>
          <a:bodyPr wrap="none" rtlCol="0">
            <a:spAutoFit/>
            <a:scene3d>
              <a:camera prst="orthographicFront"/>
              <a:lightRig rig="threePt" dir="t"/>
            </a:scene3d>
            <a:sp3d contourW="12700"/>
          </a:bodyPr>
          <a:lstStyle/>
          <a:p>
            <a:r>
              <a:rPr lang="zh-CN" altLang="en-US" sz="3600" b="1" dirty="0">
                <a:solidFill>
                  <a:schemeClr val="bg1"/>
                </a:solidFill>
                <a:latin typeface="汉仪夏日体W" panose="00020600040101010101" pitchFamily="18" charset="-122"/>
                <a:ea typeface="汉仪夏日体W" panose="00020600040101010101" pitchFamily="18" charset="-122"/>
              </a:rPr>
              <a:t>标题文字添加此处</a:t>
            </a:r>
          </a:p>
        </p:txBody>
      </p:sp>
    </p:spTree>
    <p:extLst>
      <p:ext uri="{BB962C8B-B14F-4D97-AF65-F5344CB8AC3E}">
        <p14:creationId xmlns:p14="http://schemas.microsoft.com/office/powerpoint/2010/main" val="93448146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left)">
                                      <p:cBhvr>
                                        <p:cTn id="11" dur="500"/>
                                        <p:tgtEl>
                                          <p:spTgt spid="2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500"/>
                                        <p:tgtEl>
                                          <p:spTgt spid="26"/>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left)">
                                      <p:cBhvr>
                                        <p:cTn id="1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316480" y="2323148"/>
            <a:ext cx="1735457" cy="3020016"/>
            <a:chOff x="1316480" y="2323148"/>
            <a:chExt cx="1735457" cy="3020016"/>
          </a:xfrm>
        </p:grpSpPr>
        <p:sp>
          <p:nvSpPr>
            <p:cNvPr id="5" name="MH_Other_1"/>
            <p:cNvSpPr/>
            <p:nvPr>
              <p:custDataLst>
                <p:tags r:id="rId14"/>
              </p:custDataLst>
            </p:nvPr>
          </p:nvSpPr>
          <p:spPr>
            <a:xfrm>
              <a:off x="1989821" y="4818118"/>
              <a:ext cx="388775" cy="525046"/>
            </a:xfrm>
            <a:custGeom>
              <a:avLst/>
              <a:gdLst>
                <a:gd name="connsiteX0" fmla="*/ 153217 w 306433"/>
                <a:gd name="connsiteY0" fmla="*/ 0 h 415415"/>
                <a:gd name="connsiteX1" fmla="*/ 261558 w 306433"/>
                <a:gd name="connsiteY1" fmla="*/ 153858 h 415415"/>
                <a:gd name="connsiteX2" fmla="*/ 261558 w 306433"/>
                <a:gd name="connsiteY2" fmla="*/ 370539 h 415415"/>
                <a:gd name="connsiteX3" fmla="*/ 44876 w 306433"/>
                <a:gd name="connsiteY3" fmla="*/ 370539 h 415415"/>
                <a:gd name="connsiteX4" fmla="*/ 44877 w 306433"/>
                <a:gd name="connsiteY4" fmla="*/ 370539 h 415415"/>
                <a:gd name="connsiteX5" fmla="*/ 44877 w 306433"/>
                <a:gd name="connsiteY5" fmla="*/ 153857 h 415415"/>
                <a:gd name="connsiteX6" fmla="*/ 153217 w 306433"/>
                <a:gd name="connsiteY6" fmla="*/ 0 h 415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6433" h="415415">
                  <a:moveTo>
                    <a:pt x="153217" y="0"/>
                  </a:moveTo>
                  <a:cubicBezTo>
                    <a:pt x="181744" y="58873"/>
                    <a:pt x="217858" y="110158"/>
                    <a:pt x="261558" y="153858"/>
                  </a:cubicBezTo>
                  <a:cubicBezTo>
                    <a:pt x="321392" y="213692"/>
                    <a:pt x="321392" y="310705"/>
                    <a:pt x="261558" y="370539"/>
                  </a:cubicBezTo>
                  <a:cubicBezTo>
                    <a:pt x="201723" y="430374"/>
                    <a:pt x="104711" y="430374"/>
                    <a:pt x="44876" y="370539"/>
                  </a:cubicBezTo>
                  <a:lnTo>
                    <a:pt x="44877" y="370539"/>
                  </a:lnTo>
                  <a:cubicBezTo>
                    <a:pt x="-14958" y="310704"/>
                    <a:pt x="-14958" y="213692"/>
                    <a:pt x="44877" y="153857"/>
                  </a:cubicBezTo>
                  <a:cubicBezTo>
                    <a:pt x="88576" y="110158"/>
                    <a:pt x="124689" y="58873"/>
                    <a:pt x="15321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b"/>
            <a:lstStyle/>
            <a:p>
              <a:pPr algn="ctr">
                <a:defRPr/>
              </a:pPr>
              <a:r>
                <a:rPr lang="en-US" altLang="zh-CN" dirty="0">
                  <a:solidFill>
                    <a:srgbClr val="FFFFFF"/>
                  </a:solidFill>
                  <a:ea typeface="汉仪夏日体W" panose="00020600040101010101" pitchFamily="18" charset="-122"/>
                </a:rPr>
                <a:t>A</a:t>
              </a:r>
              <a:endParaRPr lang="zh-CN" altLang="en-US" dirty="0">
                <a:solidFill>
                  <a:srgbClr val="FFFFFF"/>
                </a:solidFill>
                <a:ea typeface="汉仪夏日体W" panose="00020600040101010101" pitchFamily="18" charset="-122"/>
              </a:endParaRPr>
            </a:p>
          </p:txBody>
        </p:sp>
        <p:sp>
          <p:nvSpPr>
            <p:cNvPr id="6" name="MH_SubTitle_1"/>
            <p:cNvSpPr/>
            <p:nvPr>
              <p:custDataLst>
                <p:tags r:id="rId15"/>
              </p:custDataLst>
            </p:nvPr>
          </p:nvSpPr>
          <p:spPr>
            <a:xfrm>
              <a:off x="1316480" y="2323148"/>
              <a:ext cx="1735457" cy="2494970"/>
            </a:xfrm>
            <a:custGeom>
              <a:avLst/>
              <a:gdLst>
                <a:gd name="connsiteX0" fmla="*/ 0 w 1735667"/>
                <a:gd name="connsiteY0" fmla="*/ 0 h 2497667"/>
                <a:gd name="connsiteX1" fmla="*/ 1735667 w 1735667"/>
                <a:gd name="connsiteY1" fmla="*/ 0 h 2497667"/>
                <a:gd name="connsiteX2" fmla="*/ 1735667 w 1735667"/>
                <a:gd name="connsiteY2" fmla="*/ 2497667 h 2497667"/>
                <a:gd name="connsiteX3" fmla="*/ 1687385 w 1735667"/>
                <a:gd name="connsiteY3" fmla="*/ 2497667 h 2497667"/>
                <a:gd name="connsiteX4" fmla="*/ 1689094 w 1735667"/>
                <a:gd name="connsiteY4" fmla="*/ 2489200 h 2497667"/>
                <a:gd name="connsiteX5" fmla="*/ 1629827 w 1735667"/>
                <a:gd name="connsiteY5" fmla="*/ 2429933 h 2497667"/>
                <a:gd name="connsiteX6" fmla="*/ 1570560 w 1735667"/>
                <a:gd name="connsiteY6" fmla="*/ 2489200 h 2497667"/>
                <a:gd name="connsiteX7" fmla="*/ 1572270 w 1735667"/>
                <a:gd name="connsiteY7" fmla="*/ 2497667 h 2497667"/>
                <a:gd name="connsiteX8" fmla="*/ 1518053 w 1735667"/>
                <a:gd name="connsiteY8" fmla="*/ 2497667 h 2497667"/>
                <a:gd name="connsiteX9" fmla="*/ 1519762 w 1735667"/>
                <a:gd name="connsiteY9" fmla="*/ 2489200 h 2497667"/>
                <a:gd name="connsiteX10" fmla="*/ 1460495 w 1735667"/>
                <a:gd name="connsiteY10" fmla="*/ 2429933 h 2497667"/>
                <a:gd name="connsiteX11" fmla="*/ 1401228 w 1735667"/>
                <a:gd name="connsiteY11" fmla="*/ 2489200 h 2497667"/>
                <a:gd name="connsiteX12" fmla="*/ 1402938 w 1735667"/>
                <a:gd name="connsiteY12" fmla="*/ 2497667 h 2497667"/>
                <a:gd name="connsiteX13" fmla="*/ 1348721 w 1735667"/>
                <a:gd name="connsiteY13" fmla="*/ 2497667 h 2497667"/>
                <a:gd name="connsiteX14" fmla="*/ 1350430 w 1735667"/>
                <a:gd name="connsiteY14" fmla="*/ 2489200 h 2497667"/>
                <a:gd name="connsiteX15" fmla="*/ 1291163 w 1735667"/>
                <a:gd name="connsiteY15" fmla="*/ 2429933 h 2497667"/>
                <a:gd name="connsiteX16" fmla="*/ 1231896 w 1735667"/>
                <a:gd name="connsiteY16" fmla="*/ 2489200 h 2497667"/>
                <a:gd name="connsiteX17" fmla="*/ 1233606 w 1735667"/>
                <a:gd name="connsiteY17" fmla="*/ 2497667 h 2497667"/>
                <a:gd name="connsiteX18" fmla="*/ 1179389 w 1735667"/>
                <a:gd name="connsiteY18" fmla="*/ 2497667 h 2497667"/>
                <a:gd name="connsiteX19" fmla="*/ 1181098 w 1735667"/>
                <a:gd name="connsiteY19" fmla="*/ 2489200 h 2497667"/>
                <a:gd name="connsiteX20" fmla="*/ 1121831 w 1735667"/>
                <a:gd name="connsiteY20" fmla="*/ 2429933 h 2497667"/>
                <a:gd name="connsiteX21" fmla="*/ 1062564 w 1735667"/>
                <a:gd name="connsiteY21" fmla="*/ 2489200 h 2497667"/>
                <a:gd name="connsiteX22" fmla="*/ 1064274 w 1735667"/>
                <a:gd name="connsiteY22" fmla="*/ 2497667 h 2497667"/>
                <a:gd name="connsiteX23" fmla="*/ 1010057 w 1735667"/>
                <a:gd name="connsiteY23" fmla="*/ 2497667 h 2497667"/>
                <a:gd name="connsiteX24" fmla="*/ 1011766 w 1735667"/>
                <a:gd name="connsiteY24" fmla="*/ 2489200 h 2497667"/>
                <a:gd name="connsiteX25" fmla="*/ 952499 w 1735667"/>
                <a:gd name="connsiteY25" fmla="*/ 2429933 h 2497667"/>
                <a:gd name="connsiteX26" fmla="*/ 893232 w 1735667"/>
                <a:gd name="connsiteY26" fmla="*/ 2489200 h 2497667"/>
                <a:gd name="connsiteX27" fmla="*/ 894942 w 1735667"/>
                <a:gd name="connsiteY27" fmla="*/ 2497667 h 2497667"/>
                <a:gd name="connsiteX28" fmla="*/ 840725 w 1735667"/>
                <a:gd name="connsiteY28" fmla="*/ 2497667 h 2497667"/>
                <a:gd name="connsiteX29" fmla="*/ 842434 w 1735667"/>
                <a:gd name="connsiteY29" fmla="*/ 2489200 h 2497667"/>
                <a:gd name="connsiteX30" fmla="*/ 783167 w 1735667"/>
                <a:gd name="connsiteY30" fmla="*/ 2429933 h 2497667"/>
                <a:gd name="connsiteX31" fmla="*/ 723900 w 1735667"/>
                <a:gd name="connsiteY31" fmla="*/ 2489200 h 2497667"/>
                <a:gd name="connsiteX32" fmla="*/ 725610 w 1735667"/>
                <a:gd name="connsiteY32" fmla="*/ 2497667 h 2497667"/>
                <a:gd name="connsiteX33" fmla="*/ 671393 w 1735667"/>
                <a:gd name="connsiteY33" fmla="*/ 2497667 h 2497667"/>
                <a:gd name="connsiteX34" fmla="*/ 673102 w 1735667"/>
                <a:gd name="connsiteY34" fmla="*/ 2489200 h 2497667"/>
                <a:gd name="connsiteX35" fmla="*/ 613835 w 1735667"/>
                <a:gd name="connsiteY35" fmla="*/ 2429933 h 2497667"/>
                <a:gd name="connsiteX36" fmla="*/ 554568 w 1735667"/>
                <a:gd name="connsiteY36" fmla="*/ 2489200 h 2497667"/>
                <a:gd name="connsiteX37" fmla="*/ 556278 w 1735667"/>
                <a:gd name="connsiteY37" fmla="*/ 2497667 h 2497667"/>
                <a:gd name="connsiteX38" fmla="*/ 502061 w 1735667"/>
                <a:gd name="connsiteY38" fmla="*/ 2497667 h 2497667"/>
                <a:gd name="connsiteX39" fmla="*/ 503770 w 1735667"/>
                <a:gd name="connsiteY39" fmla="*/ 2489200 h 2497667"/>
                <a:gd name="connsiteX40" fmla="*/ 444503 w 1735667"/>
                <a:gd name="connsiteY40" fmla="*/ 2429933 h 2497667"/>
                <a:gd name="connsiteX41" fmla="*/ 385236 w 1735667"/>
                <a:gd name="connsiteY41" fmla="*/ 2489200 h 2497667"/>
                <a:gd name="connsiteX42" fmla="*/ 386946 w 1735667"/>
                <a:gd name="connsiteY42" fmla="*/ 2497667 h 2497667"/>
                <a:gd name="connsiteX43" fmla="*/ 332729 w 1735667"/>
                <a:gd name="connsiteY43" fmla="*/ 2497667 h 2497667"/>
                <a:gd name="connsiteX44" fmla="*/ 334438 w 1735667"/>
                <a:gd name="connsiteY44" fmla="*/ 2489200 h 2497667"/>
                <a:gd name="connsiteX45" fmla="*/ 275171 w 1735667"/>
                <a:gd name="connsiteY45" fmla="*/ 2429933 h 2497667"/>
                <a:gd name="connsiteX46" fmla="*/ 215904 w 1735667"/>
                <a:gd name="connsiteY46" fmla="*/ 2489200 h 2497667"/>
                <a:gd name="connsiteX47" fmla="*/ 217614 w 1735667"/>
                <a:gd name="connsiteY47" fmla="*/ 2497667 h 2497667"/>
                <a:gd name="connsiteX48" fmla="*/ 163397 w 1735667"/>
                <a:gd name="connsiteY48" fmla="*/ 2497667 h 2497667"/>
                <a:gd name="connsiteX49" fmla="*/ 165106 w 1735667"/>
                <a:gd name="connsiteY49" fmla="*/ 2489200 h 2497667"/>
                <a:gd name="connsiteX50" fmla="*/ 105839 w 1735667"/>
                <a:gd name="connsiteY50" fmla="*/ 2429933 h 2497667"/>
                <a:gd name="connsiteX51" fmla="*/ 46572 w 1735667"/>
                <a:gd name="connsiteY51" fmla="*/ 2489200 h 2497667"/>
                <a:gd name="connsiteX52" fmla="*/ 48282 w 1735667"/>
                <a:gd name="connsiteY52" fmla="*/ 2497667 h 2497667"/>
                <a:gd name="connsiteX53" fmla="*/ 0 w 1735667"/>
                <a:gd name="connsiteY53" fmla="*/ 2497667 h 2497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735667" h="2497667">
                  <a:moveTo>
                    <a:pt x="0" y="0"/>
                  </a:moveTo>
                  <a:lnTo>
                    <a:pt x="1735667" y="0"/>
                  </a:lnTo>
                  <a:lnTo>
                    <a:pt x="1735667" y="2497667"/>
                  </a:lnTo>
                  <a:lnTo>
                    <a:pt x="1687385" y="2497667"/>
                  </a:lnTo>
                  <a:lnTo>
                    <a:pt x="1689094" y="2489200"/>
                  </a:lnTo>
                  <a:cubicBezTo>
                    <a:pt x="1689094" y="2456468"/>
                    <a:pt x="1662559" y="2429933"/>
                    <a:pt x="1629827" y="2429933"/>
                  </a:cubicBezTo>
                  <a:cubicBezTo>
                    <a:pt x="1597095" y="2429933"/>
                    <a:pt x="1570560" y="2456468"/>
                    <a:pt x="1570560" y="2489200"/>
                  </a:cubicBezTo>
                  <a:lnTo>
                    <a:pt x="1572270" y="2497667"/>
                  </a:lnTo>
                  <a:lnTo>
                    <a:pt x="1518053" y="2497667"/>
                  </a:lnTo>
                  <a:lnTo>
                    <a:pt x="1519762" y="2489200"/>
                  </a:lnTo>
                  <a:cubicBezTo>
                    <a:pt x="1519762" y="2456468"/>
                    <a:pt x="1493227" y="2429933"/>
                    <a:pt x="1460495" y="2429933"/>
                  </a:cubicBezTo>
                  <a:cubicBezTo>
                    <a:pt x="1427763" y="2429933"/>
                    <a:pt x="1401228" y="2456468"/>
                    <a:pt x="1401228" y="2489200"/>
                  </a:cubicBezTo>
                  <a:lnTo>
                    <a:pt x="1402938" y="2497667"/>
                  </a:lnTo>
                  <a:lnTo>
                    <a:pt x="1348721" y="2497667"/>
                  </a:lnTo>
                  <a:lnTo>
                    <a:pt x="1350430" y="2489200"/>
                  </a:lnTo>
                  <a:cubicBezTo>
                    <a:pt x="1350430" y="2456468"/>
                    <a:pt x="1323895" y="2429933"/>
                    <a:pt x="1291163" y="2429933"/>
                  </a:cubicBezTo>
                  <a:cubicBezTo>
                    <a:pt x="1258431" y="2429933"/>
                    <a:pt x="1231896" y="2456468"/>
                    <a:pt x="1231896" y="2489200"/>
                  </a:cubicBezTo>
                  <a:lnTo>
                    <a:pt x="1233606" y="2497667"/>
                  </a:lnTo>
                  <a:lnTo>
                    <a:pt x="1179389" y="2497667"/>
                  </a:lnTo>
                  <a:lnTo>
                    <a:pt x="1181098" y="2489200"/>
                  </a:lnTo>
                  <a:cubicBezTo>
                    <a:pt x="1181098" y="2456468"/>
                    <a:pt x="1154563" y="2429933"/>
                    <a:pt x="1121831" y="2429933"/>
                  </a:cubicBezTo>
                  <a:cubicBezTo>
                    <a:pt x="1089099" y="2429933"/>
                    <a:pt x="1062564" y="2456468"/>
                    <a:pt x="1062564" y="2489200"/>
                  </a:cubicBezTo>
                  <a:lnTo>
                    <a:pt x="1064274" y="2497667"/>
                  </a:lnTo>
                  <a:lnTo>
                    <a:pt x="1010057" y="2497667"/>
                  </a:lnTo>
                  <a:lnTo>
                    <a:pt x="1011766" y="2489200"/>
                  </a:lnTo>
                  <a:cubicBezTo>
                    <a:pt x="1011766" y="2456468"/>
                    <a:pt x="985231" y="2429933"/>
                    <a:pt x="952499" y="2429933"/>
                  </a:cubicBezTo>
                  <a:cubicBezTo>
                    <a:pt x="919767" y="2429933"/>
                    <a:pt x="893232" y="2456468"/>
                    <a:pt x="893232" y="2489200"/>
                  </a:cubicBezTo>
                  <a:lnTo>
                    <a:pt x="894942" y="2497667"/>
                  </a:lnTo>
                  <a:lnTo>
                    <a:pt x="840725" y="2497667"/>
                  </a:lnTo>
                  <a:lnTo>
                    <a:pt x="842434" y="2489200"/>
                  </a:lnTo>
                  <a:cubicBezTo>
                    <a:pt x="842434" y="2456468"/>
                    <a:pt x="815899" y="2429933"/>
                    <a:pt x="783167" y="2429933"/>
                  </a:cubicBezTo>
                  <a:cubicBezTo>
                    <a:pt x="750435" y="2429933"/>
                    <a:pt x="723900" y="2456468"/>
                    <a:pt x="723900" y="2489200"/>
                  </a:cubicBezTo>
                  <a:lnTo>
                    <a:pt x="725610" y="2497667"/>
                  </a:lnTo>
                  <a:lnTo>
                    <a:pt x="671393" y="2497667"/>
                  </a:lnTo>
                  <a:lnTo>
                    <a:pt x="673102" y="2489200"/>
                  </a:lnTo>
                  <a:cubicBezTo>
                    <a:pt x="673102" y="2456468"/>
                    <a:pt x="646567" y="2429933"/>
                    <a:pt x="613835" y="2429933"/>
                  </a:cubicBezTo>
                  <a:cubicBezTo>
                    <a:pt x="581103" y="2429933"/>
                    <a:pt x="554568" y="2456468"/>
                    <a:pt x="554568" y="2489200"/>
                  </a:cubicBezTo>
                  <a:lnTo>
                    <a:pt x="556278" y="2497667"/>
                  </a:lnTo>
                  <a:lnTo>
                    <a:pt x="502061" y="2497667"/>
                  </a:lnTo>
                  <a:lnTo>
                    <a:pt x="503770" y="2489200"/>
                  </a:lnTo>
                  <a:cubicBezTo>
                    <a:pt x="503770" y="2456468"/>
                    <a:pt x="477235" y="2429933"/>
                    <a:pt x="444503" y="2429933"/>
                  </a:cubicBezTo>
                  <a:cubicBezTo>
                    <a:pt x="411771" y="2429933"/>
                    <a:pt x="385236" y="2456468"/>
                    <a:pt x="385236" y="2489200"/>
                  </a:cubicBezTo>
                  <a:lnTo>
                    <a:pt x="386946" y="2497667"/>
                  </a:lnTo>
                  <a:lnTo>
                    <a:pt x="332729" y="2497667"/>
                  </a:lnTo>
                  <a:lnTo>
                    <a:pt x="334438" y="2489200"/>
                  </a:lnTo>
                  <a:cubicBezTo>
                    <a:pt x="334438" y="2456468"/>
                    <a:pt x="307903" y="2429933"/>
                    <a:pt x="275171" y="2429933"/>
                  </a:cubicBezTo>
                  <a:cubicBezTo>
                    <a:pt x="242439" y="2429933"/>
                    <a:pt x="215904" y="2456468"/>
                    <a:pt x="215904" y="2489200"/>
                  </a:cubicBezTo>
                  <a:lnTo>
                    <a:pt x="217614" y="2497667"/>
                  </a:lnTo>
                  <a:lnTo>
                    <a:pt x="163397" y="2497667"/>
                  </a:lnTo>
                  <a:lnTo>
                    <a:pt x="165106" y="2489200"/>
                  </a:lnTo>
                  <a:cubicBezTo>
                    <a:pt x="165106" y="2456468"/>
                    <a:pt x="138571" y="2429933"/>
                    <a:pt x="105839" y="2429933"/>
                  </a:cubicBezTo>
                  <a:cubicBezTo>
                    <a:pt x="73107" y="2429933"/>
                    <a:pt x="46572" y="2456468"/>
                    <a:pt x="46572" y="2489200"/>
                  </a:cubicBezTo>
                  <a:lnTo>
                    <a:pt x="48282" y="2497667"/>
                  </a:lnTo>
                  <a:lnTo>
                    <a:pt x="0" y="2497667"/>
                  </a:lnTo>
                  <a:close/>
                </a:path>
              </a:pathLst>
            </a:custGeom>
            <a:solidFill>
              <a:srgbClr val="FEFFF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ctr">
              <a:normAutofit/>
            </a:bodyPr>
            <a:lstStyle/>
            <a:p>
              <a:pPr algn="ctr">
                <a:defRPr/>
              </a:pPr>
              <a:endParaRPr lang="zh-CN" altLang="en-US" dirty="0">
                <a:solidFill>
                  <a:schemeClr val="accent1"/>
                </a:solidFill>
                <a:ea typeface="汉仪夏日体W" panose="00020600040101010101" pitchFamily="18" charset="-122"/>
              </a:endParaRPr>
            </a:p>
          </p:txBody>
        </p:sp>
        <p:sp>
          <p:nvSpPr>
            <p:cNvPr id="7" name="MH_Other_2"/>
            <p:cNvSpPr/>
            <p:nvPr>
              <p:custDataLst>
                <p:tags r:id="rId16"/>
              </p:custDataLst>
            </p:nvPr>
          </p:nvSpPr>
          <p:spPr>
            <a:xfrm>
              <a:off x="1486817" y="4657797"/>
              <a:ext cx="1394779" cy="160319"/>
            </a:xfrm>
            <a:custGeom>
              <a:avLst/>
              <a:gdLst>
                <a:gd name="connsiteX0" fmla="*/ 0 w 1397000"/>
                <a:gd name="connsiteY0" fmla="*/ 0 h 160867"/>
                <a:gd name="connsiteX1" fmla="*/ 1397000 w 1397000"/>
                <a:gd name="connsiteY1" fmla="*/ 0 h 160867"/>
                <a:gd name="connsiteX2" fmla="*/ 1397000 w 1397000"/>
                <a:gd name="connsiteY2" fmla="*/ 160867 h 160867"/>
                <a:gd name="connsiteX3" fmla="*/ 1348720 w 1397000"/>
                <a:gd name="connsiteY3" fmla="*/ 160867 h 160867"/>
                <a:gd name="connsiteX4" fmla="*/ 1350429 w 1397000"/>
                <a:gd name="connsiteY4" fmla="*/ 152400 h 160867"/>
                <a:gd name="connsiteX5" fmla="*/ 1291162 w 1397000"/>
                <a:gd name="connsiteY5" fmla="*/ 93133 h 160867"/>
                <a:gd name="connsiteX6" fmla="*/ 1231895 w 1397000"/>
                <a:gd name="connsiteY6" fmla="*/ 152400 h 160867"/>
                <a:gd name="connsiteX7" fmla="*/ 1233605 w 1397000"/>
                <a:gd name="connsiteY7" fmla="*/ 160867 h 160867"/>
                <a:gd name="connsiteX8" fmla="*/ 1179388 w 1397000"/>
                <a:gd name="connsiteY8" fmla="*/ 160867 h 160867"/>
                <a:gd name="connsiteX9" fmla="*/ 1181097 w 1397000"/>
                <a:gd name="connsiteY9" fmla="*/ 152400 h 160867"/>
                <a:gd name="connsiteX10" fmla="*/ 1121830 w 1397000"/>
                <a:gd name="connsiteY10" fmla="*/ 93133 h 160867"/>
                <a:gd name="connsiteX11" fmla="*/ 1062563 w 1397000"/>
                <a:gd name="connsiteY11" fmla="*/ 152400 h 160867"/>
                <a:gd name="connsiteX12" fmla="*/ 1064273 w 1397000"/>
                <a:gd name="connsiteY12" fmla="*/ 160867 h 160867"/>
                <a:gd name="connsiteX13" fmla="*/ 1010056 w 1397000"/>
                <a:gd name="connsiteY13" fmla="*/ 160867 h 160867"/>
                <a:gd name="connsiteX14" fmla="*/ 1011765 w 1397000"/>
                <a:gd name="connsiteY14" fmla="*/ 152400 h 160867"/>
                <a:gd name="connsiteX15" fmla="*/ 952498 w 1397000"/>
                <a:gd name="connsiteY15" fmla="*/ 93133 h 160867"/>
                <a:gd name="connsiteX16" fmla="*/ 893231 w 1397000"/>
                <a:gd name="connsiteY16" fmla="*/ 152400 h 160867"/>
                <a:gd name="connsiteX17" fmla="*/ 894941 w 1397000"/>
                <a:gd name="connsiteY17" fmla="*/ 160867 h 160867"/>
                <a:gd name="connsiteX18" fmla="*/ 840724 w 1397000"/>
                <a:gd name="connsiteY18" fmla="*/ 160867 h 160867"/>
                <a:gd name="connsiteX19" fmla="*/ 842433 w 1397000"/>
                <a:gd name="connsiteY19" fmla="*/ 152400 h 160867"/>
                <a:gd name="connsiteX20" fmla="*/ 783166 w 1397000"/>
                <a:gd name="connsiteY20" fmla="*/ 93133 h 160867"/>
                <a:gd name="connsiteX21" fmla="*/ 723899 w 1397000"/>
                <a:gd name="connsiteY21" fmla="*/ 152400 h 160867"/>
                <a:gd name="connsiteX22" fmla="*/ 725609 w 1397000"/>
                <a:gd name="connsiteY22" fmla="*/ 160867 h 160867"/>
                <a:gd name="connsiteX23" fmla="*/ 671392 w 1397000"/>
                <a:gd name="connsiteY23" fmla="*/ 160867 h 160867"/>
                <a:gd name="connsiteX24" fmla="*/ 673101 w 1397000"/>
                <a:gd name="connsiteY24" fmla="*/ 152400 h 160867"/>
                <a:gd name="connsiteX25" fmla="*/ 613834 w 1397000"/>
                <a:gd name="connsiteY25" fmla="*/ 93133 h 160867"/>
                <a:gd name="connsiteX26" fmla="*/ 554567 w 1397000"/>
                <a:gd name="connsiteY26" fmla="*/ 152400 h 160867"/>
                <a:gd name="connsiteX27" fmla="*/ 556277 w 1397000"/>
                <a:gd name="connsiteY27" fmla="*/ 160867 h 160867"/>
                <a:gd name="connsiteX28" fmla="*/ 502060 w 1397000"/>
                <a:gd name="connsiteY28" fmla="*/ 160867 h 160867"/>
                <a:gd name="connsiteX29" fmla="*/ 503769 w 1397000"/>
                <a:gd name="connsiteY29" fmla="*/ 152400 h 160867"/>
                <a:gd name="connsiteX30" fmla="*/ 444502 w 1397000"/>
                <a:gd name="connsiteY30" fmla="*/ 93133 h 160867"/>
                <a:gd name="connsiteX31" fmla="*/ 385235 w 1397000"/>
                <a:gd name="connsiteY31" fmla="*/ 152400 h 160867"/>
                <a:gd name="connsiteX32" fmla="*/ 386945 w 1397000"/>
                <a:gd name="connsiteY32" fmla="*/ 160867 h 160867"/>
                <a:gd name="connsiteX33" fmla="*/ 332728 w 1397000"/>
                <a:gd name="connsiteY33" fmla="*/ 160867 h 160867"/>
                <a:gd name="connsiteX34" fmla="*/ 334437 w 1397000"/>
                <a:gd name="connsiteY34" fmla="*/ 152400 h 160867"/>
                <a:gd name="connsiteX35" fmla="*/ 275170 w 1397000"/>
                <a:gd name="connsiteY35" fmla="*/ 93133 h 160867"/>
                <a:gd name="connsiteX36" fmla="*/ 215903 w 1397000"/>
                <a:gd name="connsiteY36" fmla="*/ 152400 h 160867"/>
                <a:gd name="connsiteX37" fmla="*/ 217613 w 1397000"/>
                <a:gd name="connsiteY37" fmla="*/ 160867 h 160867"/>
                <a:gd name="connsiteX38" fmla="*/ 163396 w 1397000"/>
                <a:gd name="connsiteY38" fmla="*/ 160867 h 160867"/>
                <a:gd name="connsiteX39" fmla="*/ 165105 w 1397000"/>
                <a:gd name="connsiteY39" fmla="*/ 152400 h 160867"/>
                <a:gd name="connsiteX40" fmla="*/ 105838 w 1397000"/>
                <a:gd name="connsiteY40" fmla="*/ 93133 h 160867"/>
                <a:gd name="connsiteX41" fmla="*/ 46571 w 1397000"/>
                <a:gd name="connsiteY41" fmla="*/ 152400 h 160867"/>
                <a:gd name="connsiteX42" fmla="*/ 48281 w 1397000"/>
                <a:gd name="connsiteY42" fmla="*/ 160867 h 160867"/>
                <a:gd name="connsiteX43" fmla="*/ 0 w 1397000"/>
                <a:gd name="connsiteY43" fmla="*/ 160867 h 160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397000" h="160867">
                  <a:moveTo>
                    <a:pt x="0" y="0"/>
                  </a:moveTo>
                  <a:lnTo>
                    <a:pt x="1397000" y="0"/>
                  </a:lnTo>
                  <a:lnTo>
                    <a:pt x="1397000" y="160867"/>
                  </a:lnTo>
                  <a:lnTo>
                    <a:pt x="1348720" y="160867"/>
                  </a:lnTo>
                  <a:lnTo>
                    <a:pt x="1350429" y="152400"/>
                  </a:lnTo>
                  <a:cubicBezTo>
                    <a:pt x="1350429" y="119668"/>
                    <a:pt x="1323894" y="93133"/>
                    <a:pt x="1291162" y="93133"/>
                  </a:cubicBezTo>
                  <a:cubicBezTo>
                    <a:pt x="1258430" y="93133"/>
                    <a:pt x="1231895" y="119668"/>
                    <a:pt x="1231895" y="152400"/>
                  </a:cubicBezTo>
                  <a:lnTo>
                    <a:pt x="1233605" y="160867"/>
                  </a:lnTo>
                  <a:lnTo>
                    <a:pt x="1179388" y="160867"/>
                  </a:lnTo>
                  <a:lnTo>
                    <a:pt x="1181097" y="152400"/>
                  </a:lnTo>
                  <a:cubicBezTo>
                    <a:pt x="1181097" y="119668"/>
                    <a:pt x="1154562" y="93133"/>
                    <a:pt x="1121830" y="93133"/>
                  </a:cubicBezTo>
                  <a:cubicBezTo>
                    <a:pt x="1089098" y="93133"/>
                    <a:pt x="1062563" y="119668"/>
                    <a:pt x="1062563" y="152400"/>
                  </a:cubicBezTo>
                  <a:lnTo>
                    <a:pt x="1064273" y="160867"/>
                  </a:lnTo>
                  <a:lnTo>
                    <a:pt x="1010056" y="160867"/>
                  </a:lnTo>
                  <a:lnTo>
                    <a:pt x="1011765" y="152400"/>
                  </a:lnTo>
                  <a:cubicBezTo>
                    <a:pt x="1011765" y="119668"/>
                    <a:pt x="985230" y="93133"/>
                    <a:pt x="952498" y="93133"/>
                  </a:cubicBezTo>
                  <a:cubicBezTo>
                    <a:pt x="919766" y="93133"/>
                    <a:pt x="893231" y="119668"/>
                    <a:pt x="893231" y="152400"/>
                  </a:cubicBezTo>
                  <a:lnTo>
                    <a:pt x="894941" y="160867"/>
                  </a:lnTo>
                  <a:lnTo>
                    <a:pt x="840724" y="160867"/>
                  </a:lnTo>
                  <a:lnTo>
                    <a:pt x="842433" y="152400"/>
                  </a:lnTo>
                  <a:cubicBezTo>
                    <a:pt x="842433" y="119668"/>
                    <a:pt x="815898" y="93133"/>
                    <a:pt x="783166" y="93133"/>
                  </a:cubicBezTo>
                  <a:cubicBezTo>
                    <a:pt x="750434" y="93133"/>
                    <a:pt x="723899" y="119668"/>
                    <a:pt x="723899" y="152400"/>
                  </a:cubicBezTo>
                  <a:lnTo>
                    <a:pt x="725609" y="160867"/>
                  </a:lnTo>
                  <a:lnTo>
                    <a:pt x="671392" y="160867"/>
                  </a:lnTo>
                  <a:lnTo>
                    <a:pt x="673101" y="152400"/>
                  </a:lnTo>
                  <a:cubicBezTo>
                    <a:pt x="673101" y="119668"/>
                    <a:pt x="646566" y="93133"/>
                    <a:pt x="613834" y="93133"/>
                  </a:cubicBezTo>
                  <a:cubicBezTo>
                    <a:pt x="581102" y="93133"/>
                    <a:pt x="554567" y="119668"/>
                    <a:pt x="554567" y="152400"/>
                  </a:cubicBezTo>
                  <a:lnTo>
                    <a:pt x="556277" y="160867"/>
                  </a:lnTo>
                  <a:lnTo>
                    <a:pt x="502060" y="160867"/>
                  </a:lnTo>
                  <a:lnTo>
                    <a:pt x="503769" y="152400"/>
                  </a:lnTo>
                  <a:cubicBezTo>
                    <a:pt x="503769" y="119668"/>
                    <a:pt x="477234" y="93133"/>
                    <a:pt x="444502" y="93133"/>
                  </a:cubicBezTo>
                  <a:cubicBezTo>
                    <a:pt x="411770" y="93133"/>
                    <a:pt x="385235" y="119668"/>
                    <a:pt x="385235" y="152400"/>
                  </a:cubicBezTo>
                  <a:lnTo>
                    <a:pt x="386945" y="160867"/>
                  </a:lnTo>
                  <a:lnTo>
                    <a:pt x="332728" y="160867"/>
                  </a:lnTo>
                  <a:lnTo>
                    <a:pt x="334437" y="152400"/>
                  </a:lnTo>
                  <a:cubicBezTo>
                    <a:pt x="334437" y="119668"/>
                    <a:pt x="307902" y="93133"/>
                    <a:pt x="275170" y="93133"/>
                  </a:cubicBezTo>
                  <a:cubicBezTo>
                    <a:pt x="242438" y="93133"/>
                    <a:pt x="215903" y="119668"/>
                    <a:pt x="215903" y="152400"/>
                  </a:cubicBezTo>
                  <a:lnTo>
                    <a:pt x="217613" y="160867"/>
                  </a:lnTo>
                  <a:lnTo>
                    <a:pt x="163396" y="160867"/>
                  </a:lnTo>
                  <a:lnTo>
                    <a:pt x="165105" y="152400"/>
                  </a:lnTo>
                  <a:cubicBezTo>
                    <a:pt x="165105" y="119668"/>
                    <a:pt x="138570" y="93133"/>
                    <a:pt x="105838" y="93133"/>
                  </a:cubicBezTo>
                  <a:cubicBezTo>
                    <a:pt x="73106" y="93133"/>
                    <a:pt x="46571" y="119668"/>
                    <a:pt x="46571" y="152400"/>
                  </a:cubicBezTo>
                  <a:lnTo>
                    <a:pt x="48281" y="160867"/>
                  </a:lnTo>
                  <a:lnTo>
                    <a:pt x="0" y="160867"/>
                  </a:lnTo>
                  <a:close/>
                </a:path>
              </a:pathLst>
            </a:cu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ea typeface="汉仪夏日体W" panose="00020600040101010101" pitchFamily="18" charset="-122"/>
              </a:endParaRPr>
            </a:p>
          </p:txBody>
        </p:sp>
        <p:sp>
          <p:nvSpPr>
            <p:cNvPr id="42" name="椭圆 2"/>
            <p:cNvSpPr/>
            <p:nvPr/>
          </p:nvSpPr>
          <p:spPr>
            <a:xfrm>
              <a:off x="1962878" y="2573575"/>
              <a:ext cx="430344" cy="447472"/>
            </a:xfrm>
            <a:custGeom>
              <a:avLst/>
              <a:gdLst>
                <a:gd name="connsiteX0" fmla="*/ 19050 w 319088"/>
                <a:gd name="connsiteY0" fmla="*/ 260350 h 331788"/>
                <a:gd name="connsiteX1" fmla="*/ 237763 w 319088"/>
                <a:gd name="connsiteY1" fmla="*/ 260350 h 331788"/>
                <a:gd name="connsiteX2" fmla="*/ 251999 w 319088"/>
                <a:gd name="connsiteY2" fmla="*/ 265642 h 331788"/>
                <a:gd name="connsiteX3" fmla="*/ 257175 w 319088"/>
                <a:gd name="connsiteY3" fmla="*/ 280194 h 331788"/>
                <a:gd name="connsiteX4" fmla="*/ 236469 w 319088"/>
                <a:gd name="connsiteY4" fmla="*/ 300038 h 331788"/>
                <a:gd name="connsiteX5" fmla="*/ 19050 w 319088"/>
                <a:gd name="connsiteY5" fmla="*/ 300038 h 331788"/>
                <a:gd name="connsiteX6" fmla="*/ 19050 w 319088"/>
                <a:gd name="connsiteY6" fmla="*/ 260350 h 331788"/>
                <a:gd name="connsiteX7" fmla="*/ 9078 w 319088"/>
                <a:gd name="connsiteY7" fmla="*/ 228600 h 331788"/>
                <a:gd name="connsiteX8" fmla="*/ 239933 w 319088"/>
                <a:gd name="connsiteY8" fmla="*/ 228600 h 331788"/>
                <a:gd name="connsiteX9" fmla="*/ 290513 w 319088"/>
                <a:gd name="connsiteY9" fmla="*/ 280194 h 331788"/>
                <a:gd name="connsiteX10" fmla="*/ 237339 w 319088"/>
                <a:gd name="connsiteY10" fmla="*/ 331788 h 331788"/>
                <a:gd name="connsiteX11" fmla="*/ 9078 w 319088"/>
                <a:gd name="connsiteY11" fmla="*/ 331788 h 331788"/>
                <a:gd name="connsiteX12" fmla="*/ 0 w 319088"/>
                <a:gd name="connsiteY12" fmla="*/ 322759 h 331788"/>
                <a:gd name="connsiteX13" fmla="*/ 0 w 319088"/>
                <a:gd name="connsiteY13" fmla="*/ 318890 h 331788"/>
                <a:gd name="connsiteX14" fmla="*/ 9078 w 319088"/>
                <a:gd name="connsiteY14" fmla="*/ 311151 h 331788"/>
                <a:gd name="connsiteX15" fmla="*/ 237339 w 319088"/>
                <a:gd name="connsiteY15" fmla="*/ 311151 h 331788"/>
                <a:gd name="connsiteX16" fmla="*/ 261981 w 319088"/>
                <a:gd name="connsiteY16" fmla="*/ 299542 h 331788"/>
                <a:gd name="connsiteX17" fmla="*/ 268465 w 319088"/>
                <a:gd name="connsiteY17" fmla="*/ 280194 h 331788"/>
                <a:gd name="connsiteX18" fmla="*/ 261981 w 319088"/>
                <a:gd name="connsiteY18" fmla="*/ 262136 h 331788"/>
                <a:gd name="connsiteX19" fmla="*/ 238636 w 319088"/>
                <a:gd name="connsiteY19" fmla="*/ 250528 h 331788"/>
                <a:gd name="connsiteX20" fmla="*/ 9078 w 319088"/>
                <a:gd name="connsiteY20" fmla="*/ 250528 h 331788"/>
                <a:gd name="connsiteX21" fmla="*/ 0 w 319088"/>
                <a:gd name="connsiteY21" fmla="*/ 241499 h 331788"/>
                <a:gd name="connsiteX22" fmla="*/ 0 w 319088"/>
                <a:gd name="connsiteY22" fmla="*/ 237629 h 331788"/>
                <a:gd name="connsiteX23" fmla="*/ 9078 w 319088"/>
                <a:gd name="connsiteY23" fmla="*/ 228600 h 331788"/>
                <a:gd name="connsiteX24" fmla="*/ 79737 w 319088"/>
                <a:gd name="connsiteY24" fmla="*/ 146050 h 331788"/>
                <a:gd name="connsiteX25" fmla="*/ 298450 w 319088"/>
                <a:gd name="connsiteY25" fmla="*/ 146050 h 331788"/>
                <a:gd name="connsiteX26" fmla="*/ 298450 w 319088"/>
                <a:gd name="connsiteY26" fmla="*/ 187325 h 331788"/>
                <a:gd name="connsiteX27" fmla="*/ 81032 w 319088"/>
                <a:gd name="connsiteY27" fmla="*/ 187325 h 331788"/>
                <a:gd name="connsiteX28" fmla="*/ 60325 w 319088"/>
                <a:gd name="connsiteY28" fmla="*/ 167353 h 331788"/>
                <a:gd name="connsiteX29" fmla="*/ 65502 w 319088"/>
                <a:gd name="connsiteY29" fmla="*/ 152707 h 331788"/>
                <a:gd name="connsiteX30" fmla="*/ 79737 w 319088"/>
                <a:gd name="connsiteY30" fmla="*/ 146050 h 331788"/>
                <a:gd name="connsiteX31" fmla="*/ 80452 w 319088"/>
                <a:gd name="connsiteY31" fmla="*/ 115887 h 331788"/>
                <a:gd name="connsiteX32" fmla="*/ 310010 w 319088"/>
                <a:gd name="connsiteY32" fmla="*/ 115887 h 331788"/>
                <a:gd name="connsiteX33" fmla="*/ 319088 w 319088"/>
                <a:gd name="connsiteY33" fmla="*/ 124890 h 331788"/>
                <a:gd name="connsiteX34" fmla="*/ 319088 w 319088"/>
                <a:gd name="connsiteY34" fmla="*/ 127462 h 331788"/>
                <a:gd name="connsiteX35" fmla="*/ 310010 w 319088"/>
                <a:gd name="connsiteY35" fmla="*/ 136464 h 331788"/>
                <a:gd name="connsiteX36" fmla="*/ 80452 w 319088"/>
                <a:gd name="connsiteY36" fmla="*/ 136464 h 331788"/>
                <a:gd name="connsiteX37" fmla="*/ 57108 w 319088"/>
                <a:gd name="connsiteY37" fmla="*/ 148039 h 331788"/>
                <a:gd name="connsiteX38" fmla="*/ 50623 w 319088"/>
                <a:gd name="connsiteY38" fmla="*/ 167330 h 331788"/>
                <a:gd name="connsiteX39" fmla="*/ 57108 w 319088"/>
                <a:gd name="connsiteY39" fmla="*/ 185335 h 331788"/>
                <a:gd name="connsiteX40" fmla="*/ 81749 w 319088"/>
                <a:gd name="connsiteY40" fmla="*/ 196910 h 331788"/>
                <a:gd name="connsiteX41" fmla="*/ 310010 w 319088"/>
                <a:gd name="connsiteY41" fmla="*/ 196910 h 331788"/>
                <a:gd name="connsiteX42" fmla="*/ 319088 w 319088"/>
                <a:gd name="connsiteY42" fmla="*/ 205912 h 331788"/>
                <a:gd name="connsiteX43" fmla="*/ 319088 w 319088"/>
                <a:gd name="connsiteY43" fmla="*/ 208485 h 331788"/>
                <a:gd name="connsiteX44" fmla="*/ 310010 w 319088"/>
                <a:gd name="connsiteY44" fmla="*/ 217487 h 331788"/>
                <a:gd name="connsiteX45" fmla="*/ 79156 w 319088"/>
                <a:gd name="connsiteY45" fmla="*/ 217487 h 331788"/>
                <a:gd name="connsiteX46" fmla="*/ 28575 w 319088"/>
                <a:gd name="connsiteY46" fmla="*/ 167330 h 331788"/>
                <a:gd name="connsiteX47" fmla="*/ 80452 w 319088"/>
                <a:gd name="connsiteY47" fmla="*/ 115887 h 331788"/>
                <a:gd name="connsiteX48" fmla="*/ 38100 w 319088"/>
                <a:gd name="connsiteY48" fmla="*/ 33337 h 331788"/>
                <a:gd name="connsiteX49" fmla="*/ 256813 w 319088"/>
                <a:gd name="connsiteY49" fmla="*/ 33337 h 331788"/>
                <a:gd name="connsiteX50" fmla="*/ 271049 w 319088"/>
                <a:gd name="connsiteY50" fmla="*/ 38417 h 331788"/>
                <a:gd name="connsiteX51" fmla="*/ 276225 w 319088"/>
                <a:gd name="connsiteY51" fmla="*/ 52387 h 331788"/>
                <a:gd name="connsiteX52" fmla="*/ 256813 w 319088"/>
                <a:gd name="connsiteY52" fmla="*/ 71437 h 331788"/>
                <a:gd name="connsiteX53" fmla="*/ 38100 w 319088"/>
                <a:gd name="connsiteY53" fmla="*/ 71437 h 331788"/>
                <a:gd name="connsiteX54" fmla="*/ 38100 w 319088"/>
                <a:gd name="connsiteY54" fmla="*/ 33337 h 331788"/>
                <a:gd name="connsiteX55" fmla="*/ 26824 w 319088"/>
                <a:gd name="connsiteY55" fmla="*/ 0 h 331788"/>
                <a:gd name="connsiteX56" fmla="*/ 256150 w 319088"/>
                <a:gd name="connsiteY56" fmla="*/ 0 h 331788"/>
                <a:gd name="connsiteX57" fmla="*/ 307975 w 319088"/>
                <a:gd name="connsiteY57" fmla="*/ 52388 h 331788"/>
                <a:gd name="connsiteX58" fmla="*/ 256150 w 319088"/>
                <a:gd name="connsiteY58" fmla="*/ 104775 h 331788"/>
                <a:gd name="connsiteX59" fmla="*/ 26824 w 319088"/>
                <a:gd name="connsiteY59" fmla="*/ 104775 h 331788"/>
                <a:gd name="connsiteX60" fmla="*/ 19050 w 319088"/>
                <a:gd name="connsiteY60" fmla="*/ 95607 h 331788"/>
                <a:gd name="connsiteX61" fmla="*/ 19050 w 319088"/>
                <a:gd name="connsiteY61" fmla="*/ 91678 h 331788"/>
                <a:gd name="connsiteX62" fmla="*/ 26824 w 319088"/>
                <a:gd name="connsiteY62" fmla="*/ 82510 h 331788"/>
                <a:gd name="connsiteX63" fmla="*/ 256150 w 319088"/>
                <a:gd name="connsiteY63" fmla="*/ 82510 h 331788"/>
                <a:gd name="connsiteX64" fmla="*/ 280767 w 319088"/>
                <a:gd name="connsiteY64" fmla="*/ 70723 h 331788"/>
                <a:gd name="connsiteX65" fmla="*/ 287245 w 319088"/>
                <a:gd name="connsiteY65" fmla="*/ 52388 h 331788"/>
                <a:gd name="connsiteX66" fmla="*/ 280767 w 319088"/>
                <a:gd name="connsiteY66" fmla="*/ 32742 h 331788"/>
                <a:gd name="connsiteX67" fmla="*/ 256150 w 319088"/>
                <a:gd name="connsiteY67" fmla="*/ 20955 h 331788"/>
                <a:gd name="connsiteX68" fmla="*/ 26824 w 319088"/>
                <a:gd name="connsiteY68" fmla="*/ 20955 h 331788"/>
                <a:gd name="connsiteX69" fmla="*/ 19050 w 319088"/>
                <a:gd name="connsiteY69" fmla="*/ 13097 h 331788"/>
                <a:gd name="connsiteX70" fmla="*/ 19050 w 319088"/>
                <a:gd name="connsiteY70" fmla="*/ 9168 h 331788"/>
                <a:gd name="connsiteX71" fmla="*/ 26824 w 319088"/>
                <a:gd name="connsiteY71"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319088" h="331788">
                  <a:moveTo>
                    <a:pt x="19050" y="260350"/>
                  </a:moveTo>
                  <a:cubicBezTo>
                    <a:pt x="19050" y="260350"/>
                    <a:pt x="19050" y="260350"/>
                    <a:pt x="237763" y="260350"/>
                  </a:cubicBezTo>
                  <a:cubicBezTo>
                    <a:pt x="242939" y="260350"/>
                    <a:pt x="248116" y="262996"/>
                    <a:pt x="251999" y="265642"/>
                  </a:cubicBezTo>
                  <a:cubicBezTo>
                    <a:pt x="254587" y="269611"/>
                    <a:pt x="257175" y="274902"/>
                    <a:pt x="257175" y="280194"/>
                  </a:cubicBezTo>
                  <a:cubicBezTo>
                    <a:pt x="257175" y="292101"/>
                    <a:pt x="248116" y="300038"/>
                    <a:pt x="236469" y="300038"/>
                  </a:cubicBezTo>
                  <a:cubicBezTo>
                    <a:pt x="236469" y="300038"/>
                    <a:pt x="236469" y="300038"/>
                    <a:pt x="19050" y="300038"/>
                  </a:cubicBezTo>
                  <a:cubicBezTo>
                    <a:pt x="19050" y="300038"/>
                    <a:pt x="19050" y="300038"/>
                    <a:pt x="19050" y="260350"/>
                  </a:cubicBezTo>
                  <a:close/>
                  <a:moveTo>
                    <a:pt x="9078" y="228600"/>
                  </a:moveTo>
                  <a:cubicBezTo>
                    <a:pt x="9078" y="228600"/>
                    <a:pt x="9078" y="228600"/>
                    <a:pt x="239933" y="228600"/>
                  </a:cubicBezTo>
                  <a:cubicBezTo>
                    <a:pt x="267168" y="229890"/>
                    <a:pt x="290513" y="253107"/>
                    <a:pt x="290513" y="280194"/>
                  </a:cubicBezTo>
                  <a:cubicBezTo>
                    <a:pt x="289216" y="308571"/>
                    <a:pt x="265871" y="331788"/>
                    <a:pt x="237339" y="331788"/>
                  </a:cubicBezTo>
                  <a:cubicBezTo>
                    <a:pt x="237339" y="331788"/>
                    <a:pt x="237339" y="331788"/>
                    <a:pt x="9078" y="331788"/>
                  </a:cubicBezTo>
                  <a:cubicBezTo>
                    <a:pt x="3891" y="331788"/>
                    <a:pt x="0" y="327919"/>
                    <a:pt x="0" y="322759"/>
                  </a:cubicBezTo>
                  <a:cubicBezTo>
                    <a:pt x="0" y="322759"/>
                    <a:pt x="0" y="322759"/>
                    <a:pt x="0" y="318890"/>
                  </a:cubicBezTo>
                  <a:cubicBezTo>
                    <a:pt x="0" y="315020"/>
                    <a:pt x="3891" y="311151"/>
                    <a:pt x="9078" y="311151"/>
                  </a:cubicBezTo>
                  <a:cubicBezTo>
                    <a:pt x="9078" y="311151"/>
                    <a:pt x="9078" y="311151"/>
                    <a:pt x="237339" y="311151"/>
                  </a:cubicBezTo>
                  <a:cubicBezTo>
                    <a:pt x="247714" y="311151"/>
                    <a:pt x="256793" y="305991"/>
                    <a:pt x="261981" y="299542"/>
                  </a:cubicBezTo>
                  <a:cubicBezTo>
                    <a:pt x="265871" y="294382"/>
                    <a:pt x="268465" y="287933"/>
                    <a:pt x="268465" y="280194"/>
                  </a:cubicBezTo>
                  <a:cubicBezTo>
                    <a:pt x="268465" y="273745"/>
                    <a:pt x="265871" y="267296"/>
                    <a:pt x="261981" y="262136"/>
                  </a:cubicBezTo>
                  <a:cubicBezTo>
                    <a:pt x="256793" y="254397"/>
                    <a:pt x="247714" y="250528"/>
                    <a:pt x="238636" y="250528"/>
                  </a:cubicBezTo>
                  <a:cubicBezTo>
                    <a:pt x="238636" y="250528"/>
                    <a:pt x="238636" y="250528"/>
                    <a:pt x="9078" y="250528"/>
                  </a:cubicBezTo>
                  <a:cubicBezTo>
                    <a:pt x="3891" y="250528"/>
                    <a:pt x="0" y="246658"/>
                    <a:pt x="0" y="241499"/>
                  </a:cubicBezTo>
                  <a:cubicBezTo>
                    <a:pt x="0" y="241499"/>
                    <a:pt x="0" y="241499"/>
                    <a:pt x="0" y="237629"/>
                  </a:cubicBezTo>
                  <a:cubicBezTo>
                    <a:pt x="0" y="232470"/>
                    <a:pt x="3891" y="228600"/>
                    <a:pt x="9078" y="228600"/>
                  </a:cubicBezTo>
                  <a:close/>
                  <a:moveTo>
                    <a:pt x="79737" y="146050"/>
                  </a:moveTo>
                  <a:cubicBezTo>
                    <a:pt x="79737" y="146050"/>
                    <a:pt x="79737" y="146050"/>
                    <a:pt x="298450" y="146050"/>
                  </a:cubicBezTo>
                  <a:cubicBezTo>
                    <a:pt x="298450" y="146050"/>
                    <a:pt x="298450" y="146050"/>
                    <a:pt x="298450" y="187325"/>
                  </a:cubicBezTo>
                  <a:cubicBezTo>
                    <a:pt x="298450" y="187325"/>
                    <a:pt x="298450" y="187325"/>
                    <a:pt x="81032" y="187325"/>
                  </a:cubicBezTo>
                  <a:cubicBezTo>
                    <a:pt x="69384" y="187325"/>
                    <a:pt x="60325" y="178005"/>
                    <a:pt x="60325" y="167353"/>
                  </a:cubicBezTo>
                  <a:cubicBezTo>
                    <a:pt x="60325" y="160696"/>
                    <a:pt x="62913" y="156702"/>
                    <a:pt x="65502" y="152707"/>
                  </a:cubicBezTo>
                  <a:cubicBezTo>
                    <a:pt x="69384" y="148713"/>
                    <a:pt x="74561" y="146050"/>
                    <a:pt x="79737" y="146050"/>
                  </a:cubicBezTo>
                  <a:close/>
                  <a:moveTo>
                    <a:pt x="80452" y="115887"/>
                  </a:moveTo>
                  <a:cubicBezTo>
                    <a:pt x="80452" y="115887"/>
                    <a:pt x="80452" y="115887"/>
                    <a:pt x="310010" y="115887"/>
                  </a:cubicBezTo>
                  <a:cubicBezTo>
                    <a:pt x="315197" y="115887"/>
                    <a:pt x="319088" y="119745"/>
                    <a:pt x="319088" y="124890"/>
                  </a:cubicBezTo>
                  <a:cubicBezTo>
                    <a:pt x="319088" y="124890"/>
                    <a:pt x="319088" y="124890"/>
                    <a:pt x="319088" y="127462"/>
                  </a:cubicBezTo>
                  <a:cubicBezTo>
                    <a:pt x="319088" y="132606"/>
                    <a:pt x="315197" y="136464"/>
                    <a:pt x="310010" y="136464"/>
                  </a:cubicBezTo>
                  <a:cubicBezTo>
                    <a:pt x="310010" y="136464"/>
                    <a:pt x="310010" y="136464"/>
                    <a:pt x="80452" y="136464"/>
                  </a:cubicBezTo>
                  <a:cubicBezTo>
                    <a:pt x="71374" y="136464"/>
                    <a:pt x="62295" y="141609"/>
                    <a:pt x="57108" y="148039"/>
                  </a:cubicBezTo>
                  <a:cubicBezTo>
                    <a:pt x="53217" y="153183"/>
                    <a:pt x="50623" y="159614"/>
                    <a:pt x="50623" y="167330"/>
                  </a:cubicBezTo>
                  <a:cubicBezTo>
                    <a:pt x="50623" y="173761"/>
                    <a:pt x="53217" y="180191"/>
                    <a:pt x="57108" y="185335"/>
                  </a:cubicBezTo>
                  <a:cubicBezTo>
                    <a:pt x="62295" y="191766"/>
                    <a:pt x="71374" y="196910"/>
                    <a:pt x="81749" y="196910"/>
                  </a:cubicBezTo>
                  <a:cubicBezTo>
                    <a:pt x="81749" y="196910"/>
                    <a:pt x="81749" y="196910"/>
                    <a:pt x="310010" y="196910"/>
                  </a:cubicBezTo>
                  <a:cubicBezTo>
                    <a:pt x="315197" y="196910"/>
                    <a:pt x="319088" y="200768"/>
                    <a:pt x="319088" y="205912"/>
                  </a:cubicBezTo>
                  <a:cubicBezTo>
                    <a:pt x="319088" y="205912"/>
                    <a:pt x="319088" y="205912"/>
                    <a:pt x="319088" y="208485"/>
                  </a:cubicBezTo>
                  <a:cubicBezTo>
                    <a:pt x="319088" y="213629"/>
                    <a:pt x="315197" y="217487"/>
                    <a:pt x="310010" y="217487"/>
                  </a:cubicBezTo>
                  <a:cubicBezTo>
                    <a:pt x="310010" y="217487"/>
                    <a:pt x="80452" y="217487"/>
                    <a:pt x="79156" y="217487"/>
                  </a:cubicBezTo>
                  <a:cubicBezTo>
                    <a:pt x="51920" y="217487"/>
                    <a:pt x="29872" y="194338"/>
                    <a:pt x="28575" y="167330"/>
                  </a:cubicBezTo>
                  <a:cubicBezTo>
                    <a:pt x="28575" y="139036"/>
                    <a:pt x="51920" y="115887"/>
                    <a:pt x="80452" y="115887"/>
                  </a:cubicBezTo>
                  <a:close/>
                  <a:moveTo>
                    <a:pt x="38100" y="33337"/>
                  </a:moveTo>
                  <a:cubicBezTo>
                    <a:pt x="38100" y="33337"/>
                    <a:pt x="38100" y="33337"/>
                    <a:pt x="256813" y="33337"/>
                  </a:cubicBezTo>
                  <a:cubicBezTo>
                    <a:pt x="261989" y="33337"/>
                    <a:pt x="267166" y="34607"/>
                    <a:pt x="271049" y="38417"/>
                  </a:cubicBezTo>
                  <a:cubicBezTo>
                    <a:pt x="274931" y="42227"/>
                    <a:pt x="276225" y="47307"/>
                    <a:pt x="276225" y="52387"/>
                  </a:cubicBezTo>
                  <a:cubicBezTo>
                    <a:pt x="276225" y="62547"/>
                    <a:pt x="267166" y="71437"/>
                    <a:pt x="256813" y="71437"/>
                  </a:cubicBezTo>
                  <a:cubicBezTo>
                    <a:pt x="256813" y="71437"/>
                    <a:pt x="256813" y="71437"/>
                    <a:pt x="38100" y="71437"/>
                  </a:cubicBezTo>
                  <a:cubicBezTo>
                    <a:pt x="38100" y="71437"/>
                    <a:pt x="38100" y="71437"/>
                    <a:pt x="38100" y="33337"/>
                  </a:cubicBezTo>
                  <a:close/>
                  <a:moveTo>
                    <a:pt x="26824" y="0"/>
                  </a:moveTo>
                  <a:cubicBezTo>
                    <a:pt x="26824" y="0"/>
                    <a:pt x="26824" y="0"/>
                    <a:pt x="256150" y="0"/>
                  </a:cubicBezTo>
                  <a:cubicBezTo>
                    <a:pt x="284654" y="0"/>
                    <a:pt x="307975" y="23575"/>
                    <a:pt x="307975" y="52388"/>
                  </a:cubicBezTo>
                  <a:cubicBezTo>
                    <a:pt x="307975" y="81201"/>
                    <a:pt x="284654" y="104775"/>
                    <a:pt x="256150" y="104775"/>
                  </a:cubicBezTo>
                  <a:cubicBezTo>
                    <a:pt x="256150" y="104775"/>
                    <a:pt x="256150" y="104775"/>
                    <a:pt x="26824" y="104775"/>
                  </a:cubicBezTo>
                  <a:cubicBezTo>
                    <a:pt x="22937" y="104775"/>
                    <a:pt x="19050" y="100846"/>
                    <a:pt x="19050" y="95607"/>
                  </a:cubicBezTo>
                  <a:cubicBezTo>
                    <a:pt x="19050" y="95607"/>
                    <a:pt x="19050" y="95607"/>
                    <a:pt x="19050" y="91678"/>
                  </a:cubicBezTo>
                  <a:cubicBezTo>
                    <a:pt x="19050" y="86440"/>
                    <a:pt x="22937" y="82510"/>
                    <a:pt x="26824" y="82510"/>
                  </a:cubicBezTo>
                  <a:lnTo>
                    <a:pt x="256150" y="82510"/>
                  </a:lnTo>
                  <a:cubicBezTo>
                    <a:pt x="265219" y="82510"/>
                    <a:pt x="274289" y="78581"/>
                    <a:pt x="280767" y="70723"/>
                  </a:cubicBezTo>
                  <a:cubicBezTo>
                    <a:pt x="284654" y="65485"/>
                    <a:pt x="287245" y="58936"/>
                    <a:pt x="287245" y="52388"/>
                  </a:cubicBezTo>
                  <a:cubicBezTo>
                    <a:pt x="287245" y="45839"/>
                    <a:pt x="284654" y="37981"/>
                    <a:pt x="280767" y="32742"/>
                  </a:cubicBezTo>
                  <a:cubicBezTo>
                    <a:pt x="274289" y="26194"/>
                    <a:pt x="266515" y="20955"/>
                    <a:pt x="256150" y="20955"/>
                  </a:cubicBezTo>
                  <a:cubicBezTo>
                    <a:pt x="256150" y="20955"/>
                    <a:pt x="256150" y="20955"/>
                    <a:pt x="26824" y="20955"/>
                  </a:cubicBezTo>
                  <a:cubicBezTo>
                    <a:pt x="22937" y="20955"/>
                    <a:pt x="19050" y="17026"/>
                    <a:pt x="19050" y="13097"/>
                  </a:cubicBezTo>
                  <a:cubicBezTo>
                    <a:pt x="19050" y="13097"/>
                    <a:pt x="19050" y="13097"/>
                    <a:pt x="19050" y="9168"/>
                  </a:cubicBezTo>
                  <a:cubicBezTo>
                    <a:pt x="19050" y="3929"/>
                    <a:pt x="22937" y="0"/>
                    <a:pt x="26824"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ea typeface="汉仪夏日体W" panose="00020600040101010101" pitchFamily="18" charset="-122"/>
              </a:endParaRPr>
            </a:p>
          </p:txBody>
        </p:sp>
        <p:sp>
          <p:nvSpPr>
            <p:cNvPr id="36" name="矩形 35"/>
            <p:cNvSpPr/>
            <p:nvPr/>
          </p:nvSpPr>
          <p:spPr>
            <a:xfrm>
              <a:off x="1381447" y="3199622"/>
              <a:ext cx="1593206"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ea typeface="汉仪夏日体W" panose="00020600040101010101" pitchFamily="18" charset="-122"/>
                </a:rPr>
                <a:t>用户可以在投影仪或者计算机上进行演示也可以将演示文稿打印</a:t>
              </a:r>
            </a:p>
          </p:txBody>
        </p:sp>
      </p:grpSp>
      <p:grpSp>
        <p:nvGrpSpPr>
          <p:cNvPr id="8" name="组合 7"/>
          <p:cNvGrpSpPr/>
          <p:nvPr/>
        </p:nvGrpSpPr>
        <p:grpSpPr>
          <a:xfrm>
            <a:off x="3272377" y="2323148"/>
            <a:ext cx="1735457" cy="3020016"/>
            <a:chOff x="3272377" y="2323148"/>
            <a:chExt cx="1735457" cy="3020016"/>
          </a:xfrm>
        </p:grpSpPr>
        <p:sp>
          <p:nvSpPr>
            <p:cNvPr id="9" name="MH_Other_3"/>
            <p:cNvSpPr/>
            <p:nvPr>
              <p:custDataLst>
                <p:tags r:id="rId11"/>
              </p:custDataLst>
            </p:nvPr>
          </p:nvSpPr>
          <p:spPr>
            <a:xfrm>
              <a:off x="3945718" y="4818118"/>
              <a:ext cx="388775" cy="525046"/>
            </a:xfrm>
            <a:custGeom>
              <a:avLst/>
              <a:gdLst>
                <a:gd name="connsiteX0" fmla="*/ 153217 w 306433"/>
                <a:gd name="connsiteY0" fmla="*/ 0 h 415415"/>
                <a:gd name="connsiteX1" fmla="*/ 261558 w 306433"/>
                <a:gd name="connsiteY1" fmla="*/ 153858 h 415415"/>
                <a:gd name="connsiteX2" fmla="*/ 261558 w 306433"/>
                <a:gd name="connsiteY2" fmla="*/ 370539 h 415415"/>
                <a:gd name="connsiteX3" fmla="*/ 44876 w 306433"/>
                <a:gd name="connsiteY3" fmla="*/ 370539 h 415415"/>
                <a:gd name="connsiteX4" fmla="*/ 44877 w 306433"/>
                <a:gd name="connsiteY4" fmla="*/ 370539 h 415415"/>
                <a:gd name="connsiteX5" fmla="*/ 44877 w 306433"/>
                <a:gd name="connsiteY5" fmla="*/ 153857 h 415415"/>
                <a:gd name="connsiteX6" fmla="*/ 153217 w 306433"/>
                <a:gd name="connsiteY6" fmla="*/ 0 h 415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6433" h="415415">
                  <a:moveTo>
                    <a:pt x="153217" y="0"/>
                  </a:moveTo>
                  <a:cubicBezTo>
                    <a:pt x="181744" y="58873"/>
                    <a:pt x="217858" y="110158"/>
                    <a:pt x="261558" y="153858"/>
                  </a:cubicBezTo>
                  <a:cubicBezTo>
                    <a:pt x="321392" y="213692"/>
                    <a:pt x="321392" y="310705"/>
                    <a:pt x="261558" y="370539"/>
                  </a:cubicBezTo>
                  <a:cubicBezTo>
                    <a:pt x="201723" y="430374"/>
                    <a:pt x="104711" y="430374"/>
                    <a:pt x="44876" y="370539"/>
                  </a:cubicBezTo>
                  <a:lnTo>
                    <a:pt x="44877" y="370539"/>
                  </a:lnTo>
                  <a:cubicBezTo>
                    <a:pt x="-14958" y="310704"/>
                    <a:pt x="-14958" y="213692"/>
                    <a:pt x="44877" y="153857"/>
                  </a:cubicBezTo>
                  <a:cubicBezTo>
                    <a:pt x="88576" y="110158"/>
                    <a:pt x="124689" y="58873"/>
                    <a:pt x="15321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b"/>
            <a:lstStyle/>
            <a:p>
              <a:pPr algn="ctr">
                <a:defRPr/>
              </a:pPr>
              <a:r>
                <a:rPr lang="en-US" altLang="zh-CN" dirty="0">
                  <a:solidFill>
                    <a:srgbClr val="FFFFFF"/>
                  </a:solidFill>
                  <a:ea typeface="汉仪夏日体W" panose="00020600040101010101" pitchFamily="18" charset="-122"/>
                </a:rPr>
                <a:t>B</a:t>
              </a:r>
              <a:endParaRPr lang="zh-CN" altLang="en-US" dirty="0">
                <a:solidFill>
                  <a:srgbClr val="FFFFFF"/>
                </a:solidFill>
                <a:ea typeface="汉仪夏日体W" panose="00020600040101010101" pitchFamily="18" charset="-122"/>
              </a:endParaRPr>
            </a:p>
          </p:txBody>
        </p:sp>
        <p:sp>
          <p:nvSpPr>
            <p:cNvPr id="10" name="MH_SubTitle_2"/>
            <p:cNvSpPr/>
            <p:nvPr>
              <p:custDataLst>
                <p:tags r:id="rId12"/>
              </p:custDataLst>
            </p:nvPr>
          </p:nvSpPr>
          <p:spPr>
            <a:xfrm>
              <a:off x="3272377" y="2323148"/>
              <a:ext cx="1735457" cy="2494970"/>
            </a:xfrm>
            <a:custGeom>
              <a:avLst/>
              <a:gdLst>
                <a:gd name="connsiteX0" fmla="*/ 0 w 1735667"/>
                <a:gd name="connsiteY0" fmla="*/ 0 h 2497667"/>
                <a:gd name="connsiteX1" fmla="*/ 1735667 w 1735667"/>
                <a:gd name="connsiteY1" fmla="*/ 0 h 2497667"/>
                <a:gd name="connsiteX2" fmla="*/ 1735667 w 1735667"/>
                <a:gd name="connsiteY2" fmla="*/ 2497667 h 2497667"/>
                <a:gd name="connsiteX3" fmla="*/ 1687385 w 1735667"/>
                <a:gd name="connsiteY3" fmla="*/ 2497667 h 2497667"/>
                <a:gd name="connsiteX4" fmla="*/ 1689094 w 1735667"/>
                <a:gd name="connsiteY4" fmla="*/ 2489200 h 2497667"/>
                <a:gd name="connsiteX5" fmla="*/ 1629827 w 1735667"/>
                <a:gd name="connsiteY5" fmla="*/ 2429933 h 2497667"/>
                <a:gd name="connsiteX6" fmla="*/ 1570560 w 1735667"/>
                <a:gd name="connsiteY6" fmla="*/ 2489200 h 2497667"/>
                <a:gd name="connsiteX7" fmla="*/ 1572270 w 1735667"/>
                <a:gd name="connsiteY7" fmla="*/ 2497667 h 2497667"/>
                <a:gd name="connsiteX8" fmla="*/ 1518053 w 1735667"/>
                <a:gd name="connsiteY8" fmla="*/ 2497667 h 2497667"/>
                <a:gd name="connsiteX9" fmla="*/ 1519762 w 1735667"/>
                <a:gd name="connsiteY9" fmla="*/ 2489200 h 2497667"/>
                <a:gd name="connsiteX10" fmla="*/ 1460495 w 1735667"/>
                <a:gd name="connsiteY10" fmla="*/ 2429933 h 2497667"/>
                <a:gd name="connsiteX11" fmla="*/ 1401228 w 1735667"/>
                <a:gd name="connsiteY11" fmla="*/ 2489200 h 2497667"/>
                <a:gd name="connsiteX12" fmla="*/ 1402938 w 1735667"/>
                <a:gd name="connsiteY12" fmla="*/ 2497667 h 2497667"/>
                <a:gd name="connsiteX13" fmla="*/ 1348721 w 1735667"/>
                <a:gd name="connsiteY13" fmla="*/ 2497667 h 2497667"/>
                <a:gd name="connsiteX14" fmla="*/ 1350430 w 1735667"/>
                <a:gd name="connsiteY14" fmla="*/ 2489200 h 2497667"/>
                <a:gd name="connsiteX15" fmla="*/ 1291163 w 1735667"/>
                <a:gd name="connsiteY15" fmla="*/ 2429933 h 2497667"/>
                <a:gd name="connsiteX16" fmla="*/ 1231896 w 1735667"/>
                <a:gd name="connsiteY16" fmla="*/ 2489200 h 2497667"/>
                <a:gd name="connsiteX17" fmla="*/ 1233606 w 1735667"/>
                <a:gd name="connsiteY17" fmla="*/ 2497667 h 2497667"/>
                <a:gd name="connsiteX18" fmla="*/ 1179389 w 1735667"/>
                <a:gd name="connsiteY18" fmla="*/ 2497667 h 2497667"/>
                <a:gd name="connsiteX19" fmla="*/ 1181098 w 1735667"/>
                <a:gd name="connsiteY19" fmla="*/ 2489200 h 2497667"/>
                <a:gd name="connsiteX20" fmla="*/ 1121831 w 1735667"/>
                <a:gd name="connsiteY20" fmla="*/ 2429933 h 2497667"/>
                <a:gd name="connsiteX21" fmla="*/ 1062564 w 1735667"/>
                <a:gd name="connsiteY21" fmla="*/ 2489200 h 2497667"/>
                <a:gd name="connsiteX22" fmla="*/ 1064274 w 1735667"/>
                <a:gd name="connsiteY22" fmla="*/ 2497667 h 2497667"/>
                <a:gd name="connsiteX23" fmla="*/ 1010057 w 1735667"/>
                <a:gd name="connsiteY23" fmla="*/ 2497667 h 2497667"/>
                <a:gd name="connsiteX24" fmla="*/ 1011766 w 1735667"/>
                <a:gd name="connsiteY24" fmla="*/ 2489200 h 2497667"/>
                <a:gd name="connsiteX25" fmla="*/ 952499 w 1735667"/>
                <a:gd name="connsiteY25" fmla="*/ 2429933 h 2497667"/>
                <a:gd name="connsiteX26" fmla="*/ 893232 w 1735667"/>
                <a:gd name="connsiteY26" fmla="*/ 2489200 h 2497667"/>
                <a:gd name="connsiteX27" fmla="*/ 894942 w 1735667"/>
                <a:gd name="connsiteY27" fmla="*/ 2497667 h 2497667"/>
                <a:gd name="connsiteX28" fmla="*/ 840725 w 1735667"/>
                <a:gd name="connsiteY28" fmla="*/ 2497667 h 2497667"/>
                <a:gd name="connsiteX29" fmla="*/ 842434 w 1735667"/>
                <a:gd name="connsiteY29" fmla="*/ 2489200 h 2497667"/>
                <a:gd name="connsiteX30" fmla="*/ 783167 w 1735667"/>
                <a:gd name="connsiteY30" fmla="*/ 2429933 h 2497667"/>
                <a:gd name="connsiteX31" fmla="*/ 723900 w 1735667"/>
                <a:gd name="connsiteY31" fmla="*/ 2489200 h 2497667"/>
                <a:gd name="connsiteX32" fmla="*/ 725610 w 1735667"/>
                <a:gd name="connsiteY32" fmla="*/ 2497667 h 2497667"/>
                <a:gd name="connsiteX33" fmla="*/ 671393 w 1735667"/>
                <a:gd name="connsiteY33" fmla="*/ 2497667 h 2497667"/>
                <a:gd name="connsiteX34" fmla="*/ 673102 w 1735667"/>
                <a:gd name="connsiteY34" fmla="*/ 2489200 h 2497667"/>
                <a:gd name="connsiteX35" fmla="*/ 613835 w 1735667"/>
                <a:gd name="connsiteY35" fmla="*/ 2429933 h 2497667"/>
                <a:gd name="connsiteX36" fmla="*/ 554568 w 1735667"/>
                <a:gd name="connsiteY36" fmla="*/ 2489200 h 2497667"/>
                <a:gd name="connsiteX37" fmla="*/ 556278 w 1735667"/>
                <a:gd name="connsiteY37" fmla="*/ 2497667 h 2497667"/>
                <a:gd name="connsiteX38" fmla="*/ 502061 w 1735667"/>
                <a:gd name="connsiteY38" fmla="*/ 2497667 h 2497667"/>
                <a:gd name="connsiteX39" fmla="*/ 503770 w 1735667"/>
                <a:gd name="connsiteY39" fmla="*/ 2489200 h 2497667"/>
                <a:gd name="connsiteX40" fmla="*/ 444503 w 1735667"/>
                <a:gd name="connsiteY40" fmla="*/ 2429933 h 2497667"/>
                <a:gd name="connsiteX41" fmla="*/ 385236 w 1735667"/>
                <a:gd name="connsiteY41" fmla="*/ 2489200 h 2497667"/>
                <a:gd name="connsiteX42" fmla="*/ 386946 w 1735667"/>
                <a:gd name="connsiteY42" fmla="*/ 2497667 h 2497667"/>
                <a:gd name="connsiteX43" fmla="*/ 332729 w 1735667"/>
                <a:gd name="connsiteY43" fmla="*/ 2497667 h 2497667"/>
                <a:gd name="connsiteX44" fmla="*/ 334438 w 1735667"/>
                <a:gd name="connsiteY44" fmla="*/ 2489200 h 2497667"/>
                <a:gd name="connsiteX45" fmla="*/ 275171 w 1735667"/>
                <a:gd name="connsiteY45" fmla="*/ 2429933 h 2497667"/>
                <a:gd name="connsiteX46" fmla="*/ 215904 w 1735667"/>
                <a:gd name="connsiteY46" fmla="*/ 2489200 h 2497667"/>
                <a:gd name="connsiteX47" fmla="*/ 217614 w 1735667"/>
                <a:gd name="connsiteY47" fmla="*/ 2497667 h 2497667"/>
                <a:gd name="connsiteX48" fmla="*/ 163397 w 1735667"/>
                <a:gd name="connsiteY48" fmla="*/ 2497667 h 2497667"/>
                <a:gd name="connsiteX49" fmla="*/ 165106 w 1735667"/>
                <a:gd name="connsiteY49" fmla="*/ 2489200 h 2497667"/>
                <a:gd name="connsiteX50" fmla="*/ 105839 w 1735667"/>
                <a:gd name="connsiteY50" fmla="*/ 2429933 h 2497667"/>
                <a:gd name="connsiteX51" fmla="*/ 46572 w 1735667"/>
                <a:gd name="connsiteY51" fmla="*/ 2489200 h 2497667"/>
                <a:gd name="connsiteX52" fmla="*/ 48282 w 1735667"/>
                <a:gd name="connsiteY52" fmla="*/ 2497667 h 2497667"/>
                <a:gd name="connsiteX53" fmla="*/ 0 w 1735667"/>
                <a:gd name="connsiteY53" fmla="*/ 2497667 h 2497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735667" h="2497667">
                  <a:moveTo>
                    <a:pt x="0" y="0"/>
                  </a:moveTo>
                  <a:lnTo>
                    <a:pt x="1735667" y="0"/>
                  </a:lnTo>
                  <a:lnTo>
                    <a:pt x="1735667" y="2497667"/>
                  </a:lnTo>
                  <a:lnTo>
                    <a:pt x="1687385" y="2497667"/>
                  </a:lnTo>
                  <a:lnTo>
                    <a:pt x="1689094" y="2489200"/>
                  </a:lnTo>
                  <a:cubicBezTo>
                    <a:pt x="1689094" y="2456468"/>
                    <a:pt x="1662559" y="2429933"/>
                    <a:pt x="1629827" y="2429933"/>
                  </a:cubicBezTo>
                  <a:cubicBezTo>
                    <a:pt x="1597095" y="2429933"/>
                    <a:pt x="1570560" y="2456468"/>
                    <a:pt x="1570560" y="2489200"/>
                  </a:cubicBezTo>
                  <a:lnTo>
                    <a:pt x="1572270" y="2497667"/>
                  </a:lnTo>
                  <a:lnTo>
                    <a:pt x="1518053" y="2497667"/>
                  </a:lnTo>
                  <a:lnTo>
                    <a:pt x="1519762" y="2489200"/>
                  </a:lnTo>
                  <a:cubicBezTo>
                    <a:pt x="1519762" y="2456468"/>
                    <a:pt x="1493227" y="2429933"/>
                    <a:pt x="1460495" y="2429933"/>
                  </a:cubicBezTo>
                  <a:cubicBezTo>
                    <a:pt x="1427763" y="2429933"/>
                    <a:pt x="1401228" y="2456468"/>
                    <a:pt x="1401228" y="2489200"/>
                  </a:cubicBezTo>
                  <a:lnTo>
                    <a:pt x="1402938" y="2497667"/>
                  </a:lnTo>
                  <a:lnTo>
                    <a:pt x="1348721" y="2497667"/>
                  </a:lnTo>
                  <a:lnTo>
                    <a:pt x="1350430" y="2489200"/>
                  </a:lnTo>
                  <a:cubicBezTo>
                    <a:pt x="1350430" y="2456468"/>
                    <a:pt x="1323895" y="2429933"/>
                    <a:pt x="1291163" y="2429933"/>
                  </a:cubicBezTo>
                  <a:cubicBezTo>
                    <a:pt x="1258431" y="2429933"/>
                    <a:pt x="1231896" y="2456468"/>
                    <a:pt x="1231896" y="2489200"/>
                  </a:cubicBezTo>
                  <a:lnTo>
                    <a:pt x="1233606" y="2497667"/>
                  </a:lnTo>
                  <a:lnTo>
                    <a:pt x="1179389" y="2497667"/>
                  </a:lnTo>
                  <a:lnTo>
                    <a:pt x="1181098" y="2489200"/>
                  </a:lnTo>
                  <a:cubicBezTo>
                    <a:pt x="1181098" y="2456468"/>
                    <a:pt x="1154563" y="2429933"/>
                    <a:pt x="1121831" y="2429933"/>
                  </a:cubicBezTo>
                  <a:cubicBezTo>
                    <a:pt x="1089099" y="2429933"/>
                    <a:pt x="1062564" y="2456468"/>
                    <a:pt x="1062564" y="2489200"/>
                  </a:cubicBezTo>
                  <a:lnTo>
                    <a:pt x="1064274" y="2497667"/>
                  </a:lnTo>
                  <a:lnTo>
                    <a:pt x="1010057" y="2497667"/>
                  </a:lnTo>
                  <a:lnTo>
                    <a:pt x="1011766" y="2489200"/>
                  </a:lnTo>
                  <a:cubicBezTo>
                    <a:pt x="1011766" y="2456468"/>
                    <a:pt x="985231" y="2429933"/>
                    <a:pt x="952499" y="2429933"/>
                  </a:cubicBezTo>
                  <a:cubicBezTo>
                    <a:pt x="919767" y="2429933"/>
                    <a:pt x="893232" y="2456468"/>
                    <a:pt x="893232" y="2489200"/>
                  </a:cubicBezTo>
                  <a:lnTo>
                    <a:pt x="894942" y="2497667"/>
                  </a:lnTo>
                  <a:lnTo>
                    <a:pt x="840725" y="2497667"/>
                  </a:lnTo>
                  <a:lnTo>
                    <a:pt x="842434" y="2489200"/>
                  </a:lnTo>
                  <a:cubicBezTo>
                    <a:pt x="842434" y="2456468"/>
                    <a:pt x="815899" y="2429933"/>
                    <a:pt x="783167" y="2429933"/>
                  </a:cubicBezTo>
                  <a:cubicBezTo>
                    <a:pt x="750435" y="2429933"/>
                    <a:pt x="723900" y="2456468"/>
                    <a:pt x="723900" y="2489200"/>
                  </a:cubicBezTo>
                  <a:lnTo>
                    <a:pt x="725610" y="2497667"/>
                  </a:lnTo>
                  <a:lnTo>
                    <a:pt x="671393" y="2497667"/>
                  </a:lnTo>
                  <a:lnTo>
                    <a:pt x="673102" y="2489200"/>
                  </a:lnTo>
                  <a:cubicBezTo>
                    <a:pt x="673102" y="2456468"/>
                    <a:pt x="646567" y="2429933"/>
                    <a:pt x="613835" y="2429933"/>
                  </a:cubicBezTo>
                  <a:cubicBezTo>
                    <a:pt x="581103" y="2429933"/>
                    <a:pt x="554568" y="2456468"/>
                    <a:pt x="554568" y="2489200"/>
                  </a:cubicBezTo>
                  <a:lnTo>
                    <a:pt x="556278" y="2497667"/>
                  </a:lnTo>
                  <a:lnTo>
                    <a:pt x="502061" y="2497667"/>
                  </a:lnTo>
                  <a:lnTo>
                    <a:pt x="503770" y="2489200"/>
                  </a:lnTo>
                  <a:cubicBezTo>
                    <a:pt x="503770" y="2456468"/>
                    <a:pt x="477235" y="2429933"/>
                    <a:pt x="444503" y="2429933"/>
                  </a:cubicBezTo>
                  <a:cubicBezTo>
                    <a:pt x="411771" y="2429933"/>
                    <a:pt x="385236" y="2456468"/>
                    <a:pt x="385236" y="2489200"/>
                  </a:cubicBezTo>
                  <a:lnTo>
                    <a:pt x="386946" y="2497667"/>
                  </a:lnTo>
                  <a:lnTo>
                    <a:pt x="332729" y="2497667"/>
                  </a:lnTo>
                  <a:lnTo>
                    <a:pt x="334438" y="2489200"/>
                  </a:lnTo>
                  <a:cubicBezTo>
                    <a:pt x="334438" y="2456468"/>
                    <a:pt x="307903" y="2429933"/>
                    <a:pt x="275171" y="2429933"/>
                  </a:cubicBezTo>
                  <a:cubicBezTo>
                    <a:pt x="242439" y="2429933"/>
                    <a:pt x="215904" y="2456468"/>
                    <a:pt x="215904" y="2489200"/>
                  </a:cubicBezTo>
                  <a:lnTo>
                    <a:pt x="217614" y="2497667"/>
                  </a:lnTo>
                  <a:lnTo>
                    <a:pt x="163397" y="2497667"/>
                  </a:lnTo>
                  <a:lnTo>
                    <a:pt x="165106" y="2489200"/>
                  </a:lnTo>
                  <a:cubicBezTo>
                    <a:pt x="165106" y="2456468"/>
                    <a:pt x="138571" y="2429933"/>
                    <a:pt x="105839" y="2429933"/>
                  </a:cubicBezTo>
                  <a:cubicBezTo>
                    <a:pt x="73107" y="2429933"/>
                    <a:pt x="46572" y="2456468"/>
                    <a:pt x="46572" y="2489200"/>
                  </a:cubicBezTo>
                  <a:lnTo>
                    <a:pt x="48282" y="2497667"/>
                  </a:lnTo>
                  <a:lnTo>
                    <a:pt x="0" y="2497667"/>
                  </a:lnTo>
                  <a:close/>
                </a:path>
              </a:pathLst>
            </a:custGeom>
            <a:solidFill>
              <a:srgbClr val="FEFFF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ctr">
              <a:normAutofit/>
            </a:bodyPr>
            <a:lstStyle/>
            <a:p>
              <a:pPr algn="ctr">
                <a:defRPr/>
              </a:pPr>
              <a:endParaRPr lang="zh-CN" altLang="en-US" dirty="0">
                <a:solidFill>
                  <a:schemeClr val="accent1"/>
                </a:solidFill>
                <a:ea typeface="汉仪夏日体W" panose="00020600040101010101" pitchFamily="18" charset="-122"/>
              </a:endParaRPr>
            </a:p>
          </p:txBody>
        </p:sp>
        <p:sp>
          <p:nvSpPr>
            <p:cNvPr id="11" name="MH_Other_4"/>
            <p:cNvSpPr/>
            <p:nvPr>
              <p:custDataLst>
                <p:tags r:id="rId13"/>
              </p:custDataLst>
            </p:nvPr>
          </p:nvSpPr>
          <p:spPr>
            <a:xfrm>
              <a:off x="3442714" y="4657797"/>
              <a:ext cx="1394779" cy="160319"/>
            </a:xfrm>
            <a:custGeom>
              <a:avLst/>
              <a:gdLst>
                <a:gd name="connsiteX0" fmla="*/ 0 w 1397000"/>
                <a:gd name="connsiteY0" fmla="*/ 0 h 160867"/>
                <a:gd name="connsiteX1" fmla="*/ 1397000 w 1397000"/>
                <a:gd name="connsiteY1" fmla="*/ 0 h 160867"/>
                <a:gd name="connsiteX2" fmla="*/ 1397000 w 1397000"/>
                <a:gd name="connsiteY2" fmla="*/ 160867 h 160867"/>
                <a:gd name="connsiteX3" fmla="*/ 1348720 w 1397000"/>
                <a:gd name="connsiteY3" fmla="*/ 160867 h 160867"/>
                <a:gd name="connsiteX4" fmla="*/ 1350429 w 1397000"/>
                <a:gd name="connsiteY4" fmla="*/ 152400 h 160867"/>
                <a:gd name="connsiteX5" fmla="*/ 1291162 w 1397000"/>
                <a:gd name="connsiteY5" fmla="*/ 93133 h 160867"/>
                <a:gd name="connsiteX6" fmla="*/ 1231895 w 1397000"/>
                <a:gd name="connsiteY6" fmla="*/ 152400 h 160867"/>
                <a:gd name="connsiteX7" fmla="*/ 1233605 w 1397000"/>
                <a:gd name="connsiteY7" fmla="*/ 160867 h 160867"/>
                <a:gd name="connsiteX8" fmla="*/ 1179388 w 1397000"/>
                <a:gd name="connsiteY8" fmla="*/ 160867 h 160867"/>
                <a:gd name="connsiteX9" fmla="*/ 1181097 w 1397000"/>
                <a:gd name="connsiteY9" fmla="*/ 152400 h 160867"/>
                <a:gd name="connsiteX10" fmla="*/ 1121830 w 1397000"/>
                <a:gd name="connsiteY10" fmla="*/ 93133 h 160867"/>
                <a:gd name="connsiteX11" fmla="*/ 1062563 w 1397000"/>
                <a:gd name="connsiteY11" fmla="*/ 152400 h 160867"/>
                <a:gd name="connsiteX12" fmla="*/ 1064273 w 1397000"/>
                <a:gd name="connsiteY12" fmla="*/ 160867 h 160867"/>
                <a:gd name="connsiteX13" fmla="*/ 1010056 w 1397000"/>
                <a:gd name="connsiteY13" fmla="*/ 160867 h 160867"/>
                <a:gd name="connsiteX14" fmla="*/ 1011765 w 1397000"/>
                <a:gd name="connsiteY14" fmla="*/ 152400 h 160867"/>
                <a:gd name="connsiteX15" fmla="*/ 952498 w 1397000"/>
                <a:gd name="connsiteY15" fmla="*/ 93133 h 160867"/>
                <a:gd name="connsiteX16" fmla="*/ 893231 w 1397000"/>
                <a:gd name="connsiteY16" fmla="*/ 152400 h 160867"/>
                <a:gd name="connsiteX17" fmla="*/ 894941 w 1397000"/>
                <a:gd name="connsiteY17" fmla="*/ 160867 h 160867"/>
                <a:gd name="connsiteX18" fmla="*/ 840724 w 1397000"/>
                <a:gd name="connsiteY18" fmla="*/ 160867 h 160867"/>
                <a:gd name="connsiteX19" fmla="*/ 842433 w 1397000"/>
                <a:gd name="connsiteY19" fmla="*/ 152400 h 160867"/>
                <a:gd name="connsiteX20" fmla="*/ 783166 w 1397000"/>
                <a:gd name="connsiteY20" fmla="*/ 93133 h 160867"/>
                <a:gd name="connsiteX21" fmla="*/ 723899 w 1397000"/>
                <a:gd name="connsiteY21" fmla="*/ 152400 h 160867"/>
                <a:gd name="connsiteX22" fmla="*/ 725609 w 1397000"/>
                <a:gd name="connsiteY22" fmla="*/ 160867 h 160867"/>
                <a:gd name="connsiteX23" fmla="*/ 671392 w 1397000"/>
                <a:gd name="connsiteY23" fmla="*/ 160867 h 160867"/>
                <a:gd name="connsiteX24" fmla="*/ 673101 w 1397000"/>
                <a:gd name="connsiteY24" fmla="*/ 152400 h 160867"/>
                <a:gd name="connsiteX25" fmla="*/ 613834 w 1397000"/>
                <a:gd name="connsiteY25" fmla="*/ 93133 h 160867"/>
                <a:gd name="connsiteX26" fmla="*/ 554567 w 1397000"/>
                <a:gd name="connsiteY26" fmla="*/ 152400 h 160867"/>
                <a:gd name="connsiteX27" fmla="*/ 556277 w 1397000"/>
                <a:gd name="connsiteY27" fmla="*/ 160867 h 160867"/>
                <a:gd name="connsiteX28" fmla="*/ 502060 w 1397000"/>
                <a:gd name="connsiteY28" fmla="*/ 160867 h 160867"/>
                <a:gd name="connsiteX29" fmla="*/ 503769 w 1397000"/>
                <a:gd name="connsiteY29" fmla="*/ 152400 h 160867"/>
                <a:gd name="connsiteX30" fmla="*/ 444502 w 1397000"/>
                <a:gd name="connsiteY30" fmla="*/ 93133 h 160867"/>
                <a:gd name="connsiteX31" fmla="*/ 385235 w 1397000"/>
                <a:gd name="connsiteY31" fmla="*/ 152400 h 160867"/>
                <a:gd name="connsiteX32" fmla="*/ 386945 w 1397000"/>
                <a:gd name="connsiteY32" fmla="*/ 160867 h 160867"/>
                <a:gd name="connsiteX33" fmla="*/ 332728 w 1397000"/>
                <a:gd name="connsiteY33" fmla="*/ 160867 h 160867"/>
                <a:gd name="connsiteX34" fmla="*/ 334437 w 1397000"/>
                <a:gd name="connsiteY34" fmla="*/ 152400 h 160867"/>
                <a:gd name="connsiteX35" fmla="*/ 275170 w 1397000"/>
                <a:gd name="connsiteY35" fmla="*/ 93133 h 160867"/>
                <a:gd name="connsiteX36" fmla="*/ 215903 w 1397000"/>
                <a:gd name="connsiteY36" fmla="*/ 152400 h 160867"/>
                <a:gd name="connsiteX37" fmla="*/ 217613 w 1397000"/>
                <a:gd name="connsiteY37" fmla="*/ 160867 h 160867"/>
                <a:gd name="connsiteX38" fmla="*/ 163396 w 1397000"/>
                <a:gd name="connsiteY38" fmla="*/ 160867 h 160867"/>
                <a:gd name="connsiteX39" fmla="*/ 165105 w 1397000"/>
                <a:gd name="connsiteY39" fmla="*/ 152400 h 160867"/>
                <a:gd name="connsiteX40" fmla="*/ 105838 w 1397000"/>
                <a:gd name="connsiteY40" fmla="*/ 93133 h 160867"/>
                <a:gd name="connsiteX41" fmla="*/ 46571 w 1397000"/>
                <a:gd name="connsiteY41" fmla="*/ 152400 h 160867"/>
                <a:gd name="connsiteX42" fmla="*/ 48281 w 1397000"/>
                <a:gd name="connsiteY42" fmla="*/ 160867 h 160867"/>
                <a:gd name="connsiteX43" fmla="*/ 0 w 1397000"/>
                <a:gd name="connsiteY43" fmla="*/ 160867 h 160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397000" h="160867">
                  <a:moveTo>
                    <a:pt x="0" y="0"/>
                  </a:moveTo>
                  <a:lnTo>
                    <a:pt x="1397000" y="0"/>
                  </a:lnTo>
                  <a:lnTo>
                    <a:pt x="1397000" y="160867"/>
                  </a:lnTo>
                  <a:lnTo>
                    <a:pt x="1348720" y="160867"/>
                  </a:lnTo>
                  <a:lnTo>
                    <a:pt x="1350429" y="152400"/>
                  </a:lnTo>
                  <a:cubicBezTo>
                    <a:pt x="1350429" y="119668"/>
                    <a:pt x="1323894" y="93133"/>
                    <a:pt x="1291162" y="93133"/>
                  </a:cubicBezTo>
                  <a:cubicBezTo>
                    <a:pt x="1258430" y="93133"/>
                    <a:pt x="1231895" y="119668"/>
                    <a:pt x="1231895" y="152400"/>
                  </a:cubicBezTo>
                  <a:lnTo>
                    <a:pt x="1233605" y="160867"/>
                  </a:lnTo>
                  <a:lnTo>
                    <a:pt x="1179388" y="160867"/>
                  </a:lnTo>
                  <a:lnTo>
                    <a:pt x="1181097" y="152400"/>
                  </a:lnTo>
                  <a:cubicBezTo>
                    <a:pt x="1181097" y="119668"/>
                    <a:pt x="1154562" y="93133"/>
                    <a:pt x="1121830" y="93133"/>
                  </a:cubicBezTo>
                  <a:cubicBezTo>
                    <a:pt x="1089098" y="93133"/>
                    <a:pt x="1062563" y="119668"/>
                    <a:pt x="1062563" y="152400"/>
                  </a:cubicBezTo>
                  <a:lnTo>
                    <a:pt x="1064273" y="160867"/>
                  </a:lnTo>
                  <a:lnTo>
                    <a:pt x="1010056" y="160867"/>
                  </a:lnTo>
                  <a:lnTo>
                    <a:pt x="1011765" y="152400"/>
                  </a:lnTo>
                  <a:cubicBezTo>
                    <a:pt x="1011765" y="119668"/>
                    <a:pt x="985230" y="93133"/>
                    <a:pt x="952498" y="93133"/>
                  </a:cubicBezTo>
                  <a:cubicBezTo>
                    <a:pt x="919766" y="93133"/>
                    <a:pt x="893231" y="119668"/>
                    <a:pt x="893231" y="152400"/>
                  </a:cubicBezTo>
                  <a:lnTo>
                    <a:pt x="894941" y="160867"/>
                  </a:lnTo>
                  <a:lnTo>
                    <a:pt x="840724" y="160867"/>
                  </a:lnTo>
                  <a:lnTo>
                    <a:pt x="842433" y="152400"/>
                  </a:lnTo>
                  <a:cubicBezTo>
                    <a:pt x="842433" y="119668"/>
                    <a:pt x="815898" y="93133"/>
                    <a:pt x="783166" y="93133"/>
                  </a:cubicBezTo>
                  <a:cubicBezTo>
                    <a:pt x="750434" y="93133"/>
                    <a:pt x="723899" y="119668"/>
                    <a:pt x="723899" y="152400"/>
                  </a:cubicBezTo>
                  <a:lnTo>
                    <a:pt x="725609" y="160867"/>
                  </a:lnTo>
                  <a:lnTo>
                    <a:pt x="671392" y="160867"/>
                  </a:lnTo>
                  <a:lnTo>
                    <a:pt x="673101" y="152400"/>
                  </a:lnTo>
                  <a:cubicBezTo>
                    <a:pt x="673101" y="119668"/>
                    <a:pt x="646566" y="93133"/>
                    <a:pt x="613834" y="93133"/>
                  </a:cubicBezTo>
                  <a:cubicBezTo>
                    <a:pt x="581102" y="93133"/>
                    <a:pt x="554567" y="119668"/>
                    <a:pt x="554567" y="152400"/>
                  </a:cubicBezTo>
                  <a:lnTo>
                    <a:pt x="556277" y="160867"/>
                  </a:lnTo>
                  <a:lnTo>
                    <a:pt x="502060" y="160867"/>
                  </a:lnTo>
                  <a:lnTo>
                    <a:pt x="503769" y="152400"/>
                  </a:lnTo>
                  <a:cubicBezTo>
                    <a:pt x="503769" y="119668"/>
                    <a:pt x="477234" y="93133"/>
                    <a:pt x="444502" y="93133"/>
                  </a:cubicBezTo>
                  <a:cubicBezTo>
                    <a:pt x="411770" y="93133"/>
                    <a:pt x="385235" y="119668"/>
                    <a:pt x="385235" y="152400"/>
                  </a:cubicBezTo>
                  <a:lnTo>
                    <a:pt x="386945" y="160867"/>
                  </a:lnTo>
                  <a:lnTo>
                    <a:pt x="332728" y="160867"/>
                  </a:lnTo>
                  <a:lnTo>
                    <a:pt x="334437" y="152400"/>
                  </a:lnTo>
                  <a:cubicBezTo>
                    <a:pt x="334437" y="119668"/>
                    <a:pt x="307902" y="93133"/>
                    <a:pt x="275170" y="93133"/>
                  </a:cubicBezTo>
                  <a:cubicBezTo>
                    <a:pt x="242438" y="93133"/>
                    <a:pt x="215903" y="119668"/>
                    <a:pt x="215903" y="152400"/>
                  </a:cubicBezTo>
                  <a:lnTo>
                    <a:pt x="217613" y="160867"/>
                  </a:lnTo>
                  <a:lnTo>
                    <a:pt x="163396" y="160867"/>
                  </a:lnTo>
                  <a:lnTo>
                    <a:pt x="165105" y="152400"/>
                  </a:lnTo>
                  <a:cubicBezTo>
                    <a:pt x="165105" y="119668"/>
                    <a:pt x="138570" y="93133"/>
                    <a:pt x="105838" y="93133"/>
                  </a:cubicBezTo>
                  <a:cubicBezTo>
                    <a:pt x="73106" y="93133"/>
                    <a:pt x="46571" y="119668"/>
                    <a:pt x="46571" y="152400"/>
                  </a:cubicBezTo>
                  <a:lnTo>
                    <a:pt x="48281" y="160867"/>
                  </a:lnTo>
                  <a:lnTo>
                    <a:pt x="0" y="160867"/>
                  </a:lnTo>
                  <a:close/>
                </a:path>
              </a:pathLst>
            </a:cu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ea typeface="汉仪夏日体W" panose="00020600040101010101" pitchFamily="18" charset="-122"/>
              </a:endParaRPr>
            </a:p>
          </p:txBody>
        </p:sp>
        <p:sp>
          <p:nvSpPr>
            <p:cNvPr id="43" name="椭圆 30"/>
            <p:cNvSpPr/>
            <p:nvPr/>
          </p:nvSpPr>
          <p:spPr>
            <a:xfrm>
              <a:off x="3916367" y="2598197"/>
              <a:ext cx="447472" cy="398228"/>
            </a:xfrm>
            <a:custGeom>
              <a:avLst/>
              <a:gdLst>
                <a:gd name="connsiteX0" fmla="*/ 276225 w 331788"/>
                <a:gd name="connsiteY0" fmla="*/ 217487 h 295275"/>
                <a:gd name="connsiteX1" fmla="*/ 314325 w 331788"/>
                <a:gd name="connsiteY1" fmla="*/ 256381 h 295275"/>
                <a:gd name="connsiteX2" fmla="*/ 276225 w 331788"/>
                <a:gd name="connsiteY2" fmla="*/ 295275 h 295275"/>
                <a:gd name="connsiteX3" fmla="*/ 238125 w 331788"/>
                <a:gd name="connsiteY3" fmla="*/ 256381 h 295275"/>
                <a:gd name="connsiteX4" fmla="*/ 276225 w 331788"/>
                <a:gd name="connsiteY4" fmla="*/ 217487 h 295275"/>
                <a:gd name="connsiteX5" fmla="*/ 166687 w 331788"/>
                <a:gd name="connsiteY5" fmla="*/ 217487 h 295275"/>
                <a:gd name="connsiteX6" fmla="*/ 204787 w 331788"/>
                <a:gd name="connsiteY6" fmla="*/ 256381 h 295275"/>
                <a:gd name="connsiteX7" fmla="*/ 166687 w 331788"/>
                <a:gd name="connsiteY7" fmla="*/ 295275 h 295275"/>
                <a:gd name="connsiteX8" fmla="*/ 128587 w 331788"/>
                <a:gd name="connsiteY8" fmla="*/ 256381 h 295275"/>
                <a:gd name="connsiteX9" fmla="*/ 166687 w 331788"/>
                <a:gd name="connsiteY9" fmla="*/ 217487 h 295275"/>
                <a:gd name="connsiteX10" fmla="*/ 55562 w 331788"/>
                <a:gd name="connsiteY10" fmla="*/ 217487 h 295275"/>
                <a:gd name="connsiteX11" fmla="*/ 93662 w 331788"/>
                <a:gd name="connsiteY11" fmla="*/ 256381 h 295275"/>
                <a:gd name="connsiteX12" fmla="*/ 55562 w 331788"/>
                <a:gd name="connsiteY12" fmla="*/ 295275 h 295275"/>
                <a:gd name="connsiteX13" fmla="*/ 17462 w 331788"/>
                <a:gd name="connsiteY13" fmla="*/ 256381 h 295275"/>
                <a:gd name="connsiteX14" fmla="*/ 55562 w 331788"/>
                <a:gd name="connsiteY14" fmla="*/ 217487 h 295275"/>
                <a:gd name="connsiteX15" fmla="*/ 255587 w 331788"/>
                <a:gd name="connsiteY15" fmla="*/ 174625 h 295275"/>
                <a:gd name="connsiteX16" fmla="*/ 263525 w 331788"/>
                <a:gd name="connsiteY16" fmla="*/ 174625 h 295275"/>
                <a:gd name="connsiteX17" fmla="*/ 263525 w 331788"/>
                <a:gd name="connsiteY17" fmla="*/ 192088 h 295275"/>
                <a:gd name="connsiteX18" fmla="*/ 255587 w 331788"/>
                <a:gd name="connsiteY18" fmla="*/ 192088 h 295275"/>
                <a:gd name="connsiteX19" fmla="*/ 259556 w 331788"/>
                <a:gd name="connsiteY19" fmla="*/ 19050 h 295275"/>
                <a:gd name="connsiteX20" fmla="*/ 227012 w 331788"/>
                <a:gd name="connsiteY20" fmla="*/ 51594 h 295275"/>
                <a:gd name="connsiteX21" fmla="*/ 259556 w 331788"/>
                <a:gd name="connsiteY21" fmla="*/ 84138 h 295275"/>
                <a:gd name="connsiteX22" fmla="*/ 292100 w 331788"/>
                <a:gd name="connsiteY22" fmla="*/ 51594 h 295275"/>
                <a:gd name="connsiteX23" fmla="*/ 259556 w 331788"/>
                <a:gd name="connsiteY23" fmla="*/ 19050 h 295275"/>
                <a:gd name="connsiteX24" fmla="*/ 0 w 331788"/>
                <a:gd name="connsiteY24" fmla="*/ 0 h 295275"/>
                <a:gd name="connsiteX25" fmla="*/ 331788 w 331788"/>
                <a:gd name="connsiteY25" fmla="*/ 0 h 295275"/>
                <a:gd name="connsiteX26" fmla="*/ 331788 w 331788"/>
                <a:gd name="connsiteY26" fmla="*/ 192088 h 295275"/>
                <a:gd name="connsiteX27" fmla="*/ 287338 w 331788"/>
                <a:gd name="connsiteY27" fmla="*/ 192088 h 295275"/>
                <a:gd name="connsiteX28" fmla="*/ 287338 w 331788"/>
                <a:gd name="connsiteY28" fmla="*/ 161925 h 295275"/>
                <a:gd name="connsiteX29" fmla="*/ 288926 w 331788"/>
                <a:gd name="connsiteY29" fmla="*/ 161925 h 295275"/>
                <a:gd name="connsiteX30" fmla="*/ 290513 w 331788"/>
                <a:gd name="connsiteY30" fmla="*/ 150813 h 295275"/>
                <a:gd name="connsiteX31" fmla="*/ 300038 w 331788"/>
                <a:gd name="connsiteY31" fmla="*/ 150813 h 295275"/>
                <a:gd name="connsiteX32" fmla="*/ 298451 w 331788"/>
                <a:gd name="connsiteY32" fmla="*/ 90488 h 295275"/>
                <a:gd name="connsiteX33" fmla="*/ 273051 w 331788"/>
                <a:gd name="connsiteY33" fmla="*/ 87313 h 295275"/>
                <a:gd name="connsiteX34" fmla="*/ 261938 w 331788"/>
                <a:gd name="connsiteY34" fmla="*/ 103188 h 295275"/>
                <a:gd name="connsiteX35" fmla="*/ 247651 w 331788"/>
                <a:gd name="connsiteY35" fmla="*/ 87313 h 295275"/>
                <a:gd name="connsiteX36" fmla="*/ 171450 w 331788"/>
                <a:gd name="connsiteY36" fmla="*/ 87313 h 295275"/>
                <a:gd name="connsiteX37" fmla="*/ 171450 w 331788"/>
                <a:gd name="connsiteY37" fmla="*/ 104775 h 295275"/>
                <a:gd name="connsiteX38" fmla="*/ 227013 w 331788"/>
                <a:gd name="connsiteY38" fmla="*/ 104775 h 295275"/>
                <a:gd name="connsiteX39" fmla="*/ 230188 w 331788"/>
                <a:gd name="connsiteY39" fmla="*/ 161925 h 295275"/>
                <a:gd name="connsiteX40" fmla="*/ 233363 w 331788"/>
                <a:gd name="connsiteY40" fmla="*/ 161925 h 295275"/>
                <a:gd name="connsiteX41" fmla="*/ 233363 w 331788"/>
                <a:gd name="connsiteY41" fmla="*/ 192088 h 295275"/>
                <a:gd name="connsiteX42" fmla="*/ 0 w 331788"/>
                <a:gd name="connsiteY42" fmla="*/ 192088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31788" h="295275">
                  <a:moveTo>
                    <a:pt x="276225" y="217487"/>
                  </a:moveTo>
                  <a:cubicBezTo>
                    <a:pt x="297267" y="217487"/>
                    <a:pt x="314325" y="234900"/>
                    <a:pt x="314325" y="256381"/>
                  </a:cubicBezTo>
                  <a:cubicBezTo>
                    <a:pt x="314325" y="277862"/>
                    <a:pt x="297267" y="295275"/>
                    <a:pt x="276225" y="295275"/>
                  </a:cubicBezTo>
                  <a:cubicBezTo>
                    <a:pt x="255183" y="295275"/>
                    <a:pt x="238125" y="277862"/>
                    <a:pt x="238125" y="256381"/>
                  </a:cubicBezTo>
                  <a:cubicBezTo>
                    <a:pt x="238125" y="234900"/>
                    <a:pt x="255183" y="217487"/>
                    <a:pt x="276225" y="217487"/>
                  </a:cubicBezTo>
                  <a:close/>
                  <a:moveTo>
                    <a:pt x="166687" y="217487"/>
                  </a:moveTo>
                  <a:cubicBezTo>
                    <a:pt x="187729" y="217487"/>
                    <a:pt x="204787" y="234900"/>
                    <a:pt x="204787" y="256381"/>
                  </a:cubicBezTo>
                  <a:cubicBezTo>
                    <a:pt x="204787" y="277862"/>
                    <a:pt x="187729" y="295275"/>
                    <a:pt x="166687" y="295275"/>
                  </a:cubicBezTo>
                  <a:cubicBezTo>
                    <a:pt x="145645" y="295275"/>
                    <a:pt x="128587" y="277862"/>
                    <a:pt x="128587" y="256381"/>
                  </a:cubicBezTo>
                  <a:cubicBezTo>
                    <a:pt x="128587" y="234900"/>
                    <a:pt x="145645" y="217487"/>
                    <a:pt x="166687" y="217487"/>
                  </a:cubicBezTo>
                  <a:close/>
                  <a:moveTo>
                    <a:pt x="55562" y="217487"/>
                  </a:moveTo>
                  <a:cubicBezTo>
                    <a:pt x="76604" y="217487"/>
                    <a:pt x="93662" y="234900"/>
                    <a:pt x="93662" y="256381"/>
                  </a:cubicBezTo>
                  <a:cubicBezTo>
                    <a:pt x="93662" y="277862"/>
                    <a:pt x="76604" y="295275"/>
                    <a:pt x="55562" y="295275"/>
                  </a:cubicBezTo>
                  <a:cubicBezTo>
                    <a:pt x="34520" y="295275"/>
                    <a:pt x="17462" y="277862"/>
                    <a:pt x="17462" y="256381"/>
                  </a:cubicBezTo>
                  <a:cubicBezTo>
                    <a:pt x="17462" y="234900"/>
                    <a:pt x="34520" y="217487"/>
                    <a:pt x="55562" y="217487"/>
                  </a:cubicBezTo>
                  <a:close/>
                  <a:moveTo>
                    <a:pt x="255587" y="174625"/>
                  </a:moveTo>
                  <a:lnTo>
                    <a:pt x="263525" y="174625"/>
                  </a:lnTo>
                  <a:lnTo>
                    <a:pt x="263525" y="192088"/>
                  </a:lnTo>
                  <a:lnTo>
                    <a:pt x="255587" y="192088"/>
                  </a:lnTo>
                  <a:close/>
                  <a:moveTo>
                    <a:pt x="259556" y="19050"/>
                  </a:moveTo>
                  <a:cubicBezTo>
                    <a:pt x="241582" y="19050"/>
                    <a:pt x="227012" y="33620"/>
                    <a:pt x="227012" y="51594"/>
                  </a:cubicBezTo>
                  <a:cubicBezTo>
                    <a:pt x="227012" y="69568"/>
                    <a:pt x="241582" y="84138"/>
                    <a:pt x="259556" y="84138"/>
                  </a:cubicBezTo>
                  <a:cubicBezTo>
                    <a:pt x="277530" y="84138"/>
                    <a:pt x="292100" y="69568"/>
                    <a:pt x="292100" y="51594"/>
                  </a:cubicBezTo>
                  <a:cubicBezTo>
                    <a:pt x="292100" y="33620"/>
                    <a:pt x="277530" y="19050"/>
                    <a:pt x="259556" y="19050"/>
                  </a:cubicBezTo>
                  <a:close/>
                  <a:moveTo>
                    <a:pt x="0" y="0"/>
                  </a:moveTo>
                  <a:lnTo>
                    <a:pt x="331788" y="0"/>
                  </a:lnTo>
                  <a:lnTo>
                    <a:pt x="331788" y="192088"/>
                  </a:lnTo>
                  <a:lnTo>
                    <a:pt x="287338" y="192088"/>
                  </a:lnTo>
                  <a:lnTo>
                    <a:pt x="287338" y="161925"/>
                  </a:lnTo>
                  <a:lnTo>
                    <a:pt x="288926" y="161925"/>
                  </a:lnTo>
                  <a:lnTo>
                    <a:pt x="290513" y="150813"/>
                  </a:lnTo>
                  <a:lnTo>
                    <a:pt x="300038" y="150813"/>
                  </a:lnTo>
                  <a:lnTo>
                    <a:pt x="298451" y="90488"/>
                  </a:lnTo>
                  <a:lnTo>
                    <a:pt x="273051" y="87313"/>
                  </a:lnTo>
                  <a:lnTo>
                    <a:pt x="261938" y="103188"/>
                  </a:lnTo>
                  <a:lnTo>
                    <a:pt x="247651" y="87313"/>
                  </a:lnTo>
                  <a:lnTo>
                    <a:pt x="171450" y="87313"/>
                  </a:lnTo>
                  <a:lnTo>
                    <a:pt x="171450" y="104775"/>
                  </a:lnTo>
                  <a:lnTo>
                    <a:pt x="227013" y="104775"/>
                  </a:lnTo>
                  <a:lnTo>
                    <a:pt x="230188" y="161925"/>
                  </a:lnTo>
                  <a:lnTo>
                    <a:pt x="233363" y="161925"/>
                  </a:lnTo>
                  <a:lnTo>
                    <a:pt x="233363" y="192088"/>
                  </a:lnTo>
                  <a:lnTo>
                    <a:pt x="0" y="192088"/>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ea typeface="汉仪夏日体W" panose="00020600040101010101" pitchFamily="18" charset="-122"/>
              </a:endParaRPr>
            </a:p>
          </p:txBody>
        </p:sp>
        <p:sp>
          <p:nvSpPr>
            <p:cNvPr id="38" name="矩形 37"/>
            <p:cNvSpPr/>
            <p:nvPr/>
          </p:nvSpPr>
          <p:spPr>
            <a:xfrm>
              <a:off x="3343500" y="3199622"/>
              <a:ext cx="1593206"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ea typeface="汉仪夏日体W" panose="00020600040101010101" pitchFamily="18" charset="-122"/>
                </a:rPr>
                <a:t>用户可以在投影仪或者计算机上进行演示也可以将演示文稿打印</a:t>
              </a:r>
            </a:p>
          </p:txBody>
        </p:sp>
      </p:grpSp>
      <p:grpSp>
        <p:nvGrpSpPr>
          <p:cNvPr id="12" name="组合 11"/>
          <p:cNvGrpSpPr/>
          <p:nvPr/>
        </p:nvGrpSpPr>
        <p:grpSpPr>
          <a:xfrm>
            <a:off x="5228273" y="2323148"/>
            <a:ext cx="1735457" cy="3020016"/>
            <a:chOff x="5228273" y="2323148"/>
            <a:chExt cx="1735457" cy="3020016"/>
          </a:xfrm>
        </p:grpSpPr>
        <p:sp>
          <p:nvSpPr>
            <p:cNvPr id="13" name="MH_Other_5"/>
            <p:cNvSpPr/>
            <p:nvPr>
              <p:custDataLst>
                <p:tags r:id="rId8"/>
              </p:custDataLst>
            </p:nvPr>
          </p:nvSpPr>
          <p:spPr>
            <a:xfrm>
              <a:off x="5901615" y="4818118"/>
              <a:ext cx="388775" cy="525046"/>
            </a:xfrm>
            <a:custGeom>
              <a:avLst/>
              <a:gdLst>
                <a:gd name="connsiteX0" fmla="*/ 153217 w 306433"/>
                <a:gd name="connsiteY0" fmla="*/ 0 h 415415"/>
                <a:gd name="connsiteX1" fmla="*/ 261558 w 306433"/>
                <a:gd name="connsiteY1" fmla="*/ 153858 h 415415"/>
                <a:gd name="connsiteX2" fmla="*/ 261558 w 306433"/>
                <a:gd name="connsiteY2" fmla="*/ 370539 h 415415"/>
                <a:gd name="connsiteX3" fmla="*/ 44876 w 306433"/>
                <a:gd name="connsiteY3" fmla="*/ 370539 h 415415"/>
                <a:gd name="connsiteX4" fmla="*/ 44877 w 306433"/>
                <a:gd name="connsiteY4" fmla="*/ 370539 h 415415"/>
                <a:gd name="connsiteX5" fmla="*/ 44877 w 306433"/>
                <a:gd name="connsiteY5" fmla="*/ 153857 h 415415"/>
                <a:gd name="connsiteX6" fmla="*/ 153217 w 306433"/>
                <a:gd name="connsiteY6" fmla="*/ 0 h 415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6433" h="415415">
                  <a:moveTo>
                    <a:pt x="153217" y="0"/>
                  </a:moveTo>
                  <a:cubicBezTo>
                    <a:pt x="181744" y="58873"/>
                    <a:pt x="217858" y="110158"/>
                    <a:pt x="261558" y="153858"/>
                  </a:cubicBezTo>
                  <a:cubicBezTo>
                    <a:pt x="321392" y="213692"/>
                    <a:pt x="321392" y="310705"/>
                    <a:pt x="261558" y="370539"/>
                  </a:cubicBezTo>
                  <a:cubicBezTo>
                    <a:pt x="201723" y="430374"/>
                    <a:pt x="104711" y="430374"/>
                    <a:pt x="44876" y="370539"/>
                  </a:cubicBezTo>
                  <a:lnTo>
                    <a:pt x="44877" y="370539"/>
                  </a:lnTo>
                  <a:cubicBezTo>
                    <a:pt x="-14958" y="310704"/>
                    <a:pt x="-14958" y="213692"/>
                    <a:pt x="44877" y="153857"/>
                  </a:cubicBezTo>
                  <a:cubicBezTo>
                    <a:pt x="88576" y="110158"/>
                    <a:pt x="124689" y="58873"/>
                    <a:pt x="15321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b"/>
            <a:lstStyle/>
            <a:p>
              <a:pPr algn="ctr">
                <a:defRPr/>
              </a:pPr>
              <a:r>
                <a:rPr lang="en-US" altLang="zh-CN" dirty="0">
                  <a:solidFill>
                    <a:srgbClr val="FFFFFF"/>
                  </a:solidFill>
                  <a:ea typeface="汉仪夏日体W" panose="00020600040101010101" pitchFamily="18" charset="-122"/>
                </a:rPr>
                <a:t>C</a:t>
              </a:r>
              <a:endParaRPr lang="zh-CN" altLang="en-US" dirty="0">
                <a:solidFill>
                  <a:srgbClr val="FFFFFF"/>
                </a:solidFill>
                <a:ea typeface="汉仪夏日体W" panose="00020600040101010101" pitchFamily="18" charset="-122"/>
              </a:endParaRPr>
            </a:p>
          </p:txBody>
        </p:sp>
        <p:sp>
          <p:nvSpPr>
            <p:cNvPr id="14" name="MH_SubTitle_3"/>
            <p:cNvSpPr/>
            <p:nvPr>
              <p:custDataLst>
                <p:tags r:id="rId9"/>
              </p:custDataLst>
            </p:nvPr>
          </p:nvSpPr>
          <p:spPr>
            <a:xfrm>
              <a:off x="5228273" y="2323148"/>
              <a:ext cx="1735457" cy="2494970"/>
            </a:xfrm>
            <a:custGeom>
              <a:avLst/>
              <a:gdLst>
                <a:gd name="connsiteX0" fmla="*/ 0 w 1735667"/>
                <a:gd name="connsiteY0" fmla="*/ 0 h 2497667"/>
                <a:gd name="connsiteX1" fmla="*/ 1735667 w 1735667"/>
                <a:gd name="connsiteY1" fmla="*/ 0 h 2497667"/>
                <a:gd name="connsiteX2" fmla="*/ 1735667 w 1735667"/>
                <a:gd name="connsiteY2" fmla="*/ 2497667 h 2497667"/>
                <a:gd name="connsiteX3" fmla="*/ 1687385 w 1735667"/>
                <a:gd name="connsiteY3" fmla="*/ 2497667 h 2497667"/>
                <a:gd name="connsiteX4" fmla="*/ 1689094 w 1735667"/>
                <a:gd name="connsiteY4" fmla="*/ 2489200 h 2497667"/>
                <a:gd name="connsiteX5" fmla="*/ 1629827 w 1735667"/>
                <a:gd name="connsiteY5" fmla="*/ 2429933 h 2497667"/>
                <a:gd name="connsiteX6" fmla="*/ 1570560 w 1735667"/>
                <a:gd name="connsiteY6" fmla="*/ 2489200 h 2497667"/>
                <a:gd name="connsiteX7" fmla="*/ 1572270 w 1735667"/>
                <a:gd name="connsiteY7" fmla="*/ 2497667 h 2497667"/>
                <a:gd name="connsiteX8" fmla="*/ 1518053 w 1735667"/>
                <a:gd name="connsiteY8" fmla="*/ 2497667 h 2497667"/>
                <a:gd name="connsiteX9" fmla="*/ 1519762 w 1735667"/>
                <a:gd name="connsiteY9" fmla="*/ 2489200 h 2497667"/>
                <a:gd name="connsiteX10" fmla="*/ 1460495 w 1735667"/>
                <a:gd name="connsiteY10" fmla="*/ 2429933 h 2497667"/>
                <a:gd name="connsiteX11" fmla="*/ 1401228 w 1735667"/>
                <a:gd name="connsiteY11" fmla="*/ 2489200 h 2497667"/>
                <a:gd name="connsiteX12" fmla="*/ 1402938 w 1735667"/>
                <a:gd name="connsiteY12" fmla="*/ 2497667 h 2497667"/>
                <a:gd name="connsiteX13" fmla="*/ 1348721 w 1735667"/>
                <a:gd name="connsiteY13" fmla="*/ 2497667 h 2497667"/>
                <a:gd name="connsiteX14" fmla="*/ 1350430 w 1735667"/>
                <a:gd name="connsiteY14" fmla="*/ 2489200 h 2497667"/>
                <a:gd name="connsiteX15" fmla="*/ 1291163 w 1735667"/>
                <a:gd name="connsiteY15" fmla="*/ 2429933 h 2497667"/>
                <a:gd name="connsiteX16" fmla="*/ 1231896 w 1735667"/>
                <a:gd name="connsiteY16" fmla="*/ 2489200 h 2497667"/>
                <a:gd name="connsiteX17" fmla="*/ 1233606 w 1735667"/>
                <a:gd name="connsiteY17" fmla="*/ 2497667 h 2497667"/>
                <a:gd name="connsiteX18" fmla="*/ 1179389 w 1735667"/>
                <a:gd name="connsiteY18" fmla="*/ 2497667 h 2497667"/>
                <a:gd name="connsiteX19" fmla="*/ 1181098 w 1735667"/>
                <a:gd name="connsiteY19" fmla="*/ 2489200 h 2497667"/>
                <a:gd name="connsiteX20" fmla="*/ 1121831 w 1735667"/>
                <a:gd name="connsiteY20" fmla="*/ 2429933 h 2497667"/>
                <a:gd name="connsiteX21" fmla="*/ 1062564 w 1735667"/>
                <a:gd name="connsiteY21" fmla="*/ 2489200 h 2497667"/>
                <a:gd name="connsiteX22" fmla="*/ 1064274 w 1735667"/>
                <a:gd name="connsiteY22" fmla="*/ 2497667 h 2497667"/>
                <a:gd name="connsiteX23" fmla="*/ 1010057 w 1735667"/>
                <a:gd name="connsiteY23" fmla="*/ 2497667 h 2497667"/>
                <a:gd name="connsiteX24" fmla="*/ 1011766 w 1735667"/>
                <a:gd name="connsiteY24" fmla="*/ 2489200 h 2497667"/>
                <a:gd name="connsiteX25" fmla="*/ 952499 w 1735667"/>
                <a:gd name="connsiteY25" fmla="*/ 2429933 h 2497667"/>
                <a:gd name="connsiteX26" fmla="*/ 893232 w 1735667"/>
                <a:gd name="connsiteY26" fmla="*/ 2489200 h 2497667"/>
                <a:gd name="connsiteX27" fmla="*/ 894942 w 1735667"/>
                <a:gd name="connsiteY27" fmla="*/ 2497667 h 2497667"/>
                <a:gd name="connsiteX28" fmla="*/ 840725 w 1735667"/>
                <a:gd name="connsiteY28" fmla="*/ 2497667 h 2497667"/>
                <a:gd name="connsiteX29" fmla="*/ 842434 w 1735667"/>
                <a:gd name="connsiteY29" fmla="*/ 2489200 h 2497667"/>
                <a:gd name="connsiteX30" fmla="*/ 783167 w 1735667"/>
                <a:gd name="connsiteY30" fmla="*/ 2429933 h 2497667"/>
                <a:gd name="connsiteX31" fmla="*/ 723900 w 1735667"/>
                <a:gd name="connsiteY31" fmla="*/ 2489200 h 2497667"/>
                <a:gd name="connsiteX32" fmla="*/ 725610 w 1735667"/>
                <a:gd name="connsiteY32" fmla="*/ 2497667 h 2497667"/>
                <a:gd name="connsiteX33" fmla="*/ 671393 w 1735667"/>
                <a:gd name="connsiteY33" fmla="*/ 2497667 h 2497667"/>
                <a:gd name="connsiteX34" fmla="*/ 673102 w 1735667"/>
                <a:gd name="connsiteY34" fmla="*/ 2489200 h 2497667"/>
                <a:gd name="connsiteX35" fmla="*/ 613835 w 1735667"/>
                <a:gd name="connsiteY35" fmla="*/ 2429933 h 2497667"/>
                <a:gd name="connsiteX36" fmla="*/ 554568 w 1735667"/>
                <a:gd name="connsiteY36" fmla="*/ 2489200 h 2497667"/>
                <a:gd name="connsiteX37" fmla="*/ 556278 w 1735667"/>
                <a:gd name="connsiteY37" fmla="*/ 2497667 h 2497667"/>
                <a:gd name="connsiteX38" fmla="*/ 502061 w 1735667"/>
                <a:gd name="connsiteY38" fmla="*/ 2497667 h 2497667"/>
                <a:gd name="connsiteX39" fmla="*/ 503770 w 1735667"/>
                <a:gd name="connsiteY39" fmla="*/ 2489200 h 2497667"/>
                <a:gd name="connsiteX40" fmla="*/ 444503 w 1735667"/>
                <a:gd name="connsiteY40" fmla="*/ 2429933 h 2497667"/>
                <a:gd name="connsiteX41" fmla="*/ 385236 w 1735667"/>
                <a:gd name="connsiteY41" fmla="*/ 2489200 h 2497667"/>
                <a:gd name="connsiteX42" fmla="*/ 386946 w 1735667"/>
                <a:gd name="connsiteY42" fmla="*/ 2497667 h 2497667"/>
                <a:gd name="connsiteX43" fmla="*/ 332729 w 1735667"/>
                <a:gd name="connsiteY43" fmla="*/ 2497667 h 2497667"/>
                <a:gd name="connsiteX44" fmla="*/ 334438 w 1735667"/>
                <a:gd name="connsiteY44" fmla="*/ 2489200 h 2497667"/>
                <a:gd name="connsiteX45" fmla="*/ 275171 w 1735667"/>
                <a:gd name="connsiteY45" fmla="*/ 2429933 h 2497667"/>
                <a:gd name="connsiteX46" fmla="*/ 215904 w 1735667"/>
                <a:gd name="connsiteY46" fmla="*/ 2489200 h 2497667"/>
                <a:gd name="connsiteX47" fmla="*/ 217614 w 1735667"/>
                <a:gd name="connsiteY47" fmla="*/ 2497667 h 2497667"/>
                <a:gd name="connsiteX48" fmla="*/ 163397 w 1735667"/>
                <a:gd name="connsiteY48" fmla="*/ 2497667 h 2497667"/>
                <a:gd name="connsiteX49" fmla="*/ 165106 w 1735667"/>
                <a:gd name="connsiteY49" fmla="*/ 2489200 h 2497667"/>
                <a:gd name="connsiteX50" fmla="*/ 105839 w 1735667"/>
                <a:gd name="connsiteY50" fmla="*/ 2429933 h 2497667"/>
                <a:gd name="connsiteX51" fmla="*/ 46572 w 1735667"/>
                <a:gd name="connsiteY51" fmla="*/ 2489200 h 2497667"/>
                <a:gd name="connsiteX52" fmla="*/ 48282 w 1735667"/>
                <a:gd name="connsiteY52" fmla="*/ 2497667 h 2497667"/>
                <a:gd name="connsiteX53" fmla="*/ 0 w 1735667"/>
                <a:gd name="connsiteY53" fmla="*/ 2497667 h 2497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735667" h="2497667">
                  <a:moveTo>
                    <a:pt x="0" y="0"/>
                  </a:moveTo>
                  <a:lnTo>
                    <a:pt x="1735667" y="0"/>
                  </a:lnTo>
                  <a:lnTo>
                    <a:pt x="1735667" y="2497667"/>
                  </a:lnTo>
                  <a:lnTo>
                    <a:pt x="1687385" y="2497667"/>
                  </a:lnTo>
                  <a:lnTo>
                    <a:pt x="1689094" y="2489200"/>
                  </a:lnTo>
                  <a:cubicBezTo>
                    <a:pt x="1689094" y="2456468"/>
                    <a:pt x="1662559" y="2429933"/>
                    <a:pt x="1629827" y="2429933"/>
                  </a:cubicBezTo>
                  <a:cubicBezTo>
                    <a:pt x="1597095" y="2429933"/>
                    <a:pt x="1570560" y="2456468"/>
                    <a:pt x="1570560" y="2489200"/>
                  </a:cubicBezTo>
                  <a:lnTo>
                    <a:pt x="1572270" y="2497667"/>
                  </a:lnTo>
                  <a:lnTo>
                    <a:pt x="1518053" y="2497667"/>
                  </a:lnTo>
                  <a:lnTo>
                    <a:pt x="1519762" y="2489200"/>
                  </a:lnTo>
                  <a:cubicBezTo>
                    <a:pt x="1519762" y="2456468"/>
                    <a:pt x="1493227" y="2429933"/>
                    <a:pt x="1460495" y="2429933"/>
                  </a:cubicBezTo>
                  <a:cubicBezTo>
                    <a:pt x="1427763" y="2429933"/>
                    <a:pt x="1401228" y="2456468"/>
                    <a:pt x="1401228" y="2489200"/>
                  </a:cubicBezTo>
                  <a:lnTo>
                    <a:pt x="1402938" y="2497667"/>
                  </a:lnTo>
                  <a:lnTo>
                    <a:pt x="1348721" y="2497667"/>
                  </a:lnTo>
                  <a:lnTo>
                    <a:pt x="1350430" y="2489200"/>
                  </a:lnTo>
                  <a:cubicBezTo>
                    <a:pt x="1350430" y="2456468"/>
                    <a:pt x="1323895" y="2429933"/>
                    <a:pt x="1291163" y="2429933"/>
                  </a:cubicBezTo>
                  <a:cubicBezTo>
                    <a:pt x="1258431" y="2429933"/>
                    <a:pt x="1231896" y="2456468"/>
                    <a:pt x="1231896" y="2489200"/>
                  </a:cubicBezTo>
                  <a:lnTo>
                    <a:pt x="1233606" y="2497667"/>
                  </a:lnTo>
                  <a:lnTo>
                    <a:pt x="1179389" y="2497667"/>
                  </a:lnTo>
                  <a:lnTo>
                    <a:pt x="1181098" y="2489200"/>
                  </a:lnTo>
                  <a:cubicBezTo>
                    <a:pt x="1181098" y="2456468"/>
                    <a:pt x="1154563" y="2429933"/>
                    <a:pt x="1121831" y="2429933"/>
                  </a:cubicBezTo>
                  <a:cubicBezTo>
                    <a:pt x="1089099" y="2429933"/>
                    <a:pt x="1062564" y="2456468"/>
                    <a:pt x="1062564" y="2489200"/>
                  </a:cubicBezTo>
                  <a:lnTo>
                    <a:pt x="1064274" y="2497667"/>
                  </a:lnTo>
                  <a:lnTo>
                    <a:pt x="1010057" y="2497667"/>
                  </a:lnTo>
                  <a:lnTo>
                    <a:pt x="1011766" y="2489200"/>
                  </a:lnTo>
                  <a:cubicBezTo>
                    <a:pt x="1011766" y="2456468"/>
                    <a:pt x="985231" y="2429933"/>
                    <a:pt x="952499" y="2429933"/>
                  </a:cubicBezTo>
                  <a:cubicBezTo>
                    <a:pt x="919767" y="2429933"/>
                    <a:pt x="893232" y="2456468"/>
                    <a:pt x="893232" y="2489200"/>
                  </a:cubicBezTo>
                  <a:lnTo>
                    <a:pt x="894942" y="2497667"/>
                  </a:lnTo>
                  <a:lnTo>
                    <a:pt x="840725" y="2497667"/>
                  </a:lnTo>
                  <a:lnTo>
                    <a:pt x="842434" y="2489200"/>
                  </a:lnTo>
                  <a:cubicBezTo>
                    <a:pt x="842434" y="2456468"/>
                    <a:pt x="815899" y="2429933"/>
                    <a:pt x="783167" y="2429933"/>
                  </a:cubicBezTo>
                  <a:cubicBezTo>
                    <a:pt x="750435" y="2429933"/>
                    <a:pt x="723900" y="2456468"/>
                    <a:pt x="723900" y="2489200"/>
                  </a:cubicBezTo>
                  <a:lnTo>
                    <a:pt x="725610" y="2497667"/>
                  </a:lnTo>
                  <a:lnTo>
                    <a:pt x="671393" y="2497667"/>
                  </a:lnTo>
                  <a:lnTo>
                    <a:pt x="673102" y="2489200"/>
                  </a:lnTo>
                  <a:cubicBezTo>
                    <a:pt x="673102" y="2456468"/>
                    <a:pt x="646567" y="2429933"/>
                    <a:pt x="613835" y="2429933"/>
                  </a:cubicBezTo>
                  <a:cubicBezTo>
                    <a:pt x="581103" y="2429933"/>
                    <a:pt x="554568" y="2456468"/>
                    <a:pt x="554568" y="2489200"/>
                  </a:cubicBezTo>
                  <a:lnTo>
                    <a:pt x="556278" y="2497667"/>
                  </a:lnTo>
                  <a:lnTo>
                    <a:pt x="502061" y="2497667"/>
                  </a:lnTo>
                  <a:lnTo>
                    <a:pt x="503770" y="2489200"/>
                  </a:lnTo>
                  <a:cubicBezTo>
                    <a:pt x="503770" y="2456468"/>
                    <a:pt x="477235" y="2429933"/>
                    <a:pt x="444503" y="2429933"/>
                  </a:cubicBezTo>
                  <a:cubicBezTo>
                    <a:pt x="411771" y="2429933"/>
                    <a:pt x="385236" y="2456468"/>
                    <a:pt x="385236" y="2489200"/>
                  </a:cubicBezTo>
                  <a:lnTo>
                    <a:pt x="386946" y="2497667"/>
                  </a:lnTo>
                  <a:lnTo>
                    <a:pt x="332729" y="2497667"/>
                  </a:lnTo>
                  <a:lnTo>
                    <a:pt x="334438" y="2489200"/>
                  </a:lnTo>
                  <a:cubicBezTo>
                    <a:pt x="334438" y="2456468"/>
                    <a:pt x="307903" y="2429933"/>
                    <a:pt x="275171" y="2429933"/>
                  </a:cubicBezTo>
                  <a:cubicBezTo>
                    <a:pt x="242439" y="2429933"/>
                    <a:pt x="215904" y="2456468"/>
                    <a:pt x="215904" y="2489200"/>
                  </a:cubicBezTo>
                  <a:lnTo>
                    <a:pt x="217614" y="2497667"/>
                  </a:lnTo>
                  <a:lnTo>
                    <a:pt x="163397" y="2497667"/>
                  </a:lnTo>
                  <a:lnTo>
                    <a:pt x="165106" y="2489200"/>
                  </a:lnTo>
                  <a:cubicBezTo>
                    <a:pt x="165106" y="2456468"/>
                    <a:pt x="138571" y="2429933"/>
                    <a:pt x="105839" y="2429933"/>
                  </a:cubicBezTo>
                  <a:cubicBezTo>
                    <a:pt x="73107" y="2429933"/>
                    <a:pt x="46572" y="2456468"/>
                    <a:pt x="46572" y="2489200"/>
                  </a:cubicBezTo>
                  <a:lnTo>
                    <a:pt x="48282" y="2497667"/>
                  </a:lnTo>
                  <a:lnTo>
                    <a:pt x="0" y="2497667"/>
                  </a:lnTo>
                  <a:close/>
                </a:path>
              </a:pathLst>
            </a:custGeom>
            <a:solidFill>
              <a:srgbClr val="FEFFF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ctr">
              <a:normAutofit/>
            </a:bodyPr>
            <a:lstStyle/>
            <a:p>
              <a:pPr algn="ctr">
                <a:defRPr/>
              </a:pPr>
              <a:endParaRPr lang="zh-CN" altLang="en-US" dirty="0">
                <a:solidFill>
                  <a:schemeClr val="accent1"/>
                </a:solidFill>
                <a:ea typeface="汉仪夏日体W" panose="00020600040101010101" pitchFamily="18" charset="-122"/>
              </a:endParaRPr>
            </a:p>
          </p:txBody>
        </p:sp>
        <p:sp>
          <p:nvSpPr>
            <p:cNvPr id="15" name="MH_Other_6"/>
            <p:cNvSpPr/>
            <p:nvPr>
              <p:custDataLst>
                <p:tags r:id="rId10"/>
              </p:custDataLst>
            </p:nvPr>
          </p:nvSpPr>
          <p:spPr>
            <a:xfrm>
              <a:off x="5398611" y="4657797"/>
              <a:ext cx="1394779" cy="160319"/>
            </a:xfrm>
            <a:custGeom>
              <a:avLst/>
              <a:gdLst>
                <a:gd name="connsiteX0" fmla="*/ 0 w 1397000"/>
                <a:gd name="connsiteY0" fmla="*/ 0 h 160867"/>
                <a:gd name="connsiteX1" fmla="*/ 1397000 w 1397000"/>
                <a:gd name="connsiteY1" fmla="*/ 0 h 160867"/>
                <a:gd name="connsiteX2" fmla="*/ 1397000 w 1397000"/>
                <a:gd name="connsiteY2" fmla="*/ 160867 h 160867"/>
                <a:gd name="connsiteX3" fmla="*/ 1348720 w 1397000"/>
                <a:gd name="connsiteY3" fmla="*/ 160867 h 160867"/>
                <a:gd name="connsiteX4" fmla="*/ 1350429 w 1397000"/>
                <a:gd name="connsiteY4" fmla="*/ 152400 h 160867"/>
                <a:gd name="connsiteX5" fmla="*/ 1291162 w 1397000"/>
                <a:gd name="connsiteY5" fmla="*/ 93133 h 160867"/>
                <a:gd name="connsiteX6" fmla="*/ 1231895 w 1397000"/>
                <a:gd name="connsiteY6" fmla="*/ 152400 h 160867"/>
                <a:gd name="connsiteX7" fmla="*/ 1233605 w 1397000"/>
                <a:gd name="connsiteY7" fmla="*/ 160867 h 160867"/>
                <a:gd name="connsiteX8" fmla="*/ 1179388 w 1397000"/>
                <a:gd name="connsiteY8" fmla="*/ 160867 h 160867"/>
                <a:gd name="connsiteX9" fmla="*/ 1181097 w 1397000"/>
                <a:gd name="connsiteY9" fmla="*/ 152400 h 160867"/>
                <a:gd name="connsiteX10" fmla="*/ 1121830 w 1397000"/>
                <a:gd name="connsiteY10" fmla="*/ 93133 h 160867"/>
                <a:gd name="connsiteX11" fmla="*/ 1062563 w 1397000"/>
                <a:gd name="connsiteY11" fmla="*/ 152400 h 160867"/>
                <a:gd name="connsiteX12" fmla="*/ 1064273 w 1397000"/>
                <a:gd name="connsiteY12" fmla="*/ 160867 h 160867"/>
                <a:gd name="connsiteX13" fmla="*/ 1010056 w 1397000"/>
                <a:gd name="connsiteY13" fmla="*/ 160867 h 160867"/>
                <a:gd name="connsiteX14" fmla="*/ 1011765 w 1397000"/>
                <a:gd name="connsiteY14" fmla="*/ 152400 h 160867"/>
                <a:gd name="connsiteX15" fmla="*/ 952498 w 1397000"/>
                <a:gd name="connsiteY15" fmla="*/ 93133 h 160867"/>
                <a:gd name="connsiteX16" fmla="*/ 893231 w 1397000"/>
                <a:gd name="connsiteY16" fmla="*/ 152400 h 160867"/>
                <a:gd name="connsiteX17" fmla="*/ 894941 w 1397000"/>
                <a:gd name="connsiteY17" fmla="*/ 160867 h 160867"/>
                <a:gd name="connsiteX18" fmla="*/ 840724 w 1397000"/>
                <a:gd name="connsiteY18" fmla="*/ 160867 h 160867"/>
                <a:gd name="connsiteX19" fmla="*/ 842433 w 1397000"/>
                <a:gd name="connsiteY19" fmla="*/ 152400 h 160867"/>
                <a:gd name="connsiteX20" fmla="*/ 783166 w 1397000"/>
                <a:gd name="connsiteY20" fmla="*/ 93133 h 160867"/>
                <a:gd name="connsiteX21" fmla="*/ 723899 w 1397000"/>
                <a:gd name="connsiteY21" fmla="*/ 152400 h 160867"/>
                <a:gd name="connsiteX22" fmla="*/ 725609 w 1397000"/>
                <a:gd name="connsiteY22" fmla="*/ 160867 h 160867"/>
                <a:gd name="connsiteX23" fmla="*/ 671392 w 1397000"/>
                <a:gd name="connsiteY23" fmla="*/ 160867 h 160867"/>
                <a:gd name="connsiteX24" fmla="*/ 673101 w 1397000"/>
                <a:gd name="connsiteY24" fmla="*/ 152400 h 160867"/>
                <a:gd name="connsiteX25" fmla="*/ 613834 w 1397000"/>
                <a:gd name="connsiteY25" fmla="*/ 93133 h 160867"/>
                <a:gd name="connsiteX26" fmla="*/ 554567 w 1397000"/>
                <a:gd name="connsiteY26" fmla="*/ 152400 h 160867"/>
                <a:gd name="connsiteX27" fmla="*/ 556277 w 1397000"/>
                <a:gd name="connsiteY27" fmla="*/ 160867 h 160867"/>
                <a:gd name="connsiteX28" fmla="*/ 502060 w 1397000"/>
                <a:gd name="connsiteY28" fmla="*/ 160867 h 160867"/>
                <a:gd name="connsiteX29" fmla="*/ 503769 w 1397000"/>
                <a:gd name="connsiteY29" fmla="*/ 152400 h 160867"/>
                <a:gd name="connsiteX30" fmla="*/ 444502 w 1397000"/>
                <a:gd name="connsiteY30" fmla="*/ 93133 h 160867"/>
                <a:gd name="connsiteX31" fmla="*/ 385235 w 1397000"/>
                <a:gd name="connsiteY31" fmla="*/ 152400 h 160867"/>
                <a:gd name="connsiteX32" fmla="*/ 386945 w 1397000"/>
                <a:gd name="connsiteY32" fmla="*/ 160867 h 160867"/>
                <a:gd name="connsiteX33" fmla="*/ 332728 w 1397000"/>
                <a:gd name="connsiteY33" fmla="*/ 160867 h 160867"/>
                <a:gd name="connsiteX34" fmla="*/ 334437 w 1397000"/>
                <a:gd name="connsiteY34" fmla="*/ 152400 h 160867"/>
                <a:gd name="connsiteX35" fmla="*/ 275170 w 1397000"/>
                <a:gd name="connsiteY35" fmla="*/ 93133 h 160867"/>
                <a:gd name="connsiteX36" fmla="*/ 215903 w 1397000"/>
                <a:gd name="connsiteY36" fmla="*/ 152400 h 160867"/>
                <a:gd name="connsiteX37" fmla="*/ 217613 w 1397000"/>
                <a:gd name="connsiteY37" fmla="*/ 160867 h 160867"/>
                <a:gd name="connsiteX38" fmla="*/ 163396 w 1397000"/>
                <a:gd name="connsiteY38" fmla="*/ 160867 h 160867"/>
                <a:gd name="connsiteX39" fmla="*/ 165105 w 1397000"/>
                <a:gd name="connsiteY39" fmla="*/ 152400 h 160867"/>
                <a:gd name="connsiteX40" fmla="*/ 105838 w 1397000"/>
                <a:gd name="connsiteY40" fmla="*/ 93133 h 160867"/>
                <a:gd name="connsiteX41" fmla="*/ 46571 w 1397000"/>
                <a:gd name="connsiteY41" fmla="*/ 152400 h 160867"/>
                <a:gd name="connsiteX42" fmla="*/ 48281 w 1397000"/>
                <a:gd name="connsiteY42" fmla="*/ 160867 h 160867"/>
                <a:gd name="connsiteX43" fmla="*/ 0 w 1397000"/>
                <a:gd name="connsiteY43" fmla="*/ 160867 h 160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397000" h="160867">
                  <a:moveTo>
                    <a:pt x="0" y="0"/>
                  </a:moveTo>
                  <a:lnTo>
                    <a:pt x="1397000" y="0"/>
                  </a:lnTo>
                  <a:lnTo>
                    <a:pt x="1397000" y="160867"/>
                  </a:lnTo>
                  <a:lnTo>
                    <a:pt x="1348720" y="160867"/>
                  </a:lnTo>
                  <a:lnTo>
                    <a:pt x="1350429" y="152400"/>
                  </a:lnTo>
                  <a:cubicBezTo>
                    <a:pt x="1350429" y="119668"/>
                    <a:pt x="1323894" y="93133"/>
                    <a:pt x="1291162" y="93133"/>
                  </a:cubicBezTo>
                  <a:cubicBezTo>
                    <a:pt x="1258430" y="93133"/>
                    <a:pt x="1231895" y="119668"/>
                    <a:pt x="1231895" y="152400"/>
                  </a:cubicBezTo>
                  <a:lnTo>
                    <a:pt x="1233605" y="160867"/>
                  </a:lnTo>
                  <a:lnTo>
                    <a:pt x="1179388" y="160867"/>
                  </a:lnTo>
                  <a:lnTo>
                    <a:pt x="1181097" y="152400"/>
                  </a:lnTo>
                  <a:cubicBezTo>
                    <a:pt x="1181097" y="119668"/>
                    <a:pt x="1154562" y="93133"/>
                    <a:pt x="1121830" y="93133"/>
                  </a:cubicBezTo>
                  <a:cubicBezTo>
                    <a:pt x="1089098" y="93133"/>
                    <a:pt x="1062563" y="119668"/>
                    <a:pt x="1062563" y="152400"/>
                  </a:cubicBezTo>
                  <a:lnTo>
                    <a:pt x="1064273" y="160867"/>
                  </a:lnTo>
                  <a:lnTo>
                    <a:pt x="1010056" y="160867"/>
                  </a:lnTo>
                  <a:lnTo>
                    <a:pt x="1011765" y="152400"/>
                  </a:lnTo>
                  <a:cubicBezTo>
                    <a:pt x="1011765" y="119668"/>
                    <a:pt x="985230" y="93133"/>
                    <a:pt x="952498" y="93133"/>
                  </a:cubicBezTo>
                  <a:cubicBezTo>
                    <a:pt x="919766" y="93133"/>
                    <a:pt x="893231" y="119668"/>
                    <a:pt x="893231" y="152400"/>
                  </a:cubicBezTo>
                  <a:lnTo>
                    <a:pt x="894941" y="160867"/>
                  </a:lnTo>
                  <a:lnTo>
                    <a:pt x="840724" y="160867"/>
                  </a:lnTo>
                  <a:lnTo>
                    <a:pt x="842433" y="152400"/>
                  </a:lnTo>
                  <a:cubicBezTo>
                    <a:pt x="842433" y="119668"/>
                    <a:pt x="815898" y="93133"/>
                    <a:pt x="783166" y="93133"/>
                  </a:cubicBezTo>
                  <a:cubicBezTo>
                    <a:pt x="750434" y="93133"/>
                    <a:pt x="723899" y="119668"/>
                    <a:pt x="723899" y="152400"/>
                  </a:cubicBezTo>
                  <a:lnTo>
                    <a:pt x="725609" y="160867"/>
                  </a:lnTo>
                  <a:lnTo>
                    <a:pt x="671392" y="160867"/>
                  </a:lnTo>
                  <a:lnTo>
                    <a:pt x="673101" y="152400"/>
                  </a:lnTo>
                  <a:cubicBezTo>
                    <a:pt x="673101" y="119668"/>
                    <a:pt x="646566" y="93133"/>
                    <a:pt x="613834" y="93133"/>
                  </a:cubicBezTo>
                  <a:cubicBezTo>
                    <a:pt x="581102" y="93133"/>
                    <a:pt x="554567" y="119668"/>
                    <a:pt x="554567" y="152400"/>
                  </a:cubicBezTo>
                  <a:lnTo>
                    <a:pt x="556277" y="160867"/>
                  </a:lnTo>
                  <a:lnTo>
                    <a:pt x="502060" y="160867"/>
                  </a:lnTo>
                  <a:lnTo>
                    <a:pt x="503769" y="152400"/>
                  </a:lnTo>
                  <a:cubicBezTo>
                    <a:pt x="503769" y="119668"/>
                    <a:pt x="477234" y="93133"/>
                    <a:pt x="444502" y="93133"/>
                  </a:cubicBezTo>
                  <a:cubicBezTo>
                    <a:pt x="411770" y="93133"/>
                    <a:pt x="385235" y="119668"/>
                    <a:pt x="385235" y="152400"/>
                  </a:cubicBezTo>
                  <a:lnTo>
                    <a:pt x="386945" y="160867"/>
                  </a:lnTo>
                  <a:lnTo>
                    <a:pt x="332728" y="160867"/>
                  </a:lnTo>
                  <a:lnTo>
                    <a:pt x="334437" y="152400"/>
                  </a:lnTo>
                  <a:cubicBezTo>
                    <a:pt x="334437" y="119668"/>
                    <a:pt x="307902" y="93133"/>
                    <a:pt x="275170" y="93133"/>
                  </a:cubicBezTo>
                  <a:cubicBezTo>
                    <a:pt x="242438" y="93133"/>
                    <a:pt x="215903" y="119668"/>
                    <a:pt x="215903" y="152400"/>
                  </a:cubicBezTo>
                  <a:lnTo>
                    <a:pt x="217613" y="160867"/>
                  </a:lnTo>
                  <a:lnTo>
                    <a:pt x="163396" y="160867"/>
                  </a:lnTo>
                  <a:lnTo>
                    <a:pt x="165105" y="152400"/>
                  </a:lnTo>
                  <a:cubicBezTo>
                    <a:pt x="165105" y="119668"/>
                    <a:pt x="138570" y="93133"/>
                    <a:pt x="105838" y="93133"/>
                  </a:cubicBezTo>
                  <a:cubicBezTo>
                    <a:pt x="73106" y="93133"/>
                    <a:pt x="46571" y="119668"/>
                    <a:pt x="46571" y="152400"/>
                  </a:cubicBezTo>
                  <a:lnTo>
                    <a:pt x="48281" y="160867"/>
                  </a:lnTo>
                  <a:lnTo>
                    <a:pt x="0" y="160867"/>
                  </a:lnTo>
                  <a:close/>
                </a:path>
              </a:pathLst>
            </a:cu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ea typeface="汉仪夏日体W" panose="00020600040101010101" pitchFamily="18" charset="-122"/>
              </a:endParaRPr>
            </a:p>
          </p:txBody>
        </p:sp>
        <p:sp>
          <p:nvSpPr>
            <p:cNvPr id="44" name="椭圆 31"/>
            <p:cNvSpPr/>
            <p:nvPr/>
          </p:nvSpPr>
          <p:spPr>
            <a:xfrm>
              <a:off x="5872263" y="2590972"/>
              <a:ext cx="447472" cy="412679"/>
            </a:xfrm>
            <a:custGeom>
              <a:avLst/>
              <a:gdLst>
                <a:gd name="connsiteX0" fmla="*/ 75173 w 330497"/>
                <a:gd name="connsiteY0" fmla="*/ 222249 h 304800"/>
                <a:gd name="connsiteX1" fmla="*/ 56870 w 330497"/>
                <a:gd name="connsiteY1" fmla="*/ 239535 h 304800"/>
                <a:gd name="connsiteX2" fmla="*/ 55563 w 330497"/>
                <a:gd name="connsiteY2" fmla="*/ 242005 h 304800"/>
                <a:gd name="connsiteX3" fmla="*/ 58178 w 330497"/>
                <a:gd name="connsiteY3" fmla="*/ 243240 h 304800"/>
                <a:gd name="connsiteX4" fmla="*/ 67329 w 330497"/>
                <a:gd name="connsiteY4" fmla="*/ 244474 h 304800"/>
                <a:gd name="connsiteX5" fmla="*/ 72559 w 330497"/>
                <a:gd name="connsiteY5" fmla="*/ 240770 h 304800"/>
                <a:gd name="connsiteX6" fmla="*/ 77788 w 330497"/>
                <a:gd name="connsiteY6" fmla="*/ 225953 h 304800"/>
                <a:gd name="connsiteX7" fmla="*/ 77788 w 330497"/>
                <a:gd name="connsiteY7" fmla="*/ 223484 h 304800"/>
                <a:gd name="connsiteX8" fmla="*/ 76481 w 330497"/>
                <a:gd name="connsiteY8" fmla="*/ 222249 h 304800"/>
                <a:gd name="connsiteX9" fmla="*/ 75173 w 330497"/>
                <a:gd name="connsiteY9" fmla="*/ 222249 h 304800"/>
                <a:gd name="connsiteX10" fmla="*/ 226286 w 330497"/>
                <a:gd name="connsiteY10" fmla="*/ 209549 h 304800"/>
                <a:gd name="connsiteX11" fmla="*/ 221258 w 330497"/>
                <a:gd name="connsiteY11" fmla="*/ 213461 h 304800"/>
                <a:gd name="connsiteX12" fmla="*/ 221258 w 330497"/>
                <a:gd name="connsiteY12" fmla="*/ 216069 h 304800"/>
                <a:gd name="connsiteX13" fmla="*/ 220002 w 330497"/>
                <a:gd name="connsiteY13" fmla="*/ 222589 h 304800"/>
                <a:gd name="connsiteX14" fmla="*/ 225029 w 330497"/>
                <a:gd name="connsiteY14" fmla="*/ 223893 h 304800"/>
                <a:gd name="connsiteX15" fmla="*/ 226286 w 330497"/>
                <a:gd name="connsiteY15" fmla="*/ 229110 h 304800"/>
                <a:gd name="connsiteX16" fmla="*/ 218745 w 330497"/>
                <a:gd name="connsiteY16" fmla="*/ 233022 h 304800"/>
                <a:gd name="connsiteX17" fmla="*/ 220002 w 330497"/>
                <a:gd name="connsiteY17" fmla="*/ 236934 h 304800"/>
                <a:gd name="connsiteX18" fmla="*/ 226286 w 330497"/>
                <a:gd name="connsiteY18" fmla="*/ 240846 h 304800"/>
                <a:gd name="connsiteX19" fmla="*/ 222515 w 330497"/>
                <a:gd name="connsiteY19" fmla="*/ 247366 h 304800"/>
                <a:gd name="connsiteX20" fmla="*/ 217488 w 330497"/>
                <a:gd name="connsiteY20" fmla="*/ 252582 h 304800"/>
                <a:gd name="connsiteX21" fmla="*/ 217488 w 330497"/>
                <a:gd name="connsiteY21" fmla="*/ 253886 h 304800"/>
                <a:gd name="connsiteX22" fmla="*/ 218745 w 330497"/>
                <a:gd name="connsiteY22" fmla="*/ 253886 h 304800"/>
                <a:gd name="connsiteX23" fmla="*/ 222515 w 330497"/>
                <a:gd name="connsiteY23" fmla="*/ 252582 h 304800"/>
                <a:gd name="connsiteX24" fmla="*/ 226286 w 330497"/>
                <a:gd name="connsiteY24" fmla="*/ 253886 h 304800"/>
                <a:gd name="connsiteX25" fmla="*/ 226286 w 330497"/>
                <a:gd name="connsiteY25" fmla="*/ 259102 h 304800"/>
                <a:gd name="connsiteX26" fmla="*/ 222515 w 330497"/>
                <a:gd name="connsiteY26" fmla="*/ 265622 h 304800"/>
                <a:gd name="connsiteX27" fmla="*/ 221258 w 330497"/>
                <a:gd name="connsiteY27" fmla="*/ 276054 h 304800"/>
                <a:gd name="connsiteX28" fmla="*/ 223772 w 330497"/>
                <a:gd name="connsiteY28" fmla="*/ 282574 h 304800"/>
                <a:gd name="connsiteX29" fmla="*/ 225029 w 330497"/>
                <a:gd name="connsiteY29" fmla="*/ 282574 h 304800"/>
                <a:gd name="connsiteX30" fmla="*/ 230056 w 330497"/>
                <a:gd name="connsiteY30" fmla="*/ 266926 h 304800"/>
                <a:gd name="connsiteX31" fmla="*/ 237597 w 330497"/>
                <a:gd name="connsiteY31" fmla="*/ 261710 h 304800"/>
                <a:gd name="connsiteX32" fmla="*/ 240110 w 330497"/>
                <a:gd name="connsiteY32" fmla="*/ 264318 h 304800"/>
                <a:gd name="connsiteX33" fmla="*/ 245137 w 330497"/>
                <a:gd name="connsiteY33" fmla="*/ 268230 h 304800"/>
                <a:gd name="connsiteX34" fmla="*/ 247651 w 330497"/>
                <a:gd name="connsiteY34" fmla="*/ 268230 h 304800"/>
                <a:gd name="connsiteX35" fmla="*/ 247651 w 330497"/>
                <a:gd name="connsiteY35" fmla="*/ 266926 h 304800"/>
                <a:gd name="connsiteX36" fmla="*/ 246394 w 330497"/>
                <a:gd name="connsiteY36" fmla="*/ 263014 h 304800"/>
                <a:gd name="connsiteX37" fmla="*/ 236340 w 330497"/>
                <a:gd name="connsiteY37" fmla="*/ 218677 h 304800"/>
                <a:gd name="connsiteX38" fmla="*/ 232569 w 330497"/>
                <a:gd name="connsiteY38" fmla="*/ 209549 h 304800"/>
                <a:gd name="connsiteX39" fmla="*/ 231313 w 330497"/>
                <a:gd name="connsiteY39" fmla="*/ 209549 h 304800"/>
                <a:gd name="connsiteX40" fmla="*/ 226286 w 330497"/>
                <a:gd name="connsiteY40" fmla="*/ 209549 h 304800"/>
                <a:gd name="connsiteX41" fmla="*/ 245475 w 330497"/>
                <a:gd name="connsiteY41" fmla="*/ 204787 h 304800"/>
                <a:gd name="connsiteX42" fmla="*/ 244182 w 330497"/>
                <a:gd name="connsiteY42" fmla="*/ 206082 h 304800"/>
                <a:gd name="connsiteX43" fmla="*/ 245475 w 330497"/>
                <a:gd name="connsiteY43" fmla="*/ 215148 h 304800"/>
                <a:gd name="connsiteX44" fmla="*/ 248062 w 330497"/>
                <a:gd name="connsiteY44" fmla="*/ 221623 h 304800"/>
                <a:gd name="connsiteX45" fmla="*/ 254530 w 330497"/>
                <a:gd name="connsiteY45" fmla="*/ 248820 h 304800"/>
                <a:gd name="connsiteX46" fmla="*/ 255823 w 330497"/>
                <a:gd name="connsiteY46" fmla="*/ 252705 h 304800"/>
                <a:gd name="connsiteX47" fmla="*/ 257117 w 330497"/>
                <a:gd name="connsiteY47" fmla="*/ 254000 h 304800"/>
                <a:gd name="connsiteX48" fmla="*/ 258410 w 330497"/>
                <a:gd name="connsiteY48" fmla="*/ 252705 h 304800"/>
                <a:gd name="connsiteX49" fmla="*/ 259704 w 330497"/>
                <a:gd name="connsiteY49" fmla="*/ 247525 h 304800"/>
                <a:gd name="connsiteX50" fmla="*/ 267465 w 330497"/>
                <a:gd name="connsiteY50" fmla="*/ 241049 h 304800"/>
                <a:gd name="connsiteX51" fmla="*/ 272639 w 330497"/>
                <a:gd name="connsiteY51" fmla="*/ 242345 h 304800"/>
                <a:gd name="connsiteX52" fmla="*/ 276520 w 330497"/>
                <a:gd name="connsiteY52" fmla="*/ 242345 h 304800"/>
                <a:gd name="connsiteX53" fmla="*/ 273932 w 330497"/>
                <a:gd name="connsiteY53" fmla="*/ 238459 h 304800"/>
                <a:gd name="connsiteX54" fmla="*/ 268758 w 330497"/>
                <a:gd name="connsiteY54" fmla="*/ 233279 h 304800"/>
                <a:gd name="connsiteX55" fmla="*/ 250649 w 330497"/>
                <a:gd name="connsiteY55" fmla="*/ 211263 h 304800"/>
                <a:gd name="connsiteX56" fmla="*/ 246769 w 330497"/>
                <a:gd name="connsiteY56" fmla="*/ 204787 h 304800"/>
                <a:gd name="connsiteX57" fmla="*/ 245475 w 330497"/>
                <a:gd name="connsiteY57" fmla="*/ 204787 h 304800"/>
                <a:gd name="connsiteX58" fmla="*/ 63501 w 330497"/>
                <a:gd name="connsiteY58" fmla="*/ 191786 h 304800"/>
                <a:gd name="connsiteX59" fmla="*/ 38822 w 330497"/>
                <a:gd name="connsiteY59" fmla="*/ 193074 h 304800"/>
                <a:gd name="connsiteX60" fmla="*/ 31029 w 330497"/>
                <a:gd name="connsiteY60" fmla="*/ 198222 h 304800"/>
                <a:gd name="connsiteX61" fmla="*/ 20638 w 330497"/>
                <a:gd name="connsiteY61" fmla="*/ 226540 h 304800"/>
                <a:gd name="connsiteX62" fmla="*/ 28431 w 330497"/>
                <a:gd name="connsiteY62" fmla="*/ 260006 h 304800"/>
                <a:gd name="connsiteX63" fmla="*/ 37523 w 330497"/>
                <a:gd name="connsiteY63" fmla="*/ 271590 h 304800"/>
                <a:gd name="connsiteX64" fmla="*/ 79087 w 330497"/>
                <a:gd name="connsiteY64" fmla="*/ 284462 h 304800"/>
                <a:gd name="connsiteX65" fmla="*/ 82984 w 330497"/>
                <a:gd name="connsiteY65" fmla="*/ 284462 h 304800"/>
                <a:gd name="connsiteX66" fmla="*/ 99869 w 330497"/>
                <a:gd name="connsiteY66" fmla="*/ 275452 h 304800"/>
                <a:gd name="connsiteX67" fmla="*/ 108961 w 330497"/>
                <a:gd name="connsiteY67" fmla="*/ 266442 h 304800"/>
                <a:gd name="connsiteX68" fmla="*/ 119352 w 330497"/>
                <a:gd name="connsiteY68" fmla="*/ 240699 h 304800"/>
                <a:gd name="connsiteX69" fmla="*/ 118053 w 330497"/>
                <a:gd name="connsiteY69" fmla="*/ 230401 h 304800"/>
                <a:gd name="connsiteX70" fmla="*/ 118053 w 330497"/>
                <a:gd name="connsiteY70" fmla="*/ 229114 h 304800"/>
                <a:gd name="connsiteX71" fmla="*/ 115455 w 330497"/>
                <a:gd name="connsiteY71" fmla="*/ 230401 h 304800"/>
                <a:gd name="connsiteX72" fmla="*/ 111559 w 330497"/>
                <a:gd name="connsiteY72" fmla="*/ 235550 h 304800"/>
                <a:gd name="connsiteX73" fmla="*/ 92076 w 330497"/>
                <a:gd name="connsiteY73" fmla="*/ 254857 h 304800"/>
                <a:gd name="connsiteX74" fmla="*/ 69995 w 330497"/>
                <a:gd name="connsiteY74" fmla="*/ 260006 h 304800"/>
                <a:gd name="connsiteX75" fmla="*/ 64800 w 330497"/>
                <a:gd name="connsiteY75" fmla="*/ 260006 h 304800"/>
                <a:gd name="connsiteX76" fmla="*/ 51811 w 330497"/>
                <a:gd name="connsiteY76" fmla="*/ 258719 h 304800"/>
                <a:gd name="connsiteX77" fmla="*/ 40121 w 330497"/>
                <a:gd name="connsiteY77" fmla="*/ 249709 h 304800"/>
                <a:gd name="connsiteX78" fmla="*/ 38822 w 330497"/>
                <a:gd name="connsiteY78" fmla="*/ 248422 h 304800"/>
                <a:gd name="connsiteX79" fmla="*/ 34926 w 330497"/>
                <a:gd name="connsiteY79" fmla="*/ 241986 h 304800"/>
                <a:gd name="connsiteX80" fmla="*/ 40121 w 330497"/>
                <a:gd name="connsiteY80" fmla="*/ 230401 h 304800"/>
                <a:gd name="connsiteX81" fmla="*/ 58305 w 330497"/>
                <a:gd name="connsiteY81" fmla="*/ 214955 h 304800"/>
                <a:gd name="connsiteX82" fmla="*/ 68696 w 330497"/>
                <a:gd name="connsiteY82" fmla="*/ 205945 h 304800"/>
                <a:gd name="connsiteX83" fmla="*/ 69995 w 330497"/>
                <a:gd name="connsiteY83" fmla="*/ 200797 h 304800"/>
                <a:gd name="connsiteX84" fmla="*/ 67397 w 330497"/>
                <a:gd name="connsiteY84" fmla="*/ 194361 h 304800"/>
                <a:gd name="connsiteX85" fmla="*/ 63501 w 330497"/>
                <a:gd name="connsiteY85" fmla="*/ 191786 h 304800"/>
                <a:gd name="connsiteX86" fmla="*/ 231942 w 330497"/>
                <a:gd name="connsiteY86" fmla="*/ 166687 h 304800"/>
                <a:gd name="connsiteX87" fmla="*/ 218574 w 330497"/>
                <a:gd name="connsiteY87" fmla="*/ 177967 h 304800"/>
                <a:gd name="connsiteX88" fmla="*/ 217237 w 330497"/>
                <a:gd name="connsiteY88" fmla="*/ 184234 h 304800"/>
                <a:gd name="connsiteX89" fmla="*/ 221247 w 330497"/>
                <a:gd name="connsiteY89" fmla="*/ 180474 h 304800"/>
                <a:gd name="connsiteX90" fmla="*/ 226595 w 330497"/>
                <a:gd name="connsiteY90" fmla="*/ 180474 h 304800"/>
                <a:gd name="connsiteX91" fmla="*/ 227932 w 330497"/>
                <a:gd name="connsiteY91" fmla="*/ 182980 h 304800"/>
                <a:gd name="connsiteX92" fmla="*/ 230605 w 330497"/>
                <a:gd name="connsiteY92" fmla="*/ 189247 h 304800"/>
                <a:gd name="connsiteX93" fmla="*/ 233279 w 330497"/>
                <a:gd name="connsiteY93" fmla="*/ 189247 h 304800"/>
                <a:gd name="connsiteX94" fmla="*/ 241300 w 330497"/>
                <a:gd name="connsiteY94" fmla="*/ 176714 h 304800"/>
                <a:gd name="connsiteX95" fmla="*/ 233279 w 330497"/>
                <a:gd name="connsiteY95" fmla="*/ 166687 h 304800"/>
                <a:gd name="connsiteX96" fmla="*/ 231942 w 330497"/>
                <a:gd name="connsiteY96" fmla="*/ 166687 h 304800"/>
                <a:gd name="connsiteX97" fmla="*/ 173526 w 330497"/>
                <a:gd name="connsiteY97" fmla="*/ 155277 h 304800"/>
                <a:gd name="connsiteX98" fmla="*/ 160704 w 330497"/>
                <a:gd name="connsiteY98" fmla="*/ 165596 h 304800"/>
                <a:gd name="connsiteX99" fmla="*/ 129931 w 330497"/>
                <a:gd name="connsiteY99" fmla="*/ 183654 h 304800"/>
                <a:gd name="connsiteX100" fmla="*/ 124802 w 330497"/>
                <a:gd name="connsiteY100" fmla="*/ 187523 h 304800"/>
                <a:gd name="connsiteX101" fmla="*/ 123520 w 330497"/>
                <a:gd name="connsiteY101" fmla="*/ 190103 h 304800"/>
                <a:gd name="connsiteX102" fmla="*/ 126085 w 330497"/>
                <a:gd name="connsiteY102" fmla="*/ 193972 h 304800"/>
                <a:gd name="connsiteX103" fmla="*/ 137625 w 330497"/>
                <a:gd name="connsiteY103" fmla="*/ 222349 h 304800"/>
                <a:gd name="connsiteX104" fmla="*/ 138907 w 330497"/>
                <a:gd name="connsiteY104" fmla="*/ 233958 h 304800"/>
                <a:gd name="connsiteX105" fmla="*/ 140189 w 330497"/>
                <a:gd name="connsiteY105" fmla="*/ 236537 h 304800"/>
                <a:gd name="connsiteX106" fmla="*/ 142753 w 330497"/>
                <a:gd name="connsiteY106" fmla="*/ 235247 h 304800"/>
                <a:gd name="connsiteX107" fmla="*/ 149164 w 330497"/>
                <a:gd name="connsiteY107" fmla="*/ 226218 h 304800"/>
                <a:gd name="connsiteX108" fmla="*/ 161987 w 330497"/>
                <a:gd name="connsiteY108" fmla="*/ 212030 h 304800"/>
                <a:gd name="connsiteX109" fmla="*/ 170962 w 330497"/>
                <a:gd name="connsiteY109" fmla="*/ 201711 h 304800"/>
                <a:gd name="connsiteX110" fmla="*/ 178655 w 330497"/>
                <a:gd name="connsiteY110" fmla="*/ 193972 h 304800"/>
                <a:gd name="connsiteX111" fmla="*/ 186349 w 330497"/>
                <a:gd name="connsiteY111" fmla="*/ 186233 h 304800"/>
                <a:gd name="connsiteX112" fmla="*/ 188913 w 330497"/>
                <a:gd name="connsiteY112" fmla="*/ 183654 h 304800"/>
                <a:gd name="connsiteX113" fmla="*/ 187631 w 330497"/>
                <a:gd name="connsiteY113" fmla="*/ 182364 h 304800"/>
                <a:gd name="connsiteX114" fmla="*/ 179937 w 330497"/>
                <a:gd name="connsiteY114" fmla="*/ 159147 h 304800"/>
                <a:gd name="connsiteX115" fmla="*/ 177373 w 330497"/>
                <a:gd name="connsiteY115" fmla="*/ 156567 h 304800"/>
                <a:gd name="connsiteX116" fmla="*/ 173526 w 330497"/>
                <a:gd name="connsiteY116" fmla="*/ 155277 h 304800"/>
                <a:gd name="connsiteX117" fmla="*/ 196118 w 330497"/>
                <a:gd name="connsiteY117" fmla="*/ 139382 h 304800"/>
                <a:gd name="connsiteX118" fmla="*/ 193431 w 330497"/>
                <a:gd name="connsiteY118" fmla="*/ 145732 h 304800"/>
                <a:gd name="connsiteX119" fmla="*/ 204178 w 330497"/>
                <a:gd name="connsiteY119" fmla="*/ 160972 h 304800"/>
                <a:gd name="connsiteX120" fmla="*/ 205521 w 330497"/>
                <a:gd name="connsiteY120" fmla="*/ 163512 h 304800"/>
                <a:gd name="connsiteX121" fmla="*/ 206864 w 330497"/>
                <a:gd name="connsiteY121" fmla="*/ 163512 h 304800"/>
                <a:gd name="connsiteX122" fmla="*/ 209551 w 330497"/>
                <a:gd name="connsiteY122" fmla="*/ 160972 h 304800"/>
                <a:gd name="connsiteX123" fmla="*/ 208208 w 330497"/>
                <a:gd name="connsiteY123" fmla="*/ 157162 h 304800"/>
                <a:gd name="connsiteX124" fmla="*/ 197461 w 330497"/>
                <a:gd name="connsiteY124" fmla="*/ 139382 h 304800"/>
                <a:gd name="connsiteX125" fmla="*/ 196118 w 330497"/>
                <a:gd name="connsiteY125" fmla="*/ 139382 h 304800"/>
                <a:gd name="connsiteX126" fmla="*/ 204470 w 330497"/>
                <a:gd name="connsiteY126" fmla="*/ 131762 h 304800"/>
                <a:gd name="connsiteX127" fmla="*/ 203200 w 330497"/>
                <a:gd name="connsiteY127" fmla="*/ 132896 h 304800"/>
                <a:gd name="connsiteX128" fmla="*/ 207010 w 330497"/>
                <a:gd name="connsiteY128" fmla="*/ 135164 h 304800"/>
                <a:gd name="connsiteX129" fmla="*/ 205740 w 330497"/>
                <a:gd name="connsiteY129" fmla="*/ 131762 h 304800"/>
                <a:gd name="connsiteX130" fmla="*/ 204470 w 330497"/>
                <a:gd name="connsiteY130" fmla="*/ 131762 h 304800"/>
                <a:gd name="connsiteX131" fmla="*/ 138936 w 330497"/>
                <a:gd name="connsiteY131" fmla="*/ 117474 h 304800"/>
                <a:gd name="connsiteX132" fmla="*/ 136349 w 330497"/>
                <a:gd name="connsiteY132" fmla="*/ 118784 h 304800"/>
                <a:gd name="connsiteX133" fmla="*/ 126001 w 330497"/>
                <a:gd name="connsiteY133" fmla="*/ 126642 h 304800"/>
                <a:gd name="connsiteX134" fmla="*/ 60031 w 330497"/>
                <a:gd name="connsiteY134" fmla="*/ 172481 h 304800"/>
                <a:gd name="connsiteX135" fmla="*/ 58738 w 330497"/>
                <a:gd name="connsiteY135" fmla="*/ 173791 h 304800"/>
                <a:gd name="connsiteX136" fmla="*/ 60031 w 330497"/>
                <a:gd name="connsiteY136" fmla="*/ 173791 h 304800"/>
                <a:gd name="connsiteX137" fmla="*/ 63912 w 330497"/>
                <a:gd name="connsiteY137" fmla="*/ 173791 h 304800"/>
                <a:gd name="connsiteX138" fmla="*/ 78141 w 330497"/>
                <a:gd name="connsiteY138" fmla="*/ 182959 h 304800"/>
                <a:gd name="connsiteX139" fmla="*/ 82021 w 330497"/>
                <a:gd name="connsiteY139" fmla="*/ 188197 h 304800"/>
                <a:gd name="connsiteX140" fmla="*/ 94956 w 330497"/>
                <a:gd name="connsiteY140" fmla="*/ 214391 h 304800"/>
                <a:gd name="connsiteX141" fmla="*/ 96250 w 330497"/>
                <a:gd name="connsiteY141" fmla="*/ 222249 h 304800"/>
                <a:gd name="connsiteX142" fmla="*/ 102718 w 330497"/>
                <a:gd name="connsiteY142" fmla="*/ 217010 h 304800"/>
                <a:gd name="connsiteX143" fmla="*/ 109185 w 330497"/>
                <a:gd name="connsiteY143" fmla="*/ 209152 h 304800"/>
                <a:gd name="connsiteX144" fmla="*/ 110479 w 330497"/>
                <a:gd name="connsiteY144" fmla="*/ 205223 h 304800"/>
                <a:gd name="connsiteX145" fmla="*/ 97544 w 330497"/>
                <a:gd name="connsiteY145" fmla="*/ 192126 h 304800"/>
                <a:gd name="connsiteX146" fmla="*/ 96250 w 330497"/>
                <a:gd name="connsiteY146" fmla="*/ 188197 h 304800"/>
                <a:gd name="connsiteX147" fmla="*/ 102718 w 330497"/>
                <a:gd name="connsiteY147" fmla="*/ 180339 h 304800"/>
                <a:gd name="connsiteX148" fmla="*/ 115653 w 330497"/>
                <a:gd name="connsiteY148" fmla="*/ 175100 h 304800"/>
                <a:gd name="connsiteX149" fmla="*/ 124707 w 330497"/>
                <a:gd name="connsiteY149" fmla="*/ 169862 h 304800"/>
                <a:gd name="connsiteX150" fmla="*/ 140230 w 330497"/>
                <a:gd name="connsiteY150" fmla="*/ 160694 h 304800"/>
                <a:gd name="connsiteX151" fmla="*/ 162219 w 330497"/>
                <a:gd name="connsiteY151" fmla="*/ 141049 h 304800"/>
                <a:gd name="connsiteX152" fmla="*/ 163513 w 330497"/>
                <a:gd name="connsiteY152" fmla="*/ 138429 h 304800"/>
                <a:gd name="connsiteX153" fmla="*/ 140230 w 330497"/>
                <a:gd name="connsiteY153" fmla="*/ 118784 h 304800"/>
                <a:gd name="connsiteX154" fmla="*/ 138936 w 330497"/>
                <a:gd name="connsiteY154" fmla="*/ 117474 h 304800"/>
                <a:gd name="connsiteX155" fmla="*/ 219220 w 330497"/>
                <a:gd name="connsiteY155" fmla="*/ 115887 h 304800"/>
                <a:gd name="connsiteX156" fmla="*/ 212725 w 330497"/>
                <a:gd name="connsiteY156" fmla="*/ 122382 h 304800"/>
                <a:gd name="connsiteX157" fmla="*/ 215323 w 330497"/>
                <a:gd name="connsiteY157" fmla="*/ 126278 h 304800"/>
                <a:gd name="connsiteX158" fmla="*/ 220518 w 330497"/>
                <a:gd name="connsiteY158" fmla="*/ 134071 h 304800"/>
                <a:gd name="connsiteX159" fmla="*/ 224415 w 330497"/>
                <a:gd name="connsiteY159" fmla="*/ 143163 h 304800"/>
                <a:gd name="connsiteX160" fmla="*/ 225714 w 330497"/>
                <a:gd name="connsiteY160" fmla="*/ 144462 h 304800"/>
                <a:gd name="connsiteX161" fmla="*/ 227013 w 330497"/>
                <a:gd name="connsiteY161" fmla="*/ 141865 h 304800"/>
                <a:gd name="connsiteX162" fmla="*/ 221817 w 330497"/>
                <a:gd name="connsiteY162" fmla="*/ 117186 h 304800"/>
                <a:gd name="connsiteX163" fmla="*/ 220518 w 330497"/>
                <a:gd name="connsiteY163" fmla="*/ 115887 h 304800"/>
                <a:gd name="connsiteX164" fmla="*/ 219220 w 330497"/>
                <a:gd name="connsiteY164" fmla="*/ 115887 h 304800"/>
                <a:gd name="connsiteX165" fmla="*/ 206375 w 330497"/>
                <a:gd name="connsiteY165" fmla="*/ 96837 h 304800"/>
                <a:gd name="connsiteX166" fmla="*/ 206375 w 330497"/>
                <a:gd name="connsiteY166" fmla="*/ 98425 h 304800"/>
                <a:gd name="connsiteX167" fmla="*/ 207169 w 330497"/>
                <a:gd name="connsiteY167" fmla="*/ 101600 h 304800"/>
                <a:gd name="connsiteX168" fmla="*/ 207963 w 330497"/>
                <a:gd name="connsiteY168" fmla="*/ 101600 h 304800"/>
                <a:gd name="connsiteX169" fmla="*/ 207963 w 330497"/>
                <a:gd name="connsiteY169" fmla="*/ 100013 h 304800"/>
                <a:gd name="connsiteX170" fmla="*/ 207169 w 330497"/>
                <a:gd name="connsiteY170" fmla="*/ 98425 h 304800"/>
                <a:gd name="connsiteX171" fmla="*/ 206375 w 330497"/>
                <a:gd name="connsiteY171" fmla="*/ 96837 h 304800"/>
                <a:gd name="connsiteX172" fmla="*/ 307146 w 330497"/>
                <a:gd name="connsiteY172" fmla="*/ 28272 h 304800"/>
                <a:gd name="connsiteX173" fmla="*/ 303262 w 330497"/>
                <a:gd name="connsiteY173" fmla="*/ 33413 h 304800"/>
                <a:gd name="connsiteX174" fmla="*/ 261841 w 330497"/>
                <a:gd name="connsiteY174" fmla="*/ 74537 h 304800"/>
                <a:gd name="connsiteX175" fmla="*/ 235952 w 330497"/>
                <a:gd name="connsiteY175" fmla="*/ 98954 h 304800"/>
                <a:gd name="connsiteX176" fmla="*/ 234657 w 330497"/>
                <a:gd name="connsiteY176" fmla="*/ 105380 h 304800"/>
                <a:gd name="connsiteX177" fmla="*/ 243718 w 330497"/>
                <a:gd name="connsiteY177" fmla="*/ 133652 h 304800"/>
                <a:gd name="connsiteX178" fmla="*/ 246307 w 330497"/>
                <a:gd name="connsiteY178" fmla="*/ 134937 h 304800"/>
                <a:gd name="connsiteX179" fmla="*/ 250191 w 330497"/>
                <a:gd name="connsiteY179" fmla="*/ 131082 h 304800"/>
                <a:gd name="connsiteX180" fmla="*/ 300673 w 330497"/>
                <a:gd name="connsiteY180" fmla="*/ 97669 h 304800"/>
                <a:gd name="connsiteX181" fmla="*/ 313618 w 330497"/>
                <a:gd name="connsiteY181" fmla="*/ 89958 h 304800"/>
                <a:gd name="connsiteX182" fmla="*/ 317501 w 330497"/>
                <a:gd name="connsiteY182" fmla="*/ 82247 h 304800"/>
                <a:gd name="connsiteX183" fmla="*/ 317501 w 330497"/>
                <a:gd name="connsiteY183" fmla="*/ 74537 h 304800"/>
                <a:gd name="connsiteX184" fmla="*/ 316207 w 330497"/>
                <a:gd name="connsiteY184" fmla="*/ 61685 h 304800"/>
                <a:gd name="connsiteX185" fmla="*/ 311029 w 330497"/>
                <a:gd name="connsiteY185" fmla="*/ 33413 h 304800"/>
                <a:gd name="connsiteX186" fmla="*/ 309734 w 330497"/>
                <a:gd name="connsiteY186" fmla="*/ 28272 h 304800"/>
                <a:gd name="connsiteX187" fmla="*/ 307146 w 330497"/>
                <a:gd name="connsiteY187" fmla="*/ 28272 h 304800"/>
                <a:gd name="connsiteX188" fmla="*/ 228600 w 330497"/>
                <a:gd name="connsiteY188" fmla="*/ 17173 h 304800"/>
                <a:gd name="connsiteX189" fmla="*/ 220861 w 330497"/>
                <a:gd name="connsiteY189" fmla="*/ 22368 h 304800"/>
                <a:gd name="connsiteX190" fmla="*/ 216991 w 330497"/>
                <a:gd name="connsiteY190" fmla="*/ 27564 h 304800"/>
                <a:gd name="connsiteX191" fmla="*/ 211832 w 330497"/>
                <a:gd name="connsiteY191" fmla="*/ 34058 h 304800"/>
                <a:gd name="connsiteX192" fmla="*/ 201513 w 330497"/>
                <a:gd name="connsiteY192" fmla="*/ 50944 h 304800"/>
                <a:gd name="connsiteX193" fmla="*/ 192484 w 330497"/>
                <a:gd name="connsiteY193" fmla="*/ 63933 h 304800"/>
                <a:gd name="connsiteX194" fmla="*/ 188615 w 330497"/>
                <a:gd name="connsiteY194" fmla="*/ 67829 h 304800"/>
                <a:gd name="connsiteX195" fmla="*/ 188615 w 330497"/>
                <a:gd name="connsiteY195" fmla="*/ 70427 h 304800"/>
                <a:gd name="connsiteX196" fmla="*/ 219571 w 330497"/>
                <a:gd name="connsiteY196" fmla="*/ 86013 h 304800"/>
                <a:gd name="connsiteX197" fmla="*/ 223441 w 330497"/>
                <a:gd name="connsiteY197" fmla="*/ 86013 h 304800"/>
                <a:gd name="connsiteX198" fmla="*/ 226020 w 330497"/>
                <a:gd name="connsiteY198" fmla="*/ 84715 h 304800"/>
                <a:gd name="connsiteX199" fmla="*/ 267295 w 330497"/>
                <a:gd name="connsiteY199" fmla="*/ 45748 h 304800"/>
                <a:gd name="connsiteX200" fmla="*/ 268585 w 330497"/>
                <a:gd name="connsiteY200" fmla="*/ 39254 h 304800"/>
                <a:gd name="connsiteX201" fmla="*/ 228600 w 330497"/>
                <a:gd name="connsiteY201" fmla="*/ 17173 h 304800"/>
                <a:gd name="connsiteX202" fmla="*/ 223344 w 330497"/>
                <a:gd name="connsiteY202" fmla="*/ 0 h 304800"/>
                <a:gd name="connsiteX203" fmla="*/ 233672 w 330497"/>
                <a:gd name="connsiteY203" fmla="*/ 1297 h 304800"/>
                <a:gd name="connsiteX204" fmla="*/ 246582 w 330497"/>
                <a:gd name="connsiteY204" fmla="*/ 3891 h 304800"/>
                <a:gd name="connsiteX205" fmla="*/ 281439 w 330497"/>
                <a:gd name="connsiteY205" fmla="*/ 27238 h 304800"/>
                <a:gd name="connsiteX206" fmla="*/ 285312 w 330497"/>
                <a:gd name="connsiteY206" fmla="*/ 27238 h 304800"/>
                <a:gd name="connsiteX207" fmla="*/ 300804 w 330497"/>
                <a:gd name="connsiteY207" fmla="*/ 11673 h 304800"/>
                <a:gd name="connsiteX208" fmla="*/ 315005 w 330497"/>
                <a:gd name="connsiteY208" fmla="*/ 12970 h 304800"/>
                <a:gd name="connsiteX209" fmla="*/ 318878 w 330497"/>
                <a:gd name="connsiteY209" fmla="*/ 22049 h 304800"/>
                <a:gd name="connsiteX210" fmla="*/ 329206 w 330497"/>
                <a:gd name="connsiteY210" fmla="*/ 71336 h 304800"/>
                <a:gd name="connsiteX211" fmla="*/ 329206 w 330497"/>
                <a:gd name="connsiteY211" fmla="*/ 75227 h 304800"/>
                <a:gd name="connsiteX212" fmla="*/ 330497 w 330497"/>
                <a:gd name="connsiteY212" fmla="*/ 89495 h 304800"/>
                <a:gd name="connsiteX213" fmla="*/ 327915 w 330497"/>
                <a:gd name="connsiteY213" fmla="*/ 101168 h 304800"/>
                <a:gd name="connsiteX214" fmla="*/ 325333 w 330497"/>
                <a:gd name="connsiteY214" fmla="*/ 103762 h 304800"/>
                <a:gd name="connsiteX215" fmla="*/ 316296 w 330497"/>
                <a:gd name="connsiteY215" fmla="*/ 108950 h 304800"/>
                <a:gd name="connsiteX216" fmla="*/ 305968 w 330497"/>
                <a:gd name="connsiteY216" fmla="*/ 114138 h 304800"/>
                <a:gd name="connsiteX217" fmla="*/ 277566 w 330497"/>
                <a:gd name="connsiteY217" fmla="*/ 127108 h 304800"/>
                <a:gd name="connsiteX218" fmla="*/ 247873 w 330497"/>
                <a:gd name="connsiteY218" fmla="*/ 151752 h 304800"/>
                <a:gd name="connsiteX219" fmla="*/ 246582 w 330497"/>
                <a:gd name="connsiteY219" fmla="*/ 155643 h 304800"/>
                <a:gd name="connsiteX220" fmla="*/ 249164 w 330497"/>
                <a:gd name="connsiteY220" fmla="*/ 158237 h 304800"/>
                <a:gd name="connsiteX221" fmla="*/ 253037 w 330497"/>
                <a:gd name="connsiteY221" fmla="*/ 175098 h 304800"/>
                <a:gd name="connsiteX222" fmla="*/ 251746 w 330497"/>
                <a:gd name="connsiteY222" fmla="*/ 186771 h 304800"/>
                <a:gd name="connsiteX223" fmla="*/ 253037 w 330497"/>
                <a:gd name="connsiteY223" fmla="*/ 197147 h 304800"/>
                <a:gd name="connsiteX224" fmla="*/ 273693 w 330497"/>
                <a:gd name="connsiteY224" fmla="*/ 223088 h 304800"/>
                <a:gd name="connsiteX225" fmla="*/ 293058 w 330497"/>
                <a:gd name="connsiteY225" fmla="*/ 239949 h 304800"/>
                <a:gd name="connsiteX226" fmla="*/ 295640 w 330497"/>
                <a:gd name="connsiteY226" fmla="*/ 242543 h 304800"/>
                <a:gd name="connsiteX227" fmla="*/ 296931 w 330497"/>
                <a:gd name="connsiteY227" fmla="*/ 250325 h 304800"/>
                <a:gd name="connsiteX228" fmla="*/ 293058 w 330497"/>
                <a:gd name="connsiteY228" fmla="*/ 252919 h 304800"/>
                <a:gd name="connsiteX229" fmla="*/ 280148 w 330497"/>
                <a:gd name="connsiteY229" fmla="*/ 254216 h 304800"/>
                <a:gd name="connsiteX230" fmla="*/ 273693 w 330497"/>
                <a:gd name="connsiteY230" fmla="*/ 255513 h 304800"/>
                <a:gd name="connsiteX231" fmla="*/ 274984 w 330497"/>
                <a:gd name="connsiteY231" fmla="*/ 260702 h 304800"/>
                <a:gd name="connsiteX232" fmla="*/ 265947 w 330497"/>
                <a:gd name="connsiteY232" fmla="*/ 268484 h 304800"/>
                <a:gd name="connsiteX233" fmla="*/ 263365 w 330497"/>
                <a:gd name="connsiteY233" fmla="*/ 268484 h 304800"/>
                <a:gd name="connsiteX234" fmla="*/ 262074 w 330497"/>
                <a:gd name="connsiteY234" fmla="*/ 269781 h 304800"/>
                <a:gd name="connsiteX235" fmla="*/ 264656 w 330497"/>
                <a:gd name="connsiteY235" fmla="*/ 273672 h 304800"/>
                <a:gd name="connsiteX236" fmla="*/ 265947 w 330497"/>
                <a:gd name="connsiteY236" fmla="*/ 284048 h 304800"/>
                <a:gd name="connsiteX237" fmla="*/ 255619 w 330497"/>
                <a:gd name="connsiteY237" fmla="*/ 287939 h 304800"/>
                <a:gd name="connsiteX238" fmla="*/ 244000 w 330497"/>
                <a:gd name="connsiteY238" fmla="*/ 281454 h 304800"/>
                <a:gd name="connsiteX239" fmla="*/ 240127 w 330497"/>
                <a:gd name="connsiteY239" fmla="*/ 280157 h 304800"/>
                <a:gd name="connsiteX240" fmla="*/ 238836 w 330497"/>
                <a:gd name="connsiteY240" fmla="*/ 281454 h 304800"/>
                <a:gd name="connsiteX241" fmla="*/ 238836 w 330497"/>
                <a:gd name="connsiteY241" fmla="*/ 284048 h 304800"/>
                <a:gd name="connsiteX242" fmla="*/ 238836 w 330497"/>
                <a:gd name="connsiteY242" fmla="*/ 298315 h 304800"/>
                <a:gd name="connsiteX243" fmla="*/ 232381 w 330497"/>
                <a:gd name="connsiteY243" fmla="*/ 304800 h 304800"/>
                <a:gd name="connsiteX244" fmla="*/ 227217 w 330497"/>
                <a:gd name="connsiteY244" fmla="*/ 304800 h 304800"/>
                <a:gd name="connsiteX245" fmla="*/ 223344 w 330497"/>
                <a:gd name="connsiteY245" fmla="*/ 303503 h 304800"/>
                <a:gd name="connsiteX246" fmla="*/ 211725 w 330497"/>
                <a:gd name="connsiteY246" fmla="*/ 289236 h 304800"/>
                <a:gd name="connsiteX247" fmla="*/ 202688 w 330497"/>
                <a:gd name="connsiteY247" fmla="*/ 263296 h 304800"/>
                <a:gd name="connsiteX248" fmla="*/ 209143 w 330497"/>
                <a:gd name="connsiteY248" fmla="*/ 219197 h 304800"/>
                <a:gd name="connsiteX249" fmla="*/ 210434 w 330497"/>
                <a:gd name="connsiteY249" fmla="*/ 214009 h 304800"/>
                <a:gd name="connsiteX250" fmla="*/ 209143 w 330497"/>
                <a:gd name="connsiteY250" fmla="*/ 208821 h 304800"/>
                <a:gd name="connsiteX251" fmla="*/ 198815 w 330497"/>
                <a:gd name="connsiteY251" fmla="*/ 202336 h 304800"/>
                <a:gd name="connsiteX252" fmla="*/ 193651 w 330497"/>
                <a:gd name="connsiteY252" fmla="*/ 201039 h 304800"/>
                <a:gd name="connsiteX253" fmla="*/ 162666 w 330497"/>
                <a:gd name="connsiteY253" fmla="*/ 230870 h 304800"/>
                <a:gd name="connsiteX254" fmla="*/ 148465 w 330497"/>
                <a:gd name="connsiteY254" fmla="*/ 249028 h 304800"/>
                <a:gd name="connsiteX255" fmla="*/ 127809 w 330497"/>
                <a:gd name="connsiteY255" fmla="*/ 269781 h 304800"/>
                <a:gd name="connsiteX256" fmla="*/ 126518 w 330497"/>
                <a:gd name="connsiteY256" fmla="*/ 272375 h 304800"/>
                <a:gd name="connsiteX257" fmla="*/ 100698 w 330497"/>
                <a:gd name="connsiteY257" fmla="*/ 294424 h 304800"/>
                <a:gd name="connsiteX258" fmla="*/ 96825 w 330497"/>
                <a:gd name="connsiteY258" fmla="*/ 297018 h 304800"/>
                <a:gd name="connsiteX259" fmla="*/ 72296 w 330497"/>
                <a:gd name="connsiteY259" fmla="*/ 303503 h 304800"/>
                <a:gd name="connsiteX260" fmla="*/ 54222 w 330497"/>
                <a:gd name="connsiteY260" fmla="*/ 300909 h 304800"/>
                <a:gd name="connsiteX261" fmla="*/ 45185 w 330497"/>
                <a:gd name="connsiteY261" fmla="*/ 298315 h 304800"/>
                <a:gd name="connsiteX262" fmla="*/ 14201 w 330497"/>
                <a:gd name="connsiteY262" fmla="*/ 273672 h 304800"/>
                <a:gd name="connsiteX263" fmla="*/ 6455 w 330497"/>
                <a:gd name="connsiteY263" fmla="*/ 260702 h 304800"/>
                <a:gd name="connsiteX264" fmla="*/ 0 w 330497"/>
                <a:gd name="connsiteY264" fmla="*/ 238652 h 304800"/>
                <a:gd name="connsiteX265" fmla="*/ 0 w 330497"/>
                <a:gd name="connsiteY265" fmla="*/ 236058 h 304800"/>
                <a:gd name="connsiteX266" fmla="*/ 5164 w 330497"/>
                <a:gd name="connsiteY266" fmla="*/ 202336 h 304800"/>
                <a:gd name="connsiteX267" fmla="*/ 16783 w 330497"/>
                <a:gd name="connsiteY267" fmla="*/ 188068 h 304800"/>
                <a:gd name="connsiteX268" fmla="*/ 24529 w 330497"/>
                <a:gd name="connsiteY268" fmla="*/ 180286 h 304800"/>
                <a:gd name="connsiteX269" fmla="*/ 29693 w 330497"/>
                <a:gd name="connsiteY269" fmla="*/ 176395 h 304800"/>
                <a:gd name="connsiteX270" fmla="*/ 37439 w 330497"/>
                <a:gd name="connsiteY270" fmla="*/ 172504 h 304800"/>
                <a:gd name="connsiteX271" fmla="*/ 112317 w 330497"/>
                <a:gd name="connsiteY271" fmla="*/ 118029 h 304800"/>
                <a:gd name="connsiteX272" fmla="*/ 138137 w 330497"/>
                <a:gd name="connsiteY272" fmla="*/ 95980 h 304800"/>
                <a:gd name="connsiteX273" fmla="*/ 153629 w 330497"/>
                <a:gd name="connsiteY273" fmla="*/ 81713 h 304800"/>
                <a:gd name="connsiteX274" fmla="*/ 171703 w 330497"/>
                <a:gd name="connsiteY274" fmla="*/ 63554 h 304800"/>
                <a:gd name="connsiteX275" fmla="*/ 182032 w 330497"/>
                <a:gd name="connsiteY275" fmla="*/ 51881 h 304800"/>
                <a:gd name="connsiteX276" fmla="*/ 187196 w 330497"/>
                <a:gd name="connsiteY276" fmla="*/ 44099 h 304800"/>
                <a:gd name="connsiteX277" fmla="*/ 205270 w 330497"/>
                <a:gd name="connsiteY277" fmla="*/ 16861 h 304800"/>
                <a:gd name="connsiteX278" fmla="*/ 209143 w 330497"/>
                <a:gd name="connsiteY278" fmla="*/ 9079 h 304800"/>
                <a:gd name="connsiteX279" fmla="*/ 214307 w 330497"/>
                <a:gd name="connsiteY279" fmla="*/ 2594 h 304800"/>
                <a:gd name="connsiteX280" fmla="*/ 223344 w 330497"/>
                <a:gd name="connsiteY280" fmla="*/ 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Lst>
              <a:rect l="l" t="t" r="r" b="b"/>
              <a:pathLst>
                <a:path w="330497" h="304800">
                  <a:moveTo>
                    <a:pt x="75173" y="222249"/>
                  </a:moveTo>
                  <a:cubicBezTo>
                    <a:pt x="68636" y="228423"/>
                    <a:pt x="63407" y="233362"/>
                    <a:pt x="56870" y="239535"/>
                  </a:cubicBezTo>
                  <a:cubicBezTo>
                    <a:pt x="55563" y="239535"/>
                    <a:pt x="55563" y="240770"/>
                    <a:pt x="55563" y="242005"/>
                  </a:cubicBezTo>
                  <a:cubicBezTo>
                    <a:pt x="55563" y="242005"/>
                    <a:pt x="56870" y="243240"/>
                    <a:pt x="58178" y="243240"/>
                  </a:cubicBezTo>
                  <a:cubicBezTo>
                    <a:pt x="60792" y="244474"/>
                    <a:pt x="64714" y="244474"/>
                    <a:pt x="67329" y="244474"/>
                  </a:cubicBezTo>
                  <a:cubicBezTo>
                    <a:pt x="69944" y="244474"/>
                    <a:pt x="71251" y="243240"/>
                    <a:pt x="72559" y="240770"/>
                  </a:cubicBezTo>
                  <a:cubicBezTo>
                    <a:pt x="76481" y="237066"/>
                    <a:pt x="77788" y="232127"/>
                    <a:pt x="77788" y="225953"/>
                  </a:cubicBezTo>
                  <a:cubicBezTo>
                    <a:pt x="77788" y="225953"/>
                    <a:pt x="77788" y="224719"/>
                    <a:pt x="77788" y="223484"/>
                  </a:cubicBezTo>
                  <a:cubicBezTo>
                    <a:pt x="77788" y="223484"/>
                    <a:pt x="76481" y="222249"/>
                    <a:pt x="76481" y="222249"/>
                  </a:cubicBezTo>
                  <a:cubicBezTo>
                    <a:pt x="76481" y="222249"/>
                    <a:pt x="75173" y="222249"/>
                    <a:pt x="75173" y="222249"/>
                  </a:cubicBezTo>
                  <a:close/>
                  <a:moveTo>
                    <a:pt x="226286" y="209549"/>
                  </a:moveTo>
                  <a:cubicBezTo>
                    <a:pt x="223772" y="209549"/>
                    <a:pt x="222515" y="210853"/>
                    <a:pt x="221258" y="213461"/>
                  </a:cubicBezTo>
                  <a:cubicBezTo>
                    <a:pt x="221258" y="214765"/>
                    <a:pt x="221258" y="214765"/>
                    <a:pt x="221258" y="216069"/>
                  </a:cubicBezTo>
                  <a:cubicBezTo>
                    <a:pt x="220002" y="218677"/>
                    <a:pt x="218745" y="221285"/>
                    <a:pt x="220002" y="222589"/>
                  </a:cubicBezTo>
                  <a:cubicBezTo>
                    <a:pt x="220002" y="223893"/>
                    <a:pt x="222515" y="223893"/>
                    <a:pt x="225029" y="223893"/>
                  </a:cubicBezTo>
                  <a:cubicBezTo>
                    <a:pt x="226286" y="225197"/>
                    <a:pt x="227542" y="227805"/>
                    <a:pt x="226286" y="229110"/>
                  </a:cubicBezTo>
                  <a:cubicBezTo>
                    <a:pt x="223772" y="230414"/>
                    <a:pt x="221258" y="231718"/>
                    <a:pt x="218745" y="233022"/>
                  </a:cubicBezTo>
                  <a:cubicBezTo>
                    <a:pt x="217488" y="234326"/>
                    <a:pt x="218745" y="236934"/>
                    <a:pt x="220002" y="236934"/>
                  </a:cubicBezTo>
                  <a:cubicBezTo>
                    <a:pt x="222515" y="236934"/>
                    <a:pt x="226286" y="238238"/>
                    <a:pt x="226286" y="240846"/>
                  </a:cubicBezTo>
                  <a:cubicBezTo>
                    <a:pt x="227542" y="244758"/>
                    <a:pt x="225029" y="246062"/>
                    <a:pt x="222515" y="247366"/>
                  </a:cubicBezTo>
                  <a:cubicBezTo>
                    <a:pt x="220002" y="248670"/>
                    <a:pt x="218745" y="251278"/>
                    <a:pt x="217488" y="252582"/>
                  </a:cubicBezTo>
                  <a:cubicBezTo>
                    <a:pt x="217488" y="252582"/>
                    <a:pt x="217488" y="253886"/>
                    <a:pt x="217488" y="253886"/>
                  </a:cubicBezTo>
                  <a:cubicBezTo>
                    <a:pt x="217488" y="255190"/>
                    <a:pt x="217488" y="255190"/>
                    <a:pt x="218745" y="253886"/>
                  </a:cubicBezTo>
                  <a:cubicBezTo>
                    <a:pt x="220002" y="253886"/>
                    <a:pt x="221258" y="252582"/>
                    <a:pt x="222515" y="252582"/>
                  </a:cubicBezTo>
                  <a:cubicBezTo>
                    <a:pt x="223772" y="252582"/>
                    <a:pt x="225029" y="252582"/>
                    <a:pt x="226286" y="253886"/>
                  </a:cubicBezTo>
                  <a:cubicBezTo>
                    <a:pt x="227542" y="255190"/>
                    <a:pt x="227542" y="257798"/>
                    <a:pt x="226286" y="259102"/>
                  </a:cubicBezTo>
                  <a:cubicBezTo>
                    <a:pt x="225029" y="261710"/>
                    <a:pt x="223772" y="263014"/>
                    <a:pt x="222515" y="265622"/>
                  </a:cubicBezTo>
                  <a:cubicBezTo>
                    <a:pt x="218745" y="268230"/>
                    <a:pt x="218745" y="272142"/>
                    <a:pt x="221258" y="276054"/>
                  </a:cubicBezTo>
                  <a:cubicBezTo>
                    <a:pt x="221258" y="278662"/>
                    <a:pt x="222515" y="279966"/>
                    <a:pt x="223772" y="282574"/>
                  </a:cubicBezTo>
                  <a:cubicBezTo>
                    <a:pt x="223772" y="282574"/>
                    <a:pt x="225029" y="282574"/>
                    <a:pt x="225029" y="282574"/>
                  </a:cubicBezTo>
                  <a:cubicBezTo>
                    <a:pt x="226286" y="277358"/>
                    <a:pt x="228799" y="272142"/>
                    <a:pt x="230056" y="266926"/>
                  </a:cubicBezTo>
                  <a:cubicBezTo>
                    <a:pt x="230056" y="261710"/>
                    <a:pt x="233826" y="260406"/>
                    <a:pt x="237597" y="261710"/>
                  </a:cubicBezTo>
                  <a:cubicBezTo>
                    <a:pt x="238853" y="263014"/>
                    <a:pt x="240110" y="263014"/>
                    <a:pt x="240110" y="264318"/>
                  </a:cubicBezTo>
                  <a:cubicBezTo>
                    <a:pt x="242624" y="265622"/>
                    <a:pt x="243881" y="266926"/>
                    <a:pt x="245137" y="268230"/>
                  </a:cubicBezTo>
                  <a:cubicBezTo>
                    <a:pt x="246394" y="268230"/>
                    <a:pt x="247651" y="268230"/>
                    <a:pt x="247651" y="268230"/>
                  </a:cubicBezTo>
                  <a:cubicBezTo>
                    <a:pt x="247651" y="268230"/>
                    <a:pt x="247651" y="266926"/>
                    <a:pt x="247651" y="266926"/>
                  </a:cubicBezTo>
                  <a:cubicBezTo>
                    <a:pt x="247651" y="265622"/>
                    <a:pt x="247651" y="264318"/>
                    <a:pt x="246394" y="263014"/>
                  </a:cubicBezTo>
                  <a:cubicBezTo>
                    <a:pt x="241367" y="248670"/>
                    <a:pt x="237597" y="234326"/>
                    <a:pt x="236340" y="218677"/>
                  </a:cubicBezTo>
                  <a:cubicBezTo>
                    <a:pt x="236340" y="214765"/>
                    <a:pt x="235083" y="212157"/>
                    <a:pt x="232569" y="209549"/>
                  </a:cubicBezTo>
                  <a:cubicBezTo>
                    <a:pt x="232569" y="209549"/>
                    <a:pt x="231313" y="209549"/>
                    <a:pt x="231313" y="209549"/>
                  </a:cubicBezTo>
                  <a:cubicBezTo>
                    <a:pt x="228799" y="209549"/>
                    <a:pt x="227542" y="209549"/>
                    <a:pt x="226286" y="209549"/>
                  </a:cubicBezTo>
                  <a:close/>
                  <a:moveTo>
                    <a:pt x="245475" y="204787"/>
                  </a:moveTo>
                  <a:cubicBezTo>
                    <a:pt x="245475" y="204787"/>
                    <a:pt x="244182" y="204787"/>
                    <a:pt x="244182" y="206082"/>
                  </a:cubicBezTo>
                  <a:cubicBezTo>
                    <a:pt x="242888" y="208672"/>
                    <a:pt x="244182" y="211263"/>
                    <a:pt x="245475" y="215148"/>
                  </a:cubicBezTo>
                  <a:cubicBezTo>
                    <a:pt x="245475" y="216443"/>
                    <a:pt x="246769" y="219033"/>
                    <a:pt x="248062" y="221623"/>
                  </a:cubicBezTo>
                  <a:cubicBezTo>
                    <a:pt x="248062" y="230689"/>
                    <a:pt x="251943" y="239754"/>
                    <a:pt x="254530" y="248820"/>
                  </a:cubicBezTo>
                  <a:cubicBezTo>
                    <a:pt x="254530" y="250115"/>
                    <a:pt x="254530" y="251410"/>
                    <a:pt x="255823" y="252705"/>
                  </a:cubicBezTo>
                  <a:cubicBezTo>
                    <a:pt x="255823" y="252705"/>
                    <a:pt x="257117" y="254000"/>
                    <a:pt x="257117" y="254000"/>
                  </a:cubicBezTo>
                  <a:cubicBezTo>
                    <a:pt x="257117" y="254000"/>
                    <a:pt x="258410" y="252705"/>
                    <a:pt x="258410" y="252705"/>
                  </a:cubicBezTo>
                  <a:cubicBezTo>
                    <a:pt x="258410" y="250115"/>
                    <a:pt x="258410" y="248820"/>
                    <a:pt x="259704" y="247525"/>
                  </a:cubicBezTo>
                  <a:cubicBezTo>
                    <a:pt x="259704" y="242345"/>
                    <a:pt x="263584" y="241049"/>
                    <a:pt x="267465" y="241049"/>
                  </a:cubicBezTo>
                  <a:cubicBezTo>
                    <a:pt x="268758" y="242345"/>
                    <a:pt x="271345" y="242345"/>
                    <a:pt x="272639" y="242345"/>
                  </a:cubicBezTo>
                  <a:cubicBezTo>
                    <a:pt x="273932" y="242345"/>
                    <a:pt x="275226" y="242345"/>
                    <a:pt x="276520" y="242345"/>
                  </a:cubicBezTo>
                  <a:cubicBezTo>
                    <a:pt x="277813" y="241049"/>
                    <a:pt x="275226" y="239754"/>
                    <a:pt x="273932" y="238459"/>
                  </a:cubicBezTo>
                  <a:cubicBezTo>
                    <a:pt x="272639" y="237164"/>
                    <a:pt x="270052" y="234574"/>
                    <a:pt x="268758" y="233279"/>
                  </a:cubicBezTo>
                  <a:cubicBezTo>
                    <a:pt x="260997" y="226804"/>
                    <a:pt x="255823" y="219033"/>
                    <a:pt x="250649" y="211263"/>
                  </a:cubicBezTo>
                  <a:cubicBezTo>
                    <a:pt x="249356" y="208672"/>
                    <a:pt x="248062" y="207377"/>
                    <a:pt x="246769" y="204787"/>
                  </a:cubicBezTo>
                  <a:cubicBezTo>
                    <a:pt x="246769" y="204787"/>
                    <a:pt x="245475" y="204787"/>
                    <a:pt x="245475" y="204787"/>
                  </a:cubicBezTo>
                  <a:close/>
                  <a:moveTo>
                    <a:pt x="63501" y="191786"/>
                  </a:moveTo>
                  <a:cubicBezTo>
                    <a:pt x="55707" y="190499"/>
                    <a:pt x="47914" y="191786"/>
                    <a:pt x="38822" y="193074"/>
                  </a:cubicBezTo>
                  <a:cubicBezTo>
                    <a:pt x="36224" y="193074"/>
                    <a:pt x="33627" y="195648"/>
                    <a:pt x="31029" y="198222"/>
                  </a:cubicBezTo>
                  <a:cubicBezTo>
                    <a:pt x="21937" y="205945"/>
                    <a:pt x="20638" y="216242"/>
                    <a:pt x="20638" y="226540"/>
                  </a:cubicBezTo>
                  <a:cubicBezTo>
                    <a:pt x="21937" y="238124"/>
                    <a:pt x="24535" y="249709"/>
                    <a:pt x="28431" y="260006"/>
                  </a:cubicBezTo>
                  <a:cubicBezTo>
                    <a:pt x="31029" y="263867"/>
                    <a:pt x="33627" y="267729"/>
                    <a:pt x="37523" y="271590"/>
                  </a:cubicBezTo>
                  <a:cubicBezTo>
                    <a:pt x="49213" y="281888"/>
                    <a:pt x="63501" y="285749"/>
                    <a:pt x="79087" y="284462"/>
                  </a:cubicBezTo>
                  <a:cubicBezTo>
                    <a:pt x="80386" y="284462"/>
                    <a:pt x="81685" y="284462"/>
                    <a:pt x="82984" y="284462"/>
                  </a:cubicBezTo>
                  <a:cubicBezTo>
                    <a:pt x="89478" y="281888"/>
                    <a:pt x="94674" y="278026"/>
                    <a:pt x="99869" y="275452"/>
                  </a:cubicBezTo>
                  <a:cubicBezTo>
                    <a:pt x="103766" y="272878"/>
                    <a:pt x="106363" y="269016"/>
                    <a:pt x="108961" y="266442"/>
                  </a:cubicBezTo>
                  <a:cubicBezTo>
                    <a:pt x="116754" y="260006"/>
                    <a:pt x="120651" y="250996"/>
                    <a:pt x="119352" y="240699"/>
                  </a:cubicBezTo>
                  <a:cubicBezTo>
                    <a:pt x="119352" y="236837"/>
                    <a:pt x="119352" y="234263"/>
                    <a:pt x="118053" y="230401"/>
                  </a:cubicBezTo>
                  <a:cubicBezTo>
                    <a:pt x="118053" y="230401"/>
                    <a:pt x="118053" y="229114"/>
                    <a:pt x="118053" y="229114"/>
                  </a:cubicBezTo>
                  <a:cubicBezTo>
                    <a:pt x="116754" y="229114"/>
                    <a:pt x="115455" y="230401"/>
                    <a:pt x="115455" y="230401"/>
                  </a:cubicBezTo>
                  <a:cubicBezTo>
                    <a:pt x="114157" y="231688"/>
                    <a:pt x="112858" y="234263"/>
                    <a:pt x="111559" y="235550"/>
                  </a:cubicBezTo>
                  <a:cubicBezTo>
                    <a:pt x="106363" y="243273"/>
                    <a:pt x="99869" y="249709"/>
                    <a:pt x="92076" y="254857"/>
                  </a:cubicBezTo>
                  <a:cubicBezTo>
                    <a:pt x="84283" y="258719"/>
                    <a:pt x="77788" y="261293"/>
                    <a:pt x="69995" y="260006"/>
                  </a:cubicBezTo>
                  <a:cubicBezTo>
                    <a:pt x="67397" y="260006"/>
                    <a:pt x="66098" y="260006"/>
                    <a:pt x="64800" y="260006"/>
                  </a:cubicBezTo>
                  <a:cubicBezTo>
                    <a:pt x="60903" y="260006"/>
                    <a:pt x="55707" y="258719"/>
                    <a:pt x="51811" y="258719"/>
                  </a:cubicBezTo>
                  <a:cubicBezTo>
                    <a:pt x="47914" y="256145"/>
                    <a:pt x="44018" y="252283"/>
                    <a:pt x="40121" y="249709"/>
                  </a:cubicBezTo>
                  <a:cubicBezTo>
                    <a:pt x="38822" y="248422"/>
                    <a:pt x="38822" y="248422"/>
                    <a:pt x="38822" y="248422"/>
                  </a:cubicBezTo>
                  <a:cubicBezTo>
                    <a:pt x="36224" y="245847"/>
                    <a:pt x="34926" y="244560"/>
                    <a:pt x="34926" y="241986"/>
                  </a:cubicBezTo>
                  <a:cubicBezTo>
                    <a:pt x="34926" y="236837"/>
                    <a:pt x="36224" y="232976"/>
                    <a:pt x="40121" y="230401"/>
                  </a:cubicBezTo>
                  <a:cubicBezTo>
                    <a:pt x="47914" y="226540"/>
                    <a:pt x="53110" y="220104"/>
                    <a:pt x="58305" y="214955"/>
                  </a:cubicBezTo>
                  <a:cubicBezTo>
                    <a:pt x="62202" y="211094"/>
                    <a:pt x="64800" y="208520"/>
                    <a:pt x="68696" y="205945"/>
                  </a:cubicBezTo>
                  <a:cubicBezTo>
                    <a:pt x="69995" y="203371"/>
                    <a:pt x="71294" y="203371"/>
                    <a:pt x="69995" y="200797"/>
                  </a:cubicBezTo>
                  <a:cubicBezTo>
                    <a:pt x="69995" y="198222"/>
                    <a:pt x="68696" y="196935"/>
                    <a:pt x="67397" y="194361"/>
                  </a:cubicBezTo>
                  <a:cubicBezTo>
                    <a:pt x="67397" y="193074"/>
                    <a:pt x="66098" y="193074"/>
                    <a:pt x="63501" y="191786"/>
                  </a:cubicBezTo>
                  <a:close/>
                  <a:moveTo>
                    <a:pt x="231942" y="166687"/>
                  </a:moveTo>
                  <a:cubicBezTo>
                    <a:pt x="226595" y="170447"/>
                    <a:pt x="222584" y="174207"/>
                    <a:pt x="218574" y="177967"/>
                  </a:cubicBezTo>
                  <a:cubicBezTo>
                    <a:pt x="215900" y="179220"/>
                    <a:pt x="215900" y="181727"/>
                    <a:pt x="217237" y="184234"/>
                  </a:cubicBezTo>
                  <a:cubicBezTo>
                    <a:pt x="218574" y="182980"/>
                    <a:pt x="219910" y="181727"/>
                    <a:pt x="221247" y="180474"/>
                  </a:cubicBezTo>
                  <a:cubicBezTo>
                    <a:pt x="222584" y="179220"/>
                    <a:pt x="226595" y="179220"/>
                    <a:pt x="226595" y="180474"/>
                  </a:cubicBezTo>
                  <a:cubicBezTo>
                    <a:pt x="227932" y="181727"/>
                    <a:pt x="227932" y="182980"/>
                    <a:pt x="227932" y="182980"/>
                  </a:cubicBezTo>
                  <a:cubicBezTo>
                    <a:pt x="229268" y="185487"/>
                    <a:pt x="229268" y="186740"/>
                    <a:pt x="230605" y="189247"/>
                  </a:cubicBezTo>
                  <a:cubicBezTo>
                    <a:pt x="230605" y="190500"/>
                    <a:pt x="231942" y="190500"/>
                    <a:pt x="233279" y="189247"/>
                  </a:cubicBezTo>
                  <a:cubicBezTo>
                    <a:pt x="238626" y="186740"/>
                    <a:pt x="239963" y="181727"/>
                    <a:pt x="241300" y="176714"/>
                  </a:cubicBezTo>
                  <a:cubicBezTo>
                    <a:pt x="241300" y="171701"/>
                    <a:pt x="237290" y="167941"/>
                    <a:pt x="233279" y="166687"/>
                  </a:cubicBezTo>
                  <a:cubicBezTo>
                    <a:pt x="233279" y="166687"/>
                    <a:pt x="231942" y="166687"/>
                    <a:pt x="231942" y="166687"/>
                  </a:cubicBezTo>
                  <a:close/>
                  <a:moveTo>
                    <a:pt x="173526" y="155277"/>
                  </a:moveTo>
                  <a:cubicBezTo>
                    <a:pt x="169680" y="159147"/>
                    <a:pt x="165833" y="161726"/>
                    <a:pt x="160704" y="165596"/>
                  </a:cubicBezTo>
                  <a:cubicBezTo>
                    <a:pt x="151729" y="172045"/>
                    <a:pt x="141471" y="178494"/>
                    <a:pt x="129931" y="183654"/>
                  </a:cubicBezTo>
                  <a:cubicBezTo>
                    <a:pt x="128649" y="184943"/>
                    <a:pt x="126085" y="186233"/>
                    <a:pt x="124802" y="187523"/>
                  </a:cubicBezTo>
                  <a:cubicBezTo>
                    <a:pt x="123520" y="188813"/>
                    <a:pt x="122238" y="188813"/>
                    <a:pt x="123520" y="190103"/>
                  </a:cubicBezTo>
                  <a:cubicBezTo>
                    <a:pt x="124802" y="191393"/>
                    <a:pt x="126085" y="192683"/>
                    <a:pt x="126085" y="193972"/>
                  </a:cubicBezTo>
                  <a:cubicBezTo>
                    <a:pt x="132496" y="203001"/>
                    <a:pt x="137625" y="212030"/>
                    <a:pt x="137625" y="222349"/>
                  </a:cubicBezTo>
                  <a:cubicBezTo>
                    <a:pt x="137625" y="226218"/>
                    <a:pt x="138907" y="230088"/>
                    <a:pt x="138907" y="233958"/>
                  </a:cubicBezTo>
                  <a:cubicBezTo>
                    <a:pt x="138907" y="235247"/>
                    <a:pt x="140189" y="235247"/>
                    <a:pt x="140189" y="236537"/>
                  </a:cubicBezTo>
                  <a:cubicBezTo>
                    <a:pt x="141471" y="235247"/>
                    <a:pt x="141471" y="235247"/>
                    <a:pt x="142753" y="235247"/>
                  </a:cubicBezTo>
                  <a:cubicBezTo>
                    <a:pt x="144036" y="231378"/>
                    <a:pt x="146600" y="228798"/>
                    <a:pt x="149164" y="226218"/>
                  </a:cubicBezTo>
                  <a:cubicBezTo>
                    <a:pt x="153011" y="222349"/>
                    <a:pt x="158140" y="217190"/>
                    <a:pt x="161987" y="212030"/>
                  </a:cubicBezTo>
                  <a:cubicBezTo>
                    <a:pt x="164551" y="208161"/>
                    <a:pt x="168398" y="205581"/>
                    <a:pt x="170962" y="201711"/>
                  </a:cubicBezTo>
                  <a:cubicBezTo>
                    <a:pt x="173526" y="199132"/>
                    <a:pt x="176091" y="196552"/>
                    <a:pt x="178655" y="193972"/>
                  </a:cubicBezTo>
                  <a:cubicBezTo>
                    <a:pt x="181220" y="191393"/>
                    <a:pt x="183784" y="187523"/>
                    <a:pt x="186349" y="186233"/>
                  </a:cubicBezTo>
                  <a:cubicBezTo>
                    <a:pt x="187631" y="186233"/>
                    <a:pt x="187631" y="184943"/>
                    <a:pt x="188913" y="183654"/>
                  </a:cubicBezTo>
                  <a:cubicBezTo>
                    <a:pt x="188913" y="183654"/>
                    <a:pt x="188913" y="182364"/>
                    <a:pt x="187631" y="182364"/>
                  </a:cubicBezTo>
                  <a:cubicBezTo>
                    <a:pt x="185066" y="174625"/>
                    <a:pt x="182502" y="166886"/>
                    <a:pt x="179937" y="159147"/>
                  </a:cubicBezTo>
                  <a:cubicBezTo>
                    <a:pt x="178655" y="157857"/>
                    <a:pt x="178655" y="157857"/>
                    <a:pt x="177373" y="156567"/>
                  </a:cubicBezTo>
                  <a:cubicBezTo>
                    <a:pt x="176091" y="153987"/>
                    <a:pt x="174809" y="153987"/>
                    <a:pt x="173526" y="155277"/>
                  </a:cubicBezTo>
                  <a:close/>
                  <a:moveTo>
                    <a:pt x="196118" y="139382"/>
                  </a:moveTo>
                  <a:cubicBezTo>
                    <a:pt x="192088" y="140652"/>
                    <a:pt x="192088" y="143192"/>
                    <a:pt x="193431" y="145732"/>
                  </a:cubicBezTo>
                  <a:cubicBezTo>
                    <a:pt x="197461" y="150812"/>
                    <a:pt x="200148" y="155892"/>
                    <a:pt x="204178" y="160972"/>
                  </a:cubicBezTo>
                  <a:cubicBezTo>
                    <a:pt x="204178" y="162242"/>
                    <a:pt x="205521" y="163512"/>
                    <a:pt x="205521" y="163512"/>
                  </a:cubicBezTo>
                  <a:cubicBezTo>
                    <a:pt x="205521" y="163512"/>
                    <a:pt x="206864" y="163512"/>
                    <a:pt x="206864" y="163512"/>
                  </a:cubicBezTo>
                  <a:cubicBezTo>
                    <a:pt x="208208" y="162242"/>
                    <a:pt x="208208" y="162242"/>
                    <a:pt x="209551" y="160972"/>
                  </a:cubicBezTo>
                  <a:cubicBezTo>
                    <a:pt x="208208" y="159702"/>
                    <a:pt x="208208" y="158432"/>
                    <a:pt x="208208" y="157162"/>
                  </a:cubicBezTo>
                  <a:cubicBezTo>
                    <a:pt x="206864" y="149542"/>
                    <a:pt x="201491" y="144462"/>
                    <a:pt x="197461" y="139382"/>
                  </a:cubicBezTo>
                  <a:cubicBezTo>
                    <a:pt x="197461" y="138112"/>
                    <a:pt x="196118" y="138112"/>
                    <a:pt x="196118" y="139382"/>
                  </a:cubicBezTo>
                  <a:close/>
                  <a:moveTo>
                    <a:pt x="204470" y="131762"/>
                  </a:moveTo>
                  <a:cubicBezTo>
                    <a:pt x="203200" y="131762"/>
                    <a:pt x="203200" y="132896"/>
                    <a:pt x="203200" y="132896"/>
                  </a:cubicBezTo>
                  <a:cubicBezTo>
                    <a:pt x="204470" y="134030"/>
                    <a:pt x="205740" y="135164"/>
                    <a:pt x="207010" y="135164"/>
                  </a:cubicBezTo>
                  <a:cubicBezTo>
                    <a:pt x="208280" y="134030"/>
                    <a:pt x="207010" y="132896"/>
                    <a:pt x="205740" y="131762"/>
                  </a:cubicBezTo>
                  <a:cubicBezTo>
                    <a:pt x="205740" y="131762"/>
                    <a:pt x="204470" y="131762"/>
                    <a:pt x="204470" y="131762"/>
                  </a:cubicBezTo>
                  <a:close/>
                  <a:moveTo>
                    <a:pt x="138936" y="117474"/>
                  </a:moveTo>
                  <a:cubicBezTo>
                    <a:pt x="137643" y="117474"/>
                    <a:pt x="137643" y="118784"/>
                    <a:pt x="136349" y="118784"/>
                  </a:cubicBezTo>
                  <a:cubicBezTo>
                    <a:pt x="132469" y="121403"/>
                    <a:pt x="129881" y="124023"/>
                    <a:pt x="126001" y="126642"/>
                  </a:cubicBezTo>
                  <a:cubicBezTo>
                    <a:pt x="104011" y="142358"/>
                    <a:pt x="82021" y="156765"/>
                    <a:pt x="60031" y="172481"/>
                  </a:cubicBezTo>
                  <a:cubicBezTo>
                    <a:pt x="60031" y="172481"/>
                    <a:pt x="58738" y="173791"/>
                    <a:pt x="58738" y="173791"/>
                  </a:cubicBezTo>
                  <a:cubicBezTo>
                    <a:pt x="58738" y="173791"/>
                    <a:pt x="60031" y="173791"/>
                    <a:pt x="60031" y="173791"/>
                  </a:cubicBezTo>
                  <a:cubicBezTo>
                    <a:pt x="61325" y="173791"/>
                    <a:pt x="62619" y="173791"/>
                    <a:pt x="63912" y="173791"/>
                  </a:cubicBezTo>
                  <a:cubicBezTo>
                    <a:pt x="70380" y="173791"/>
                    <a:pt x="75554" y="177720"/>
                    <a:pt x="78141" y="182959"/>
                  </a:cubicBezTo>
                  <a:cubicBezTo>
                    <a:pt x="79434" y="184268"/>
                    <a:pt x="80728" y="186888"/>
                    <a:pt x="82021" y="188197"/>
                  </a:cubicBezTo>
                  <a:cubicBezTo>
                    <a:pt x="88489" y="196055"/>
                    <a:pt x="92369" y="205223"/>
                    <a:pt x="94956" y="214391"/>
                  </a:cubicBezTo>
                  <a:cubicBezTo>
                    <a:pt x="94956" y="217010"/>
                    <a:pt x="94956" y="219630"/>
                    <a:pt x="96250" y="222249"/>
                  </a:cubicBezTo>
                  <a:cubicBezTo>
                    <a:pt x="100131" y="222249"/>
                    <a:pt x="101424" y="218320"/>
                    <a:pt x="102718" y="217010"/>
                  </a:cubicBezTo>
                  <a:cubicBezTo>
                    <a:pt x="105305" y="214391"/>
                    <a:pt x="107892" y="211772"/>
                    <a:pt x="109185" y="209152"/>
                  </a:cubicBezTo>
                  <a:cubicBezTo>
                    <a:pt x="111772" y="207843"/>
                    <a:pt x="111772" y="206533"/>
                    <a:pt x="110479" y="205223"/>
                  </a:cubicBezTo>
                  <a:cubicBezTo>
                    <a:pt x="106598" y="199985"/>
                    <a:pt x="102718" y="194746"/>
                    <a:pt x="97544" y="192126"/>
                  </a:cubicBezTo>
                  <a:cubicBezTo>
                    <a:pt x="96250" y="190817"/>
                    <a:pt x="96250" y="189507"/>
                    <a:pt x="96250" y="188197"/>
                  </a:cubicBezTo>
                  <a:cubicBezTo>
                    <a:pt x="97544" y="184268"/>
                    <a:pt x="98837" y="181649"/>
                    <a:pt x="102718" y="180339"/>
                  </a:cubicBezTo>
                  <a:cubicBezTo>
                    <a:pt x="107892" y="179030"/>
                    <a:pt x="111772" y="176410"/>
                    <a:pt x="115653" y="175100"/>
                  </a:cubicBezTo>
                  <a:cubicBezTo>
                    <a:pt x="118240" y="173791"/>
                    <a:pt x="122120" y="172481"/>
                    <a:pt x="124707" y="169862"/>
                  </a:cubicBezTo>
                  <a:cubicBezTo>
                    <a:pt x="129881" y="167242"/>
                    <a:pt x="135056" y="163313"/>
                    <a:pt x="140230" y="160694"/>
                  </a:cubicBezTo>
                  <a:cubicBezTo>
                    <a:pt x="147991" y="154145"/>
                    <a:pt x="155752" y="148907"/>
                    <a:pt x="162219" y="141049"/>
                  </a:cubicBezTo>
                  <a:cubicBezTo>
                    <a:pt x="163513" y="139739"/>
                    <a:pt x="163513" y="139739"/>
                    <a:pt x="163513" y="138429"/>
                  </a:cubicBezTo>
                  <a:cubicBezTo>
                    <a:pt x="155752" y="130571"/>
                    <a:pt x="147991" y="124023"/>
                    <a:pt x="140230" y="118784"/>
                  </a:cubicBezTo>
                  <a:cubicBezTo>
                    <a:pt x="140230" y="117474"/>
                    <a:pt x="138936" y="117474"/>
                    <a:pt x="138936" y="117474"/>
                  </a:cubicBezTo>
                  <a:close/>
                  <a:moveTo>
                    <a:pt x="219220" y="115887"/>
                  </a:moveTo>
                  <a:cubicBezTo>
                    <a:pt x="216622" y="117186"/>
                    <a:pt x="214024" y="118485"/>
                    <a:pt x="212725" y="122382"/>
                  </a:cubicBezTo>
                  <a:cubicBezTo>
                    <a:pt x="212725" y="123680"/>
                    <a:pt x="215323" y="124979"/>
                    <a:pt x="215323" y="126278"/>
                  </a:cubicBezTo>
                  <a:cubicBezTo>
                    <a:pt x="216622" y="128876"/>
                    <a:pt x="219220" y="131474"/>
                    <a:pt x="220518" y="134071"/>
                  </a:cubicBezTo>
                  <a:cubicBezTo>
                    <a:pt x="221817" y="136669"/>
                    <a:pt x="223116" y="140566"/>
                    <a:pt x="224415" y="143163"/>
                  </a:cubicBezTo>
                  <a:cubicBezTo>
                    <a:pt x="224415" y="143163"/>
                    <a:pt x="225714" y="144462"/>
                    <a:pt x="225714" y="144462"/>
                  </a:cubicBezTo>
                  <a:cubicBezTo>
                    <a:pt x="225714" y="143163"/>
                    <a:pt x="225714" y="143163"/>
                    <a:pt x="227013" y="141865"/>
                  </a:cubicBezTo>
                  <a:cubicBezTo>
                    <a:pt x="225714" y="134071"/>
                    <a:pt x="224415" y="124979"/>
                    <a:pt x="221817" y="117186"/>
                  </a:cubicBezTo>
                  <a:cubicBezTo>
                    <a:pt x="220518" y="117186"/>
                    <a:pt x="220518" y="115887"/>
                    <a:pt x="220518" y="115887"/>
                  </a:cubicBezTo>
                  <a:cubicBezTo>
                    <a:pt x="220518" y="115887"/>
                    <a:pt x="219220" y="115887"/>
                    <a:pt x="219220" y="115887"/>
                  </a:cubicBezTo>
                  <a:close/>
                  <a:moveTo>
                    <a:pt x="206375" y="96837"/>
                  </a:moveTo>
                  <a:cubicBezTo>
                    <a:pt x="206375" y="96837"/>
                    <a:pt x="206375" y="98425"/>
                    <a:pt x="206375" y="98425"/>
                  </a:cubicBezTo>
                  <a:cubicBezTo>
                    <a:pt x="206375" y="100013"/>
                    <a:pt x="206375" y="100013"/>
                    <a:pt x="207169" y="101600"/>
                  </a:cubicBezTo>
                  <a:cubicBezTo>
                    <a:pt x="207169" y="101600"/>
                    <a:pt x="207169" y="101600"/>
                    <a:pt x="207963" y="101600"/>
                  </a:cubicBezTo>
                  <a:cubicBezTo>
                    <a:pt x="207963" y="101600"/>
                    <a:pt x="207963" y="101600"/>
                    <a:pt x="207963" y="100013"/>
                  </a:cubicBezTo>
                  <a:cubicBezTo>
                    <a:pt x="207963" y="100013"/>
                    <a:pt x="207963" y="98425"/>
                    <a:pt x="207169" y="98425"/>
                  </a:cubicBezTo>
                  <a:cubicBezTo>
                    <a:pt x="207169" y="96837"/>
                    <a:pt x="207169" y="96837"/>
                    <a:pt x="206375" y="96837"/>
                  </a:cubicBezTo>
                  <a:close/>
                  <a:moveTo>
                    <a:pt x="307146" y="28272"/>
                  </a:moveTo>
                  <a:cubicBezTo>
                    <a:pt x="305851" y="29557"/>
                    <a:pt x="304557" y="30843"/>
                    <a:pt x="303262" y="33413"/>
                  </a:cubicBezTo>
                  <a:cubicBezTo>
                    <a:pt x="290318" y="47549"/>
                    <a:pt x="276079" y="60400"/>
                    <a:pt x="261841" y="74537"/>
                  </a:cubicBezTo>
                  <a:cubicBezTo>
                    <a:pt x="252779" y="82247"/>
                    <a:pt x="245013" y="91243"/>
                    <a:pt x="235952" y="98954"/>
                  </a:cubicBezTo>
                  <a:cubicBezTo>
                    <a:pt x="233363" y="100239"/>
                    <a:pt x="233363" y="102809"/>
                    <a:pt x="234657" y="105380"/>
                  </a:cubicBezTo>
                  <a:cubicBezTo>
                    <a:pt x="238541" y="114375"/>
                    <a:pt x="242424" y="123371"/>
                    <a:pt x="243718" y="133652"/>
                  </a:cubicBezTo>
                  <a:cubicBezTo>
                    <a:pt x="243718" y="134937"/>
                    <a:pt x="245013" y="134937"/>
                    <a:pt x="246307" y="134937"/>
                  </a:cubicBezTo>
                  <a:cubicBezTo>
                    <a:pt x="247602" y="133652"/>
                    <a:pt x="248896" y="132367"/>
                    <a:pt x="250191" y="131082"/>
                  </a:cubicBezTo>
                  <a:cubicBezTo>
                    <a:pt x="264429" y="115660"/>
                    <a:pt x="281257" y="105380"/>
                    <a:pt x="300673" y="97669"/>
                  </a:cubicBezTo>
                  <a:cubicBezTo>
                    <a:pt x="304557" y="95099"/>
                    <a:pt x="308440" y="92528"/>
                    <a:pt x="313618" y="89958"/>
                  </a:cubicBezTo>
                  <a:cubicBezTo>
                    <a:pt x="316207" y="88673"/>
                    <a:pt x="317501" y="86103"/>
                    <a:pt x="317501" y="82247"/>
                  </a:cubicBezTo>
                  <a:cubicBezTo>
                    <a:pt x="317501" y="79677"/>
                    <a:pt x="317501" y="77107"/>
                    <a:pt x="317501" y="74537"/>
                  </a:cubicBezTo>
                  <a:cubicBezTo>
                    <a:pt x="317501" y="70681"/>
                    <a:pt x="317501" y="65541"/>
                    <a:pt x="316207" y="61685"/>
                  </a:cubicBezTo>
                  <a:cubicBezTo>
                    <a:pt x="314912" y="52690"/>
                    <a:pt x="313618" y="42409"/>
                    <a:pt x="311029" y="33413"/>
                  </a:cubicBezTo>
                  <a:cubicBezTo>
                    <a:pt x="311029" y="32128"/>
                    <a:pt x="311029" y="29557"/>
                    <a:pt x="309734" y="28272"/>
                  </a:cubicBezTo>
                  <a:cubicBezTo>
                    <a:pt x="309734" y="26987"/>
                    <a:pt x="308440" y="26987"/>
                    <a:pt x="307146" y="28272"/>
                  </a:cubicBezTo>
                  <a:close/>
                  <a:moveTo>
                    <a:pt x="228600" y="17173"/>
                  </a:moveTo>
                  <a:cubicBezTo>
                    <a:pt x="226020" y="15874"/>
                    <a:pt x="223441" y="18471"/>
                    <a:pt x="220861" y="22368"/>
                  </a:cubicBezTo>
                  <a:cubicBezTo>
                    <a:pt x="220861" y="24966"/>
                    <a:pt x="218281" y="26265"/>
                    <a:pt x="216991" y="27564"/>
                  </a:cubicBezTo>
                  <a:cubicBezTo>
                    <a:pt x="215702" y="30162"/>
                    <a:pt x="214412" y="31461"/>
                    <a:pt x="211832" y="34058"/>
                  </a:cubicBezTo>
                  <a:cubicBezTo>
                    <a:pt x="209252" y="39254"/>
                    <a:pt x="205383" y="45748"/>
                    <a:pt x="201513" y="50944"/>
                  </a:cubicBezTo>
                  <a:cubicBezTo>
                    <a:pt x="198934" y="56139"/>
                    <a:pt x="196354" y="60036"/>
                    <a:pt x="192484" y="63933"/>
                  </a:cubicBezTo>
                  <a:cubicBezTo>
                    <a:pt x="191194" y="65231"/>
                    <a:pt x="189905" y="66530"/>
                    <a:pt x="188615" y="67829"/>
                  </a:cubicBezTo>
                  <a:cubicBezTo>
                    <a:pt x="187325" y="69128"/>
                    <a:pt x="187325" y="70427"/>
                    <a:pt x="188615" y="70427"/>
                  </a:cubicBezTo>
                  <a:cubicBezTo>
                    <a:pt x="200223" y="74324"/>
                    <a:pt x="210542" y="78220"/>
                    <a:pt x="219571" y="86013"/>
                  </a:cubicBezTo>
                  <a:cubicBezTo>
                    <a:pt x="220861" y="87312"/>
                    <a:pt x="222151" y="87312"/>
                    <a:pt x="223441" y="86013"/>
                  </a:cubicBezTo>
                  <a:cubicBezTo>
                    <a:pt x="224730" y="86013"/>
                    <a:pt x="224730" y="86013"/>
                    <a:pt x="226020" y="84715"/>
                  </a:cubicBezTo>
                  <a:cubicBezTo>
                    <a:pt x="238919" y="71726"/>
                    <a:pt x="253107" y="58737"/>
                    <a:pt x="267295" y="45748"/>
                  </a:cubicBezTo>
                  <a:cubicBezTo>
                    <a:pt x="269875" y="43151"/>
                    <a:pt x="269875" y="43151"/>
                    <a:pt x="268585" y="39254"/>
                  </a:cubicBezTo>
                  <a:cubicBezTo>
                    <a:pt x="259556" y="26265"/>
                    <a:pt x="246658" y="19770"/>
                    <a:pt x="228600" y="17173"/>
                  </a:cubicBezTo>
                  <a:close/>
                  <a:moveTo>
                    <a:pt x="223344" y="0"/>
                  </a:moveTo>
                  <a:cubicBezTo>
                    <a:pt x="227217" y="1297"/>
                    <a:pt x="229799" y="1297"/>
                    <a:pt x="233672" y="1297"/>
                  </a:cubicBezTo>
                  <a:cubicBezTo>
                    <a:pt x="237545" y="1297"/>
                    <a:pt x="242709" y="2594"/>
                    <a:pt x="246582" y="3891"/>
                  </a:cubicBezTo>
                  <a:cubicBezTo>
                    <a:pt x="260783" y="9079"/>
                    <a:pt x="272402" y="16861"/>
                    <a:pt x="281439" y="27238"/>
                  </a:cubicBezTo>
                  <a:cubicBezTo>
                    <a:pt x="282730" y="28535"/>
                    <a:pt x="284021" y="28535"/>
                    <a:pt x="285312" y="27238"/>
                  </a:cubicBezTo>
                  <a:cubicBezTo>
                    <a:pt x="290476" y="22049"/>
                    <a:pt x="295640" y="16861"/>
                    <a:pt x="300804" y="11673"/>
                  </a:cubicBezTo>
                  <a:cubicBezTo>
                    <a:pt x="304677" y="7782"/>
                    <a:pt x="311132" y="7782"/>
                    <a:pt x="315005" y="12970"/>
                  </a:cubicBezTo>
                  <a:cubicBezTo>
                    <a:pt x="316296" y="15564"/>
                    <a:pt x="317587" y="18158"/>
                    <a:pt x="318878" y="22049"/>
                  </a:cubicBezTo>
                  <a:cubicBezTo>
                    <a:pt x="324042" y="37614"/>
                    <a:pt x="329206" y="54475"/>
                    <a:pt x="329206" y="71336"/>
                  </a:cubicBezTo>
                  <a:cubicBezTo>
                    <a:pt x="329206" y="72633"/>
                    <a:pt x="329206" y="73930"/>
                    <a:pt x="329206" y="75227"/>
                  </a:cubicBezTo>
                  <a:cubicBezTo>
                    <a:pt x="331788" y="79119"/>
                    <a:pt x="329206" y="84307"/>
                    <a:pt x="330497" y="89495"/>
                  </a:cubicBezTo>
                  <a:cubicBezTo>
                    <a:pt x="330497" y="93386"/>
                    <a:pt x="329206" y="97277"/>
                    <a:pt x="327915" y="101168"/>
                  </a:cubicBezTo>
                  <a:cubicBezTo>
                    <a:pt x="326624" y="102465"/>
                    <a:pt x="326624" y="102465"/>
                    <a:pt x="325333" y="103762"/>
                  </a:cubicBezTo>
                  <a:cubicBezTo>
                    <a:pt x="321460" y="103762"/>
                    <a:pt x="318878" y="107653"/>
                    <a:pt x="316296" y="108950"/>
                  </a:cubicBezTo>
                  <a:cubicBezTo>
                    <a:pt x="312423" y="111544"/>
                    <a:pt x="309841" y="112841"/>
                    <a:pt x="305968" y="114138"/>
                  </a:cubicBezTo>
                  <a:cubicBezTo>
                    <a:pt x="295640" y="116732"/>
                    <a:pt x="286603" y="120623"/>
                    <a:pt x="277566" y="127108"/>
                  </a:cubicBezTo>
                  <a:cubicBezTo>
                    <a:pt x="267238" y="134890"/>
                    <a:pt x="258201" y="143970"/>
                    <a:pt x="247873" y="151752"/>
                  </a:cubicBezTo>
                  <a:cubicBezTo>
                    <a:pt x="246582" y="153049"/>
                    <a:pt x="245291" y="154346"/>
                    <a:pt x="246582" y="155643"/>
                  </a:cubicBezTo>
                  <a:cubicBezTo>
                    <a:pt x="247873" y="156940"/>
                    <a:pt x="247873" y="158237"/>
                    <a:pt x="249164" y="158237"/>
                  </a:cubicBezTo>
                  <a:cubicBezTo>
                    <a:pt x="253037" y="163425"/>
                    <a:pt x="254328" y="169910"/>
                    <a:pt x="253037" y="175098"/>
                  </a:cubicBezTo>
                  <a:cubicBezTo>
                    <a:pt x="253037" y="178989"/>
                    <a:pt x="253037" y="182880"/>
                    <a:pt x="251746" y="186771"/>
                  </a:cubicBezTo>
                  <a:cubicBezTo>
                    <a:pt x="251746" y="190662"/>
                    <a:pt x="251746" y="194553"/>
                    <a:pt x="253037" y="197147"/>
                  </a:cubicBezTo>
                  <a:cubicBezTo>
                    <a:pt x="259492" y="206227"/>
                    <a:pt x="264656" y="215306"/>
                    <a:pt x="273693" y="223088"/>
                  </a:cubicBezTo>
                  <a:cubicBezTo>
                    <a:pt x="278857" y="229573"/>
                    <a:pt x="285312" y="236058"/>
                    <a:pt x="293058" y="239949"/>
                  </a:cubicBezTo>
                  <a:cubicBezTo>
                    <a:pt x="294349" y="241246"/>
                    <a:pt x="295640" y="242543"/>
                    <a:pt x="295640" y="242543"/>
                  </a:cubicBezTo>
                  <a:cubicBezTo>
                    <a:pt x="298222" y="245137"/>
                    <a:pt x="298222" y="247731"/>
                    <a:pt x="296931" y="250325"/>
                  </a:cubicBezTo>
                  <a:cubicBezTo>
                    <a:pt x="296931" y="251622"/>
                    <a:pt x="294349" y="252919"/>
                    <a:pt x="293058" y="252919"/>
                  </a:cubicBezTo>
                  <a:cubicBezTo>
                    <a:pt x="287894" y="252919"/>
                    <a:pt x="284021" y="252919"/>
                    <a:pt x="280148" y="254216"/>
                  </a:cubicBezTo>
                  <a:cubicBezTo>
                    <a:pt x="277566" y="254216"/>
                    <a:pt x="274984" y="252919"/>
                    <a:pt x="273693" y="255513"/>
                  </a:cubicBezTo>
                  <a:cubicBezTo>
                    <a:pt x="273693" y="256810"/>
                    <a:pt x="274984" y="259404"/>
                    <a:pt x="274984" y="260702"/>
                  </a:cubicBezTo>
                  <a:cubicBezTo>
                    <a:pt x="274984" y="265890"/>
                    <a:pt x="272402" y="269781"/>
                    <a:pt x="265947" y="268484"/>
                  </a:cubicBezTo>
                  <a:cubicBezTo>
                    <a:pt x="265947" y="268484"/>
                    <a:pt x="264656" y="268484"/>
                    <a:pt x="263365" y="268484"/>
                  </a:cubicBezTo>
                  <a:cubicBezTo>
                    <a:pt x="263365" y="269781"/>
                    <a:pt x="262074" y="269781"/>
                    <a:pt x="262074" y="269781"/>
                  </a:cubicBezTo>
                  <a:cubicBezTo>
                    <a:pt x="263365" y="271078"/>
                    <a:pt x="264656" y="272375"/>
                    <a:pt x="264656" y="273672"/>
                  </a:cubicBezTo>
                  <a:cubicBezTo>
                    <a:pt x="267238" y="277563"/>
                    <a:pt x="267238" y="280157"/>
                    <a:pt x="265947" y="284048"/>
                  </a:cubicBezTo>
                  <a:cubicBezTo>
                    <a:pt x="263365" y="287939"/>
                    <a:pt x="259492" y="290533"/>
                    <a:pt x="255619" y="287939"/>
                  </a:cubicBezTo>
                  <a:cubicBezTo>
                    <a:pt x="251746" y="286642"/>
                    <a:pt x="247873" y="284048"/>
                    <a:pt x="244000" y="281454"/>
                  </a:cubicBezTo>
                  <a:cubicBezTo>
                    <a:pt x="242709" y="281454"/>
                    <a:pt x="241418" y="280157"/>
                    <a:pt x="240127" y="280157"/>
                  </a:cubicBezTo>
                  <a:cubicBezTo>
                    <a:pt x="240127" y="280157"/>
                    <a:pt x="238836" y="281454"/>
                    <a:pt x="238836" y="281454"/>
                  </a:cubicBezTo>
                  <a:cubicBezTo>
                    <a:pt x="238836" y="282751"/>
                    <a:pt x="238836" y="282751"/>
                    <a:pt x="238836" y="284048"/>
                  </a:cubicBezTo>
                  <a:cubicBezTo>
                    <a:pt x="238836" y="289236"/>
                    <a:pt x="238836" y="293127"/>
                    <a:pt x="238836" y="298315"/>
                  </a:cubicBezTo>
                  <a:cubicBezTo>
                    <a:pt x="238836" y="302206"/>
                    <a:pt x="236254" y="303503"/>
                    <a:pt x="232381" y="304800"/>
                  </a:cubicBezTo>
                  <a:cubicBezTo>
                    <a:pt x="231090" y="304800"/>
                    <a:pt x="228508" y="304800"/>
                    <a:pt x="227217" y="304800"/>
                  </a:cubicBezTo>
                  <a:cubicBezTo>
                    <a:pt x="225926" y="304800"/>
                    <a:pt x="224635" y="304800"/>
                    <a:pt x="223344" y="303503"/>
                  </a:cubicBezTo>
                  <a:cubicBezTo>
                    <a:pt x="219471" y="298315"/>
                    <a:pt x="214307" y="295721"/>
                    <a:pt x="211725" y="289236"/>
                  </a:cubicBezTo>
                  <a:cubicBezTo>
                    <a:pt x="206561" y="281454"/>
                    <a:pt x="202688" y="273672"/>
                    <a:pt x="202688" y="263296"/>
                  </a:cubicBezTo>
                  <a:cubicBezTo>
                    <a:pt x="202688" y="249028"/>
                    <a:pt x="203979" y="233464"/>
                    <a:pt x="209143" y="219197"/>
                  </a:cubicBezTo>
                  <a:cubicBezTo>
                    <a:pt x="209143" y="216603"/>
                    <a:pt x="210434" y="215306"/>
                    <a:pt x="210434" y="214009"/>
                  </a:cubicBezTo>
                  <a:cubicBezTo>
                    <a:pt x="211725" y="211415"/>
                    <a:pt x="210434" y="210118"/>
                    <a:pt x="209143" y="208821"/>
                  </a:cubicBezTo>
                  <a:cubicBezTo>
                    <a:pt x="203979" y="207524"/>
                    <a:pt x="201397" y="206227"/>
                    <a:pt x="198815" y="202336"/>
                  </a:cubicBezTo>
                  <a:cubicBezTo>
                    <a:pt x="197524" y="201039"/>
                    <a:pt x="196233" y="199742"/>
                    <a:pt x="193651" y="201039"/>
                  </a:cubicBezTo>
                  <a:cubicBezTo>
                    <a:pt x="182032" y="210118"/>
                    <a:pt x="171703" y="219197"/>
                    <a:pt x="162666" y="230870"/>
                  </a:cubicBezTo>
                  <a:cubicBezTo>
                    <a:pt x="158793" y="237355"/>
                    <a:pt x="153629" y="243840"/>
                    <a:pt x="148465" y="249028"/>
                  </a:cubicBezTo>
                  <a:cubicBezTo>
                    <a:pt x="140719" y="255513"/>
                    <a:pt x="134264" y="263296"/>
                    <a:pt x="127809" y="269781"/>
                  </a:cubicBezTo>
                  <a:cubicBezTo>
                    <a:pt x="127809" y="271078"/>
                    <a:pt x="126518" y="272375"/>
                    <a:pt x="126518" y="272375"/>
                  </a:cubicBezTo>
                  <a:cubicBezTo>
                    <a:pt x="117481" y="278860"/>
                    <a:pt x="109735" y="287939"/>
                    <a:pt x="100698" y="294424"/>
                  </a:cubicBezTo>
                  <a:cubicBezTo>
                    <a:pt x="99407" y="295721"/>
                    <a:pt x="98116" y="297018"/>
                    <a:pt x="96825" y="297018"/>
                  </a:cubicBezTo>
                  <a:cubicBezTo>
                    <a:pt x="90370" y="302206"/>
                    <a:pt x="81333" y="303503"/>
                    <a:pt x="72296" y="303503"/>
                  </a:cubicBezTo>
                  <a:cubicBezTo>
                    <a:pt x="65841" y="303503"/>
                    <a:pt x="60677" y="302206"/>
                    <a:pt x="54222" y="300909"/>
                  </a:cubicBezTo>
                  <a:cubicBezTo>
                    <a:pt x="50349" y="300909"/>
                    <a:pt x="47767" y="299612"/>
                    <a:pt x="45185" y="298315"/>
                  </a:cubicBezTo>
                  <a:cubicBezTo>
                    <a:pt x="33566" y="291830"/>
                    <a:pt x="23238" y="284048"/>
                    <a:pt x="14201" y="273672"/>
                  </a:cubicBezTo>
                  <a:cubicBezTo>
                    <a:pt x="11619" y="269781"/>
                    <a:pt x="9037" y="265890"/>
                    <a:pt x="6455" y="260702"/>
                  </a:cubicBezTo>
                  <a:cubicBezTo>
                    <a:pt x="3873" y="252919"/>
                    <a:pt x="2582" y="245137"/>
                    <a:pt x="0" y="238652"/>
                  </a:cubicBezTo>
                  <a:cubicBezTo>
                    <a:pt x="0" y="237355"/>
                    <a:pt x="0" y="236058"/>
                    <a:pt x="0" y="236058"/>
                  </a:cubicBezTo>
                  <a:cubicBezTo>
                    <a:pt x="0" y="224385"/>
                    <a:pt x="1291" y="212712"/>
                    <a:pt x="5164" y="202336"/>
                  </a:cubicBezTo>
                  <a:cubicBezTo>
                    <a:pt x="7746" y="197147"/>
                    <a:pt x="11619" y="191959"/>
                    <a:pt x="16783" y="188068"/>
                  </a:cubicBezTo>
                  <a:cubicBezTo>
                    <a:pt x="19365" y="185474"/>
                    <a:pt x="21947" y="182880"/>
                    <a:pt x="24529" y="180286"/>
                  </a:cubicBezTo>
                  <a:cubicBezTo>
                    <a:pt x="25820" y="178989"/>
                    <a:pt x="28402" y="177692"/>
                    <a:pt x="29693" y="176395"/>
                  </a:cubicBezTo>
                  <a:cubicBezTo>
                    <a:pt x="32275" y="175098"/>
                    <a:pt x="34857" y="175098"/>
                    <a:pt x="37439" y="172504"/>
                  </a:cubicBezTo>
                  <a:cubicBezTo>
                    <a:pt x="60677" y="153049"/>
                    <a:pt x="86497" y="134890"/>
                    <a:pt x="112317" y="118029"/>
                  </a:cubicBezTo>
                  <a:cubicBezTo>
                    <a:pt x="121354" y="111544"/>
                    <a:pt x="130391" y="105059"/>
                    <a:pt x="138137" y="95980"/>
                  </a:cubicBezTo>
                  <a:cubicBezTo>
                    <a:pt x="143301" y="90792"/>
                    <a:pt x="148465" y="86901"/>
                    <a:pt x="153629" y="81713"/>
                  </a:cubicBezTo>
                  <a:cubicBezTo>
                    <a:pt x="160084" y="75227"/>
                    <a:pt x="165248" y="70039"/>
                    <a:pt x="171703" y="63554"/>
                  </a:cubicBezTo>
                  <a:cubicBezTo>
                    <a:pt x="175576" y="59663"/>
                    <a:pt x="178158" y="55772"/>
                    <a:pt x="182032" y="51881"/>
                  </a:cubicBezTo>
                  <a:cubicBezTo>
                    <a:pt x="184614" y="49287"/>
                    <a:pt x="185905" y="46693"/>
                    <a:pt x="187196" y="44099"/>
                  </a:cubicBezTo>
                  <a:cubicBezTo>
                    <a:pt x="193651" y="35020"/>
                    <a:pt x="198815" y="25940"/>
                    <a:pt x="205270" y="16861"/>
                  </a:cubicBezTo>
                  <a:cubicBezTo>
                    <a:pt x="206561" y="14267"/>
                    <a:pt x="207852" y="11673"/>
                    <a:pt x="209143" y="9079"/>
                  </a:cubicBezTo>
                  <a:cubicBezTo>
                    <a:pt x="210434" y="6485"/>
                    <a:pt x="211725" y="3891"/>
                    <a:pt x="214307" y="2594"/>
                  </a:cubicBezTo>
                  <a:cubicBezTo>
                    <a:pt x="216889" y="0"/>
                    <a:pt x="219471" y="0"/>
                    <a:pt x="223344"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ea typeface="汉仪夏日体W" panose="00020600040101010101" pitchFamily="18" charset="-122"/>
              </a:endParaRPr>
            </a:p>
          </p:txBody>
        </p:sp>
        <p:sp>
          <p:nvSpPr>
            <p:cNvPr id="39" name="矩形 38"/>
            <p:cNvSpPr/>
            <p:nvPr/>
          </p:nvSpPr>
          <p:spPr>
            <a:xfrm>
              <a:off x="5299396" y="3199622"/>
              <a:ext cx="1593206"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ea typeface="汉仪夏日体W" panose="00020600040101010101" pitchFamily="18" charset="-122"/>
                </a:rPr>
                <a:t>用户可以在投影仪或者计算机上进行演示也可以将演示文稿打印</a:t>
              </a:r>
            </a:p>
          </p:txBody>
        </p:sp>
      </p:grpSp>
      <p:grpSp>
        <p:nvGrpSpPr>
          <p:cNvPr id="16" name="组合 15"/>
          <p:cNvGrpSpPr/>
          <p:nvPr/>
        </p:nvGrpSpPr>
        <p:grpSpPr>
          <a:xfrm>
            <a:off x="7184170" y="2323148"/>
            <a:ext cx="1735457" cy="3020016"/>
            <a:chOff x="7184170" y="2323148"/>
            <a:chExt cx="1735457" cy="3020016"/>
          </a:xfrm>
        </p:grpSpPr>
        <p:sp>
          <p:nvSpPr>
            <p:cNvPr id="17" name="MH_Other_7"/>
            <p:cNvSpPr/>
            <p:nvPr>
              <p:custDataLst>
                <p:tags r:id="rId5"/>
              </p:custDataLst>
            </p:nvPr>
          </p:nvSpPr>
          <p:spPr>
            <a:xfrm>
              <a:off x="7857511" y="4818118"/>
              <a:ext cx="388775" cy="525046"/>
            </a:xfrm>
            <a:custGeom>
              <a:avLst/>
              <a:gdLst>
                <a:gd name="connsiteX0" fmla="*/ 153217 w 306433"/>
                <a:gd name="connsiteY0" fmla="*/ 0 h 415415"/>
                <a:gd name="connsiteX1" fmla="*/ 261558 w 306433"/>
                <a:gd name="connsiteY1" fmla="*/ 153858 h 415415"/>
                <a:gd name="connsiteX2" fmla="*/ 261558 w 306433"/>
                <a:gd name="connsiteY2" fmla="*/ 370539 h 415415"/>
                <a:gd name="connsiteX3" fmla="*/ 44876 w 306433"/>
                <a:gd name="connsiteY3" fmla="*/ 370539 h 415415"/>
                <a:gd name="connsiteX4" fmla="*/ 44877 w 306433"/>
                <a:gd name="connsiteY4" fmla="*/ 370539 h 415415"/>
                <a:gd name="connsiteX5" fmla="*/ 44877 w 306433"/>
                <a:gd name="connsiteY5" fmla="*/ 153857 h 415415"/>
                <a:gd name="connsiteX6" fmla="*/ 153217 w 306433"/>
                <a:gd name="connsiteY6" fmla="*/ 0 h 415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6433" h="415415">
                  <a:moveTo>
                    <a:pt x="153217" y="0"/>
                  </a:moveTo>
                  <a:cubicBezTo>
                    <a:pt x="181744" y="58873"/>
                    <a:pt x="217858" y="110158"/>
                    <a:pt x="261558" y="153858"/>
                  </a:cubicBezTo>
                  <a:cubicBezTo>
                    <a:pt x="321392" y="213692"/>
                    <a:pt x="321392" y="310705"/>
                    <a:pt x="261558" y="370539"/>
                  </a:cubicBezTo>
                  <a:cubicBezTo>
                    <a:pt x="201723" y="430374"/>
                    <a:pt x="104711" y="430374"/>
                    <a:pt x="44876" y="370539"/>
                  </a:cubicBezTo>
                  <a:lnTo>
                    <a:pt x="44877" y="370539"/>
                  </a:lnTo>
                  <a:cubicBezTo>
                    <a:pt x="-14958" y="310704"/>
                    <a:pt x="-14958" y="213692"/>
                    <a:pt x="44877" y="153857"/>
                  </a:cubicBezTo>
                  <a:cubicBezTo>
                    <a:pt x="88576" y="110158"/>
                    <a:pt x="124689" y="58873"/>
                    <a:pt x="15321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b"/>
            <a:lstStyle/>
            <a:p>
              <a:pPr algn="ctr">
                <a:defRPr/>
              </a:pPr>
              <a:r>
                <a:rPr lang="en-US" altLang="zh-CN" dirty="0">
                  <a:solidFill>
                    <a:srgbClr val="FFFFFF"/>
                  </a:solidFill>
                  <a:ea typeface="汉仪夏日体W" panose="00020600040101010101" pitchFamily="18" charset="-122"/>
                </a:rPr>
                <a:t>D</a:t>
              </a:r>
              <a:endParaRPr lang="zh-CN" altLang="en-US" dirty="0">
                <a:solidFill>
                  <a:srgbClr val="FFFFFF"/>
                </a:solidFill>
                <a:ea typeface="汉仪夏日体W" panose="00020600040101010101" pitchFamily="18" charset="-122"/>
              </a:endParaRPr>
            </a:p>
          </p:txBody>
        </p:sp>
        <p:sp>
          <p:nvSpPr>
            <p:cNvPr id="18" name="MH_SubTitle_4"/>
            <p:cNvSpPr/>
            <p:nvPr>
              <p:custDataLst>
                <p:tags r:id="rId6"/>
              </p:custDataLst>
            </p:nvPr>
          </p:nvSpPr>
          <p:spPr>
            <a:xfrm>
              <a:off x="7184170" y="2323148"/>
              <a:ext cx="1735457" cy="2494970"/>
            </a:xfrm>
            <a:custGeom>
              <a:avLst/>
              <a:gdLst>
                <a:gd name="connsiteX0" fmla="*/ 0 w 1735667"/>
                <a:gd name="connsiteY0" fmla="*/ 0 h 2497667"/>
                <a:gd name="connsiteX1" fmla="*/ 1735667 w 1735667"/>
                <a:gd name="connsiteY1" fmla="*/ 0 h 2497667"/>
                <a:gd name="connsiteX2" fmla="*/ 1735667 w 1735667"/>
                <a:gd name="connsiteY2" fmla="*/ 2497667 h 2497667"/>
                <a:gd name="connsiteX3" fmla="*/ 1687385 w 1735667"/>
                <a:gd name="connsiteY3" fmla="*/ 2497667 h 2497667"/>
                <a:gd name="connsiteX4" fmla="*/ 1689094 w 1735667"/>
                <a:gd name="connsiteY4" fmla="*/ 2489200 h 2497667"/>
                <a:gd name="connsiteX5" fmla="*/ 1629827 w 1735667"/>
                <a:gd name="connsiteY5" fmla="*/ 2429933 h 2497667"/>
                <a:gd name="connsiteX6" fmla="*/ 1570560 w 1735667"/>
                <a:gd name="connsiteY6" fmla="*/ 2489200 h 2497667"/>
                <a:gd name="connsiteX7" fmla="*/ 1572270 w 1735667"/>
                <a:gd name="connsiteY7" fmla="*/ 2497667 h 2497667"/>
                <a:gd name="connsiteX8" fmla="*/ 1518053 w 1735667"/>
                <a:gd name="connsiteY8" fmla="*/ 2497667 h 2497667"/>
                <a:gd name="connsiteX9" fmla="*/ 1519762 w 1735667"/>
                <a:gd name="connsiteY9" fmla="*/ 2489200 h 2497667"/>
                <a:gd name="connsiteX10" fmla="*/ 1460495 w 1735667"/>
                <a:gd name="connsiteY10" fmla="*/ 2429933 h 2497667"/>
                <a:gd name="connsiteX11" fmla="*/ 1401228 w 1735667"/>
                <a:gd name="connsiteY11" fmla="*/ 2489200 h 2497667"/>
                <a:gd name="connsiteX12" fmla="*/ 1402938 w 1735667"/>
                <a:gd name="connsiteY12" fmla="*/ 2497667 h 2497667"/>
                <a:gd name="connsiteX13" fmla="*/ 1348721 w 1735667"/>
                <a:gd name="connsiteY13" fmla="*/ 2497667 h 2497667"/>
                <a:gd name="connsiteX14" fmla="*/ 1350430 w 1735667"/>
                <a:gd name="connsiteY14" fmla="*/ 2489200 h 2497667"/>
                <a:gd name="connsiteX15" fmla="*/ 1291163 w 1735667"/>
                <a:gd name="connsiteY15" fmla="*/ 2429933 h 2497667"/>
                <a:gd name="connsiteX16" fmla="*/ 1231896 w 1735667"/>
                <a:gd name="connsiteY16" fmla="*/ 2489200 h 2497667"/>
                <a:gd name="connsiteX17" fmla="*/ 1233606 w 1735667"/>
                <a:gd name="connsiteY17" fmla="*/ 2497667 h 2497667"/>
                <a:gd name="connsiteX18" fmla="*/ 1179389 w 1735667"/>
                <a:gd name="connsiteY18" fmla="*/ 2497667 h 2497667"/>
                <a:gd name="connsiteX19" fmla="*/ 1181098 w 1735667"/>
                <a:gd name="connsiteY19" fmla="*/ 2489200 h 2497667"/>
                <a:gd name="connsiteX20" fmla="*/ 1121831 w 1735667"/>
                <a:gd name="connsiteY20" fmla="*/ 2429933 h 2497667"/>
                <a:gd name="connsiteX21" fmla="*/ 1062564 w 1735667"/>
                <a:gd name="connsiteY21" fmla="*/ 2489200 h 2497667"/>
                <a:gd name="connsiteX22" fmla="*/ 1064274 w 1735667"/>
                <a:gd name="connsiteY22" fmla="*/ 2497667 h 2497667"/>
                <a:gd name="connsiteX23" fmla="*/ 1010057 w 1735667"/>
                <a:gd name="connsiteY23" fmla="*/ 2497667 h 2497667"/>
                <a:gd name="connsiteX24" fmla="*/ 1011766 w 1735667"/>
                <a:gd name="connsiteY24" fmla="*/ 2489200 h 2497667"/>
                <a:gd name="connsiteX25" fmla="*/ 952499 w 1735667"/>
                <a:gd name="connsiteY25" fmla="*/ 2429933 h 2497667"/>
                <a:gd name="connsiteX26" fmla="*/ 893232 w 1735667"/>
                <a:gd name="connsiteY26" fmla="*/ 2489200 h 2497667"/>
                <a:gd name="connsiteX27" fmla="*/ 894942 w 1735667"/>
                <a:gd name="connsiteY27" fmla="*/ 2497667 h 2497667"/>
                <a:gd name="connsiteX28" fmla="*/ 840725 w 1735667"/>
                <a:gd name="connsiteY28" fmla="*/ 2497667 h 2497667"/>
                <a:gd name="connsiteX29" fmla="*/ 842434 w 1735667"/>
                <a:gd name="connsiteY29" fmla="*/ 2489200 h 2497667"/>
                <a:gd name="connsiteX30" fmla="*/ 783167 w 1735667"/>
                <a:gd name="connsiteY30" fmla="*/ 2429933 h 2497667"/>
                <a:gd name="connsiteX31" fmla="*/ 723900 w 1735667"/>
                <a:gd name="connsiteY31" fmla="*/ 2489200 h 2497667"/>
                <a:gd name="connsiteX32" fmla="*/ 725610 w 1735667"/>
                <a:gd name="connsiteY32" fmla="*/ 2497667 h 2497667"/>
                <a:gd name="connsiteX33" fmla="*/ 671393 w 1735667"/>
                <a:gd name="connsiteY33" fmla="*/ 2497667 h 2497667"/>
                <a:gd name="connsiteX34" fmla="*/ 673102 w 1735667"/>
                <a:gd name="connsiteY34" fmla="*/ 2489200 h 2497667"/>
                <a:gd name="connsiteX35" fmla="*/ 613835 w 1735667"/>
                <a:gd name="connsiteY35" fmla="*/ 2429933 h 2497667"/>
                <a:gd name="connsiteX36" fmla="*/ 554568 w 1735667"/>
                <a:gd name="connsiteY36" fmla="*/ 2489200 h 2497667"/>
                <a:gd name="connsiteX37" fmla="*/ 556278 w 1735667"/>
                <a:gd name="connsiteY37" fmla="*/ 2497667 h 2497667"/>
                <a:gd name="connsiteX38" fmla="*/ 502061 w 1735667"/>
                <a:gd name="connsiteY38" fmla="*/ 2497667 h 2497667"/>
                <a:gd name="connsiteX39" fmla="*/ 503770 w 1735667"/>
                <a:gd name="connsiteY39" fmla="*/ 2489200 h 2497667"/>
                <a:gd name="connsiteX40" fmla="*/ 444503 w 1735667"/>
                <a:gd name="connsiteY40" fmla="*/ 2429933 h 2497667"/>
                <a:gd name="connsiteX41" fmla="*/ 385236 w 1735667"/>
                <a:gd name="connsiteY41" fmla="*/ 2489200 h 2497667"/>
                <a:gd name="connsiteX42" fmla="*/ 386946 w 1735667"/>
                <a:gd name="connsiteY42" fmla="*/ 2497667 h 2497667"/>
                <a:gd name="connsiteX43" fmla="*/ 332729 w 1735667"/>
                <a:gd name="connsiteY43" fmla="*/ 2497667 h 2497667"/>
                <a:gd name="connsiteX44" fmla="*/ 334438 w 1735667"/>
                <a:gd name="connsiteY44" fmla="*/ 2489200 h 2497667"/>
                <a:gd name="connsiteX45" fmla="*/ 275171 w 1735667"/>
                <a:gd name="connsiteY45" fmla="*/ 2429933 h 2497667"/>
                <a:gd name="connsiteX46" fmla="*/ 215904 w 1735667"/>
                <a:gd name="connsiteY46" fmla="*/ 2489200 h 2497667"/>
                <a:gd name="connsiteX47" fmla="*/ 217614 w 1735667"/>
                <a:gd name="connsiteY47" fmla="*/ 2497667 h 2497667"/>
                <a:gd name="connsiteX48" fmla="*/ 163397 w 1735667"/>
                <a:gd name="connsiteY48" fmla="*/ 2497667 h 2497667"/>
                <a:gd name="connsiteX49" fmla="*/ 165106 w 1735667"/>
                <a:gd name="connsiteY49" fmla="*/ 2489200 h 2497667"/>
                <a:gd name="connsiteX50" fmla="*/ 105839 w 1735667"/>
                <a:gd name="connsiteY50" fmla="*/ 2429933 h 2497667"/>
                <a:gd name="connsiteX51" fmla="*/ 46572 w 1735667"/>
                <a:gd name="connsiteY51" fmla="*/ 2489200 h 2497667"/>
                <a:gd name="connsiteX52" fmla="*/ 48282 w 1735667"/>
                <a:gd name="connsiteY52" fmla="*/ 2497667 h 2497667"/>
                <a:gd name="connsiteX53" fmla="*/ 0 w 1735667"/>
                <a:gd name="connsiteY53" fmla="*/ 2497667 h 2497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735667" h="2497667">
                  <a:moveTo>
                    <a:pt x="0" y="0"/>
                  </a:moveTo>
                  <a:lnTo>
                    <a:pt x="1735667" y="0"/>
                  </a:lnTo>
                  <a:lnTo>
                    <a:pt x="1735667" y="2497667"/>
                  </a:lnTo>
                  <a:lnTo>
                    <a:pt x="1687385" y="2497667"/>
                  </a:lnTo>
                  <a:lnTo>
                    <a:pt x="1689094" y="2489200"/>
                  </a:lnTo>
                  <a:cubicBezTo>
                    <a:pt x="1689094" y="2456468"/>
                    <a:pt x="1662559" y="2429933"/>
                    <a:pt x="1629827" y="2429933"/>
                  </a:cubicBezTo>
                  <a:cubicBezTo>
                    <a:pt x="1597095" y="2429933"/>
                    <a:pt x="1570560" y="2456468"/>
                    <a:pt x="1570560" y="2489200"/>
                  </a:cubicBezTo>
                  <a:lnTo>
                    <a:pt x="1572270" y="2497667"/>
                  </a:lnTo>
                  <a:lnTo>
                    <a:pt x="1518053" y="2497667"/>
                  </a:lnTo>
                  <a:lnTo>
                    <a:pt x="1519762" y="2489200"/>
                  </a:lnTo>
                  <a:cubicBezTo>
                    <a:pt x="1519762" y="2456468"/>
                    <a:pt x="1493227" y="2429933"/>
                    <a:pt x="1460495" y="2429933"/>
                  </a:cubicBezTo>
                  <a:cubicBezTo>
                    <a:pt x="1427763" y="2429933"/>
                    <a:pt x="1401228" y="2456468"/>
                    <a:pt x="1401228" y="2489200"/>
                  </a:cubicBezTo>
                  <a:lnTo>
                    <a:pt x="1402938" y="2497667"/>
                  </a:lnTo>
                  <a:lnTo>
                    <a:pt x="1348721" y="2497667"/>
                  </a:lnTo>
                  <a:lnTo>
                    <a:pt x="1350430" y="2489200"/>
                  </a:lnTo>
                  <a:cubicBezTo>
                    <a:pt x="1350430" y="2456468"/>
                    <a:pt x="1323895" y="2429933"/>
                    <a:pt x="1291163" y="2429933"/>
                  </a:cubicBezTo>
                  <a:cubicBezTo>
                    <a:pt x="1258431" y="2429933"/>
                    <a:pt x="1231896" y="2456468"/>
                    <a:pt x="1231896" y="2489200"/>
                  </a:cubicBezTo>
                  <a:lnTo>
                    <a:pt x="1233606" y="2497667"/>
                  </a:lnTo>
                  <a:lnTo>
                    <a:pt x="1179389" y="2497667"/>
                  </a:lnTo>
                  <a:lnTo>
                    <a:pt x="1181098" y="2489200"/>
                  </a:lnTo>
                  <a:cubicBezTo>
                    <a:pt x="1181098" y="2456468"/>
                    <a:pt x="1154563" y="2429933"/>
                    <a:pt x="1121831" y="2429933"/>
                  </a:cubicBezTo>
                  <a:cubicBezTo>
                    <a:pt x="1089099" y="2429933"/>
                    <a:pt x="1062564" y="2456468"/>
                    <a:pt x="1062564" y="2489200"/>
                  </a:cubicBezTo>
                  <a:lnTo>
                    <a:pt x="1064274" y="2497667"/>
                  </a:lnTo>
                  <a:lnTo>
                    <a:pt x="1010057" y="2497667"/>
                  </a:lnTo>
                  <a:lnTo>
                    <a:pt x="1011766" y="2489200"/>
                  </a:lnTo>
                  <a:cubicBezTo>
                    <a:pt x="1011766" y="2456468"/>
                    <a:pt x="985231" y="2429933"/>
                    <a:pt x="952499" y="2429933"/>
                  </a:cubicBezTo>
                  <a:cubicBezTo>
                    <a:pt x="919767" y="2429933"/>
                    <a:pt x="893232" y="2456468"/>
                    <a:pt x="893232" y="2489200"/>
                  </a:cubicBezTo>
                  <a:lnTo>
                    <a:pt x="894942" y="2497667"/>
                  </a:lnTo>
                  <a:lnTo>
                    <a:pt x="840725" y="2497667"/>
                  </a:lnTo>
                  <a:lnTo>
                    <a:pt x="842434" y="2489200"/>
                  </a:lnTo>
                  <a:cubicBezTo>
                    <a:pt x="842434" y="2456468"/>
                    <a:pt x="815899" y="2429933"/>
                    <a:pt x="783167" y="2429933"/>
                  </a:cubicBezTo>
                  <a:cubicBezTo>
                    <a:pt x="750435" y="2429933"/>
                    <a:pt x="723900" y="2456468"/>
                    <a:pt x="723900" y="2489200"/>
                  </a:cubicBezTo>
                  <a:lnTo>
                    <a:pt x="725610" y="2497667"/>
                  </a:lnTo>
                  <a:lnTo>
                    <a:pt x="671393" y="2497667"/>
                  </a:lnTo>
                  <a:lnTo>
                    <a:pt x="673102" y="2489200"/>
                  </a:lnTo>
                  <a:cubicBezTo>
                    <a:pt x="673102" y="2456468"/>
                    <a:pt x="646567" y="2429933"/>
                    <a:pt x="613835" y="2429933"/>
                  </a:cubicBezTo>
                  <a:cubicBezTo>
                    <a:pt x="581103" y="2429933"/>
                    <a:pt x="554568" y="2456468"/>
                    <a:pt x="554568" y="2489200"/>
                  </a:cubicBezTo>
                  <a:lnTo>
                    <a:pt x="556278" y="2497667"/>
                  </a:lnTo>
                  <a:lnTo>
                    <a:pt x="502061" y="2497667"/>
                  </a:lnTo>
                  <a:lnTo>
                    <a:pt x="503770" y="2489200"/>
                  </a:lnTo>
                  <a:cubicBezTo>
                    <a:pt x="503770" y="2456468"/>
                    <a:pt x="477235" y="2429933"/>
                    <a:pt x="444503" y="2429933"/>
                  </a:cubicBezTo>
                  <a:cubicBezTo>
                    <a:pt x="411771" y="2429933"/>
                    <a:pt x="385236" y="2456468"/>
                    <a:pt x="385236" y="2489200"/>
                  </a:cubicBezTo>
                  <a:lnTo>
                    <a:pt x="386946" y="2497667"/>
                  </a:lnTo>
                  <a:lnTo>
                    <a:pt x="332729" y="2497667"/>
                  </a:lnTo>
                  <a:lnTo>
                    <a:pt x="334438" y="2489200"/>
                  </a:lnTo>
                  <a:cubicBezTo>
                    <a:pt x="334438" y="2456468"/>
                    <a:pt x="307903" y="2429933"/>
                    <a:pt x="275171" y="2429933"/>
                  </a:cubicBezTo>
                  <a:cubicBezTo>
                    <a:pt x="242439" y="2429933"/>
                    <a:pt x="215904" y="2456468"/>
                    <a:pt x="215904" y="2489200"/>
                  </a:cubicBezTo>
                  <a:lnTo>
                    <a:pt x="217614" y="2497667"/>
                  </a:lnTo>
                  <a:lnTo>
                    <a:pt x="163397" y="2497667"/>
                  </a:lnTo>
                  <a:lnTo>
                    <a:pt x="165106" y="2489200"/>
                  </a:lnTo>
                  <a:cubicBezTo>
                    <a:pt x="165106" y="2456468"/>
                    <a:pt x="138571" y="2429933"/>
                    <a:pt x="105839" y="2429933"/>
                  </a:cubicBezTo>
                  <a:cubicBezTo>
                    <a:pt x="73107" y="2429933"/>
                    <a:pt x="46572" y="2456468"/>
                    <a:pt x="46572" y="2489200"/>
                  </a:cubicBezTo>
                  <a:lnTo>
                    <a:pt x="48282" y="2497667"/>
                  </a:lnTo>
                  <a:lnTo>
                    <a:pt x="0" y="2497667"/>
                  </a:lnTo>
                  <a:close/>
                </a:path>
              </a:pathLst>
            </a:custGeom>
            <a:solidFill>
              <a:srgbClr val="FEFFF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ctr">
              <a:normAutofit/>
            </a:bodyPr>
            <a:lstStyle/>
            <a:p>
              <a:pPr algn="ctr">
                <a:defRPr/>
              </a:pPr>
              <a:endParaRPr lang="zh-CN" altLang="en-US" dirty="0">
                <a:solidFill>
                  <a:schemeClr val="accent1"/>
                </a:solidFill>
                <a:ea typeface="汉仪夏日体W" panose="00020600040101010101" pitchFamily="18" charset="-122"/>
              </a:endParaRPr>
            </a:p>
          </p:txBody>
        </p:sp>
        <p:sp>
          <p:nvSpPr>
            <p:cNvPr id="19" name="MH_Other_8"/>
            <p:cNvSpPr/>
            <p:nvPr>
              <p:custDataLst>
                <p:tags r:id="rId7"/>
              </p:custDataLst>
            </p:nvPr>
          </p:nvSpPr>
          <p:spPr>
            <a:xfrm>
              <a:off x="7354507" y="4657797"/>
              <a:ext cx="1394779" cy="160319"/>
            </a:xfrm>
            <a:custGeom>
              <a:avLst/>
              <a:gdLst>
                <a:gd name="connsiteX0" fmla="*/ 0 w 1397000"/>
                <a:gd name="connsiteY0" fmla="*/ 0 h 160867"/>
                <a:gd name="connsiteX1" fmla="*/ 1397000 w 1397000"/>
                <a:gd name="connsiteY1" fmla="*/ 0 h 160867"/>
                <a:gd name="connsiteX2" fmla="*/ 1397000 w 1397000"/>
                <a:gd name="connsiteY2" fmla="*/ 160867 h 160867"/>
                <a:gd name="connsiteX3" fmla="*/ 1348720 w 1397000"/>
                <a:gd name="connsiteY3" fmla="*/ 160867 h 160867"/>
                <a:gd name="connsiteX4" fmla="*/ 1350429 w 1397000"/>
                <a:gd name="connsiteY4" fmla="*/ 152400 h 160867"/>
                <a:gd name="connsiteX5" fmla="*/ 1291162 w 1397000"/>
                <a:gd name="connsiteY5" fmla="*/ 93133 h 160867"/>
                <a:gd name="connsiteX6" fmla="*/ 1231895 w 1397000"/>
                <a:gd name="connsiteY6" fmla="*/ 152400 h 160867"/>
                <a:gd name="connsiteX7" fmla="*/ 1233605 w 1397000"/>
                <a:gd name="connsiteY7" fmla="*/ 160867 h 160867"/>
                <a:gd name="connsiteX8" fmla="*/ 1179388 w 1397000"/>
                <a:gd name="connsiteY8" fmla="*/ 160867 h 160867"/>
                <a:gd name="connsiteX9" fmla="*/ 1181097 w 1397000"/>
                <a:gd name="connsiteY9" fmla="*/ 152400 h 160867"/>
                <a:gd name="connsiteX10" fmla="*/ 1121830 w 1397000"/>
                <a:gd name="connsiteY10" fmla="*/ 93133 h 160867"/>
                <a:gd name="connsiteX11" fmla="*/ 1062563 w 1397000"/>
                <a:gd name="connsiteY11" fmla="*/ 152400 h 160867"/>
                <a:gd name="connsiteX12" fmla="*/ 1064273 w 1397000"/>
                <a:gd name="connsiteY12" fmla="*/ 160867 h 160867"/>
                <a:gd name="connsiteX13" fmla="*/ 1010056 w 1397000"/>
                <a:gd name="connsiteY13" fmla="*/ 160867 h 160867"/>
                <a:gd name="connsiteX14" fmla="*/ 1011765 w 1397000"/>
                <a:gd name="connsiteY14" fmla="*/ 152400 h 160867"/>
                <a:gd name="connsiteX15" fmla="*/ 952498 w 1397000"/>
                <a:gd name="connsiteY15" fmla="*/ 93133 h 160867"/>
                <a:gd name="connsiteX16" fmla="*/ 893231 w 1397000"/>
                <a:gd name="connsiteY16" fmla="*/ 152400 h 160867"/>
                <a:gd name="connsiteX17" fmla="*/ 894941 w 1397000"/>
                <a:gd name="connsiteY17" fmla="*/ 160867 h 160867"/>
                <a:gd name="connsiteX18" fmla="*/ 840724 w 1397000"/>
                <a:gd name="connsiteY18" fmla="*/ 160867 h 160867"/>
                <a:gd name="connsiteX19" fmla="*/ 842433 w 1397000"/>
                <a:gd name="connsiteY19" fmla="*/ 152400 h 160867"/>
                <a:gd name="connsiteX20" fmla="*/ 783166 w 1397000"/>
                <a:gd name="connsiteY20" fmla="*/ 93133 h 160867"/>
                <a:gd name="connsiteX21" fmla="*/ 723899 w 1397000"/>
                <a:gd name="connsiteY21" fmla="*/ 152400 h 160867"/>
                <a:gd name="connsiteX22" fmla="*/ 725609 w 1397000"/>
                <a:gd name="connsiteY22" fmla="*/ 160867 h 160867"/>
                <a:gd name="connsiteX23" fmla="*/ 671392 w 1397000"/>
                <a:gd name="connsiteY23" fmla="*/ 160867 h 160867"/>
                <a:gd name="connsiteX24" fmla="*/ 673101 w 1397000"/>
                <a:gd name="connsiteY24" fmla="*/ 152400 h 160867"/>
                <a:gd name="connsiteX25" fmla="*/ 613834 w 1397000"/>
                <a:gd name="connsiteY25" fmla="*/ 93133 h 160867"/>
                <a:gd name="connsiteX26" fmla="*/ 554567 w 1397000"/>
                <a:gd name="connsiteY26" fmla="*/ 152400 h 160867"/>
                <a:gd name="connsiteX27" fmla="*/ 556277 w 1397000"/>
                <a:gd name="connsiteY27" fmla="*/ 160867 h 160867"/>
                <a:gd name="connsiteX28" fmla="*/ 502060 w 1397000"/>
                <a:gd name="connsiteY28" fmla="*/ 160867 h 160867"/>
                <a:gd name="connsiteX29" fmla="*/ 503769 w 1397000"/>
                <a:gd name="connsiteY29" fmla="*/ 152400 h 160867"/>
                <a:gd name="connsiteX30" fmla="*/ 444502 w 1397000"/>
                <a:gd name="connsiteY30" fmla="*/ 93133 h 160867"/>
                <a:gd name="connsiteX31" fmla="*/ 385235 w 1397000"/>
                <a:gd name="connsiteY31" fmla="*/ 152400 h 160867"/>
                <a:gd name="connsiteX32" fmla="*/ 386945 w 1397000"/>
                <a:gd name="connsiteY32" fmla="*/ 160867 h 160867"/>
                <a:gd name="connsiteX33" fmla="*/ 332728 w 1397000"/>
                <a:gd name="connsiteY33" fmla="*/ 160867 h 160867"/>
                <a:gd name="connsiteX34" fmla="*/ 334437 w 1397000"/>
                <a:gd name="connsiteY34" fmla="*/ 152400 h 160867"/>
                <a:gd name="connsiteX35" fmla="*/ 275170 w 1397000"/>
                <a:gd name="connsiteY35" fmla="*/ 93133 h 160867"/>
                <a:gd name="connsiteX36" fmla="*/ 215903 w 1397000"/>
                <a:gd name="connsiteY36" fmla="*/ 152400 h 160867"/>
                <a:gd name="connsiteX37" fmla="*/ 217613 w 1397000"/>
                <a:gd name="connsiteY37" fmla="*/ 160867 h 160867"/>
                <a:gd name="connsiteX38" fmla="*/ 163396 w 1397000"/>
                <a:gd name="connsiteY38" fmla="*/ 160867 h 160867"/>
                <a:gd name="connsiteX39" fmla="*/ 165105 w 1397000"/>
                <a:gd name="connsiteY39" fmla="*/ 152400 h 160867"/>
                <a:gd name="connsiteX40" fmla="*/ 105838 w 1397000"/>
                <a:gd name="connsiteY40" fmla="*/ 93133 h 160867"/>
                <a:gd name="connsiteX41" fmla="*/ 46571 w 1397000"/>
                <a:gd name="connsiteY41" fmla="*/ 152400 h 160867"/>
                <a:gd name="connsiteX42" fmla="*/ 48281 w 1397000"/>
                <a:gd name="connsiteY42" fmla="*/ 160867 h 160867"/>
                <a:gd name="connsiteX43" fmla="*/ 0 w 1397000"/>
                <a:gd name="connsiteY43" fmla="*/ 160867 h 160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397000" h="160867">
                  <a:moveTo>
                    <a:pt x="0" y="0"/>
                  </a:moveTo>
                  <a:lnTo>
                    <a:pt x="1397000" y="0"/>
                  </a:lnTo>
                  <a:lnTo>
                    <a:pt x="1397000" y="160867"/>
                  </a:lnTo>
                  <a:lnTo>
                    <a:pt x="1348720" y="160867"/>
                  </a:lnTo>
                  <a:lnTo>
                    <a:pt x="1350429" y="152400"/>
                  </a:lnTo>
                  <a:cubicBezTo>
                    <a:pt x="1350429" y="119668"/>
                    <a:pt x="1323894" y="93133"/>
                    <a:pt x="1291162" y="93133"/>
                  </a:cubicBezTo>
                  <a:cubicBezTo>
                    <a:pt x="1258430" y="93133"/>
                    <a:pt x="1231895" y="119668"/>
                    <a:pt x="1231895" y="152400"/>
                  </a:cubicBezTo>
                  <a:lnTo>
                    <a:pt x="1233605" y="160867"/>
                  </a:lnTo>
                  <a:lnTo>
                    <a:pt x="1179388" y="160867"/>
                  </a:lnTo>
                  <a:lnTo>
                    <a:pt x="1181097" y="152400"/>
                  </a:lnTo>
                  <a:cubicBezTo>
                    <a:pt x="1181097" y="119668"/>
                    <a:pt x="1154562" y="93133"/>
                    <a:pt x="1121830" y="93133"/>
                  </a:cubicBezTo>
                  <a:cubicBezTo>
                    <a:pt x="1089098" y="93133"/>
                    <a:pt x="1062563" y="119668"/>
                    <a:pt x="1062563" y="152400"/>
                  </a:cubicBezTo>
                  <a:lnTo>
                    <a:pt x="1064273" y="160867"/>
                  </a:lnTo>
                  <a:lnTo>
                    <a:pt x="1010056" y="160867"/>
                  </a:lnTo>
                  <a:lnTo>
                    <a:pt x="1011765" y="152400"/>
                  </a:lnTo>
                  <a:cubicBezTo>
                    <a:pt x="1011765" y="119668"/>
                    <a:pt x="985230" y="93133"/>
                    <a:pt x="952498" y="93133"/>
                  </a:cubicBezTo>
                  <a:cubicBezTo>
                    <a:pt x="919766" y="93133"/>
                    <a:pt x="893231" y="119668"/>
                    <a:pt x="893231" y="152400"/>
                  </a:cubicBezTo>
                  <a:lnTo>
                    <a:pt x="894941" y="160867"/>
                  </a:lnTo>
                  <a:lnTo>
                    <a:pt x="840724" y="160867"/>
                  </a:lnTo>
                  <a:lnTo>
                    <a:pt x="842433" y="152400"/>
                  </a:lnTo>
                  <a:cubicBezTo>
                    <a:pt x="842433" y="119668"/>
                    <a:pt x="815898" y="93133"/>
                    <a:pt x="783166" y="93133"/>
                  </a:cubicBezTo>
                  <a:cubicBezTo>
                    <a:pt x="750434" y="93133"/>
                    <a:pt x="723899" y="119668"/>
                    <a:pt x="723899" y="152400"/>
                  </a:cubicBezTo>
                  <a:lnTo>
                    <a:pt x="725609" y="160867"/>
                  </a:lnTo>
                  <a:lnTo>
                    <a:pt x="671392" y="160867"/>
                  </a:lnTo>
                  <a:lnTo>
                    <a:pt x="673101" y="152400"/>
                  </a:lnTo>
                  <a:cubicBezTo>
                    <a:pt x="673101" y="119668"/>
                    <a:pt x="646566" y="93133"/>
                    <a:pt x="613834" y="93133"/>
                  </a:cubicBezTo>
                  <a:cubicBezTo>
                    <a:pt x="581102" y="93133"/>
                    <a:pt x="554567" y="119668"/>
                    <a:pt x="554567" y="152400"/>
                  </a:cubicBezTo>
                  <a:lnTo>
                    <a:pt x="556277" y="160867"/>
                  </a:lnTo>
                  <a:lnTo>
                    <a:pt x="502060" y="160867"/>
                  </a:lnTo>
                  <a:lnTo>
                    <a:pt x="503769" y="152400"/>
                  </a:lnTo>
                  <a:cubicBezTo>
                    <a:pt x="503769" y="119668"/>
                    <a:pt x="477234" y="93133"/>
                    <a:pt x="444502" y="93133"/>
                  </a:cubicBezTo>
                  <a:cubicBezTo>
                    <a:pt x="411770" y="93133"/>
                    <a:pt x="385235" y="119668"/>
                    <a:pt x="385235" y="152400"/>
                  </a:cubicBezTo>
                  <a:lnTo>
                    <a:pt x="386945" y="160867"/>
                  </a:lnTo>
                  <a:lnTo>
                    <a:pt x="332728" y="160867"/>
                  </a:lnTo>
                  <a:lnTo>
                    <a:pt x="334437" y="152400"/>
                  </a:lnTo>
                  <a:cubicBezTo>
                    <a:pt x="334437" y="119668"/>
                    <a:pt x="307902" y="93133"/>
                    <a:pt x="275170" y="93133"/>
                  </a:cubicBezTo>
                  <a:cubicBezTo>
                    <a:pt x="242438" y="93133"/>
                    <a:pt x="215903" y="119668"/>
                    <a:pt x="215903" y="152400"/>
                  </a:cubicBezTo>
                  <a:lnTo>
                    <a:pt x="217613" y="160867"/>
                  </a:lnTo>
                  <a:lnTo>
                    <a:pt x="163396" y="160867"/>
                  </a:lnTo>
                  <a:lnTo>
                    <a:pt x="165105" y="152400"/>
                  </a:lnTo>
                  <a:cubicBezTo>
                    <a:pt x="165105" y="119668"/>
                    <a:pt x="138570" y="93133"/>
                    <a:pt x="105838" y="93133"/>
                  </a:cubicBezTo>
                  <a:cubicBezTo>
                    <a:pt x="73106" y="93133"/>
                    <a:pt x="46571" y="119668"/>
                    <a:pt x="46571" y="152400"/>
                  </a:cubicBezTo>
                  <a:lnTo>
                    <a:pt x="48281" y="160867"/>
                  </a:lnTo>
                  <a:lnTo>
                    <a:pt x="0" y="160867"/>
                  </a:lnTo>
                  <a:close/>
                </a:path>
              </a:pathLst>
            </a:cu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ea typeface="汉仪夏日体W" panose="00020600040101010101" pitchFamily="18" charset="-122"/>
              </a:endParaRPr>
            </a:p>
          </p:txBody>
        </p:sp>
        <p:sp>
          <p:nvSpPr>
            <p:cNvPr id="45" name="椭圆 32"/>
            <p:cNvSpPr/>
            <p:nvPr/>
          </p:nvSpPr>
          <p:spPr>
            <a:xfrm>
              <a:off x="7828160" y="2627943"/>
              <a:ext cx="447472" cy="338735"/>
            </a:xfrm>
            <a:custGeom>
              <a:avLst/>
              <a:gdLst>
                <a:gd name="connsiteX0" fmla="*/ 73819 w 331341"/>
                <a:gd name="connsiteY0" fmla="*/ 138113 h 250825"/>
                <a:gd name="connsiteX1" fmla="*/ 58737 w 331341"/>
                <a:gd name="connsiteY1" fmla="*/ 152401 h 250825"/>
                <a:gd name="connsiteX2" fmla="*/ 73819 w 331341"/>
                <a:gd name="connsiteY2" fmla="*/ 166689 h 250825"/>
                <a:gd name="connsiteX3" fmla="*/ 88901 w 331341"/>
                <a:gd name="connsiteY3" fmla="*/ 152401 h 250825"/>
                <a:gd name="connsiteX4" fmla="*/ 73819 w 331341"/>
                <a:gd name="connsiteY4" fmla="*/ 138113 h 250825"/>
                <a:gd name="connsiteX5" fmla="*/ 75406 w 331341"/>
                <a:gd name="connsiteY5" fmla="*/ 123825 h 250825"/>
                <a:gd name="connsiteX6" fmla="*/ 103928 w 331341"/>
                <a:gd name="connsiteY6" fmla="*/ 153238 h 250825"/>
                <a:gd name="connsiteX7" fmla="*/ 97446 w 331341"/>
                <a:gd name="connsiteY7" fmla="*/ 171141 h 250825"/>
                <a:gd name="connsiteX8" fmla="*/ 113003 w 331341"/>
                <a:gd name="connsiteY8" fmla="*/ 200554 h 250825"/>
                <a:gd name="connsiteX9" fmla="*/ 113003 w 331341"/>
                <a:gd name="connsiteY9" fmla="*/ 204391 h 250825"/>
                <a:gd name="connsiteX10" fmla="*/ 107818 w 331341"/>
                <a:gd name="connsiteY10" fmla="*/ 205670 h 250825"/>
                <a:gd name="connsiteX11" fmla="*/ 96149 w 331341"/>
                <a:gd name="connsiteY11" fmla="*/ 199275 h 250825"/>
                <a:gd name="connsiteX12" fmla="*/ 94853 w 331341"/>
                <a:gd name="connsiteY12" fmla="*/ 212064 h 250825"/>
                <a:gd name="connsiteX13" fmla="*/ 93557 w 331341"/>
                <a:gd name="connsiteY13" fmla="*/ 214621 h 250825"/>
                <a:gd name="connsiteX14" fmla="*/ 92260 w 331341"/>
                <a:gd name="connsiteY14" fmla="*/ 214621 h 250825"/>
                <a:gd name="connsiteX15" fmla="*/ 88371 w 331341"/>
                <a:gd name="connsiteY15" fmla="*/ 213342 h 250825"/>
                <a:gd name="connsiteX16" fmla="*/ 75406 w 331341"/>
                <a:gd name="connsiteY16" fmla="*/ 189045 h 250825"/>
                <a:gd name="connsiteX17" fmla="*/ 61145 w 331341"/>
                <a:gd name="connsiteY17" fmla="*/ 213342 h 250825"/>
                <a:gd name="connsiteX18" fmla="*/ 57255 w 331341"/>
                <a:gd name="connsiteY18" fmla="*/ 214621 h 250825"/>
                <a:gd name="connsiteX19" fmla="*/ 55959 w 331341"/>
                <a:gd name="connsiteY19" fmla="*/ 214621 h 250825"/>
                <a:gd name="connsiteX20" fmla="*/ 54663 w 331341"/>
                <a:gd name="connsiteY20" fmla="*/ 212064 h 250825"/>
                <a:gd name="connsiteX21" fmla="*/ 53366 w 331341"/>
                <a:gd name="connsiteY21" fmla="*/ 199275 h 250825"/>
                <a:gd name="connsiteX22" fmla="*/ 41698 w 331341"/>
                <a:gd name="connsiteY22" fmla="*/ 205670 h 250825"/>
                <a:gd name="connsiteX23" fmla="*/ 37808 w 331341"/>
                <a:gd name="connsiteY23" fmla="*/ 204391 h 250825"/>
                <a:gd name="connsiteX24" fmla="*/ 36512 w 331341"/>
                <a:gd name="connsiteY24" fmla="*/ 200554 h 250825"/>
                <a:gd name="connsiteX25" fmla="*/ 52070 w 331341"/>
                <a:gd name="connsiteY25" fmla="*/ 171141 h 250825"/>
                <a:gd name="connsiteX26" fmla="*/ 45587 w 331341"/>
                <a:gd name="connsiteY26" fmla="*/ 153238 h 250825"/>
                <a:gd name="connsiteX27" fmla="*/ 75406 w 331341"/>
                <a:gd name="connsiteY27" fmla="*/ 123825 h 250825"/>
                <a:gd name="connsiteX28" fmla="*/ 15512 w 331341"/>
                <a:gd name="connsiteY28" fmla="*/ 47625 h 250825"/>
                <a:gd name="connsiteX29" fmla="*/ 159000 w 331341"/>
                <a:gd name="connsiteY29" fmla="*/ 47625 h 250825"/>
                <a:gd name="connsiteX30" fmla="*/ 148658 w 331341"/>
                <a:gd name="connsiteY30" fmla="*/ 69628 h 250825"/>
                <a:gd name="connsiteX31" fmla="*/ 147366 w 331341"/>
                <a:gd name="connsiteY31" fmla="*/ 73510 h 250825"/>
                <a:gd name="connsiteX32" fmla="*/ 23268 w 331341"/>
                <a:gd name="connsiteY32" fmla="*/ 73510 h 250825"/>
                <a:gd name="connsiteX33" fmla="*/ 23268 w 331341"/>
                <a:gd name="connsiteY33" fmla="*/ 224940 h 250825"/>
                <a:gd name="connsiteX34" fmla="*/ 248195 w 331341"/>
                <a:gd name="connsiteY34" fmla="*/ 224940 h 250825"/>
                <a:gd name="connsiteX35" fmla="*/ 248195 w 331341"/>
                <a:gd name="connsiteY35" fmla="*/ 142107 h 250825"/>
                <a:gd name="connsiteX36" fmla="*/ 271463 w 331341"/>
                <a:gd name="connsiteY36" fmla="*/ 143401 h 250825"/>
                <a:gd name="connsiteX37" fmla="*/ 271463 w 331341"/>
                <a:gd name="connsiteY37" fmla="*/ 235294 h 250825"/>
                <a:gd name="connsiteX38" fmla="*/ 255951 w 331341"/>
                <a:gd name="connsiteY38" fmla="*/ 250825 h 250825"/>
                <a:gd name="connsiteX39" fmla="*/ 15512 w 331341"/>
                <a:gd name="connsiteY39" fmla="*/ 250825 h 250825"/>
                <a:gd name="connsiteX40" fmla="*/ 0 w 331341"/>
                <a:gd name="connsiteY40" fmla="*/ 235294 h 250825"/>
                <a:gd name="connsiteX41" fmla="*/ 0 w 331341"/>
                <a:gd name="connsiteY41" fmla="*/ 63156 h 250825"/>
                <a:gd name="connsiteX42" fmla="*/ 15512 w 331341"/>
                <a:gd name="connsiteY42" fmla="*/ 47625 h 250825"/>
                <a:gd name="connsiteX43" fmla="*/ 175923 w 331341"/>
                <a:gd name="connsiteY43" fmla="*/ 0 h 250825"/>
                <a:gd name="connsiteX44" fmla="*/ 260350 w 331341"/>
                <a:gd name="connsiteY44" fmla="*/ 5179 h 250825"/>
                <a:gd name="connsiteX45" fmla="*/ 269442 w 331341"/>
                <a:gd name="connsiteY45" fmla="*/ 9063 h 250825"/>
                <a:gd name="connsiteX46" fmla="*/ 329189 w 331341"/>
                <a:gd name="connsiteY46" fmla="*/ 67322 h 250825"/>
                <a:gd name="connsiteX47" fmla="*/ 330488 w 331341"/>
                <a:gd name="connsiteY47" fmla="*/ 77680 h 250825"/>
                <a:gd name="connsiteX48" fmla="*/ 323994 w 331341"/>
                <a:gd name="connsiteY48" fmla="*/ 84153 h 250825"/>
                <a:gd name="connsiteX49" fmla="*/ 318798 w 331341"/>
                <a:gd name="connsiteY49" fmla="*/ 84153 h 250825"/>
                <a:gd name="connsiteX50" fmla="*/ 318798 w 331341"/>
                <a:gd name="connsiteY50" fmla="*/ 110046 h 250825"/>
                <a:gd name="connsiteX51" fmla="*/ 320097 w 331341"/>
                <a:gd name="connsiteY51" fmla="*/ 110046 h 250825"/>
                <a:gd name="connsiteX52" fmla="*/ 322695 w 331341"/>
                <a:gd name="connsiteY52" fmla="*/ 111341 h 250825"/>
                <a:gd name="connsiteX53" fmla="*/ 322695 w 331341"/>
                <a:gd name="connsiteY53" fmla="*/ 117814 h 250825"/>
                <a:gd name="connsiteX54" fmla="*/ 323994 w 331341"/>
                <a:gd name="connsiteY54" fmla="*/ 126877 h 250825"/>
                <a:gd name="connsiteX55" fmla="*/ 323994 w 331341"/>
                <a:gd name="connsiteY55" fmla="*/ 128171 h 250825"/>
                <a:gd name="connsiteX56" fmla="*/ 322695 w 331341"/>
                <a:gd name="connsiteY56" fmla="*/ 128171 h 250825"/>
                <a:gd name="connsiteX57" fmla="*/ 309706 w 331341"/>
                <a:gd name="connsiteY57" fmla="*/ 128171 h 250825"/>
                <a:gd name="connsiteX58" fmla="*/ 308407 w 331341"/>
                <a:gd name="connsiteY58" fmla="*/ 128171 h 250825"/>
                <a:gd name="connsiteX59" fmla="*/ 307109 w 331341"/>
                <a:gd name="connsiteY59" fmla="*/ 126877 h 250825"/>
                <a:gd name="connsiteX60" fmla="*/ 309706 w 331341"/>
                <a:gd name="connsiteY60" fmla="*/ 111341 h 250825"/>
                <a:gd name="connsiteX61" fmla="*/ 311005 w 331341"/>
                <a:gd name="connsiteY61" fmla="*/ 110046 h 250825"/>
                <a:gd name="connsiteX62" fmla="*/ 312304 w 331341"/>
                <a:gd name="connsiteY62" fmla="*/ 110046 h 250825"/>
                <a:gd name="connsiteX63" fmla="*/ 312304 w 331341"/>
                <a:gd name="connsiteY63" fmla="*/ 85448 h 250825"/>
                <a:gd name="connsiteX64" fmla="*/ 303212 w 331341"/>
                <a:gd name="connsiteY64" fmla="*/ 85448 h 250825"/>
                <a:gd name="connsiteX65" fmla="*/ 285028 w 331341"/>
                <a:gd name="connsiteY65" fmla="*/ 128171 h 250825"/>
                <a:gd name="connsiteX66" fmla="*/ 274637 w 331341"/>
                <a:gd name="connsiteY66" fmla="*/ 133350 h 250825"/>
                <a:gd name="connsiteX67" fmla="*/ 214889 w 331341"/>
                <a:gd name="connsiteY67" fmla="*/ 120404 h 250825"/>
                <a:gd name="connsiteX68" fmla="*/ 164234 w 331341"/>
                <a:gd name="connsiteY68" fmla="*/ 85448 h 250825"/>
                <a:gd name="connsiteX69" fmla="*/ 161636 w 331341"/>
                <a:gd name="connsiteY69" fmla="*/ 73796 h 250825"/>
                <a:gd name="connsiteX70" fmla="*/ 177222 w 331341"/>
                <a:gd name="connsiteY70" fmla="*/ 38840 h 250825"/>
                <a:gd name="connsiteX71" fmla="*/ 179820 w 331341"/>
                <a:gd name="connsiteY71" fmla="*/ 32367 h 250825"/>
                <a:gd name="connsiteX72" fmla="*/ 168130 w 331341"/>
                <a:gd name="connsiteY72" fmla="*/ 16831 h 250825"/>
                <a:gd name="connsiteX73" fmla="*/ 166831 w 331341"/>
                <a:gd name="connsiteY73" fmla="*/ 6473 h 250825"/>
                <a:gd name="connsiteX74" fmla="*/ 175923 w 331341"/>
                <a:gd name="connsiteY74"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331341" h="250825">
                  <a:moveTo>
                    <a:pt x="73819" y="138113"/>
                  </a:moveTo>
                  <a:cubicBezTo>
                    <a:pt x="65489" y="138113"/>
                    <a:pt x="58737" y="144510"/>
                    <a:pt x="58737" y="152401"/>
                  </a:cubicBezTo>
                  <a:cubicBezTo>
                    <a:pt x="58737" y="160292"/>
                    <a:pt x="65489" y="166689"/>
                    <a:pt x="73819" y="166689"/>
                  </a:cubicBezTo>
                  <a:cubicBezTo>
                    <a:pt x="82149" y="166689"/>
                    <a:pt x="88901" y="160292"/>
                    <a:pt x="88901" y="152401"/>
                  </a:cubicBezTo>
                  <a:cubicBezTo>
                    <a:pt x="88901" y="144510"/>
                    <a:pt x="82149" y="138113"/>
                    <a:pt x="73819" y="138113"/>
                  </a:cubicBezTo>
                  <a:close/>
                  <a:moveTo>
                    <a:pt x="75406" y="123825"/>
                  </a:moveTo>
                  <a:cubicBezTo>
                    <a:pt x="90964" y="123825"/>
                    <a:pt x="103928" y="136613"/>
                    <a:pt x="103928" y="153238"/>
                  </a:cubicBezTo>
                  <a:cubicBezTo>
                    <a:pt x="103928" y="159632"/>
                    <a:pt x="101335" y="166026"/>
                    <a:pt x="97446" y="171141"/>
                  </a:cubicBezTo>
                  <a:cubicBezTo>
                    <a:pt x="97446" y="171141"/>
                    <a:pt x="97446" y="171141"/>
                    <a:pt x="113003" y="200554"/>
                  </a:cubicBezTo>
                  <a:cubicBezTo>
                    <a:pt x="114300" y="201833"/>
                    <a:pt x="114300" y="203112"/>
                    <a:pt x="113003" y="204391"/>
                  </a:cubicBezTo>
                  <a:cubicBezTo>
                    <a:pt x="111707" y="205670"/>
                    <a:pt x="109114" y="205670"/>
                    <a:pt x="107818" y="205670"/>
                  </a:cubicBezTo>
                  <a:cubicBezTo>
                    <a:pt x="107818" y="205670"/>
                    <a:pt x="107818" y="205670"/>
                    <a:pt x="96149" y="199275"/>
                  </a:cubicBezTo>
                  <a:cubicBezTo>
                    <a:pt x="96149" y="199275"/>
                    <a:pt x="96149" y="199275"/>
                    <a:pt x="94853" y="212064"/>
                  </a:cubicBezTo>
                  <a:cubicBezTo>
                    <a:pt x="94853" y="213342"/>
                    <a:pt x="94853" y="214621"/>
                    <a:pt x="93557" y="214621"/>
                  </a:cubicBezTo>
                  <a:cubicBezTo>
                    <a:pt x="93557" y="214621"/>
                    <a:pt x="92260" y="214621"/>
                    <a:pt x="92260" y="214621"/>
                  </a:cubicBezTo>
                  <a:cubicBezTo>
                    <a:pt x="90964" y="215900"/>
                    <a:pt x="89667" y="214621"/>
                    <a:pt x="88371" y="213342"/>
                  </a:cubicBezTo>
                  <a:cubicBezTo>
                    <a:pt x="88371" y="213342"/>
                    <a:pt x="88371" y="213342"/>
                    <a:pt x="75406" y="189045"/>
                  </a:cubicBezTo>
                  <a:cubicBezTo>
                    <a:pt x="75406" y="189045"/>
                    <a:pt x="75406" y="189045"/>
                    <a:pt x="61145" y="213342"/>
                  </a:cubicBezTo>
                  <a:cubicBezTo>
                    <a:pt x="61145" y="214621"/>
                    <a:pt x="58552" y="215900"/>
                    <a:pt x="57255" y="214621"/>
                  </a:cubicBezTo>
                  <a:cubicBezTo>
                    <a:pt x="57255" y="214621"/>
                    <a:pt x="57255" y="214621"/>
                    <a:pt x="55959" y="214621"/>
                  </a:cubicBezTo>
                  <a:cubicBezTo>
                    <a:pt x="55959" y="214621"/>
                    <a:pt x="54663" y="213342"/>
                    <a:pt x="54663" y="212064"/>
                  </a:cubicBezTo>
                  <a:cubicBezTo>
                    <a:pt x="54663" y="212064"/>
                    <a:pt x="54663" y="212064"/>
                    <a:pt x="53366" y="199275"/>
                  </a:cubicBezTo>
                  <a:cubicBezTo>
                    <a:pt x="53366" y="199275"/>
                    <a:pt x="53366" y="199275"/>
                    <a:pt x="41698" y="205670"/>
                  </a:cubicBezTo>
                  <a:cubicBezTo>
                    <a:pt x="40401" y="205670"/>
                    <a:pt x="39105" y="205670"/>
                    <a:pt x="37808" y="204391"/>
                  </a:cubicBezTo>
                  <a:cubicBezTo>
                    <a:pt x="36512" y="203112"/>
                    <a:pt x="36512" y="201833"/>
                    <a:pt x="36512" y="200554"/>
                  </a:cubicBezTo>
                  <a:cubicBezTo>
                    <a:pt x="36512" y="200554"/>
                    <a:pt x="36512" y="200554"/>
                    <a:pt x="52070" y="171141"/>
                  </a:cubicBezTo>
                  <a:cubicBezTo>
                    <a:pt x="48180" y="166026"/>
                    <a:pt x="45587" y="159632"/>
                    <a:pt x="45587" y="153238"/>
                  </a:cubicBezTo>
                  <a:cubicBezTo>
                    <a:pt x="45587" y="136613"/>
                    <a:pt x="58552" y="123825"/>
                    <a:pt x="75406" y="123825"/>
                  </a:cubicBezTo>
                  <a:close/>
                  <a:moveTo>
                    <a:pt x="15512" y="47625"/>
                  </a:moveTo>
                  <a:cubicBezTo>
                    <a:pt x="15512" y="47625"/>
                    <a:pt x="15512" y="47625"/>
                    <a:pt x="159000" y="47625"/>
                  </a:cubicBezTo>
                  <a:cubicBezTo>
                    <a:pt x="159000" y="47625"/>
                    <a:pt x="159000" y="47625"/>
                    <a:pt x="148658" y="69628"/>
                  </a:cubicBezTo>
                  <a:cubicBezTo>
                    <a:pt x="148658" y="70922"/>
                    <a:pt x="148658" y="72216"/>
                    <a:pt x="147366" y="73510"/>
                  </a:cubicBezTo>
                  <a:cubicBezTo>
                    <a:pt x="147366" y="73510"/>
                    <a:pt x="147366" y="73510"/>
                    <a:pt x="23268" y="73510"/>
                  </a:cubicBezTo>
                  <a:cubicBezTo>
                    <a:pt x="23268" y="73510"/>
                    <a:pt x="23268" y="73510"/>
                    <a:pt x="23268" y="224940"/>
                  </a:cubicBezTo>
                  <a:cubicBezTo>
                    <a:pt x="23268" y="224940"/>
                    <a:pt x="23268" y="224940"/>
                    <a:pt x="248195" y="224940"/>
                  </a:cubicBezTo>
                  <a:cubicBezTo>
                    <a:pt x="248195" y="224940"/>
                    <a:pt x="248195" y="224940"/>
                    <a:pt x="248195" y="142107"/>
                  </a:cubicBezTo>
                  <a:cubicBezTo>
                    <a:pt x="255951" y="143401"/>
                    <a:pt x="263707" y="143401"/>
                    <a:pt x="271463" y="143401"/>
                  </a:cubicBezTo>
                  <a:cubicBezTo>
                    <a:pt x="271463" y="143401"/>
                    <a:pt x="271463" y="143401"/>
                    <a:pt x="271463" y="235294"/>
                  </a:cubicBezTo>
                  <a:cubicBezTo>
                    <a:pt x="271463" y="243060"/>
                    <a:pt x="263707" y="250825"/>
                    <a:pt x="255951" y="250825"/>
                  </a:cubicBezTo>
                  <a:cubicBezTo>
                    <a:pt x="255951" y="250825"/>
                    <a:pt x="255951" y="250825"/>
                    <a:pt x="15512" y="250825"/>
                  </a:cubicBezTo>
                  <a:cubicBezTo>
                    <a:pt x="6463" y="250825"/>
                    <a:pt x="0" y="243060"/>
                    <a:pt x="0" y="235294"/>
                  </a:cubicBezTo>
                  <a:cubicBezTo>
                    <a:pt x="0" y="235294"/>
                    <a:pt x="0" y="235294"/>
                    <a:pt x="0" y="63156"/>
                  </a:cubicBezTo>
                  <a:cubicBezTo>
                    <a:pt x="0" y="54096"/>
                    <a:pt x="6463" y="47625"/>
                    <a:pt x="15512" y="47625"/>
                  </a:cubicBezTo>
                  <a:close/>
                  <a:moveTo>
                    <a:pt x="175923" y="0"/>
                  </a:moveTo>
                  <a:cubicBezTo>
                    <a:pt x="175923" y="0"/>
                    <a:pt x="175923" y="0"/>
                    <a:pt x="260350" y="5179"/>
                  </a:cubicBezTo>
                  <a:cubicBezTo>
                    <a:pt x="264246" y="3884"/>
                    <a:pt x="266844" y="5179"/>
                    <a:pt x="269442" y="9063"/>
                  </a:cubicBezTo>
                  <a:cubicBezTo>
                    <a:pt x="269442" y="9063"/>
                    <a:pt x="269442" y="9063"/>
                    <a:pt x="329189" y="67322"/>
                  </a:cubicBezTo>
                  <a:cubicBezTo>
                    <a:pt x="331787" y="69912"/>
                    <a:pt x="331787" y="75090"/>
                    <a:pt x="330488" y="77680"/>
                  </a:cubicBezTo>
                  <a:cubicBezTo>
                    <a:pt x="329189" y="81564"/>
                    <a:pt x="327890" y="82858"/>
                    <a:pt x="323994" y="84153"/>
                  </a:cubicBezTo>
                  <a:cubicBezTo>
                    <a:pt x="323994" y="84153"/>
                    <a:pt x="323994" y="84153"/>
                    <a:pt x="318798" y="84153"/>
                  </a:cubicBezTo>
                  <a:cubicBezTo>
                    <a:pt x="318798" y="84153"/>
                    <a:pt x="318798" y="84153"/>
                    <a:pt x="318798" y="110046"/>
                  </a:cubicBezTo>
                  <a:cubicBezTo>
                    <a:pt x="318798" y="110046"/>
                    <a:pt x="318798" y="110046"/>
                    <a:pt x="320097" y="110046"/>
                  </a:cubicBezTo>
                  <a:cubicBezTo>
                    <a:pt x="321396" y="110046"/>
                    <a:pt x="322695" y="111341"/>
                    <a:pt x="322695" y="111341"/>
                  </a:cubicBezTo>
                  <a:cubicBezTo>
                    <a:pt x="322695" y="111341"/>
                    <a:pt x="322695" y="111341"/>
                    <a:pt x="322695" y="117814"/>
                  </a:cubicBezTo>
                  <a:cubicBezTo>
                    <a:pt x="323994" y="120404"/>
                    <a:pt x="323994" y="122993"/>
                    <a:pt x="323994" y="126877"/>
                  </a:cubicBezTo>
                  <a:cubicBezTo>
                    <a:pt x="323994" y="126877"/>
                    <a:pt x="323994" y="126877"/>
                    <a:pt x="323994" y="128171"/>
                  </a:cubicBezTo>
                  <a:cubicBezTo>
                    <a:pt x="323994" y="128171"/>
                    <a:pt x="322695" y="128171"/>
                    <a:pt x="322695" y="128171"/>
                  </a:cubicBezTo>
                  <a:cubicBezTo>
                    <a:pt x="322695" y="128171"/>
                    <a:pt x="322695" y="128171"/>
                    <a:pt x="309706" y="128171"/>
                  </a:cubicBezTo>
                  <a:cubicBezTo>
                    <a:pt x="308407" y="128171"/>
                    <a:pt x="308407" y="128171"/>
                    <a:pt x="308407" y="128171"/>
                  </a:cubicBezTo>
                  <a:cubicBezTo>
                    <a:pt x="308407" y="126877"/>
                    <a:pt x="307109" y="126877"/>
                    <a:pt x="307109" y="126877"/>
                  </a:cubicBezTo>
                  <a:cubicBezTo>
                    <a:pt x="307109" y="126877"/>
                    <a:pt x="307109" y="126877"/>
                    <a:pt x="309706" y="111341"/>
                  </a:cubicBezTo>
                  <a:cubicBezTo>
                    <a:pt x="309706" y="111341"/>
                    <a:pt x="311005" y="110046"/>
                    <a:pt x="311005" y="110046"/>
                  </a:cubicBezTo>
                  <a:cubicBezTo>
                    <a:pt x="311005" y="110046"/>
                    <a:pt x="311005" y="110046"/>
                    <a:pt x="312304" y="110046"/>
                  </a:cubicBezTo>
                  <a:cubicBezTo>
                    <a:pt x="312304" y="110046"/>
                    <a:pt x="312304" y="110046"/>
                    <a:pt x="312304" y="85448"/>
                  </a:cubicBezTo>
                  <a:cubicBezTo>
                    <a:pt x="312304" y="85448"/>
                    <a:pt x="312304" y="85448"/>
                    <a:pt x="303212" y="85448"/>
                  </a:cubicBezTo>
                  <a:cubicBezTo>
                    <a:pt x="303212" y="85448"/>
                    <a:pt x="303212" y="85448"/>
                    <a:pt x="285028" y="128171"/>
                  </a:cubicBezTo>
                  <a:cubicBezTo>
                    <a:pt x="282430" y="132055"/>
                    <a:pt x="278534" y="133350"/>
                    <a:pt x="274637" y="133350"/>
                  </a:cubicBezTo>
                  <a:cubicBezTo>
                    <a:pt x="253855" y="133350"/>
                    <a:pt x="233073" y="128171"/>
                    <a:pt x="214889" y="120404"/>
                  </a:cubicBezTo>
                  <a:cubicBezTo>
                    <a:pt x="195406" y="112636"/>
                    <a:pt x="178521" y="99689"/>
                    <a:pt x="164234" y="85448"/>
                  </a:cubicBezTo>
                  <a:cubicBezTo>
                    <a:pt x="160337" y="81564"/>
                    <a:pt x="160337" y="77680"/>
                    <a:pt x="161636" y="73796"/>
                  </a:cubicBezTo>
                  <a:cubicBezTo>
                    <a:pt x="172027" y="51787"/>
                    <a:pt x="169429" y="58260"/>
                    <a:pt x="177222" y="38840"/>
                  </a:cubicBezTo>
                  <a:cubicBezTo>
                    <a:pt x="177222" y="38840"/>
                    <a:pt x="177222" y="38840"/>
                    <a:pt x="179820" y="32367"/>
                  </a:cubicBezTo>
                  <a:cubicBezTo>
                    <a:pt x="179820" y="32367"/>
                    <a:pt x="179820" y="32367"/>
                    <a:pt x="168130" y="16831"/>
                  </a:cubicBezTo>
                  <a:cubicBezTo>
                    <a:pt x="165532" y="14241"/>
                    <a:pt x="165532" y="10357"/>
                    <a:pt x="166831" y="6473"/>
                  </a:cubicBezTo>
                  <a:cubicBezTo>
                    <a:pt x="168130" y="2589"/>
                    <a:pt x="172027" y="0"/>
                    <a:pt x="175923"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ea typeface="汉仪夏日体W" panose="00020600040101010101" pitchFamily="18" charset="-122"/>
              </a:endParaRPr>
            </a:p>
          </p:txBody>
        </p:sp>
        <p:sp>
          <p:nvSpPr>
            <p:cNvPr id="40" name="矩形 39"/>
            <p:cNvSpPr/>
            <p:nvPr/>
          </p:nvSpPr>
          <p:spPr>
            <a:xfrm>
              <a:off x="7255293" y="3199622"/>
              <a:ext cx="1593206"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ea typeface="汉仪夏日体W" panose="00020600040101010101" pitchFamily="18" charset="-122"/>
                </a:rPr>
                <a:t>用户可以在投影仪或者计算机上进行演示也可以将演示文稿打印</a:t>
              </a:r>
            </a:p>
          </p:txBody>
        </p:sp>
      </p:grpSp>
      <p:grpSp>
        <p:nvGrpSpPr>
          <p:cNvPr id="2048" name="组合 2047"/>
          <p:cNvGrpSpPr/>
          <p:nvPr/>
        </p:nvGrpSpPr>
        <p:grpSpPr>
          <a:xfrm>
            <a:off x="9140067" y="2323148"/>
            <a:ext cx="1735457" cy="3020016"/>
            <a:chOff x="9140067" y="2323148"/>
            <a:chExt cx="1735457" cy="3020016"/>
          </a:xfrm>
        </p:grpSpPr>
        <p:sp>
          <p:nvSpPr>
            <p:cNvPr id="21" name="MH_Other_9"/>
            <p:cNvSpPr/>
            <p:nvPr>
              <p:custDataLst>
                <p:tags r:id="rId2"/>
              </p:custDataLst>
            </p:nvPr>
          </p:nvSpPr>
          <p:spPr>
            <a:xfrm>
              <a:off x="9813408" y="4818118"/>
              <a:ext cx="388775" cy="525046"/>
            </a:xfrm>
            <a:custGeom>
              <a:avLst/>
              <a:gdLst>
                <a:gd name="connsiteX0" fmla="*/ 153217 w 306433"/>
                <a:gd name="connsiteY0" fmla="*/ 0 h 415415"/>
                <a:gd name="connsiteX1" fmla="*/ 261558 w 306433"/>
                <a:gd name="connsiteY1" fmla="*/ 153858 h 415415"/>
                <a:gd name="connsiteX2" fmla="*/ 261558 w 306433"/>
                <a:gd name="connsiteY2" fmla="*/ 370539 h 415415"/>
                <a:gd name="connsiteX3" fmla="*/ 44876 w 306433"/>
                <a:gd name="connsiteY3" fmla="*/ 370539 h 415415"/>
                <a:gd name="connsiteX4" fmla="*/ 44877 w 306433"/>
                <a:gd name="connsiteY4" fmla="*/ 370539 h 415415"/>
                <a:gd name="connsiteX5" fmla="*/ 44877 w 306433"/>
                <a:gd name="connsiteY5" fmla="*/ 153857 h 415415"/>
                <a:gd name="connsiteX6" fmla="*/ 153217 w 306433"/>
                <a:gd name="connsiteY6" fmla="*/ 0 h 415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6433" h="415415">
                  <a:moveTo>
                    <a:pt x="153217" y="0"/>
                  </a:moveTo>
                  <a:cubicBezTo>
                    <a:pt x="181744" y="58873"/>
                    <a:pt x="217858" y="110158"/>
                    <a:pt x="261558" y="153858"/>
                  </a:cubicBezTo>
                  <a:cubicBezTo>
                    <a:pt x="321392" y="213692"/>
                    <a:pt x="321392" y="310705"/>
                    <a:pt x="261558" y="370539"/>
                  </a:cubicBezTo>
                  <a:cubicBezTo>
                    <a:pt x="201723" y="430374"/>
                    <a:pt x="104711" y="430374"/>
                    <a:pt x="44876" y="370539"/>
                  </a:cubicBezTo>
                  <a:lnTo>
                    <a:pt x="44877" y="370539"/>
                  </a:lnTo>
                  <a:cubicBezTo>
                    <a:pt x="-14958" y="310704"/>
                    <a:pt x="-14958" y="213692"/>
                    <a:pt x="44877" y="153857"/>
                  </a:cubicBezTo>
                  <a:cubicBezTo>
                    <a:pt x="88576" y="110158"/>
                    <a:pt x="124689" y="58873"/>
                    <a:pt x="15321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b"/>
            <a:lstStyle/>
            <a:p>
              <a:pPr algn="ctr">
                <a:defRPr/>
              </a:pPr>
              <a:r>
                <a:rPr lang="en-US" altLang="zh-CN" dirty="0">
                  <a:solidFill>
                    <a:srgbClr val="FFFFFF"/>
                  </a:solidFill>
                  <a:ea typeface="汉仪夏日体W" panose="00020600040101010101" pitchFamily="18" charset="-122"/>
                </a:rPr>
                <a:t>E</a:t>
              </a:r>
              <a:endParaRPr lang="zh-CN" altLang="en-US" dirty="0">
                <a:solidFill>
                  <a:srgbClr val="FFFFFF"/>
                </a:solidFill>
                <a:ea typeface="汉仪夏日体W" panose="00020600040101010101" pitchFamily="18" charset="-122"/>
              </a:endParaRPr>
            </a:p>
          </p:txBody>
        </p:sp>
        <p:sp>
          <p:nvSpPr>
            <p:cNvPr id="22" name="MH_SubTitle_5"/>
            <p:cNvSpPr/>
            <p:nvPr>
              <p:custDataLst>
                <p:tags r:id="rId3"/>
              </p:custDataLst>
            </p:nvPr>
          </p:nvSpPr>
          <p:spPr>
            <a:xfrm>
              <a:off x="9140067" y="2323148"/>
              <a:ext cx="1735457" cy="2494970"/>
            </a:xfrm>
            <a:custGeom>
              <a:avLst/>
              <a:gdLst>
                <a:gd name="connsiteX0" fmla="*/ 0 w 1735667"/>
                <a:gd name="connsiteY0" fmla="*/ 0 h 2497667"/>
                <a:gd name="connsiteX1" fmla="*/ 1735667 w 1735667"/>
                <a:gd name="connsiteY1" fmla="*/ 0 h 2497667"/>
                <a:gd name="connsiteX2" fmla="*/ 1735667 w 1735667"/>
                <a:gd name="connsiteY2" fmla="*/ 2497667 h 2497667"/>
                <a:gd name="connsiteX3" fmla="*/ 1687385 w 1735667"/>
                <a:gd name="connsiteY3" fmla="*/ 2497667 h 2497667"/>
                <a:gd name="connsiteX4" fmla="*/ 1689094 w 1735667"/>
                <a:gd name="connsiteY4" fmla="*/ 2489200 h 2497667"/>
                <a:gd name="connsiteX5" fmla="*/ 1629827 w 1735667"/>
                <a:gd name="connsiteY5" fmla="*/ 2429933 h 2497667"/>
                <a:gd name="connsiteX6" fmla="*/ 1570560 w 1735667"/>
                <a:gd name="connsiteY6" fmla="*/ 2489200 h 2497667"/>
                <a:gd name="connsiteX7" fmla="*/ 1572270 w 1735667"/>
                <a:gd name="connsiteY7" fmla="*/ 2497667 h 2497667"/>
                <a:gd name="connsiteX8" fmla="*/ 1518053 w 1735667"/>
                <a:gd name="connsiteY8" fmla="*/ 2497667 h 2497667"/>
                <a:gd name="connsiteX9" fmla="*/ 1519762 w 1735667"/>
                <a:gd name="connsiteY9" fmla="*/ 2489200 h 2497667"/>
                <a:gd name="connsiteX10" fmla="*/ 1460495 w 1735667"/>
                <a:gd name="connsiteY10" fmla="*/ 2429933 h 2497667"/>
                <a:gd name="connsiteX11" fmla="*/ 1401228 w 1735667"/>
                <a:gd name="connsiteY11" fmla="*/ 2489200 h 2497667"/>
                <a:gd name="connsiteX12" fmla="*/ 1402938 w 1735667"/>
                <a:gd name="connsiteY12" fmla="*/ 2497667 h 2497667"/>
                <a:gd name="connsiteX13" fmla="*/ 1348721 w 1735667"/>
                <a:gd name="connsiteY13" fmla="*/ 2497667 h 2497667"/>
                <a:gd name="connsiteX14" fmla="*/ 1350430 w 1735667"/>
                <a:gd name="connsiteY14" fmla="*/ 2489200 h 2497667"/>
                <a:gd name="connsiteX15" fmla="*/ 1291163 w 1735667"/>
                <a:gd name="connsiteY15" fmla="*/ 2429933 h 2497667"/>
                <a:gd name="connsiteX16" fmla="*/ 1231896 w 1735667"/>
                <a:gd name="connsiteY16" fmla="*/ 2489200 h 2497667"/>
                <a:gd name="connsiteX17" fmla="*/ 1233606 w 1735667"/>
                <a:gd name="connsiteY17" fmla="*/ 2497667 h 2497667"/>
                <a:gd name="connsiteX18" fmla="*/ 1179389 w 1735667"/>
                <a:gd name="connsiteY18" fmla="*/ 2497667 h 2497667"/>
                <a:gd name="connsiteX19" fmla="*/ 1181098 w 1735667"/>
                <a:gd name="connsiteY19" fmla="*/ 2489200 h 2497667"/>
                <a:gd name="connsiteX20" fmla="*/ 1121831 w 1735667"/>
                <a:gd name="connsiteY20" fmla="*/ 2429933 h 2497667"/>
                <a:gd name="connsiteX21" fmla="*/ 1062564 w 1735667"/>
                <a:gd name="connsiteY21" fmla="*/ 2489200 h 2497667"/>
                <a:gd name="connsiteX22" fmla="*/ 1064274 w 1735667"/>
                <a:gd name="connsiteY22" fmla="*/ 2497667 h 2497667"/>
                <a:gd name="connsiteX23" fmla="*/ 1010057 w 1735667"/>
                <a:gd name="connsiteY23" fmla="*/ 2497667 h 2497667"/>
                <a:gd name="connsiteX24" fmla="*/ 1011766 w 1735667"/>
                <a:gd name="connsiteY24" fmla="*/ 2489200 h 2497667"/>
                <a:gd name="connsiteX25" fmla="*/ 952499 w 1735667"/>
                <a:gd name="connsiteY25" fmla="*/ 2429933 h 2497667"/>
                <a:gd name="connsiteX26" fmla="*/ 893232 w 1735667"/>
                <a:gd name="connsiteY26" fmla="*/ 2489200 h 2497667"/>
                <a:gd name="connsiteX27" fmla="*/ 894942 w 1735667"/>
                <a:gd name="connsiteY27" fmla="*/ 2497667 h 2497667"/>
                <a:gd name="connsiteX28" fmla="*/ 840725 w 1735667"/>
                <a:gd name="connsiteY28" fmla="*/ 2497667 h 2497667"/>
                <a:gd name="connsiteX29" fmla="*/ 842434 w 1735667"/>
                <a:gd name="connsiteY29" fmla="*/ 2489200 h 2497667"/>
                <a:gd name="connsiteX30" fmla="*/ 783167 w 1735667"/>
                <a:gd name="connsiteY30" fmla="*/ 2429933 h 2497667"/>
                <a:gd name="connsiteX31" fmla="*/ 723900 w 1735667"/>
                <a:gd name="connsiteY31" fmla="*/ 2489200 h 2497667"/>
                <a:gd name="connsiteX32" fmla="*/ 725610 w 1735667"/>
                <a:gd name="connsiteY32" fmla="*/ 2497667 h 2497667"/>
                <a:gd name="connsiteX33" fmla="*/ 671393 w 1735667"/>
                <a:gd name="connsiteY33" fmla="*/ 2497667 h 2497667"/>
                <a:gd name="connsiteX34" fmla="*/ 673102 w 1735667"/>
                <a:gd name="connsiteY34" fmla="*/ 2489200 h 2497667"/>
                <a:gd name="connsiteX35" fmla="*/ 613835 w 1735667"/>
                <a:gd name="connsiteY35" fmla="*/ 2429933 h 2497667"/>
                <a:gd name="connsiteX36" fmla="*/ 554568 w 1735667"/>
                <a:gd name="connsiteY36" fmla="*/ 2489200 h 2497667"/>
                <a:gd name="connsiteX37" fmla="*/ 556278 w 1735667"/>
                <a:gd name="connsiteY37" fmla="*/ 2497667 h 2497667"/>
                <a:gd name="connsiteX38" fmla="*/ 502061 w 1735667"/>
                <a:gd name="connsiteY38" fmla="*/ 2497667 h 2497667"/>
                <a:gd name="connsiteX39" fmla="*/ 503770 w 1735667"/>
                <a:gd name="connsiteY39" fmla="*/ 2489200 h 2497667"/>
                <a:gd name="connsiteX40" fmla="*/ 444503 w 1735667"/>
                <a:gd name="connsiteY40" fmla="*/ 2429933 h 2497667"/>
                <a:gd name="connsiteX41" fmla="*/ 385236 w 1735667"/>
                <a:gd name="connsiteY41" fmla="*/ 2489200 h 2497667"/>
                <a:gd name="connsiteX42" fmla="*/ 386946 w 1735667"/>
                <a:gd name="connsiteY42" fmla="*/ 2497667 h 2497667"/>
                <a:gd name="connsiteX43" fmla="*/ 332729 w 1735667"/>
                <a:gd name="connsiteY43" fmla="*/ 2497667 h 2497667"/>
                <a:gd name="connsiteX44" fmla="*/ 334438 w 1735667"/>
                <a:gd name="connsiteY44" fmla="*/ 2489200 h 2497667"/>
                <a:gd name="connsiteX45" fmla="*/ 275171 w 1735667"/>
                <a:gd name="connsiteY45" fmla="*/ 2429933 h 2497667"/>
                <a:gd name="connsiteX46" fmla="*/ 215904 w 1735667"/>
                <a:gd name="connsiteY46" fmla="*/ 2489200 h 2497667"/>
                <a:gd name="connsiteX47" fmla="*/ 217614 w 1735667"/>
                <a:gd name="connsiteY47" fmla="*/ 2497667 h 2497667"/>
                <a:gd name="connsiteX48" fmla="*/ 163397 w 1735667"/>
                <a:gd name="connsiteY48" fmla="*/ 2497667 h 2497667"/>
                <a:gd name="connsiteX49" fmla="*/ 165106 w 1735667"/>
                <a:gd name="connsiteY49" fmla="*/ 2489200 h 2497667"/>
                <a:gd name="connsiteX50" fmla="*/ 105839 w 1735667"/>
                <a:gd name="connsiteY50" fmla="*/ 2429933 h 2497667"/>
                <a:gd name="connsiteX51" fmla="*/ 46572 w 1735667"/>
                <a:gd name="connsiteY51" fmla="*/ 2489200 h 2497667"/>
                <a:gd name="connsiteX52" fmla="*/ 48282 w 1735667"/>
                <a:gd name="connsiteY52" fmla="*/ 2497667 h 2497667"/>
                <a:gd name="connsiteX53" fmla="*/ 0 w 1735667"/>
                <a:gd name="connsiteY53" fmla="*/ 2497667 h 2497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735667" h="2497667">
                  <a:moveTo>
                    <a:pt x="0" y="0"/>
                  </a:moveTo>
                  <a:lnTo>
                    <a:pt x="1735667" y="0"/>
                  </a:lnTo>
                  <a:lnTo>
                    <a:pt x="1735667" y="2497667"/>
                  </a:lnTo>
                  <a:lnTo>
                    <a:pt x="1687385" y="2497667"/>
                  </a:lnTo>
                  <a:lnTo>
                    <a:pt x="1689094" y="2489200"/>
                  </a:lnTo>
                  <a:cubicBezTo>
                    <a:pt x="1689094" y="2456468"/>
                    <a:pt x="1662559" y="2429933"/>
                    <a:pt x="1629827" y="2429933"/>
                  </a:cubicBezTo>
                  <a:cubicBezTo>
                    <a:pt x="1597095" y="2429933"/>
                    <a:pt x="1570560" y="2456468"/>
                    <a:pt x="1570560" y="2489200"/>
                  </a:cubicBezTo>
                  <a:lnTo>
                    <a:pt x="1572270" y="2497667"/>
                  </a:lnTo>
                  <a:lnTo>
                    <a:pt x="1518053" y="2497667"/>
                  </a:lnTo>
                  <a:lnTo>
                    <a:pt x="1519762" y="2489200"/>
                  </a:lnTo>
                  <a:cubicBezTo>
                    <a:pt x="1519762" y="2456468"/>
                    <a:pt x="1493227" y="2429933"/>
                    <a:pt x="1460495" y="2429933"/>
                  </a:cubicBezTo>
                  <a:cubicBezTo>
                    <a:pt x="1427763" y="2429933"/>
                    <a:pt x="1401228" y="2456468"/>
                    <a:pt x="1401228" y="2489200"/>
                  </a:cubicBezTo>
                  <a:lnTo>
                    <a:pt x="1402938" y="2497667"/>
                  </a:lnTo>
                  <a:lnTo>
                    <a:pt x="1348721" y="2497667"/>
                  </a:lnTo>
                  <a:lnTo>
                    <a:pt x="1350430" y="2489200"/>
                  </a:lnTo>
                  <a:cubicBezTo>
                    <a:pt x="1350430" y="2456468"/>
                    <a:pt x="1323895" y="2429933"/>
                    <a:pt x="1291163" y="2429933"/>
                  </a:cubicBezTo>
                  <a:cubicBezTo>
                    <a:pt x="1258431" y="2429933"/>
                    <a:pt x="1231896" y="2456468"/>
                    <a:pt x="1231896" y="2489200"/>
                  </a:cubicBezTo>
                  <a:lnTo>
                    <a:pt x="1233606" y="2497667"/>
                  </a:lnTo>
                  <a:lnTo>
                    <a:pt x="1179389" y="2497667"/>
                  </a:lnTo>
                  <a:lnTo>
                    <a:pt x="1181098" y="2489200"/>
                  </a:lnTo>
                  <a:cubicBezTo>
                    <a:pt x="1181098" y="2456468"/>
                    <a:pt x="1154563" y="2429933"/>
                    <a:pt x="1121831" y="2429933"/>
                  </a:cubicBezTo>
                  <a:cubicBezTo>
                    <a:pt x="1089099" y="2429933"/>
                    <a:pt x="1062564" y="2456468"/>
                    <a:pt x="1062564" y="2489200"/>
                  </a:cubicBezTo>
                  <a:lnTo>
                    <a:pt x="1064274" y="2497667"/>
                  </a:lnTo>
                  <a:lnTo>
                    <a:pt x="1010057" y="2497667"/>
                  </a:lnTo>
                  <a:lnTo>
                    <a:pt x="1011766" y="2489200"/>
                  </a:lnTo>
                  <a:cubicBezTo>
                    <a:pt x="1011766" y="2456468"/>
                    <a:pt x="985231" y="2429933"/>
                    <a:pt x="952499" y="2429933"/>
                  </a:cubicBezTo>
                  <a:cubicBezTo>
                    <a:pt x="919767" y="2429933"/>
                    <a:pt x="893232" y="2456468"/>
                    <a:pt x="893232" y="2489200"/>
                  </a:cubicBezTo>
                  <a:lnTo>
                    <a:pt x="894942" y="2497667"/>
                  </a:lnTo>
                  <a:lnTo>
                    <a:pt x="840725" y="2497667"/>
                  </a:lnTo>
                  <a:lnTo>
                    <a:pt x="842434" y="2489200"/>
                  </a:lnTo>
                  <a:cubicBezTo>
                    <a:pt x="842434" y="2456468"/>
                    <a:pt x="815899" y="2429933"/>
                    <a:pt x="783167" y="2429933"/>
                  </a:cubicBezTo>
                  <a:cubicBezTo>
                    <a:pt x="750435" y="2429933"/>
                    <a:pt x="723900" y="2456468"/>
                    <a:pt x="723900" y="2489200"/>
                  </a:cubicBezTo>
                  <a:lnTo>
                    <a:pt x="725610" y="2497667"/>
                  </a:lnTo>
                  <a:lnTo>
                    <a:pt x="671393" y="2497667"/>
                  </a:lnTo>
                  <a:lnTo>
                    <a:pt x="673102" y="2489200"/>
                  </a:lnTo>
                  <a:cubicBezTo>
                    <a:pt x="673102" y="2456468"/>
                    <a:pt x="646567" y="2429933"/>
                    <a:pt x="613835" y="2429933"/>
                  </a:cubicBezTo>
                  <a:cubicBezTo>
                    <a:pt x="581103" y="2429933"/>
                    <a:pt x="554568" y="2456468"/>
                    <a:pt x="554568" y="2489200"/>
                  </a:cubicBezTo>
                  <a:lnTo>
                    <a:pt x="556278" y="2497667"/>
                  </a:lnTo>
                  <a:lnTo>
                    <a:pt x="502061" y="2497667"/>
                  </a:lnTo>
                  <a:lnTo>
                    <a:pt x="503770" y="2489200"/>
                  </a:lnTo>
                  <a:cubicBezTo>
                    <a:pt x="503770" y="2456468"/>
                    <a:pt x="477235" y="2429933"/>
                    <a:pt x="444503" y="2429933"/>
                  </a:cubicBezTo>
                  <a:cubicBezTo>
                    <a:pt x="411771" y="2429933"/>
                    <a:pt x="385236" y="2456468"/>
                    <a:pt x="385236" y="2489200"/>
                  </a:cubicBezTo>
                  <a:lnTo>
                    <a:pt x="386946" y="2497667"/>
                  </a:lnTo>
                  <a:lnTo>
                    <a:pt x="332729" y="2497667"/>
                  </a:lnTo>
                  <a:lnTo>
                    <a:pt x="334438" y="2489200"/>
                  </a:lnTo>
                  <a:cubicBezTo>
                    <a:pt x="334438" y="2456468"/>
                    <a:pt x="307903" y="2429933"/>
                    <a:pt x="275171" y="2429933"/>
                  </a:cubicBezTo>
                  <a:cubicBezTo>
                    <a:pt x="242439" y="2429933"/>
                    <a:pt x="215904" y="2456468"/>
                    <a:pt x="215904" y="2489200"/>
                  </a:cubicBezTo>
                  <a:lnTo>
                    <a:pt x="217614" y="2497667"/>
                  </a:lnTo>
                  <a:lnTo>
                    <a:pt x="163397" y="2497667"/>
                  </a:lnTo>
                  <a:lnTo>
                    <a:pt x="165106" y="2489200"/>
                  </a:lnTo>
                  <a:cubicBezTo>
                    <a:pt x="165106" y="2456468"/>
                    <a:pt x="138571" y="2429933"/>
                    <a:pt x="105839" y="2429933"/>
                  </a:cubicBezTo>
                  <a:cubicBezTo>
                    <a:pt x="73107" y="2429933"/>
                    <a:pt x="46572" y="2456468"/>
                    <a:pt x="46572" y="2489200"/>
                  </a:cubicBezTo>
                  <a:lnTo>
                    <a:pt x="48282" y="2497667"/>
                  </a:lnTo>
                  <a:lnTo>
                    <a:pt x="0" y="2497667"/>
                  </a:lnTo>
                  <a:close/>
                </a:path>
              </a:pathLst>
            </a:custGeom>
            <a:solidFill>
              <a:srgbClr val="FEFFF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ctr">
              <a:normAutofit/>
            </a:bodyPr>
            <a:lstStyle/>
            <a:p>
              <a:pPr algn="ctr">
                <a:defRPr/>
              </a:pPr>
              <a:endParaRPr lang="zh-CN" altLang="en-US" dirty="0">
                <a:solidFill>
                  <a:schemeClr val="accent1"/>
                </a:solidFill>
                <a:ea typeface="汉仪夏日体W" panose="00020600040101010101" pitchFamily="18" charset="-122"/>
              </a:endParaRPr>
            </a:p>
          </p:txBody>
        </p:sp>
        <p:sp>
          <p:nvSpPr>
            <p:cNvPr id="23" name="MH_Other_10"/>
            <p:cNvSpPr/>
            <p:nvPr>
              <p:custDataLst>
                <p:tags r:id="rId4"/>
              </p:custDataLst>
            </p:nvPr>
          </p:nvSpPr>
          <p:spPr>
            <a:xfrm>
              <a:off x="9310404" y="4657797"/>
              <a:ext cx="1394779" cy="160319"/>
            </a:xfrm>
            <a:custGeom>
              <a:avLst/>
              <a:gdLst>
                <a:gd name="connsiteX0" fmla="*/ 0 w 1397000"/>
                <a:gd name="connsiteY0" fmla="*/ 0 h 160867"/>
                <a:gd name="connsiteX1" fmla="*/ 1397000 w 1397000"/>
                <a:gd name="connsiteY1" fmla="*/ 0 h 160867"/>
                <a:gd name="connsiteX2" fmla="*/ 1397000 w 1397000"/>
                <a:gd name="connsiteY2" fmla="*/ 160867 h 160867"/>
                <a:gd name="connsiteX3" fmla="*/ 1348720 w 1397000"/>
                <a:gd name="connsiteY3" fmla="*/ 160867 h 160867"/>
                <a:gd name="connsiteX4" fmla="*/ 1350429 w 1397000"/>
                <a:gd name="connsiteY4" fmla="*/ 152400 h 160867"/>
                <a:gd name="connsiteX5" fmla="*/ 1291162 w 1397000"/>
                <a:gd name="connsiteY5" fmla="*/ 93133 h 160867"/>
                <a:gd name="connsiteX6" fmla="*/ 1231895 w 1397000"/>
                <a:gd name="connsiteY6" fmla="*/ 152400 h 160867"/>
                <a:gd name="connsiteX7" fmla="*/ 1233605 w 1397000"/>
                <a:gd name="connsiteY7" fmla="*/ 160867 h 160867"/>
                <a:gd name="connsiteX8" fmla="*/ 1179388 w 1397000"/>
                <a:gd name="connsiteY8" fmla="*/ 160867 h 160867"/>
                <a:gd name="connsiteX9" fmla="*/ 1181097 w 1397000"/>
                <a:gd name="connsiteY9" fmla="*/ 152400 h 160867"/>
                <a:gd name="connsiteX10" fmla="*/ 1121830 w 1397000"/>
                <a:gd name="connsiteY10" fmla="*/ 93133 h 160867"/>
                <a:gd name="connsiteX11" fmla="*/ 1062563 w 1397000"/>
                <a:gd name="connsiteY11" fmla="*/ 152400 h 160867"/>
                <a:gd name="connsiteX12" fmla="*/ 1064273 w 1397000"/>
                <a:gd name="connsiteY12" fmla="*/ 160867 h 160867"/>
                <a:gd name="connsiteX13" fmla="*/ 1010056 w 1397000"/>
                <a:gd name="connsiteY13" fmla="*/ 160867 h 160867"/>
                <a:gd name="connsiteX14" fmla="*/ 1011765 w 1397000"/>
                <a:gd name="connsiteY14" fmla="*/ 152400 h 160867"/>
                <a:gd name="connsiteX15" fmla="*/ 952498 w 1397000"/>
                <a:gd name="connsiteY15" fmla="*/ 93133 h 160867"/>
                <a:gd name="connsiteX16" fmla="*/ 893231 w 1397000"/>
                <a:gd name="connsiteY16" fmla="*/ 152400 h 160867"/>
                <a:gd name="connsiteX17" fmla="*/ 894941 w 1397000"/>
                <a:gd name="connsiteY17" fmla="*/ 160867 h 160867"/>
                <a:gd name="connsiteX18" fmla="*/ 840724 w 1397000"/>
                <a:gd name="connsiteY18" fmla="*/ 160867 h 160867"/>
                <a:gd name="connsiteX19" fmla="*/ 842433 w 1397000"/>
                <a:gd name="connsiteY19" fmla="*/ 152400 h 160867"/>
                <a:gd name="connsiteX20" fmla="*/ 783166 w 1397000"/>
                <a:gd name="connsiteY20" fmla="*/ 93133 h 160867"/>
                <a:gd name="connsiteX21" fmla="*/ 723899 w 1397000"/>
                <a:gd name="connsiteY21" fmla="*/ 152400 h 160867"/>
                <a:gd name="connsiteX22" fmla="*/ 725609 w 1397000"/>
                <a:gd name="connsiteY22" fmla="*/ 160867 h 160867"/>
                <a:gd name="connsiteX23" fmla="*/ 671392 w 1397000"/>
                <a:gd name="connsiteY23" fmla="*/ 160867 h 160867"/>
                <a:gd name="connsiteX24" fmla="*/ 673101 w 1397000"/>
                <a:gd name="connsiteY24" fmla="*/ 152400 h 160867"/>
                <a:gd name="connsiteX25" fmla="*/ 613834 w 1397000"/>
                <a:gd name="connsiteY25" fmla="*/ 93133 h 160867"/>
                <a:gd name="connsiteX26" fmla="*/ 554567 w 1397000"/>
                <a:gd name="connsiteY26" fmla="*/ 152400 h 160867"/>
                <a:gd name="connsiteX27" fmla="*/ 556277 w 1397000"/>
                <a:gd name="connsiteY27" fmla="*/ 160867 h 160867"/>
                <a:gd name="connsiteX28" fmla="*/ 502060 w 1397000"/>
                <a:gd name="connsiteY28" fmla="*/ 160867 h 160867"/>
                <a:gd name="connsiteX29" fmla="*/ 503769 w 1397000"/>
                <a:gd name="connsiteY29" fmla="*/ 152400 h 160867"/>
                <a:gd name="connsiteX30" fmla="*/ 444502 w 1397000"/>
                <a:gd name="connsiteY30" fmla="*/ 93133 h 160867"/>
                <a:gd name="connsiteX31" fmla="*/ 385235 w 1397000"/>
                <a:gd name="connsiteY31" fmla="*/ 152400 h 160867"/>
                <a:gd name="connsiteX32" fmla="*/ 386945 w 1397000"/>
                <a:gd name="connsiteY32" fmla="*/ 160867 h 160867"/>
                <a:gd name="connsiteX33" fmla="*/ 332728 w 1397000"/>
                <a:gd name="connsiteY33" fmla="*/ 160867 h 160867"/>
                <a:gd name="connsiteX34" fmla="*/ 334437 w 1397000"/>
                <a:gd name="connsiteY34" fmla="*/ 152400 h 160867"/>
                <a:gd name="connsiteX35" fmla="*/ 275170 w 1397000"/>
                <a:gd name="connsiteY35" fmla="*/ 93133 h 160867"/>
                <a:gd name="connsiteX36" fmla="*/ 215903 w 1397000"/>
                <a:gd name="connsiteY36" fmla="*/ 152400 h 160867"/>
                <a:gd name="connsiteX37" fmla="*/ 217613 w 1397000"/>
                <a:gd name="connsiteY37" fmla="*/ 160867 h 160867"/>
                <a:gd name="connsiteX38" fmla="*/ 163396 w 1397000"/>
                <a:gd name="connsiteY38" fmla="*/ 160867 h 160867"/>
                <a:gd name="connsiteX39" fmla="*/ 165105 w 1397000"/>
                <a:gd name="connsiteY39" fmla="*/ 152400 h 160867"/>
                <a:gd name="connsiteX40" fmla="*/ 105838 w 1397000"/>
                <a:gd name="connsiteY40" fmla="*/ 93133 h 160867"/>
                <a:gd name="connsiteX41" fmla="*/ 46571 w 1397000"/>
                <a:gd name="connsiteY41" fmla="*/ 152400 h 160867"/>
                <a:gd name="connsiteX42" fmla="*/ 48281 w 1397000"/>
                <a:gd name="connsiteY42" fmla="*/ 160867 h 160867"/>
                <a:gd name="connsiteX43" fmla="*/ 0 w 1397000"/>
                <a:gd name="connsiteY43" fmla="*/ 160867 h 160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397000" h="160867">
                  <a:moveTo>
                    <a:pt x="0" y="0"/>
                  </a:moveTo>
                  <a:lnTo>
                    <a:pt x="1397000" y="0"/>
                  </a:lnTo>
                  <a:lnTo>
                    <a:pt x="1397000" y="160867"/>
                  </a:lnTo>
                  <a:lnTo>
                    <a:pt x="1348720" y="160867"/>
                  </a:lnTo>
                  <a:lnTo>
                    <a:pt x="1350429" y="152400"/>
                  </a:lnTo>
                  <a:cubicBezTo>
                    <a:pt x="1350429" y="119668"/>
                    <a:pt x="1323894" y="93133"/>
                    <a:pt x="1291162" y="93133"/>
                  </a:cubicBezTo>
                  <a:cubicBezTo>
                    <a:pt x="1258430" y="93133"/>
                    <a:pt x="1231895" y="119668"/>
                    <a:pt x="1231895" y="152400"/>
                  </a:cubicBezTo>
                  <a:lnTo>
                    <a:pt x="1233605" y="160867"/>
                  </a:lnTo>
                  <a:lnTo>
                    <a:pt x="1179388" y="160867"/>
                  </a:lnTo>
                  <a:lnTo>
                    <a:pt x="1181097" y="152400"/>
                  </a:lnTo>
                  <a:cubicBezTo>
                    <a:pt x="1181097" y="119668"/>
                    <a:pt x="1154562" y="93133"/>
                    <a:pt x="1121830" y="93133"/>
                  </a:cubicBezTo>
                  <a:cubicBezTo>
                    <a:pt x="1089098" y="93133"/>
                    <a:pt x="1062563" y="119668"/>
                    <a:pt x="1062563" y="152400"/>
                  </a:cubicBezTo>
                  <a:lnTo>
                    <a:pt x="1064273" y="160867"/>
                  </a:lnTo>
                  <a:lnTo>
                    <a:pt x="1010056" y="160867"/>
                  </a:lnTo>
                  <a:lnTo>
                    <a:pt x="1011765" y="152400"/>
                  </a:lnTo>
                  <a:cubicBezTo>
                    <a:pt x="1011765" y="119668"/>
                    <a:pt x="985230" y="93133"/>
                    <a:pt x="952498" y="93133"/>
                  </a:cubicBezTo>
                  <a:cubicBezTo>
                    <a:pt x="919766" y="93133"/>
                    <a:pt x="893231" y="119668"/>
                    <a:pt x="893231" y="152400"/>
                  </a:cubicBezTo>
                  <a:lnTo>
                    <a:pt x="894941" y="160867"/>
                  </a:lnTo>
                  <a:lnTo>
                    <a:pt x="840724" y="160867"/>
                  </a:lnTo>
                  <a:lnTo>
                    <a:pt x="842433" y="152400"/>
                  </a:lnTo>
                  <a:cubicBezTo>
                    <a:pt x="842433" y="119668"/>
                    <a:pt x="815898" y="93133"/>
                    <a:pt x="783166" y="93133"/>
                  </a:cubicBezTo>
                  <a:cubicBezTo>
                    <a:pt x="750434" y="93133"/>
                    <a:pt x="723899" y="119668"/>
                    <a:pt x="723899" y="152400"/>
                  </a:cubicBezTo>
                  <a:lnTo>
                    <a:pt x="725609" y="160867"/>
                  </a:lnTo>
                  <a:lnTo>
                    <a:pt x="671392" y="160867"/>
                  </a:lnTo>
                  <a:lnTo>
                    <a:pt x="673101" y="152400"/>
                  </a:lnTo>
                  <a:cubicBezTo>
                    <a:pt x="673101" y="119668"/>
                    <a:pt x="646566" y="93133"/>
                    <a:pt x="613834" y="93133"/>
                  </a:cubicBezTo>
                  <a:cubicBezTo>
                    <a:pt x="581102" y="93133"/>
                    <a:pt x="554567" y="119668"/>
                    <a:pt x="554567" y="152400"/>
                  </a:cubicBezTo>
                  <a:lnTo>
                    <a:pt x="556277" y="160867"/>
                  </a:lnTo>
                  <a:lnTo>
                    <a:pt x="502060" y="160867"/>
                  </a:lnTo>
                  <a:lnTo>
                    <a:pt x="503769" y="152400"/>
                  </a:lnTo>
                  <a:cubicBezTo>
                    <a:pt x="503769" y="119668"/>
                    <a:pt x="477234" y="93133"/>
                    <a:pt x="444502" y="93133"/>
                  </a:cubicBezTo>
                  <a:cubicBezTo>
                    <a:pt x="411770" y="93133"/>
                    <a:pt x="385235" y="119668"/>
                    <a:pt x="385235" y="152400"/>
                  </a:cubicBezTo>
                  <a:lnTo>
                    <a:pt x="386945" y="160867"/>
                  </a:lnTo>
                  <a:lnTo>
                    <a:pt x="332728" y="160867"/>
                  </a:lnTo>
                  <a:lnTo>
                    <a:pt x="334437" y="152400"/>
                  </a:lnTo>
                  <a:cubicBezTo>
                    <a:pt x="334437" y="119668"/>
                    <a:pt x="307902" y="93133"/>
                    <a:pt x="275170" y="93133"/>
                  </a:cubicBezTo>
                  <a:cubicBezTo>
                    <a:pt x="242438" y="93133"/>
                    <a:pt x="215903" y="119668"/>
                    <a:pt x="215903" y="152400"/>
                  </a:cubicBezTo>
                  <a:lnTo>
                    <a:pt x="217613" y="160867"/>
                  </a:lnTo>
                  <a:lnTo>
                    <a:pt x="163396" y="160867"/>
                  </a:lnTo>
                  <a:lnTo>
                    <a:pt x="165105" y="152400"/>
                  </a:lnTo>
                  <a:cubicBezTo>
                    <a:pt x="165105" y="119668"/>
                    <a:pt x="138570" y="93133"/>
                    <a:pt x="105838" y="93133"/>
                  </a:cubicBezTo>
                  <a:cubicBezTo>
                    <a:pt x="73106" y="93133"/>
                    <a:pt x="46571" y="119668"/>
                    <a:pt x="46571" y="152400"/>
                  </a:cubicBezTo>
                  <a:lnTo>
                    <a:pt x="48281" y="160867"/>
                  </a:lnTo>
                  <a:lnTo>
                    <a:pt x="0" y="160867"/>
                  </a:lnTo>
                  <a:close/>
                </a:path>
              </a:pathLst>
            </a:cu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ea typeface="汉仪夏日体W" panose="00020600040101010101" pitchFamily="18" charset="-122"/>
              </a:endParaRPr>
            </a:p>
          </p:txBody>
        </p:sp>
        <p:sp>
          <p:nvSpPr>
            <p:cNvPr id="46" name="椭圆 33"/>
            <p:cNvSpPr/>
            <p:nvPr/>
          </p:nvSpPr>
          <p:spPr>
            <a:xfrm>
              <a:off x="9784428" y="2573575"/>
              <a:ext cx="446729" cy="447472"/>
            </a:xfrm>
            <a:custGeom>
              <a:avLst/>
              <a:gdLst>
                <a:gd name="connsiteX0" fmla="*/ 161233 w 328613"/>
                <a:gd name="connsiteY0" fmla="*/ 228600 h 329159"/>
                <a:gd name="connsiteX1" fmla="*/ 136525 w 328613"/>
                <a:gd name="connsiteY1" fmla="*/ 271780 h 329159"/>
                <a:gd name="connsiteX2" fmla="*/ 145628 w 328613"/>
                <a:gd name="connsiteY2" fmla="*/ 270510 h 329159"/>
                <a:gd name="connsiteX3" fmla="*/ 158632 w 328613"/>
                <a:gd name="connsiteY3" fmla="*/ 278130 h 329159"/>
                <a:gd name="connsiteX4" fmla="*/ 162533 w 328613"/>
                <a:gd name="connsiteY4" fmla="*/ 285750 h 329159"/>
                <a:gd name="connsiteX5" fmla="*/ 185940 w 328613"/>
                <a:gd name="connsiteY5" fmla="*/ 246380 h 329159"/>
                <a:gd name="connsiteX6" fmla="*/ 197644 w 328613"/>
                <a:gd name="connsiteY6" fmla="*/ 240030 h 329159"/>
                <a:gd name="connsiteX7" fmla="*/ 209348 w 328613"/>
                <a:gd name="connsiteY7" fmla="*/ 246380 h 329159"/>
                <a:gd name="connsiteX8" fmla="*/ 232755 w 328613"/>
                <a:gd name="connsiteY8" fmla="*/ 285750 h 329159"/>
                <a:gd name="connsiteX9" fmla="*/ 236656 w 328613"/>
                <a:gd name="connsiteY9" fmla="*/ 278130 h 329159"/>
                <a:gd name="connsiteX10" fmla="*/ 249660 w 328613"/>
                <a:gd name="connsiteY10" fmla="*/ 270510 h 329159"/>
                <a:gd name="connsiteX11" fmla="*/ 258763 w 328613"/>
                <a:gd name="connsiteY11" fmla="*/ 271780 h 329159"/>
                <a:gd name="connsiteX12" fmla="*/ 234055 w 328613"/>
                <a:gd name="connsiteY12" fmla="*/ 228600 h 329159"/>
                <a:gd name="connsiteX13" fmla="*/ 161233 w 328613"/>
                <a:gd name="connsiteY13" fmla="*/ 228600 h 329159"/>
                <a:gd name="connsiteX14" fmla="*/ 197645 w 328613"/>
                <a:gd name="connsiteY14" fmla="*/ 123825 h 329159"/>
                <a:gd name="connsiteX15" fmla="*/ 153988 w 328613"/>
                <a:gd name="connsiteY15" fmla="*/ 166688 h 329159"/>
                <a:gd name="connsiteX16" fmla="*/ 197645 w 328613"/>
                <a:gd name="connsiteY16" fmla="*/ 209551 h 329159"/>
                <a:gd name="connsiteX17" fmla="*/ 241302 w 328613"/>
                <a:gd name="connsiteY17" fmla="*/ 166688 h 329159"/>
                <a:gd name="connsiteX18" fmla="*/ 197645 w 328613"/>
                <a:gd name="connsiteY18" fmla="*/ 123825 h 329159"/>
                <a:gd name="connsiteX19" fmla="*/ 82540 w 328613"/>
                <a:gd name="connsiteY19" fmla="*/ 52388 h 329159"/>
                <a:gd name="connsiteX20" fmla="*/ 246074 w 328613"/>
                <a:gd name="connsiteY20" fmla="*/ 52388 h 329159"/>
                <a:gd name="connsiteX21" fmla="*/ 260351 w 328613"/>
                <a:gd name="connsiteY21" fmla="*/ 67356 h 329159"/>
                <a:gd name="connsiteX22" fmla="*/ 246074 w 328613"/>
                <a:gd name="connsiteY22" fmla="*/ 80963 h 329159"/>
                <a:gd name="connsiteX23" fmla="*/ 82540 w 328613"/>
                <a:gd name="connsiteY23" fmla="*/ 80963 h 329159"/>
                <a:gd name="connsiteX24" fmla="*/ 68263 w 328613"/>
                <a:gd name="connsiteY24" fmla="*/ 67356 h 329159"/>
                <a:gd name="connsiteX25" fmla="*/ 82540 w 328613"/>
                <a:gd name="connsiteY25" fmla="*/ 52388 h 329159"/>
                <a:gd name="connsiteX26" fmla="*/ 26988 w 328613"/>
                <a:gd name="connsiteY26" fmla="*/ 25400 h 329159"/>
                <a:gd name="connsiteX27" fmla="*/ 26988 w 328613"/>
                <a:gd name="connsiteY27" fmla="*/ 242888 h 329159"/>
                <a:gd name="connsiteX28" fmla="*/ 121557 w 328613"/>
                <a:gd name="connsiteY28" fmla="*/ 242888 h 329159"/>
                <a:gd name="connsiteX29" fmla="*/ 140989 w 328613"/>
                <a:gd name="connsiteY29" fmla="*/ 209229 h 329159"/>
                <a:gd name="connsiteX30" fmla="*/ 126739 w 328613"/>
                <a:gd name="connsiteY30" fmla="*/ 166509 h 329159"/>
                <a:gd name="connsiteX31" fmla="*/ 197989 w 328613"/>
                <a:gd name="connsiteY31" fmla="*/ 96602 h 329159"/>
                <a:gd name="connsiteX32" fmla="*/ 269239 w 328613"/>
                <a:gd name="connsiteY32" fmla="*/ 166509 h 329159"/>
                <a:gd name="connsiteX33" fmla="*/ 254989 w 328613"/>
                <a:gd name="connsiteY33" fmla="*/ 209229 h 329159"/>
                <a:gd name="connsiteX34" fmla="*/ 274421 w 328613"/>
                <a:gd name="connsiteY34" fmla="*/ 242888 h 329159"/>
                <a:gd name="connsiteX35" fmla="*/ 301626 w 328613"/>
                <a:gd name="connsiteY35" fmla="*/ 242888 h 329159"/>
                <a:gd name="connsiteX36" fmla="*/ 301626 w 328613"/>
                <a:gd name="connsiteY36" fmla="*/ 25400 h 329159"/>
                <a:gd name="connsiteX37" fmla="*/ 26988 w 328613"/>
                <a:gd name="connsiteY37" fmla="*/ 25400 h 329159"/>
                <a:gd name="connsiteX38" fmla="*/ 12937 w 328613"/>
                <a:gd name="connsiteY38" fmla="*/ 0 h 329159"/>
                <a:gd name="connsiteX39" fmla="*/ 315676 w 328613"/>
                <a:gd name="connsiteY39" fmla="*/ 0 h 329159"/>
                <a:gd name="connsiteX40" fmla="*/ 328613 w 328613"/>
                <a:gd name="connsiteY40" fmla="*/ 12949 h 329159"/>
                <a:gd name="connsiteX41" fmla="*/ 328613 w 328613"/>
                <a:gd name="connsiteY41" fmla="*/ 257686 h 329159"/>
                <a:gd name="connsiteX42" fmla="*/ 315676 w 328613"/>
                <a:gd name="connsiteY42" fmla="*/ 270635 h 329159"/>
                <a:gd name="connsiteX43" fmla="*/ 289800 w 328613"/>
                <a:gd name="connsiteY43" fmla="*/ 270635 h 329159"/>
                <a:gd name="connsiteX44" fmla="*/ 296269 w 328613"/>
                <a:gd name="connsiteY44" fmla="*/ 282289 h 329159"/>
                <a:gd name="connsiteX45" fmla="*/ 294975 w 328613"/>
                <a:gd name="connsiteY45" fmla="*/ 296533 h 329159"/>
                <a:gd name="connsiteX46" fmla="*/ 282038 w 328613"/>
                <a:gd name="connsiteY46" fmla="*/ 301712 h 329159"/>
                <a:gd name="connsiteX47" fmla="*/ 256163 w 328613"/>
                <a:gd name="connsiteY47" fmla="*/ 299123 h 329159"/>
                <a:gd name="connsiteX48" fmla="*/ 245813 w 328613"/>
                <a:gd name="connsiteY48" fmla="*/ 321136 h 329159"/>
                <a:gd name="connsiteX49" fmla="*/ 234169 w 328613"/>
                <a:gd name="connsiteY49" fmla="*/ 328905 h 329159"/>
                <a:gd name="connsiteX50" fmla="*/ 232875 w 328613"/>
                <a:gd name="connsiteY50" fmla="*/ 328905 h 329159"/>
                <a:gd name="connsiteX51" fmla="*/ 221232 w 328613"/>
                <a:gd name="connsiteY51" fmla="*/ 322431 h 329159"/>
                <a:gd name="connsiteX52" fmla="*/ 197944 w 328613"/>
                <a:gd name="connsiteY52" fmla="*/ 280994 h 329159"/>
                <a:gd name="connsiteX53" fmla="*/ 174657 w 328613"/>
                <a:gd name="connsiteY53" fmla="*/ 322431 h 329159"/>
                <a:gd name="connsiteX54" fmla="*/ 163013 w 328613"/>
                <a:gd name="connsiteY54" fmla="*/ 328905 h 329159"/>
                <a:gd name="connsiteX55" fmla="*/ 150075 w 328613"/>
                <a:gd name="connsiteY55" fmla="*/ 321136 h 329159"/>
                <a:gd name="connsiteX56" fmla="*/ 139725 w 328613"/>
                <a:gd name="connsiteY56" fmla="*/ 299123 h 329159"/>
                <a:gd name="connsiteX57" fmla="*/ 113850 w 328613"/>
                <a:gd name="connsiteY57" fmla="*/ 301712 h 329159"/>
                <a:gd name="connsiteX58" fmla="*/ 100913 w 328613"/>
                <a:gd name="connsiteY58" fmla="*/ 296533 h 329159"/>
                <a:gd name="connsiteX59" fmla="*/ 100913 w 328613"/>
                <a:gd name="connsiteY59" fmla="*/ 282289 h 329159"/>
                <a:gd name="connsiteX60" fmla="*/ 106088 w 328613"/>
                <a:gd name="connsiteY60" fmla="*/ 270635 h 329159"/>
                <a:gd name="connsiteX61" fmla="*/ 12937 w 328613"/>
                <a:gd name="connsiteY61" fmla="*/ 270635 h 329159"/>
                <a:gd name="connsiteX62" fmla="*/ 0 w 328613"/>
                <a:gd name="connsiteY62" fmla="*/ 257686 h 329159"/>
                <a:gd name="connsiteX63" fmla="*/ 0 w 328613"/>
                <a:gd name="connsiteY63" fmla="*/ 12949 h 329159"/>
                <a:gd name="connsiteX64" fmla="*/ 12937 w 328613"/>
                <a:gd name="connsiteY64" fmla="*/ 0 h 32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28613" h="329159">
                  <a:moveTo>
                    <a:pt x="161233" y="228600"/>
                  </a:moveTo>
                  <a:cubicBezTo>
                    <a:pt x="161233" y="228600"/>
                    <a:pt x="161233" y="228600"/>
                    <a:pt x="136525" y="271780"/>
                  </a:cubicBezTo>
                  <a:cubicBezTo>
                    <a:pt x="136525" y="271780"/>
                    <a:pt x="136525" y="271780"/>
                    <a:pt x="145628" y="270510"/>
                  </a:cubicBezTo>
                  <a:cubicBezTo>
                    <a:pt x="150829" y="270510"/>
                    <a:pt x="156031" y="273050"/>
                    <a:pt x="158632" y="278130"/>
                  </a:cubicBezTo>
                  <a:cubicBezTo>
                    <a:pt x="158632" y="278130"/>
                    <a:pt x="158632" y="278130"/>
                    <a:pt x="162533" y="285750"/>
                  </a:cubicBezTo>
                  <a:cubicBezTo>
                    <a:pt x="162533" y="285750"/>
                    <a:pt x="162533" y="285750"/>
                    <a:pt x="185940" y="246380"/>
                  </a:cubicBezTo>
                  <a:cubicBezTo>
                    <a:pt x="188541" y="242570"/>
                    <a:pt x="192442" y="240030"/>
                    <a:pt x="197644" y="240030"/>
                  </a:cubicBezTo>
                  <a:cubicBezTo>
                    <a:pt x="202846" y="240030"/>
                    <a:pt x="206747" y="242570"/>
                    <a:pt x="209348" y="246380"/>
                  </a:cubicBezTo>
                  <a:cubicBezTo>
                    <a:pt x="209348" y="246380"/>
                    <a:pt x="209348" y="246380"/>
                    <a:pt x="232755" y="285750"/>
                  </a:cubicBezTo>
                  <a:cubicBezTo>
                    <a:pt x="232755" y="285750"/>
                    <a:pt x="232755" y="285750"/>
                    <a:pt x="236656" y="278130"/>
                  </a:cubicBezTo>
                  <a:cubicBezTo>
                    <a:pt x="239257" y="273050"/>
                    <a:pt x="244459" y="270510"/>
                    <a:pt x="249660" y="270510"/>
                  </a:cubicBezTo>
                  <a:lnTo>
                    <a:pt x="258763" y="271780"/>
                  </a:lnTo>
                  <a:cubicBezTo>
                    <a:pt x="258763" y="271780"/>
                    <a:pt x="258763" y="271780"/>
                    <a:pt x="234055" y="228600"/>
                  </a:cubicBezTo>
                  <a:cubicBezTo>
                    <a:pt x="211948" y="241300"/>
                    <a:pt x="183340" y="241300"/>
                    <a:pt x="161233" y="228600"/>
                  </a:cubicBezTo>
                  <a:close/>
                  <a:moveTo>
                    <a:pt x="197645" y="123825"/>
                  </a:moveTo>
                  <a:cubicBezTo>
                    <a:pt x="173534" y="123825"/>
                    <a:pt x="153988" y="143015"/>
                    <a:pt x="153988" y="166688"/>
                  </a:cubicBezTo>
                  <a:cubicBezTo>
                    <a:pt x="153988" y="190361"/>
                    <a:pt x="173534" y="209551"/>
                    <a:pt x="197645" y="209551"/>
                  </a:cubicBezTo>
                  <a:cubicBezTo>
                    <a:pt x="221756" y="209551"/>
                    <a:pt x="241302" y="190361"/>
                    <a:pt x="241302" y="166688"/>
                  </a:cubicBezTo>
                  <a:cubicBezTo>
                    <a:pt x="241302" y="143015"/>
                    <a:pt x="221756" y="123825"/>
                    <a:pt x="197645" y="123825"/>
                  </a:cubicBezTo>
                  <a:close/>
                  <a:moveTo>
                    <a:pt x="82540" y="52388"/>
                  </a:moveTo>
                  <a:cubicBezTo>
                    <a:pt x="82540" y="52388"/>
                    <a:pt x="82540" y="52388"/>
                    <a:pt x="246074" y="52388"/>
                  </a:cubicBezTo>
                  <a:cubicBezTo>
                    <a:pt x="253862" y="52388"/>
                    <a:pt x="260351" y="59192"/>
                    <a:pt x="260351" y="67356"/>
                  </a:cubicBezTo>
                  <a:cubicBezTo>
                    <a:pt x="260351" y="74160"/>
                    <a:pt x="253862" y="80963"/>
                    <a:pt x="246074" y="80963"/>
                  </a:cubicBezTo>
                  <a:cubicBezTo>
                    <a:pt x="246074" y="80963"/>
                    <a:pt x="246074" y="80963"/>
                    <a:pt x="82540" y="80963"/>
                  </a:cubicBezTo>
                  <a:cubicBezTo>
                    <a:pt x="74752" y="80963"/>
                    <a:pt x="68263" y="74160"/>
                    <a:pt x="68263" y="67356"/>
                  </a:cubicBezTo>
                  <a:cubicBezTo>
                    <a:pt x="68263" y="59192"/>
                    <a:pt x="74752" y="52388"/>
                    <a:pt x="82540" y="52388"/>
                  </a:cubicBezTo>
                  <a:close/>
                  <a:moveTo>
                    <a:pt x="26988" y="25400"/>
                  </a:moveTo>
                  <a:cubicBezTo>
                    <a:pt x="26988" y="25400"/>
                    <a:pt x="26988" y="25400"/>
                    <a:pt x="26988" y="242888"/>
                  </a:cubicBezTo>
                  <a:cubicBezTo>
                    <a:pt x="26988" y="242888"/>
                    <a:pt x="26988" y="242888"/>
                    <a:pt x="121557" y="242888"/>
                  </a:cubicBezTo>
                  <a:cubicBezTo>
                    <a:pt x="121557" y="242888"/>
                    <a:pt x="121557" y="242888"/>
                    <a:pt x="140989" y="209229"/>
                  </a:cubicBezTo>
                  <a:cubicBezTo>
                    <a:pt x="131920" y="197578"/>
                    <a:pt x="126739" y="182043"/>
                    <a:pt x="126739" y="166509"/>
                  </a:cubicBezTo>
                  <a:cubicBezTo>
                    <a:pt x="126739" y="128966"/>
                    <a:pt x="159125" y="96602"/>
                    <a:pt x="197989" y="96602"/>
                  </a:cubicBezTo>
                  <a:cubicBezTo>
                    <a:pt x="236853" y="96602"/>
                    <a:pt x="269239" y="128966"/>
                    <a:pt x="269239" y="166509"/>
                  </a:cubicBezTo>
                  <a:cubicBezTo>
                    <a:pt x="269239" y="182043"/>
                    <a:pt x="264058" y="197578"/>
                    <a:pt x="254989" y="209229"/>
                  </a:cubicBezTo>
                  <a:cubicBezTo>
                    <a:pt x="254989" y="209229"/>
                    <a:pt x="254989" y="209229"/>
                    <a:pt x="274421" y="242888"/>
                  </a:cubicBezTo>
                  <a:cubicBezTo>
                    <a:pt x="274421" y="242888"/>
                    <a:pt x="274421" y="242888"/>
                    <a:pt x="301626" y="242888"/>
                  </a:cubicBezTo>
                  <a:cubicBezTo>
                    <a:pt x="301626" y="242888"/>
                    <a:pt x="301626" y="242888"/>
                    <a:pt x="301626" y="25400"/>
                  </a:cubicBezTo>
                  <a:cubicBezTo>
                    <a:pt x="301626" y="25400"/>
                    <a:pt x="301626" y="25400"/>
                    <a:pt x="26988" y="25400"/>
                  </a:cubicBezTo>
                  <a:close/>
                  <a:moveTo>
                    <a:pt x="12937" y="0"/>
                  </a:moveTo>
                  <a:cubicBezTo>
                    <a:pt x="12937" y="0"/>
                    <a:pt x="12937" y="0"/>
                    <a:pt x="315676" y="0"/>
                  </a:cubicBezTo>
                  <a:cubicBezTo>
                    <a:pt x="323438" y="0"/>
                    <a:pt x="328613" y="5179"/>
                    <a:pt x="328613" y="12949"/>
                  </a:cubicBezTo>
                  <a:cubicBezTo>
                    <a:pt x="328613" y="12949"/>
                    <a:pt x="328613" y="12949"/>
                    <a:pt x="328613" y="257686"/>
                  </a:cubicBezTo>
                  <a:cubicBezTo>
                    <a:pt x="328613" y="265455"/>
                    <a:pt x="323438" y="270635"/>
                    <a:pt x="315676" y="270635"/>
                  </a:cubicBezTo>
                  <a:cubicBezTo>
                    <a:pt x="315676" y="270635"/>
                    <a:pt x="315676" y="270635"/>
                    <a:pt x="289800" y="270635"/>
                  </a:cubicBezTo>
                  <a:cubicBezTo>
                    <a:pt x="289800" y="270635"/>
                    <a:pt x="289800" y="270635"/>
                    <a:pt x="296269" y="282289"/>
                  </a:cubicBezTo>
                  <a:cubicBezTo>
                    <a:pt x="297563" y="286174"/>
                    <a:pt x="297563" y="291353"/>
                    <a:pt x="294975" y="296533"/>
                  </a:cubicBezTo>
                  <a:cubicBezTo>
                    <a:pt x="292388" y="300417"/>
                    <a:pt x="287213" y="303007"/>
                    <a:pt x="282038" y="301712"/>
                  </a:cubicBezTo>
                  <a:cubicBezTo>
                    <a:pt x="282038" y="301712"/>
                    <a:pt x="282038" y="301712"/>
                    <a:pt x="256163" y="299123"/>
                  </a:cubicBezTo>
                  <a:cubicBezTo>
                    <a:pt x="256163" y="299123"/>
                    <a:pt x="256163" y="299123"/>
                    <a:pt x="245813" y="321136"/>
                  </a:cubicBezTo>
                  <a:cubicBezTo>
                    <a:pt x="243225" y="326316"/>
                    <a:pt x="239344" y="328905"/>
                    <a:pt x="234169" y="328905"/>
                  </a:cubicBezTo>
                  <a:cubicBezTo>
                    <a:pt x="234169" y="328905"/>
                    <a:pt x="234169" y="328905"/>
                    <a:pt x="232875" y="328905"/>
                  </a:cubicBezTo>
                  <a:cubicBezTo>
                    <a:pt x="227700" y="328905"/>
                    <a:pt x="223819" y="326316"/>
                    <a:pt x="221232" y="322431"/>
                  </a:cubicBezTo>
                  <a:cubicBezTo>
                    <a:pt x="221232" y="322431"/>
                    <a:pt x="221232" y="322431"/>
                    <a:pt x="197944" y="280994"/>
                  </a:cubicBezTo>
                  <a:cubicBezTo>
                    <a:pt x="197944" y="280994"/>
                    <a:pt x="197944" y="280994"/>
                    <a:pt x="174657" y="322431"/>
                  </a:cubicBezTo>
                  <a:cubicBezTo>
                    <a:pt x="172069" y="326316"/>
                    <a:pt x="168188" y="330200"/>
                    <a:pt x="163013" y="328905"/>
                  </a:cubicBezTo>
                  <a:cubicBezTo>
                    <a:pt x="157838" y="328905"/>
                    <a:pt x="152663" y="326316"/>
                    <a:pt x="150075" y="321136"/>
                  </a:cubicBezTo>
                  <a:cubicBezTo>
                    <a:pt x="150075" y="321136"/>
                    <a:pt x="150075" y="321136"/>
                    <a:pt x="139725" y="299123"/>
                  </a:cubicBezTo>
                  <a:cubicBezTo>
                    <a:pt x="139725" y="299123"/>
                    <a:pt x="139725" y="299123"/>
                    <a:pt x="113850" y="301712"/>
                  </a:cubicBezTo>
                  <a:cubicBezTo>
                    <a:pt x="108675" y="303007"/>
                    <a:pt x="103500" y="300417"/>
                    <a:pt x="100913" y="296533"/>
                  </a:cubicBezTo>
                  <a:cubicBezTo>
                    <a:pt x="98325" y="291353"/>
                    <a:pt x="98325" y="286174"/>
                    <a:pt x="100913" y="282289"/>
                  </a:cubicBezTo>
                  <a:cubicBezTo>
                    <a:pt x="100913" y="282289"/>
                    <a:pt x="100913" y="282289"/>
                    <a:pt x="106088" y="270635"/>
                  </a:cubicBezTo>
                  <a:cubicBezTo>
                    <a:pt x="106088" y="270635"/>
                    <a:pt x="106088" y="270635"/>
                    <a:pt x="12937" y="270635"/>
                  </a:cubicBezTo>
                  <a:cubicBezTo>
                    <a:pt x="5175" y="270635"/>
                    <a:pt x="0" y="265455"/>
                    <a:pt x="0" y="257686"/>
                  </a:cubicBezTo>
                  <a:cubicBezTo>
                    <a:pt x="0" y="257686"/>
                    <a:pt x="0" y="257686"/>
                    <a:pt x="0" y="12949"/>
                  </a:cubicBezTo>
                  <a:cubicBezTo>
                    <a:pt x="0" y="5179"/>
                    <a:pt x="5175" y="0"/>
                    <a:pt x="12937"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ea typeface="汉仪夏日体W" panose="00020600040101010101" pitchFamily="18" charset="-122"/>
              </a:endParaRPr>
            </a:p>
          </p:txBody>
        </p:sp>
        <p:sp>
          <p:nvSpPr>
            <p:cNvPr id="41" name="矩形 40"/>
            <p:cNvSpPr/>
            <p:nvPr/>
          </p:nvSpPr>
          <p:spPr>
            <a:xfrm>
              <a:off x="9211190" y="3199622"/>
              <a:ext cx="1593206"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ea typeface="汉仪夏日体W" panose="00020600040101010101" pitchFamily="18" charset="-122"/>
                </a:rPr>
                <a:t>用户可以在投影仪或者计算机上进行演示也可以将演示文稿打印</a:t>
              </a:r>
            </a:p>
          </p:txBody>
        </p:sp>
      </p:grpSp>
      <p:sp>
        <p:nvSpPr>
          <p:cNvPr id="32" name="文本框 31"/>
          <p:cNvSpPr txBox="1"/>
          <p:nvPr/>
        </p:nvSpPr>
        <p:spPr>
          <a:xfrm>
            <a:off x="711199" y="245450"/>
            <a:ext cx="3877985" cy="646331"/>
          </a:xfrm>
          <a:prstGeom prst="rect">
            <a:avLst/>
          </a:prstGeom>
          <a:noFill/>
        </p:spPr>
        <p:txBody>
          <a:bodyPr wrap="none" rtlCol="0">
            <a:spAutoFit/>
            <a:scene3d>
              <a:camera prst="orthographicFront"/>
              <a:lightRig rig="threePt" dir="t"/>
            </a:scene3d>
            <a:sp3d contourW="12700"/>
          </a:bodyPr>
          <a:lstStyle/>
          <a:p>
            <a:r>
              <a:rPr lang="zh-CN" altLang="en-US" sz="3600" b="1" dirty="0">
                <a:solidFill>
                  <a:schemeClr val="bg1"/>
                </a:solidFill>
                <a:latin typeface="汉仪夏日体W" panose="00020600040101010101" pitchFamily="18" charset="-122"/>
                <a:ea typeface="汉仪夏日体W" panose="00020600040101010101" pitchFamily="18" charset="-122"/>
              </a:rPr>
              <a:t>标题文字添加此处</a:t>
            </a:r>
          </a:p>
        </p:txBody>
      </p:sp>
    </p:spTree>
    <p:custDataLst>
      <p:tags r:id="rId1"/>
    </p:custDataLst>
    <p:extLst>
      <p:ext uri="{BB962C8B-B14F-4D97-AF65-F5344CB8AC3E}">
        <p14:creationId xmlns:p14="http://schemas.microsoft.com/office/powerpoint/2010/main" val="404308310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ppt_x"/>
                                          </p:val>
                                        </p:tav>
                                        <p:tav tm="100000">
                                          <p:val>
                                            <p:strVal val="#ppt_x"/>
                                          </p:val>
                                        </p:tav>
                                      </p:tavLst>
                                    </p:anim>
                                    <p:anim calcmode="lin" valueType="num">
                                      <p:cBhvr additive="base">
                                        <p:cTn id="8" dur="75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750" fill="hold"/>
                                        <p:tgtEl>
                                          <p:spTgt spid="8"/>
                                        </p:tgtEl>
                                        <p:attrNameLst>
                                          <p:attrName>ppt_x</p:attrName>
                                        </p:attrNameLst>
                                      </p:cBhvr>
                                      <p:tavLst>
                                        <p:tav tm="0">
                                          <p:val>
                                            <p:strVal val="#ppt_x"/>
                                          </p:val>
                                        </p:tav>
                                        <p:tav tm="100000">
                                          <p:val>
                                            <p:strVal val="#ppt_x"/>
                                          </p:val>
                                        </p:tav>
                                      </p:tavLst>
                                    </p:anim>
                                    <p:anim calcmode="lin" valueType="num">
                                      <p:cBhvr additive="base">
                                        <p:cTn id="12" dur="75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5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ppt_x"/>
                                          </p:val>
                                        </p:tav>
                                        <p:tav tm="100000">
                                          <p:val>
                                            <p:strVal val="#ppt_x"/>
                                          </p:val>
                                        </p:tav>
                                      </p:tavLst>
                                    </p:anim>
                                    <p:anim calcmode="lin" valueType="num">
                                      <p:cBhvr additive="base">
                                        <p:cTn id="16" dur="75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75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750" fill="hold"/>
                                        <p:tgtEl>
                                          <p:spTgt spid="16"/>
                                        </p:tgtEl>
                                        <p:attrNameLst>
                                          <p:attrName>ppt_x</p:attrName>
                                        </p:attrNameLst>
                                      </p:cBhvr>
                                      <p:tavLst>
                                        <p:tav tm="0">
                                          <p:val>
                                            <p:strVal val="#ppt_x"/>
                                          </p:val>
                                        </p:tav>
                                        <p:tav tm="100000">
                                          <p:val>
                                            <p:strVal val="#ppt_x"/>
                                          </p:val>
                                        </p:tav>
                                      </p:tavLst>
                                    </p:anim>
                                    <p:anim calcmode="lin" valueType="num">
                                      <p:cBhvr additive="base">
                                        <p:cTn id="20" dur="750" fill="hold"/>
                                        <p:tgtEl>
                                          <p:spTgt spid="16"/>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1000"/>
                                  </p:stCondLst>
                                  <p:childTnLst>
                                    <p:set>
                                      <p:cBhvr>
                                        <p:cTn id="22" dur="1" fill="hold">
                                          <p:stCondLst>
                                            <p:cond delay="0"/>
                                          </p:stCondLst>
                                        </p:cTn>
                                        <p:tgtEl>
                                          <p:spTgt spid="2048"/>
                                        </p:tgtEl>
                                        <p:attrNameLst>
                                          <p:attrName>style.visibility</p:attrName>
                                        </p:attrNameLst>
                                      </p:cBhvr>
                                      <p:to>
                                        <p:strVal val="visible"/>
                                      </p:to>
                                    </p:set>
                                    <p:anim calcmode="lin" valueType="num">
                                      <p:cBhvr additive="base">
                                        <p:cTn id="23" dur="750" fill="hold"/>
                                        <p:tgtEl>
                                          <p:spTgt spid="2048"/>
                                        </p:tgtEl>
                                        <p:attrNameLst>
                                          <p:attrName>ppt_x</p:attrName>
                                        </p:attrNameLst>
                                      </p:cBhvr>
                                      <p:tavLst>
                                        <p:tav tm="0">
                                          <p:val>
                                            <p:strVal val="#ppt_x"/>
                                          </p:val>
                                        </p:tav>
                                        <p:tav tm="100000">
                                          <p:val>
                                            <p:strVal val="#ppt_x"/>
                                          </p:val>
                                        </p:tav>
                                      </p:tavLst>
                                    </p:anim>
                                    <p:anim calcmode="lin" valueType="num">
                                      <p:cBhvr additive="base">
                                        <p:cTn id="24" dur="750" fill="hold"/>
                                        <p:tgtEl>
                                          <p:spTgt spid="20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862263" y="5175250"/>
            <a:ext cx="1366838" cy="439739"/>
            <a:chOff x="2862263" y="5175250"/>
            <a:chExt cx="1366838" cy="439739"/>
          </a:xfrm>
        </p:grpSpPr>
        <p:sp>
          <p:nvSpPr>
            <p:cNvPr id="2051" name="MH_Other_2"/>
            <p:cNvSpPr>
              <a:spLocks/>
            </p:cNvSpPr>
            <p:nvPr>
              <p:custDataLst>
                <p:tags r:id="rId21"/>
              </p:custDataLst>
            </p:nvPr>
          </p:nvSpPr>
          <p:spPr bwMode="auto">
            <a:xfrm>
              <a:off x="2862264" y="5175250"/>
              <a:ext cx="1366837" cy="65088"/>
            </a:xfrm>
            <a:custGeom>
              <a:avLst/>
              <a:gdLst>
                <a:gd name="T0" fmla="*/ 0 w 676"/>
                <a:gd name="T1" fmla="*/ 2147483646 h 32"/>
                <a:gd name="T2" fmla="*/ 2147483646 w 676"/>
                <a:gd name="T3" fmla="*/ 0 h 32"/>
                <a:gd name="T4" fmla="*/ 2147483646 w 676"/>
                <a:gd name="T5" fmla="*/ 0 h 32"/>
                <a:gd name="T6" fmla="*/ 2147483646 w 676"/>
                <a:gd name="T7" fmla="*/ 2147483646 h 32"/>
                <a:gd name="T8" fmla="*/ 0 w 676"/>
                <a:gd name="T9" fmla="*/ 2147483646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6" h="32">
                  <a:moveTo>
                    <a:pt x="0" y="32"/>
                  </a:moveTo>
                  <a:lnTo>
                    <a:pt x="56" y="0"/>
                  </a:lnTo>
                  <a:lnTo>
                    <a:pt x="676" y="0"/>
                  </a:lnTo>
                  <a:lnTo>
                    <a:pt x="644" y="32"/>
                  </a:lnTo>
                  <a:lnTo>
                    <a:pt x="0" y="32"/>
                  </a:lnTo>
                  <a:close/>
                </a:path>
              </a:pathLst>
            </a:custGeom>
            <a:solidFill>
              <a:schemeClr val="accent1"/>
            </a:solidFill>
            <a:ln w="12700">
              <a:solidFill>
                <a:schemeClr val="accent1"/>
              </a:solidFill>
              <a:round/>
              <a:headEnd/>
              <a:tailEnd/>
            </a:ln>
          </p:spPr>
          <p:txBody>
            <a:bodyPr/>
            <a:lstStyle/>
            <a:p>
              <a:endParaRPr lang="zh-CN" altLang="en-US" dirty="0">
                <a:ea typeface="汉仪夏日体W" panose="00020600040101010101" pitchFamily="18" charset="-122"/>
              </a:endParaRPr>
            </a:p>
          </p:txBody>
        </p:sp>
        <p:sp>
          <p:nvSpPr>
            <p:cNvPr id="413" name="MH_SubTitle_1"/>
            <p:cNvSpPr>
              <a:spLocks noChangeArrowheads="1"/>
            </p:cNvSpPr>
            <p:nvPr>
              <p:custDataLst>
                <p:tags r:id="rId22"/>
              </p:custDataLst>
            </p:nvPr>
          </p:nvSpPr>
          <p:spPr bwMode="auto">
            <a:xfrm>
              <a:off x="2862263" y="5245100"/>
              <a:ext cx="1301750" cy="369888"/>
            </a:xfrm>
            <a:prstGeom prst="rect">
              <a:avLst/>
            </a:prstGeom>
            <a:solidFill>
              <a:schemeClr val="accent1">
                <a:lumMod val="60000"/>
                <a:lumOff val="40000"/>
              </a:schemeClr>
            </a:solidFill>
            <a:ln w="12700">
              <a:solidFill>
                <a:srgbClr val="B2B2B2"/>
              </a:solidFill>
            </a:ln>
          </p:spPr>
          <p:txBody>
            <a:bodyPr lIns="72000" rIns="144000">
              <a:normAutofit/>
            </a:bodyPr>
            <a:lstStyle/>
            <a:p>
              <a:pPr algn="r">
                <a:defRPr/>
              </a:pPr>
              <a:r>
                <a:rPr lang="en-US" altLang="zh-CN" sz="1600" dirty="0">
                  <a:solidFill>
                    <a:srgbClr val="FFFFFF"/>
                  </a:solidFill>
                  <a:ea typeface="汉仪夏日体W" panose="00020600040101010101" pitchFamily="18" charset="-122"/>
                </a:rPr>
                <a:t>LOREM</a:t>
              </a:r>
              <a:endParaRPr lang="zh-CN" altLang="en-US" sz="1600" dirty="0">
                <a:solidFill>
                  <a:srgbClr val="FFFFFF"/>
                </a:solidFill>
                <a:ea typeface="汉仪夏日体W" panose="00020600040101010101" pitchFamily="18" charset="-122"/>
              </a:endParaRPr>
            </a:p>
          </p:txBody>
        </p:sp>
        <p:sp>
          <p:nvSpPr>
            <p:cNvPr id="422" name="MH_Other_6"/>
            <p:cNvSpPr>
              <a:spLocks/>
            </p:cNvSpPr>
            <p:nvPr>
              <p:custDataLst>
                <p:tags r:id="rId23"/>
              </p:custDataLst>
            </p:nvPr>
          </p:nvSpPr>
          <p:spPr bwMode="auto">
            <a:xfrm>
              <a:off x="4164014" y="5180014"/>
              <a:ext cx="65087" cy="434975"/>
            </a:xfrm>
            <a:custGeom>
              <a:avLst/>
              <a:gdLst>
                <a:gd name="T0" fmla="*/ 0 w 32"/>
                <a:gd name="T1" fmla="*/ 215 h 215"/>
                <a:gd name="T2" fmla="*/ 0 w 32"/>
                <a:gd name="T3" fmla="*/ 32 h 215"/>
                <a:gd name="T4" fmla="*/ 32 w 32"/>
                <a:gd name="T5" fmla="*/ 0 h 215"/>
                <a:gd name="T6" fmla="*/ 32 w 32"/>
                <a:gd name="T7" fmla="*/ 182 h 215"/>
                <a:gd name="T8" fmla="*/ 0 w 32"/>
                <a:gd name="T9" fmla="*/ 215 h 215"/>
              </a:gdLst>
              <a:ahLst/>
              <a:cxnLst>
                <a:cxn ang="0">
                  <a:pos x="T0" y="T1"/>
                </a:cxn>
                <a:cxn ang="0">
                  <a:pos x="T2" y="T3"/>
                </a:cxn>
                <a:cxn ang="0">
                  <a:pos x="T4" y="T5"/>
                </a:cxn>
                <a:cxn ang="0">
                  <a:pos x="T6" y="T7"/>
                </a:cxn>
                <a:cxn ang="0">
                  <a:pos x="T8" y="T9"/>
                </a:cxn>
              </a:cxnLst>
              <a:rect l="0" t="0" r="r" b="b"/>
              <a:pathLst>
                <a:path w="32" h="215">
                  <a:moveTo>
                    <a:pt x="0" y="215"/>
                  </a:moveTo>
                  <a:lnTo>
                    <a:pt x="0" y="32"/>
                  </a:lnTo>
                  <a:lnTo>
                    <a:pt x="32" y="0"/>
                  </a:lnTo>
                  <a:lnTo>
                    <a:pt x="32" y="182"/>
                  </a:lnTo>
                  <a:lnTo>
                    <a:pt x="0" y="215"/>
                  </a:lnTo>
                  <a:close/>
                </a:path>
              </a:pathLst>
            </a:custGeom>
            <a:solidFill>
              <a:schemeClr val="accent1">
                <a:lumMod val="75000"/>
              </a:schemeClr>
            </a:solidFill>
            <a:ln w="12700">
              <a:solidFill>
                <a:schemeClr val="accent1">
                  <a:lumMod val="75000"/>
                </a:schemeClr>
              </a:solidFill>
            </a:ln>
          </p:spPr>
          <p:txBody>
            <a:bodyPr/>
            <a:lstStyle/>
            <a:p>
              <a:pPr>
                <a:defRPr/>
              </a:pPr>
              <a:endParaRPr lang="zh-CN" altLang="en-US" dirty="0">
                <a:ea typeface="汉仪夏日体W" panose="00020600040101010101" pitchFamily="18" charset="-122"/>
              </a:endParaRPr>
            </a:p>
          </p:txBody>
        </p:sp>
        <p:sp>
          <p:nvSpPr>
            <p:cNvPr id="2058" name="MH_Other_7"/>
            <p:cNvSpPr txBox="1">
              <a:spLocks noChangeArrowheads="1"/>
            </p:cNvSpPr>
            <p:nvPr>
              <p:custDataLst>
                <p:tags r:id="rId24"/>
              </p:custDataLst>
            </p:nvPr>
          </p:nvSpPr>
          <p:spPr bwMode="auto">
            <a:xfrm>
              <a:off x="2862264" y="5245100"/>
              <a:ext cx="314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a:solidFill>
                    <a:srgbClr val="FFFFFF"/>
                  </a:solidFill>
                  <a:latin typeface="Bodoni MT Black" panose="02070A03080606020203" pitchFamily="18" charset="0"/>
                </a:rPr>
                <a:t>1</a:t>
              </a:r>
              <a:endParaRPr lang="zh-CN" altLang="en-US" sz="2800">
                <a:solidFill>
                  <a:srgbClr val="FFFFFF"/>
                </a:solidFill>
                <a:latin typeface="Bodoni MT Black" panose="02070A03080606020203" pitchFamily="18" charset="0"/>
              </a:endParaRPr>
            </a:p>
          </p:txBody>
        </p:sp>
      </p:grpSp>
      <p:grpSp>
        <p:nvGrpSpPr>
          <p:cNvPr id="3" name="组合 2"/>
          <p:cNvGrpSpPr/>
          <p:nvPr/>
        </p:nvGrpSpPr>
        <p:grpSpPr>
          <a:xfrm>
            <a:off x="3897313" y="4540250"/>
            <a:ext cx="1366838" cy="439739"/>
            <a:chOff x="3897313" y="4540250"/>
            <a:chExt cx="1366838" cy="439739"/>
          </a:xfrm>
        </p:grpSpPr>
        <p:sp>
          <p:nvSpPr>
            <p:cNvPr id="2052" name="MH_Other_3"/>
            <p:cNvSpPr>
              <a:spLocks/>
            </p:cNvSpPr>
            <p:nvPr>
              <p:custDataLst>
                <p:tags r:id="rId17"/>
              </p:custDataLst>
            </p:nvPr>
          </p:nvSpPr>
          <p:spPr bwMode="auto">
            <a:xfrm>
              <a:off x="3897314" y="4540250"/>
              <a:ext cx="1366837" cy="65088"/>
            </a:xfrm>
            <a:custGeom>
              <a:avLst/>
              <a:gdLst>
                <a:gd name="T0" fmla="*/ 0 w 676"/>
                <a:gd name="T1" fmla="*/ 2147483646 h 32"/>
                <a:gd name="T2" fmla="*/ 2147483646 w 676"/>
                <a:gd name="T3" fmla="*/ 0 h 32"/>
                <a:gd name="T4" fmla="*/ 2147483646 w 676"/>
                <a:gd name="T5" fmla="*/ 0 h 32"/>
                <a:gd name="T6" fmla="*/ 2147483646 w 676"/>
                <a:gd name="T7" fmla="*/ 2147483646 h 32"/>
                <a:gd name="T8" fmla="*/ 0 w 676"/>
                <a:gd name="T9" fmla="*/ 2147483646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6" h="32">
                  <a:moveTo>
                    <a:pt x="0" y="32"/>
                  </a:moveTo>
                  <a:lnTo>
                    <a:pt x="56" y="0"/>
                  </a:lnTo>
                  <a:lnTo>
                    <a:pt x="676" y="0"/>
                  </a:lnTo>
                  <a:lnTo>
                    <a:pt x="644" y="32"/>
                  </a:lnTo>
                  <a:lnTo>
                    <a:pt x="0" y="32"/>
                  </a:lnTo>
                  <a:close/>
                </a:path>
              </a:pathLst>
            </a:custGeom>
            <a:solidFill>
              <a:schemeClr val="accent1"/>
            </a:solidFill>
            <a:ln w="12700">
              <a:solidFill>
                <a:schemeClr val="accent1"/>
              </a:solidFill>
              <a:round/>
              <a:headEnd/>
              <a:tailEnd/>
            </a:ln>
          </p:spPr>
          <p:txBody>
            <a:bodyPr/>
            <a:lstStyle/>
            <a:p>
              <a:endParaRPr lang="zh-CN" altLang="en-US" dirty="0">
                <a:ea typeface="汉仪夏日体W" panose="00020600040101010101" pitchFamily="18" charset="-122"/>
              </a:endParaRPr>
            </a:p>
          </p:txBody>
        </p:sp>
        <p:sp>
          <p:nvSpPr>
            <p:cNvPr id="725" name="MH_SubTitle_2"/>
            <p:cNvSpPr>
              <a:spLocks noChangeArrowheads="1"/>
            </p:cNvSpPr>
            <p:nvPr>
              <p:custDataLst>
                <p:tags r:id="rId18"/>
              </p:custDataLst>
            </p:nvPr>
          </p:nvSpPr>
          <p:spPr bwMode="auto">
            <a:xfrm>
              <a:off x="3897313" y="4610100"/>
              <a:ext cx="1301750" cy="369888"/>
            </a:xfrm>
            <a:prstGeom prst="rect">
              <a:avLst/>
            </a:prstGeom>
            <a:solidFill>
              <a:schemeClr val="accent1">
                <a:lumMod val="60000"/>
                <a:lumOff val="40000"/>
              </a:schemeClr>
            </a:solidFill>
            <a:ln>
              <a:noFill/>
            </a:ln>
          </p:spPr>
          <p:txBody>
            <a:bodyPr lIns="72000" rIns="144000">
              <a:normAutofit/>
            </a:bodyPr>
            <a:lstStyle/>
            <a:p>
              <a:pPr algn="r">
                <a:defRPr/>
              </a:pPr>
              <a:r>
                <a:rPr lang="en-US" altLang="zh-CN" sz="1600" dirty="0">
                  <a:solidFill>
                    <a:srgbClr val="FFFFFF"/>
                  </a:solidFill>
                  <a:ea typeface="汉仪夏日体W" panose="00020600040101010101" pitchFamily="18" charset="-122"/>
                </a:rPr>
                <a:t>LOREM</a:t>
              </a:r>
              <a:endParaRPr lang="zh-CN" altLang="en-US" sz="1600" dirty="0">
                <a:solidFill>
                  <a:srgbClr val="FFFFFF"/>
                </a:solidFill>
                <a:ea typeface="汉仪夏日体W" panose="00020600040101010101" pitchFamily="18" charset="-122"/>
              </a:endParaRPr>
            </a:p>
          </p:txBody>
        </p:sp>
        <p:sp>
          <p:nvSpPr>
            <p:cNvPr id="727" name="MH_Other_8"/>
            <p:cNvSpPr>
              <a:spLocks/>
            </p:cNvSpPr>
            <p:nvPr>
              <p:custDataLst>
                <p:tags r:id="rId19"/>
              </p:custDataLst>
            </p:nvPr>
          </p:nvSpPr>
          <p:spPr bwMode="auto">
            <a:xfrm>
              <a:off x="5199064" y="4545014"/>
              <a:ext cx="65087" cy="434975"/>
            </a:xfrm>
            <a:custGeom>
              <a:avLst/>
              <a:gdLst>
                <a:gd name="T0" fmla="*/ 0 w 32"/>
                <a:gd name="T1" fmla="*/ 215 h 215"/>
                <a:gd name="T2" fmla="*/ 0 w 32"/>
                <a:gd name="T3" fmla="*/ 32 h 215"/>
                <a:gd name="T4" fmla="*/ 32 w 32"/>
                <a:gd name="T5" fmla="*/ 0 h 215"/>
                <a:gd name="T6" fmla="*/ 32 w 32"/>
                <a:gd name="T7" fmla="*/ 182 h 215"/>
                <a:gd name="T8" fmla="*/ 0 w 32"/>
                <a:gd name="T9" fmla="*/ 215 h 215"/>
              </a:gdLst>
              <a:ahLst/>
              <a:cxnLst>
                <a:cxn ang="0">
                  <a:pos x="T0" y="T1"/>
                </a:cxn>
                <a:cxn ang="0">
                  <a:pos x="T2" y="T3"/>
                </a:cxn>
                <a:cxn ang="0">
                  <a:pos x="T4" y="T5"/>
                </a:cxn>
                <a:cxn ang="0">
                  <a:pos x="T6" y="T7"/>
                </a:cxn>
                <a:cxn ang="0">
                  <a:pos x="T8" y="T9"/>
                </a:cxn>
              </a:cxnLst>
              <a:rect l="0" t="0" r="r" b="b"/>
              <a:pathLst>
                <a:path w="32" h="215">
                  <a:moveTo>
                    <a:pt x="0" y="215"/>
                  </a:moveTo>
                  <a:lnTo>
                    <a:pt x="0" y="32"/>
                  </a:lnTo>
                  <a:lnTo>
                    <a:pt x="32" y="0"/>
                  </a:lnTo>
                  <a:lnTo>
                    <a:pt x="32" y="182"/>
                  </a:lnTo>
                  <a:lnTo>
                    <a:pt x="0" y="215"/>
                  </a:lnTo>
                  <a:close/>
                </a:path>
              </a:pathLst>
            </a:custGeom>
            <a:solidFill>
              <a:schemeClr val="accent1">
                <a:lumMod val="75000"/>
              </a:schemeClr>
            </a:solidFill>
            <a:ln w="12700">
              <a:solidFill>
                <a:schemeClr val="accent1">
                  <a:lumMod val="75000"/>
                </a:schemeClr>
              </a:solidFill>
            </a:ln>
          </p:spPr>
          <p:txBody>
            <a:bodyPr/>
            <a:lstStyle/>
            <a:p>
              <a:pPr>
                <a:defRPr/>
              </a:pPr>
              <a:endParaRPr lang="zh-CN" altLang="en-US" dirty="0">
                <a:ea typeface="汉仪夏日体W" panose="00020600040101010101" pitchFamily="18" charset="-122"/>
              </a:endParaRPr>
            </a:p>
          </p:txBody>
        </p:sp>
        <p:sp>
          <p:nvSpPr>
            <p:cNvPr id="2061" name="MH_Other_9"/>
            <p:cNvSpPr txBox="1">
              <a:spLocks noChangeArrowheads="1"/>
            </p:cNvSpPr>
            <p:nvPr>
              <p:custDataLst>
                <p:tags r:id="rId20"/>
              </p:custDataLst>
            </p:nvPr>
          </p:nvSpPr>
          <p:spPr bwMode="auto">
            <a:xfrm>
              <a:off x="3897314" y="4610100"/>
              <a:ext cx="314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a:solidFill>
                    <a:srgbClr val="FFFFFF"/>
                  </a:solidFill>
                  <a:latin typeface="Bodoni MT Black" panose="02070A03080606020203" pitchFamily="18" charset="0"/>
                </a:rPr>
                <a:t>2</a:t>
              </a:r>
              <a:endParaRPr lang="zh-CN" altLang="en-US" sz="2800">
                <a:solidFill>
                  <a:srgbClr val="FFFFFF"/>
                </a:solidFill>
                <a:latin typeface="Bodoni MT Black" panose="02070A03080606020203" pitchFamily="18" charset="0"/>
              </a:endParaRPr>
            </a:p>
          </p:txBody>
        </p:sp>
      </p:grpSp>
      <p:grpSp>
        <p:nvGrpSpPr>
          <p:cNvPr id="7" name="组合 6"/>
          <p:cNvGrpSpPr/>
          <p:nvPr/>
        </p:nvGrpSpPr>
        <p:grpSpPr>
          <a:xfrm>
            <a:off x="4932363" y="3905250"/>
            <a:ext cx="1366838" cy="439739"/>
            <a:chOff x="4932363" y="3905250"/>
            <a:chExt cx="1366838" cy="439739"/>
          </a:xfrm>
        </p:grpSpPr>
        <p:sp>
          <p:nvSpPr>
            <p:cNvPr id="731" name="MH_SubTitle_3"/>
            <p:cNvSpPr>
              <a:spLocks noChangeArrowheads="1"/>
            </p:cNvSpPr>
            <p:nvPr>
              <p:custDataLst>
                <p:tags r:id="rId13"/>
              </p:custDataLst>
            </p:nvPr>
          </p:nvSpPr>
          <p:spPr bwMode="auto">
            <a:xfrm>
              <a:off x="4932363" y="3975100"/>
              <a:ext cx="1301750" cy="369888"/>
            </a:xfrm>
            <a:prstGeom prst="rect">
              <a:avLst/>
            </a:prstGeom>
            <a:solidFill>
              <a:schemeClr val="accent1">
                <a:lumMod val="60000"/>
                <a:lumOff val="40000"/>
              </a:schemeClr>
            </a:solidFill>
            <a:ln>
              <a:noFill/>
            </a:ln>
          </p:spPr>
          <p:txBody>
            <a:bodyPr lIns="72000" rIns="144000">
              <a:normAutofit/>
            </a:bodyPr>
            <a:lstStyle/>
            <a:p>
              <a:pPr algn="r">
                <a:defRPr/>
              </a:pPr>
              <a:r>
                <a:rPr lang="en-US" altLang="zh-CN" sz="1600" dirty="0">
                  <a:solidFill>
                    <a:srgbClr val="FFFFFF"/>
                  </a:solidFill>
                  <a:ea typeface="汉仪夏日体W" panose="00020600040101010101" pitchFamily="18" charset="-122"/>
                </a:rPr>
                <a:t>LOREM</a:t>
              </a:r>
              <a:endParaRPr lang="zh-CN" altLang="en-US" sz="1600" dirty="0">
                <a:solidFill>
                  <a:srgbClr val="FFFFFF"/>
                </a:solidFill>
                <a:ea typeface="汉仪夏日体W" panose="00020600040101010101" pitchFamily="18" charset="-122"/>
              </a:endParaRPr>
            </a:p>
          </p:txBody>
        </p:sp>
        <p:sp>
          <p:nvSpPr>
            <p:cNvPr id="733" name="MH_Other_10"/>
            <p:cNvSpPr>
              <a:spLocks/>
            </p:cNvSpPr>
            <p:nvPr>
              <p:custDataLst>
                <p:tags r:id="rId14"/>
              </p:custDataLst>
            </p:nvPr>
          </p:nvSpPr>
          <p:spPr bwMode="auto">
            <a:xfrm>
              <a:off x="6234114" y="3910014"/>
              <a:ext cx="65087" cy="434975"/>
            </a:xfrm>
            <a:custGeom>
              <a:avLst/>
              <a:gdLst>
                <a:gd name="T0" fmla="*/ 0 w 32"/>
                <a:gd name="T1" fmla="*/ 215 h 215"/>
                <a:gd name="T2" fmla="*/ 0 w 32"/>
                <a:gd name="T3" fmla="*/ 32 h 215"/>
                <a:gd name="T4" fmla="*/ 32 w 32"/>
                <a:gd name="T5" fmla="*/ 0 h 215"/>
                <a:gd name="T6" fmla="*/ 32 w 32"/>
                <a:gd name="T7" fmla="*/ 182 h 215"/>
                <a:gd name="T8" fmla="*/ 0 w 32"/>
                <a:gd name="T9" fmla="*/ 215 h 215"/>
              </a:gdLst>
              <a:ahLst/>
              <a:cxnLst>
                <a:cxn ang="0">
                  <a:pos x="T0" y="T1"/>
                </a:cxn>
                <a:cxn ang="0">
                  <a:pos x="T2" y="T3"/>
                </a:cxn>
                <a:cxn ang="0">
                  <a:pos x="T4" y="T5"/>
                </a:cxn>
                <a:cxn ang="0">
                  <a:pos x="T6" y="T7"/>
                </a:cxn>
                <a:cxn ang="0">
                  <a:pos x="T8" y="T9"/>
                </a:cxn>
              </a:cxnLst>
              <a:rect l="0" t="0" r="r" b="b"/>
              <a:pathLst>
                <a:path w="32" h="215">
                  <a:moveTo>
                    <a:pt x="0" y="215"/>
                  </a:moveTo>
                  <a:lnTo>
                    <a:pt x="0" y="32"/>
                  </a:lnTo>
                  <a:lnTo>
                    <a:pt x="32" y="0"/>
                  </a:lnTo>
                  <a:lnTo>
                    <a:pt x="32" y="182"/>
                  </a:lnTo>
                  <a:lnTo>
                    <a:pt x="0" y="215"/>
                  </a:lnTo>
                  <a:close/>
                </a:path>
              </a:pathLst>
            </a:custGeom>
            <a:solidFill>
              <a:schemeClr val="accent1">
                <a:lumMod val="75000"/>
              </a:schemeClr>
            </a:solidFill>
            <a:ln w="12700">
              <a:solidFill>
                <a:schemeClr val="accent1">
                  <a:lumMod val="75000"/>
                </a:schemeClr>
              </a:solidFill>
            </a:ln>
          </p:spPr>
          <p:txBody>
            <a:bodyPr/>
            <a:lstStyle/>
            <a:p>
              <a:pPr>
                <a:defRPr/>
              </a:pPr>
              <a:endParaRPr lang="zh-CN" altLang="en-US" dirty="0">
                <a:ea typeface="汉仪夏日体W" panose="00020600040101010101" pitchFamily="18" charset="-122"/>
              </a:endParaRPr>
            </a:p>
          </p:txBody>
        </p:sp>
        <p:sp>
          <p:nvSpPr>
            <p:cNvPr id="2064" name="MH_Other_11"/>
            <p:cNvSpPr txBox="1">
              <a:spLocks noChangeArrowheads="1"/>
            </p:cNvSpPr>
            <p:nvPr>
              <p:custDataLst>
                <p:tags r:id="rId15"/>
              </p:custDataLst>
            </p:nvPr>
          </p:nvSpPr>
          <p:spPr bwMode="auto">
            <a:xfrm>
              <a:off x="4932364" y="3975100"/>
              <a:ext cx="314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a:solidFill>
                    <a:srgbClr val="FFFFFF"/>
                  </a:solidFill>
                  <a:latin typeface="Bodoni MT Black" panose="02070A03080606020203" pitchFamily="18" charset="0"/>
                </a:rPr>
                <a:t>3</a:t>
              </a:r>
              <a:endParaRPr lang="zh-CN" altLang="en-US" sz="2800">
                <a:solidFill>
                  <a:srgbClr val="FFFFFF"/>
                </a:solidFill>
                <a:latin typeface="Bodoni MT Black" panose="02070A03080606020203" pitchFamily="18" charset="0"/>
              </a:endParaRPr>
            </a:p>
          </p:txBody>
        </p:sp>
        <p:sp>
          <p:nvSpPr>
            <p:cNvPr id="2053" name="MH_Other_4"/>
            <p:cNvSpPr>
              <a:spLocks/>
            </p:cNvSpPr>
            <p:nvPr>
              <p:custDataLst>
                <p:tags r:id="rId16"/>
              </p:custDataLst>
            </p:nvPr>
          </p:nvSpPr>
          <p:spPr bwMode="auto">
            <a:xfrm>
              <a:off x="4932364" y="3905250"/>
              <a:ext cx="1366837" cy="65088"/>
            </a:xfrm>
            <a:custGeom>
              <a:avLst/>
              <a:gdLst>
                <a:gd name="T0" fmla="*/ 0 w 676"/>
                <a:gd name="T1" fmla="*/ 2147483646 h 32"/>
                <a:gd name="T2" fmla="*/ 2147483646 w 676"/>
                <a:gd name="T3" fmla="*/ 0 h 32"/>
                <a:gd name="T4" fmla="*/ 2147483646 w 676"/>
                <a:gd name="T5" fmla="*/ 0 h 32"/>
                <a:gd name="T6" fmla="*/ 2147483646 w 676"/>
                <a:gd name="T7" fmla="*/ 2147483646 h 32"/>
                <a:gd name="T8" fmla="*/ 0 w 676"/>
                <a:gd name="T9" fmla="*/ 2147483646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6" h="32">
                  <a:moveTo>
                    <a:pt x="0" y="32"/>
                  </a:moveTo>
                  <a:lnTo>
                    <a:pt x="56" y="0"/>
                  </a:lnTo>
                  <a:lnTo>
                    <a:pt x="676" y="0"/>
                  </a:lnTo>
                  <a:lnTo>
                    <a:pt x="644" y="32"/>
                  </a:lnTo>
                  <a:lnTo>
                    <a:pt x="0" y="32"/>
                  </a:lnTo>
                  <a:close/>
                </a:path>
              </a:pathLst>
            </a:custGeom>
            <a:solidFill>
              <a:schemeClr val="accent1"/>
            </a:solidFill>
            <a:ln w="12700">
              <a:solidFill>
                <a:schemeClr val="accent1"/>
              </a:solidFill>
              <a:round/>
              <a:headEnd/>
              <a:tailEnd/>
            </a:ln>
          </p:spPr>
          <p:txBody>
            <a:bodyPr/>
            <a:lstStyle/>
            <a:p>
              <a:endParaRPr lang="zh-CN" altLang="en-US" dirty="0">
                <a:ea typeface="汉仪夏日体W" panose="00020600040101010101" pitchFamily="18" charset="-122"/>
              </a:endParaRPr>
            </a:p>
          </p:txBody>
        </p:sp>
      </p:grpSp>
      <p:grpSp>
        <p:nvGrpSpPr>
          <p:cNvPr id="6" name="组合 5"/>
          <p:cNvGrpSpPr/>
          <p:nvPr/>
        </p:nvGrpSpPr>
        <p:grpSpPr>
          <a:xfrm>
            <a:off x="5967413" y="3276600"/>
            <a:ext cx="1365250" cy="433388"/>
            <a:chOff x="5967413" y="3276600"/>
            <a:chExt cx="1365250" cy="433388"/>
          </a:xfrm>
        </p:grpSpPr>
        <p:sp>
          <p:nvSpPr>
            <p:cNvPr id="2050" name="MH_Other_1"/>
            <p:cNvSpPr>
              <a:spLocks/>
            </p:cNvSpPr>
            <p:nvPr>
              <p:custDataLst>
                <p:tags r:id="rId9"/>
              </p:custDataLst>
            </p:nvPr>
          </p:nvSpPr>
          <p:spPr bwMode="auto">
            <a:xfrm>
              <a:off x="5967413" y="3276600"/>
              <a:ext cx="1365250" cy="63500"/>
            </a:xfrm>
            <a:custGeom>
              <a:avLst/>
              <a:gdLst>
                <a:gd name="T0" fmla="*/ 0 w 676"/>
                <a:gd name="T1" fmla="*/ 2147483646 h 32"/>
                <a:gd name="T2" fmla="*/ 2147483646 w 676"/>
                <a:gd name="T3" fmla="*/ 0 h 32"/>
                <a:gd name="T4" fmla="*/ 2147483646 w 676"/>
                <a:gd name="T5" fmla="*/ 0 h 32"/>
                <a:gd name="T6" fmla="*/ 2147483646 w 676"/>
                <a:gd name="T7" fmla="*/ 2147483646 h 32"/>
                <a:gd name="T8" fmla="*/ 0 w 676"/>
                <a:gd name="T9" fmla="*/ 2147483646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6" h="32">
                  <a:moveTo>
                    <a:pt x="0" y="32"/>
                  </a:moveTo>
                  <a:lnTo>
                    <a:pt x="56" y="0"/>
                  </a:lnTo>
                  <a:lnTo>
                    <a:pt x="676" y="0"/>
                  </a:lnTo>
                  <a:lnTo>
                    <a:pt x="644" y="32"/>
                  </a:lnTo>
                  <a:lnTo>
                    <a:pt x="0" y="32"/>
                  </a:lnTo>
                  <a:close/>
                </a:path>
              </a:pathLst>
            </a:custGeom>
            <a:solidFill>
              <a:schemeClr val="accent1"/>
            </a:solidFill>
            <a:ln w="12700">
              <a:solidFill>
                <a:schemeClr val="accent1"/>
              </a:solidFill>
              <a:round/>
              <a:headEnd/>
              <a:tailEnd/>
            </a:ln>
          </p:spPr>
          <p:txBody>
            <a:bodyPr/>
            <a:lstStyle/>
            <a:p>
              <a:endParaRPr lang="zh-CN" altLang="en-US" dirty="0">
                <a:ea typeface="汉仪夏日体W" panose="00020600040101010101" pitchFamily="18" charset="-122"/>
              </a:endParaRPr>
            </a:p>
          </p:txBody>
        </p:sp>
        <p:sp>
          <p:nvSpPr>
            <p:cNvPr id="737" name="MH_SubTitle_4"/>
            <p:cNvSpPr>
              <a:spLocks noChangeArrowheads="1"/>
            </p:cNvSpPr>
            <p:nvPr>
              <p:custDataLst>
                <p:tags r:id="rId10"/>
              </p:custDataLst>
            </p:nvPr>
          </p:nvSpPr>
          <p:spPr bwMode="auto">
            <a:xfrm>
              <a:off x="5967413" y="3340100"/>
              <a:ext cx="1301750" cy="369888"/>
            </a:xfrm>
            <a:prstGeom prst="rect">
              <a:avLst/>
            </a:prstGeom>
            <a:solidFill>
              <a:schemeClr val="accent1">
                <a:lumMod val="60000"/>
                <a:lumOff val="40000"/>
              </a:schemeClr>
            </a:solidFill>
            <a:ln>
              <a:noFill/>
            </a:ln>
          </p:spPr>
          <p:txBody>
            <a:bodyPr lIns="72000" rIns="144000">
              <a:normAutofit/>
            </a:bodyPr>
            <a:lstStyle/>
            <a:p>
              <a:pPr algn="r">
                <a:defRPr/>
              </a:pPr>
              <a:r>
                <a:rPr lang="en-US" altLang="zh-CN" sz="1600" dirty="0">
                  <a:solidFill>
                    <a:srgbClr val="FFFFFF"/>
                  </a:solidFill>
                  <a:ea typeface="汉仪夏日体W" panose="00020600040101010101" pitchFamily="18" charset="-122"/>
                </a:rPr>
                <a:t>LOREM</a:t>
              </a:r>
              <a:endParaRPr lang="zh-CN" altLang="en-US" sz="1600" dirty="0">
                <a:solidFill>
                  <a:srgbClr val="FFFFFF"/>
                </a:solidFill>
                <a:ea typeface="汉仪夏日体W" panose="00020600040101010101" pitchFamily="18" charset="-122"/>
              </a:endParaRPr>
            </a:p>
          </p:txBody>
        </p:sp>
        <p:sp>
          <p:nvSpPr>
            <p:cNvPr id="739" name="MH_Other_12"/>
            <p:cNvSpPr>
              <a:spLocks/>
            </p:cNvSpPr>
            <p:nvPr>
              <p:custDataLst>
                <p:tags r:id="rId11"/>
              </p:custDataLst>
            </p:nvPr>
          </p:nvSpPr>
          <p:spPr bwMode="auto">
            <a:xfrm>
              <a:off x="7269163" y="3276600"/>
              <a:ext cx="63500" cy="433388"/>
            </a:xfrm>
            <a:custGeom>
              <a:avLst/>
              <a:gdLst>
                <a:gd name="T0" fmla="*/ 0 w 32"/>
                <a:gd name="T1" fmla="*/ 215 h 215"/>
                <a:gd name="T2" fmla="*/ 0 w 32"/>
                <a:gd name="T3" fmla="*/ 32 h 215"/>
                <a:gd name="T4" fmla="*/ 32 w 32"/>
                <a:gd name="T5" fmla="*/ 0 h 215"/>
                <a:gd name="T6" fmla="*/ 32 w 32"/>
                <a:gd name="T7" fmla="*/ 182 h 215"/>
                <a:gd name="T8" fmla="*/ 0 w 32"/>
                <a:gd name="T9" fmla="*/ 215 h 215"/>
              </a:gdLst>
              <a:ahLst/>
              <a:cxnLst>
                <a:cxn ang="0">
                  <a:pos x="T0" y="T1"/>
                </a:cxn>
                <a:cxn ang="0">
                  <a:pos x="T2" y="T3"/>
                </a:cxn>
                <a:cxn ang="0">
                  <a:pos x="T4" y="T5"/>
                </a:cxn>
                <a:cxn ang="0">
                  <a:pos x="T6" y="T7"/>
                </a:cxn>
                <a:cxn ang="0">
                  <a:pos x="T8" y="T9"/>
                </a:cxn>
              </a:cxnLst>
              <a:rect l="0" t="0" r="r" b="b"/>
              <a:pathLst>
                <a:path w="32" h="215">
                  <a:moveTo>
                    <a:pt x="0" y="215"/>
                  </a:moveTo>
                  <a:lnTo>
                    <a:pt x="0" y="32"/>
                  </a:lnTo>
                  <a:lnTo>
                    <a:pt x="32" y="0"/>
                  </a:lnTo>
                  <a:lnTo>
                    <a:pt x="32" y="182"/>
                  </a:lnTo>
                  <a:lnTo>
                    <a:pt x="0" y="215"/>
                  </a:lnTo>
                  <a:close/>
                </a:path>
              </a:pathLst>
            </a:custGeom>
            <a:solidFill>
              <a:schemeClr val="accent1">
                <a:lumMod val="75000"/>
              </a:schemeClr>
            </a:solidFill>
            <a:ln w="12700">
              <a:solidFill>
                <a:schemeClr val="accent1">
                  <a:lumMod val="75000"/>
                </a:schemeClr>
              </a:solidFill>
            </a:ln>
          </p:spPr>
          <p:txBody>
            <a:bodyPr/>
            <a:lstStyle/>
            <a:p>
              <a:pPr>
                <a:defRPr/>
              </a:pPr>
              <a:endParaRPr lang="zh-CN" altLang="en-US" dirty="0">
                <a:ea typeface="汉仪夏日体W" panose="00020600040101010101" pitchFamily="18" charset="-122"/>
              </a:endParaRPr>
            </a:p>
          </p:txBody>
        </p:sp>
        <p:sp>
          <p:nvSpPr>
            <p:cNvPr id="2067" name="MH_Other_13"/>
            <p:cNvSpPr txBox="1">
              <a:spLocks noChangeArrowheads="1"/>
            </p:cNvSpPr>
            <p:nvPr>
              <p:custDataLst>
                <p:tags r:id="rId12"/>
              </p:custDataLst>
            </p:nvPr>
          </p:nvSpPr>
          <p:spPr bwMode="auto">
            <a:xfrm>
              <a:off x="5967414" y="3340100"/>
              <a:ext cx="314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a:solidFill>
                    <a:srgbClr val="FFFFFF"/>
                  </a:solidFill>
                  <a:latin typeface="Bodoni MT Black" panose="02070A03080606020203" pitchFamily="18" charset="0"/>
                </a:rPr>
                <a:t>4</a:t>
              </a:r>
              <a:endParaRPr lang="zh-CN" altLang="en-US" sz="2800">
                <a:solidFill>
                  <a:srgbClr val="FFFFFF"/>
                </a:solidFill>
                <a:latin typeface="Bodoni MT Black" panose="02070A03080606020203" pitchFamily="18" charset="0"/>
              </a:endParaRPr>
            </a:p>
          </p:txBody>
        </p:sp>
      </p:grpSp>
      <p:grpSp>
        <p:nvGrpSpPr>
          <p:cNvPr id="5" name="组合 4"/>
          <p:cNvGrpSpPr/>
          <p:nvPr/>
        </p:nvGrpSpPr>
        <p:grpSpPr>
          <a:xfrm>
            <a:off x="7002463" y="2636839"/>
            <a:ext cx="1365250" cy="439737"/>
            <a:chOff x="7002463" y="2636839"/>
            <a:chExt cx="1365250" cy="439737"/>
          </a:xfrm>
        </p:grpSpPr>
        <p:sp>
          <p:nvSpPr>
            <p:cNvPr id="743" name="MH_SubTitle_5"/>
            <p:cNvSpPr>
              <a:spLocks noChangeArrowheads="1"/>
            </p:cNvSpPr>
            <p:nvPr>
              <p:custDataLst>
                <p:tags r:id="rId5"/>
              </p:custDataLst>
            </p:nvPr>
          </p:nvSpPr>
          <p:spPr bwMode="auto">
            <a:xfrm>
              <a:off x="7002463" y="2706689"/>
              <a:ext cx="1300162" cy="369887"/>
            </a:xfrm>
            <a:prstGeom prst="rect">
              <a:avLst/>
            </a:prstGeom>
            <a:solidFill>
              <a:schemeClr val="accent1">
                <a:lumMod val="60000"/>
                <a:lumOff val="40000"/>
              </a:schemeClr>
            </a:solidFill>
            <a:ln>
              <a:noFill/>
            </a:ln>
          </p:spPr>
          <p:txBody>
            <a:bodyPr lIns="72000" rIns="144000">
              <a:normAutofit/>
            </a:bodyPr>
            <a:lstStyle/>
            <a:p>
              <a:pPr algn="r">
                <a:defRPr/>
              </a:pPr>
              <a:r>
                <a:rPr lang="en-US" altLang="zh-CN" sz="1600" dirty="0">
                  <a:solidFill>
                    <a:srgbClr val="FFFFFF"/>
                  </a:solidFill>
                  <a:ea typeface="汉仪夏日体W" panose="00020600040101010101" pitchFamily="18" charset="-122"/>
                </a:rPr>
                <a:t>LOREM</a:t>
              </a:r>
              <a:endParaRPr lang="zh-CN" altLang="en-US" sz="1600" dirty="0">
                <a:solidFill>
                  <a:srgbClr val="FFFFFF"/>
                </a:solidFill>
                <a:ea typeface="汉仪夏日体W" panose="00020600040101010101" pitchFamily="18" charset="-122"/>
              </a:endParaRPr>
            </a:p>
          </p:txBody>
        </p:sp>
        <p:sp>
          <p:nvSpPr>
            <p:cNvPr id="745" name="MH_Other_14"/>
            <p:cNvSpPr>
              <a:spLocks/>
            </p:cNvSpPr>
            <p:nvPr>
              <p:custDataLst>
                <p:tags r:id="rId6"/>
              </p:custDataLst>
            </p:nvPr>
          </p:nvSpPr>
          <p:spPr bwMode="auto">
            <a:xfrm>
              <a:off x="8302625" y="2641601"/>
              <a:ext cx="65088" cy="434975"/>
            </a:xfrm>
            <a:custGeom>
              <a:avLst/>
              <a:gdLst>
                <a:gd name="T0" fmla="*/ 0 w 32"/>
                <a:gd name="T1" fmla="*/ 215 h 215"/>
                <a:gd name="T2" fmla="*/ 0 w 32"/>
                <a:gd name="T3" fmla="*/ 32 h 215"/>
                <a:gd name="T4" fmla="*/ 32 w 32"/>
                <a:gd name="T5" fmla="*/ 0 h 215"/>
                <a:gd name="T6" fmla="*/ 32 w 32"/>
                <a:gd name="T7" fmla="*/ 182 h 215"/>
                <a:gd name="T8" fmla="*/ 0 w 32"/>
                <a:gd name="T9" fmla="*/ 215 h 215"/>
              </a:gdLst>
              <a:ahLst/>
              <a:cxnLst>
                <a:cxn ang="0">
                  <a:pos x="T0" y="T1"/>
                </a:cxn>
                <a:cxn ang="0">
                  <a:pos x="T2" y="T3"/>
                </a:cxn>
                <a:cxn ang="0">
                  <a:pos x="T4" y="T5"/>
                </a:cxn>
                <a:cxn ang="0">
                  <a:pos x="T6" y="T7"/>
                </a:cxn>
                <a:cxn ang="0">
                  <a:pos x="T8" y="T9"/>
                </a:cxn>
              </a:cxnLst>
              <a:rect l="0" t="0" r="r" b="b"/>
              <a:pathLst>
                <a:path w="32" h="215">
                  <a:moveTo>
                    <a:pt x="0" y="215"/>
                  </a:moveTo>
                  <a:lnTo>
                    <a:pt x="0" y="32"/>
                  </a:lnTo>
                  <a:lnTo>
                    <a:pt x="32" y="0"/>
                  </a:lnTo>
                  <a:lnTo>
                    <a:pt x="32" y="182"/>
                  </a:lnTo>
                  <a:lnTo>
                    <a:pt x="0" y="215"/>
                  </a:lnTo>
                  <a:close/>
                </a:path>
              </a:pathLst>
            </a:custGeom>
            <a:solidFill>
              <a:schemeClr val="accent1">
                <a:lumMod val="75000"/>
              </a:schemeClr>
            </a:solidFill>
            <a:ln w="12700">
              <a:solidFill>
                <a:schemeClr val="accent1">
                  <a:lumMod val="75000"/>
                </a:schemeClr>
              </a:solidFill>
            </a:ln>
          </p:spPr>
          <p:txBody>
            <a:bodyPr/>
            <a:lstStyle/>
            <a:p>
              <a:pPr>
                <a:defRPr/>
              </a:pPr>
              <a:endParaRPr lang="zh-CN" altLang="en-US" dirty="0">
                <a:ea typeface="汉仪夏日体W" panose="00020600040101010101" pitchFamily="18" charset="-122"/>
              </a:endParaRPr>
            </a:p>
          </p:txBody>
        </p:sp>
        <p:sp>
          <p:nvSpPr>
            <p:cNvPr id="2070" name="MH_Other_15"/>
            <p:cNvSpPr txBox="1">
              <a:spLocks noChangeArrowheads="1"/>
            </p:cNvSpPr>
            <p:nvPr>
              <p:custDataLst>
                <p:tags r:id="rId7"/>
              </p:custDataLst>
            </p:nvPr>
          </p:nvSpPr>
          <p:spPr bwMode="auto">
            <a:xfrm>
              <a:off x="7002464" y="2706689"/>
              <a:ext cx="3143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a:solidFill>
                    <a:srgbClr val="FFFFFF"/>
                  </a:solidFill>
                  <a:latin typeface="Bodoni MT Black" panose="02070A03080606020203" pitchFamily="18" charset="0"/>
                </a:rPr>
                <a:t>5</a:t>
              </a:r>
              <a:endParaRPr lang="zh-CN" altLang="en-US" sz="2800">
                <a:solidFill>
                  <a:srgbClr val="FFFFFF"/>
                </a:solidFill>
                <a:latin typeface="Bodoni MT Black" panose="02070A03080606020203" pitchFamily="18" charset="0"/>
              </a:endParaRPr>
            </a:p>
          </p:txBody>
        </p:sp>
        <p:sp>
          <p:nvSpPr>
            <p:cNvPr id="2071" name="MH_Other_16"/>
            <p:cNvSpPr>
              <a:spLocks/>
            </p:cNvSpPr>
            <p:nvPr>
              <p:custDataLst>
                <p:tags r:id="rId8"/>
              </p:custDataLst>
            </p:nvPr>
          </p:nvSpPr>
          <p:spPr bwMode="auto">
            <a:xfrm>
              <a:off x="7002463" y="2636839"/>
              <a:ext cx="1365250" cy="65087"/>
            </a:xfrm>
            <a:custGeom>
              <a:avLst/>
              <a:gdLst>
                <a:gd name="T0" fmla="*/ 0 w 676"/>
                <a:gd name="T1" fmla="*/ 2147483646 h 32"/>
                <a:gd name="T2" fmla="*/ 2147483646 w 676"/>
                <a:gd name="T3" fmla="*/ 0 h 32"/>
                <a:gd name="T4" fmla="*/ 2147483646 w 676"/>
                <a:gd name="T5" fmla="*/ 0 h 32"/>
                <a:gd name="T6" fmla="*/ 2147483646 w 676"/>
                <a:gd name="T7" fmla="*/ 2147483646 h 32"/>
                <a:gd name="T8" fmla="*/ 0 w 676"/>
                <a:gd name="T9" fmla="*/ 2147483646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6" h="32">
                  <a:moveTo>
                    <a:pt x="0" y="32"/>
                  </a:moveTo>
                  <a:lnTo>
                    <a:pt x="56" y="0"/>
                  </a:lnTo>
                  <a:lnTo>
                    <a:pt x="676" y="0"/>
                  </a:lnTo>
                  <a:lnTo>
                    <a:pt x="644" y="32"/>
                  </a:lnTo>
                  <a:lnTo>
                    <a:pt x="0" y="32"/>
                  </a:lnTo>
                  <a:close/>
                </a:path>
              </a:pathLst>
            </a:custGeom>
            <a:solidFill>
              <a:schemeClr val="accent1"/>
            </a:solidFill>
            <a:ln w="12700">
              <a:solidFill>
                <a:schemeClr val="accent1"/>
              </a:solidFill>
              <a:round/>
              <a:headEnd/>
              <a:tailEnd/>
            </a:ln>
          </p:spPr>
          <p:txBody>
            <a:bodyPr/>
            <a:lstStyle/>
            <a:p>
              <a:endParaRPr lang="zh-CN" altLang="en-US" dirty="0">
                <a:ea typeface="汉仪夏日体W" panose="00020600040101010101" pitchFamily="18" charset="-122"/>
              </a:endParaRPr>
            </a:p>
          </p:txBody>
        </p:sp>
      </p:grpSp>
      <p:sp>
        <p:nvSpPr>
          <p:cNvPr id="754" name="MH_Desc_1"/>
          <p:cNvSpPr/>
          <p:nvPr>
            <p:custDataLst>
              <p:tags r:id="rId2"/>
            </p:custDataLst>
          </p:nvPr>
        </p:nvSpPr>
        <p:spPr>
          <a:xfrm>
            <a:off x="7300912" y="4814888"/>
            <a:ext cx="3176587" cy="1560512"/>
          </a:xfrm>
          <a:prstGeom prst="rect">
            <a:avLst/>
          </a:prstGeom>
          <a:ln w="3175">
            <a:noFill/>
          </a:ln>
        </p:spPr>
        <p:txBody>
          <a:bodyPr lIns="90000" tIns="46800" rIns="90000" bIns="46800">
            <a:normAutofit/>
            <a:scene3d>
              <a:camera prst="orthographicFront"/>
              <a:lightRig rig="threePt" dir="t"/>
            </a:scene3d>
            <a:sp3d contourW="12700"/>
          </a:bodyPr>
          <a:lstStyle/>
          <a:p>
            <a:pPr algn="just">
              <a:lnSpc>
                <a:spcPct val="130000"/>
              </a:lnSpc>
              <a:defRPr/>
            </a:pPr>
            <a:r>
              <a:rPr lang="zh-CN" altLang="en-US" sz="1400" dirty="0">
                <a:solidFill>
                  <a:schemeClr val="tx1">
                    <a:lumMod val="75000"/>
                    <a:lumOff val="25000"/>
                  </a:schemeClr>
                </a:solidFill>
                <a:ea typeface="汉仪夏日体W" panose="00020600040101010101" pitchFamily="18" charset="-122"/>
              </a:rPr>
              <a:t>用户可以在投影仪或者计算机上进行演示也可以将演示文稿打印出来制作成胶片以便应用到更广泛的领域中</a:t>
            </a:r>
          </a:p>
        </p:txBody>
      </p:sp>
      <p:sp>
        <p:nvSpPr>
          <p:cNvPr id="755" name="MH_Other_17"/>
          <p:cNvSpPr>
            <a:spLocks/>
          </p:cNvSpPr>
          <p:nvPr>
            <p:custDataLst>
              <p:tags r:id="rId3"/>
            </p:custDataLst>
          </p:nvPr>
        </p:nvSpPr>
        <p:spPr bwMode="auto">
          <a:xfrm>
            <a:off x="6956425" y="4865689"/>
            <a:ext cx="344488" cy="300037"/>
          </a:xfrm>
          <a:custGeom>
            <a:avLst/>
            <a:gdLst>
              <a:gd name="T0" fmla="*/ 979217 w 2433638"/>
              <a:gd name="T1" fmla="*/ 1098870 h 2124076"/>
              <a:gd name="T2" fmla="*/ 173881 w 2433638"/>
              <a:gd name="T3" fmla="*/ 432901 h 2124076"/>
              <a:gd name="T4" fmla="*/ 155458 w 2433638"/>
              <a:gd name="T5" fmla="*/ 437460 h 2124076"/>
              <a:gd name="T6" fmla="*/ 139312 w 2433638"/>
              <a:gd name="T7" fmla="*/ 446991 h 2124076"/>
              <a:gd name="T8" fmla="*/ 126684 w 2433638"/>
              <a:gd name="T9" fmla="*/ 460667 h 2124076"/>
              <a:gd name="T10" fmla="*/ 118611 w 2433638"/>
              <a:gd name="T11" fmla="*/ 477036 h 2124076"/>
              <a:gd name="T12" fmla="*/ 115713 w 2433638"/>
              <a:gd name="T13" fmla="*/ 496099 h 2124076"/>
              <a:gd name="T14" fmla="*/ 117576 w 2433638"/>
              <a:gd name="T15" fmla="*/ 1502909 h 2124076"/>
              <a:gd name="T16" fmla="*/ 125029 w 2433638"/>
              <a:gd name="T17" fmla="*/ 1520107 h 2124076"/>
              <a:gd name="T18" fmla="*/ 137035 w 2433638"/>
              <a:gd name="T19" fmla="*/ 1534197 h 2124076"/>
              <a:gd name="T20" fmla="*/ 152560 w 2433638"/>
              <a:gd name="T21" fmla="*/ 1544350 h 2124076"/>
              <a:gd name="T22" fmla="*/ 170776 w 2433638"/>
              <a:gd name="T23" fmla="*/ 1549944 h 2124076"/>
              <a:gd name="T24" fmla="*/ 1002920 w 2433638"/>
              <a:gd name="T25" fmla="*/ 1550566 h 2124076"/>
              <a:gd name="T26" fmla="*/ 1021550 w 2433638"/>
              <a:gd name="T27" fmla="*/ 1545800 h 2124076"/>
              <a:gd name="T28" fmla="*/ 1037696 w 2433638"/>
              <a:gd name="T29" fmla="*/ 1536269 h 2124076"/>
              <a:gd name="T30" fmla="*/ 1050116 w 2433638"/>
              <a:gd name="T31" fmla="*/ 1522800 h 2124076"/>
              <a:gd name="T32" fmla="*/ 1058396 w 2433638"/>
              <a:gd name="T33" fmla="*/ 1506017 h 2124076"/>
              <a:gd name="T34" fmla="*/ 1061294 w 2433638"/>
              <a:gd name="T35" fmla="*/ 1487161 h 2124076"/>
              <a:gd name="T36" fmla="*/ 1061087 w 2433638"/>
              <a:gd name="T37" fmla="*/ 492784 h 2124076"/>
              <a:gd name="T38" fmla="*/ 1057361 w 2433638"/>
              <a:gd name="T39" fmla="*/ 474342 h 2124076"/>
              <a:gd name="T40" fmla="*/ 1048253 w 2433638"/>
              <a:gd name="T41" fmla="*/ 457973 h 2124076"/>
              <a:gd name="T42" fmla="*/ 1035212 w 2433638"/>
              <a:gd name="T43" fmla="*/ 445126 h 2124076"/>
              <a:gd name="T44" fmla="*/ 1018859 w 2433638"/>
              <a:gd name="T45" fmla="*/ 436424 h 2124076"/>
              <a:gd name="T46" fmla="*/ 999608 w 2433638"/>
              <a:gd name="T47" fmla="*/ 432694 h 2124076"/>
              <a:gd name="T48" fmla="*/ 1176801 w 2433638"/>
              <a:gd name="T49" fmla="*/ 1487161 h 2124076"/>
              <a:gd name="T50" fmla="*/ 1168728 w 2433638"/>
              <a:gd name="T51" fmla="*/ 1539792 h 2124076"/>
              <a:gd name="T52" fmla="*/ 1145957 w 2433638"/>
              <a:gd name="T53" fmla="*/ 1585998 h 2124076"/>
              <a:gd name="T54" fmla="*/ 1111182 w 2433638"/>
              <a:gd name="T55" fmla="*/ 1623502 h 2124076"/>
              <a:gd name="T56" fmla="*/ 1066469 w 2433638"/>
              <a:gd name="T57" fmla="*/ 1649818 h 2124076"/>
              <a:gd name="T58" fmla="*/ 1014719 w 2433638"/>
              <a:gd name="T59" fmla="*/ 1662871 h 2124076"/>
              <a:gd name="T60" fmla="*/ 153180 w 2433638"/>
              <a:gd name="T61" fmla="*/ 1661628 h 2124076"/>
              <a:gd name="T62" fmla="*/ 102466 w 2433638"/>
              <a:gd name="T63" fmla="*/ 1646295 h 2124076"/>
              <a:gd name="T64" fmla="*/ 59409 w 2433638"/>
              <a:gd name="T65" fmla="*/ 1617908 h 2124076"/>
              <a:gd name="T66" fmla="*/ 26289 w 2433638"/>
              <a:gd name="T67" fmla="*/ 1578746 h 2124076"/>
              <a:gd name="T68" fmla="*/ 6003 w 2433638"/>
              <a:gd name="T69" fmla="*/ 1531296 h 2124076"/>
              <a:gd name="T70" fmla="*/ 0 w 2433638"/>
              <a:gd name="T71" fmla="*/ 496099 h 2124076"/>
              <a:gd name="T72" fmla="*/ 8280 w 2433638"/>
              <a:gd name="T73" fmla="*/ 443676 h 2124076"/>
              <a:gd name="T74" fmla="*/ 31050 w 2433638"/>
              <a:gd name="T75" fmla="*/ 397469 h 2124076"/>
              <a:gd name="T76" fmla="*/ 66033 w 2433638"/>
              <a:gd name="T77" fmla="*/ 359965 h 2124076"/>
              <a:gd name="T78" fmla="*/ 110331 w 2433638"/>
              <a:gd name="T79" fmla="*/ 333442 h 2124076"/>
              <a:gd name="T80" fmla="*/ 162081 w 2433638"/>
              <a:gd name="T81" fmla="*/ 320596 h 2124076"/>
              <a:gd name="T82" fmla="*/ 1023827 w 2433638"/>
              <a:gd name="T83" fmla="*/ 321425 h 2124076"/>
              <a:gd name="T84" fmla="*/ 1074749 w 2433638"/>
              <a:gd name="T85" fmla="*/ 336966 h 2124076"/>
              <a:gd name="T86" fmla="*/ 1117806 w 2433638"/>
              <a:gd name="T87" fmla="*/ 365352 h 2124076"/>
              <a:gd name="T88" fmla="*/ 1150512 w 2433638"/>
              <a:gd name="T89" fmla="*/ 404514 h 2124076"/>
              <a:gd name="T90" fmla="*/ 1171005 w 2433638"/>
              <a:gd name="T91" fmla="*/ 451964 h 2124076"/>
              <a:gd name="T92" fmla="*/ 1176801 w 2433638"/>
              <a:gd name="T93" fmla="*/ 497443 h 2124076"/>
              <a:gd name="T94" fmla="*/ 1779124 w 2433638"/>
              <a:gd name="T95" fmla="*/ 2694 h 2124076"/>
              <a:gd name="T96" fmla="*/ 1821773 w 2433638"/>
              <a:gd name="T97" fmla="*/ 17411 h 2124076"/>
              <a:gd name="T98" fmla="*/ 1859246 w 2433638"/>
              <a:gd name="T99" fmla="*/ 44565 h 2124076"/>
              <a:gd name="T100" fmla="*/ 1887196 w 2433638"/>
              <a:gd name="T101" fmla="*/ 81253 h 2124076"/>
              <a:gd name="T102" fmla="*/ 1902101 w 2433638"/>
              <a:gd name="T103" fmla="*/ 122915 h 2124076"/>
              <a:gd name="T104" fmla="*/ 1904172 w 2433638"/>
              <a:gd name="T105" fmla="*/ 166444 h 2124076"/>
              <a:gd name="T106" fmla="*/ 1893406 w 2433638"/>
              <a:gd name="T107" fmla="*/ 209142 h 2124076"/>
              <a:gd name="T108" fmla="*/ 1870011 w 2433638"/>
              <a:gd name="T109" fmla="*/ 247696 h 2124076"/>
              <a:gd name="T110" fmla="*/ 1645796 w 2433638"/>
              <a:gd name="T111" fmla="*/ 39175 h 2124076"/>
              <a:gd name="T112" fmla="*/ 1684511 w 2433638"/>
              <a:gd name="T113" fmla="*/ 14302 h 2124076"/>
              <a:gd name="T114" fmla="*/ 1727160 w 2433638"/>
              <a:gd name="T115" fmla="*/ 1658 h 21240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433638" h="2124076">
                <a:moveTo>
                  <a:pt x="713371" y="1577975"/>
                </a:moveTo>
                <a:lnTo>
                  <a:pt x="804863" y="1667192"/>
                </a:lnTo>
                <a:lnTo>
                  <a:pt x="574675" y="1801813"/>
                </a:lnTo>
                <a:lnTo>
                  <a:pt x="713371" y="1577975"/>
                </a:lnTo>
                <a:close/>
                <a:moveTo>
                  <a:pt x="994071" y="1152525"/>
                </a:moveTo>
                <a:lnTo>
                  <a:pt x="1250950" y="1402947"/>
                </a:lnTo>
                <a:lnTo>
                  <a:pt x="852445" y="1631950"/>
                </a:lnTo>
                <a:lnTo>
                  <a:pt x="757237" y="1538868"/>
                </a:lnTo>
                <a:lnTo>
                  <a:pt x="994071" y="1152525"/>
                </a:lnTo>
                <a:close/>
                <a:moveTo>
                  <a:pt x="230859" y="552164"/>
                </a:moveTo>
                <a:lnTo>
                  <a:pt x="226364" y="552428"/>
                </a:lnTo>
                <a:lnTo>
                  <a:pt x="222133" y="552693"/>
                </a:lnTo>
                <a:lnTo>
                  <a:pt x="218166" y="553222"/>
                </a:lnTo>
                <a:lnTo>
                  <a:pt x="213935" y="553751"/>
                </a:lnTo>
                <a:lnTo>
                  <a:pt x="209968" y="554809"/>
                </a:lnTo>
                <a:lnTo>
                  <a:pt x="206266" y="555867"/>
                </a:lnTo>
                <a:lnTo>
                  <a:pt x="202299" y="557190"/>
                </a:lnTo>
                <a:lnTo>
                  <a:pt x="198597" y="558513"/>
                </a:lnTo>
                <a:lnTo>
                  <a:pt x="194895" y="560100"/>
                </a:lnTo>
                <a:lnTo>
                  <a:pt x="191457" y="561952"/>
                </a:lnTo>
                <a:lnTo>
                  <a:pt x="187755" y="564068"/>
                </a:lnTo>
                <a:lnTo>
                  <a:pt x="184582" y="565920"/>
                </a:lnTo>
                <a:lnTo>
                  <a:pt x="181144" y="568301"/>
                </a:lnTo>
                <a:lnTo>
                  <a:pt x="177971" y="570682"/>
                </a:lnTo>
                <a:lnTo>
                  <a:pt x="175062" y="573063"/>
                </a:lnTo>
                <a:lnTo>
                  <a:pt x="171888" y="575708"/>
                </a:lnTo>
                <a:lnTo>
                  <a:pt x="169244" y="578883"/>
                </a:lnTo>
                <a:lnTo>
                  <a:pt x="166599" y="581793"/>
                </a:lnTo>
                <a:lnTo>
                  <a:pt x="164219" y="584703"/>
                </a:lnTo>
                <a:lnTo>
                  <a:pt x="161839" y="588142"/>
                </a:lnTo>
                <a:lnTo>
                  <a:pt x="159724" y="591316"/>
                </a:lnTo>
                <a:lnTo>
                  <a:pt x="157608" y="594491"/>
                </a:lnTo>
                <a:lnTo>
                  <a:pt x="156022" y="598194"/>
                </a:lnTo>
                <a:lnTo>
                  <a:pt x="154435" y="601633"/>
                </a:lnTo>
                <a:lnTo>
                  <a:pt x="152848" y="605601"/>
                </a:lnTo>
                <a:lnTo>
                  <a:pt x="151526" y="609041"/>
                </a:lnTo>
                <a:lnTo>
                  <a:pt x="150204" y="613009"/>
                </a:lnTo>
                <a:lnTo>
                  <a:pt x="149411" y="616977"/>
                </a:lnTo>
                <a:lnTo>
                  <a:pt x="148882" y="620945"/>
                </a:lnTo>
                <a:lnTo>
                  <a:pt x="148088" y="624913"/>
                </a:lnTo>
                <a:lnTo>
                  <a:pt x="147824" y="629146"/>
                </a:lnTo>
                <a:lnTo>
                  <a:pt x="147824" y="633378"/>
                </a:lnTo>
                <a:lnTo>
                  <a:pt x="147824" y="1898686"/>
                </a:lnTo>
                <a:lnTo>
                  <a:pt x="147824" y="1902918"/>
                </a:lnTo>
                <a:lnTo>
                  <a:pt x="148088" y="1906887"/>
                </a:lnTo>
                <a:lnTo>
                  <a:pt x="148882" y="1911119"/>
                </a:lnTo>
                <a:lnTo>
                  <a:pt x="149411" y="1915087"/>
                </a:lnTo>
                <a:lnTo>
                  <a:pt x="150204" y="1918791"/>
                </a:lnTo>
                <a:lnTo>
                  <a:pt x="151526" y="1922759"/>
                </a:lnTo>
                <a:lnTo>
                  <a:pt x="152848" y="1926463"/>
                </a:lnTo>
                <a:lnTo>
                  <a:pt x="154435" y="1930166"/>
                </a:lnTo>
                <a:lnTo>
                  <a:pt x="156022" y="1933605"/>
                </a:lnTo>
                <a:lnTo>
                  <a:pt x="157608" y="1937309"/>
                </a:lnTo>
                <a:lnTo>
                  <a:pt x="159724" y="1940748"/>
                </a:lnTo>
                <a:lnTo>
                  <a:pt x="161839" y="1944187"/>
                </a:lnTo>
                <a:lnTo>
                  <a:pt x="164219" y="1947097"/>
                </a:lnTo>
                <a:lnTo>
                  <a:pt x="166599" y="1950272"/>
                </a:lnTo>
                <a:lnTo>
                  <a:pt x="169244" y="1953446"/>
                </a:lnTo>
                <a:lnTo>
                  <a:pt x="171888" y="1956091"/>
                </a:lnTo>
                <a:lnTo>
                  <a:pt x="175062" y="1958737"/>
                </a:lnTo>
                <a:lnTo>
                  <a:pt x="177971" y="1961382"/>
                </a:lnTo>
                <a:lnTo>
                  <a:pt x="181144" y="1963763"/>
                </a:lnTo>
                <a:lnTo>
                  <a:pt x="184582" y="1965880"/>
                </a:lnTo>
                <a:lnTo>
                  <a:pt x="187755" y="1967996"/>
                </a:lnTo>
                <a:lnTo>
                  <a:pt x="191457" y="1970112"/>
                </a:lnTo>
                <a:lnTo>
                  <a:pt x="194895" y="1971700"/>
                </a:lnTo>
                <a:lnTo>
                  <a:pt x="198597" y="1973551"/>
                </a:lnTo>
                <a:lnTo>
                  <a:pt x="202299" y="1974874"/>
                </a:lnTo>
                <a:lnTo>
                  <a:pt x="206266" y="1976197"/>
                </a:lnTo>
                <a:lnTo>
                  <a:pt x="209968" y="1977255"/>
                </a:lnTo>
                <a:lnTo>
                  <a:pt x="213935" y="1978049"/>
                </a:lnTo>
                <a:lnTo>
                  <a:pt x="218166" y="1978842"/>
                </a:lnTo>
                <a:lnTo>
                  <a:pt x="222133" y="1979636"/>
                </a:lnTo>
                <a:lnTo>
                  <a:pt x="226364" y="1979900"/>
                </a:lnTo>
                <a:lnTo>
                  <a:pt x="230859" y="1979900"/>
                </a:lnTo>
                <a:lnTo>
                  <a:pt x="1273033" y="1979900"/>
                </a:lnTo>
                <a:lnTo>
                  <a:pt x="1276999" y="1979900"/>
                </a:lnTo>
                <a:lnTo>
                  <a:pt x="1281230" y="1979636"/>
                </a:lnTo>
                <a:lnTo>
                  <a:pt x="1285461" y="1978842"/>
                </a:lnTo>
                <a:lnTo>
                  <a:pt x="1289693" y="1978049"/>
                </a:lnTo>
                <a:lnTo>
                  <a:pt x="1293395" y="1977255"/>
                </a:lnTo>
                <a:lnTo>
                  <a:pt x="1297626" y="1976197"/>
                </a:lnTo>
                <a:lnTo>
                  <a:pt x="1301593" y="1974874"/>
                </a:lnTo>
                <a:lnTo>
                  <a:pt x="1305030" y="1973551"/>
                </a:lnTo>
                <a:lnTo>
                  <a:pt x="1308997" y="1971700"/>
                </a:lnTo>
                <a:lnTo>
                  <a:pt x="1312435" y="1970112"/>
                </a:lnTo>
                <a:lnTo>
                  <a:pt x="1315873" y="1967996"/>
                </a:lnTo>
                <a:lnTo>
                  <a:pt x="1319310" y="1965880"/>
                </a:lnTo>
                <a:lnTo>
                  <a:pt x="1322484" y="1963763"/>
                </a:lnTo>
                <a:lnTo>
                  <a:pt x="1325657" y="1961382"/>
                </a:lnTo>
                <a:lnTo>
                  <a:pt x="1328566" y="1958737"/>
                </a:lnTo>
                <a:lnTo>
                  <a:pt x="1331475" y="1956091"/>
                </a:lnTo>
                <a:lnTo>
                  <a:pt x="1334119" y="1953446"/>
                </a:lnTo>
                <a:lnTo>
                  <a:pt x="1336764" y="1950272"/>
                </a:lnTo>
                <a:lnTo>
                  <a:pt x="1339144" y="1947097"/>
                </a:lnTo>
                <a:lnTo>
                  <a:pt x="1341524" y="1944187"/>
                </a:lnTo>
                <a:lnTo>
                  <a:pt x="1343639" y="1940748"/>
                </a:lnTo>
                <a:lnTo>
                  <a:pt x="1345755" y="1937309"/>
                </a:lnTo>
                <a:lnTo>
                  <a:pt x="1347606" y="1933605"/>
                </a:lnTo>
                <a:lnTo>
                  <a:pt x="1349457" y="1930166"/>
                </a:lnTo>
                <a:lnTo>
                  <a:pt x="1350779" y="1926463"/>
                </a:lnTo>
                <a:lnTo>
                  <a:pt x="1352101" y="1922759"/>
                </a:lnTo>
                <a:lnTo>
                  <a:pt x="1353159" y="1918791"/>
                </a:lnTo>
                <a:lnTo>
                  <a:pt x="1354217" y="1915087"/>
                </a:lnTo>
                <a:lnTo>
                  <a:pt x="1354746" y="1911119"/>
                </a:lnTo>
                <a:lnTo>
                  <a:pt x="1355275" y="1906887"/>
                </a:lnTo>
                <a:lnTo>
                  <a:pt x="1355539" y="1902918"/>
                </a:lnTo>
                <a:lnTo>
                  <a:pt x="1355804" y="1898686"/>
                </a:lnTo>
                <a:lnTo>
                  <a:pt x="1355804" y="1327749"/>
                </a:lnTo>
                <a:lnTo>
                  <a:pt x="1312492" y="1370013"/>
                </a:lnTo>
                <a:lnTo>
                  <a:pt x="1031875" y="1095852"/>
                </a:lnTo>
                <a:lnTo>
                  <a:pt x="1355804" y="779295"/>
                </a:lnTo>
                <a:lnTo>
                  <a:pt x="1355804" y="633378"/>
                </a:lnTo>
                <a:lnTo>
                  <a:pt x="1355539" y="629146"/>
                </a:lnTo>
                <a:lnTo>
                  <a:pt x="1355275" y="624913"/>
                </a:lnTo>
                <a:lnTo>
                  <a:pt x="1354746" y="620945"/>
                </a:lnTo>
                <a:lnTo>
                  <a:pt x="1354217" y="616977"/>
                </a:lnTo>
                <a:lnTo>
                  <a:pt x="1353159" y="613009"/>
                </a:lnTo>
                <a:lnTo>
                  <a:pt x="1352101" y="609041"/>
                </a:lnTo>
                <a:lnTo>
                  <a:pt x="1350779" y="605601"/>
                </a:lnTo>
                <a:lnTo>
                  <a:pt x="1349457" y="601633"/>
                </a:lnTo>
                <a:lnTo>
                  <a:pt x="1347606" y="598194"/>
                </a:lnTo>
                <a:lnTo>
                  <a:pt x="1345755" y="594491"/>
                </a:lnTo>
                <a:lnTo>
                  <a:pt x="1343639" y="591316"/>
                </a:lnTo>
                <a:lnTo>
                  <a:pt x="1341524" y="588142"/>
                </a:lnTo>
                <a:lnTo>
                  <a:pt x="1339144" y="584703"/>
                </a:lnTo>
                <a:lnTo>
                  <a:pt x="1336764" y="581793"/>
                </a:lnTo>
                <a:lnTo>
                  <a:pt x="1334119" y="578883"/>
                </a:lnTo>
                <a:lnTo>
                  <a:pt x="1331475" y="575708"/>
                </a:lnTo>
                <a:lnTo>
                  <a:pt x="1328566" y="573063"/>
                </a:lnTo>
                <a:lnTo>
                  <a:pt x="1325657" y="570682"/>
                </a:lnTo>
                <a:lnTo>
                  <a:pt x="1322484" y="568301"/>
                </a:lnTo>
                <a:lnTo>
                  <a:pt x="1319310" y="565920"/>
                </a:lnTo>
                <a:lnTo>
                  <a:pt x="1315873" y="564068"/>
                </a:lnTo>
                <a:lnTo>
                  <a:pt x="1312435" y="561952"/>
                </a:lnTo>
                <a:lnTo>
                  <a:pt x="1308997" y="560100"/>
                </a:lnTo>
                <a:lnTo>
                  <a:pt x="1305030" y="558513"/>
                </a:lnTo>
                <a:lnTo>
                  <a:pt x="1301593" y="557190"/>
                </a:lnTo>
                <a:lnTo>
                  <a:pt x="1297626" y="555867"/>
                </a:lnTo>
                <a:lnTo>
                  <a:pt x="1293395" y="554809"/>
                </a:lnTo>
                <a:lnTo>
                  <a:pt x="1289693" y="553751"/>
                </a:lnTo>
                <a:lnTo>
                  <a:pt x="1285461" y="553222"/>
                </a:lnTo>
                <a:lnTo>
                  <a:pt x="1281230" y="552693"/>
                </a:lnTo>
                <a:lnTo>
                  <a:pt x="1276999" y="552428"/>
                </a:lnTo>
                <a:lnTo>
                  <a:pt x="1273033" y="552164"/>
                </a:lnTo>
                <a:lnTo>
                  <a:pt x="230859" y="552164"/>
                </a:lnTo>
                <a:close/>
                <a:moveTo>
                  <a:pt x="1950691" y="197947"/>
                </a:moveTo>
                <a:lnTo>
                  <a:pt x="2231837" y="472902"/>
                </a:lnTo>
                <a:lnTo>
                  <a:pt x="1503363" y="1183758"/>
                </a:lnTo>
                <a:lnTo>
                  <a:pt x="1503363" y="1898686"/>
                </a:lnTo>
                <a:lnTo>
                  <a:pt x="1503099" y="1910326"/>
                </a:lnTo>
                <a:lnTo>
                  <a:pt x="1502305" y="1921701"/>
                </a:lnTo>
                <a:lnTo>
                  <a:pt x="1500719" y="1933076"/>
                </a:lnTo>
                <a:lnTo>
                  <a:pt x="1498603" y="1944187"/>
                </a:lnTo>
                <a:lnTo>
                  <a:pt x="1495959" y="1955033"/>
                </a:lnTo>
                <a:lnTo>
                  <a:pt x="1493050" y="1965880"/>
                </a:lnTo>
                <a:lnTo>
                  <a:pt x="1489348" y="1976197"/>
                </a:lnTo>
                <a:lnTo>
                  <a:pt x="1485381" y="1986249"/>
                </a:lnTo>
                <a:lnTo>
                  <a:pt x="1480621" y="1996567"/>
                </a:lnTo>
                <a:lnTo>
                  <a:pt x="1475332" y="2006090"/>
                </a:lnTo>
                <a:lnTo>
                  <a:pt x="1469779" y="2015614"/>
                </a:lnTo>
                <a:lnTo>
                  <a:pt x="1463961" y="2024873"/>
                </a:lnTo>
                <a:lnTo>
                  <a:pt x="1457614" y="2033338"/>
                </a:lnTo>
                <a:lnTo>
                  <a:pt x="1450739" y="2042068"/>
                </a:lnTo>
                <a:lnTo>
                  <a:pt x="1443334" y="2050004"/>
                </a:lnTo>
                <a:lnTo>
                  <a:pt x="1435930" y="2057940"/>
                </a:lnTo>
                <a:lnTo>
                  <a:pt x="1427997" y="2065612"/>
                </a:lnTo>
                <a:lnTo>
                  <a:pt x="1419535" y="2072755"/>
                </a:lnTo>
                <a:lnTo>
                  <a:pt x="1410543" y="2079104"/>
                </a:lnTo>
                <a:lnTo>
                  <a:pt x="1401817" y="2085453"/>
                </a:lnTo>
                <a:lnTo>
                  <a:pt x="1392561" y="2091273"/>
                </a:lnTo>
                <a:lnTo>
                  <a:pt x="1382777" y="2096828"/>
                </a:lnTo>
                <a:lnTo>
                  <a:pt x="1372992" y="2101855"/>
                </a:lnTo>
                <a:lnTo>
                  <a:pt x="1362415" y="2106352"/>
                </a:lnTo>
                <a:lnTo>
                  <a:pt x="1352101" y="2110320"/>
                </a:lnTo>
                <a:lnTo>
                  <a:pt x="1341259" y="2114024"/>
                </a:lnTo>
                <a:lnTo>
                  <a:pt x="1330417" y="2116934"/>
                </a:lnTo>
                <a:lnTo>
                  <a:pt x="1319310" y="2119314"/>
                </a:lnTo>
                <a:lnTo>
                  <a:pt x="1307939" y="2121431"/>
                </a:lnTo>
                <a:lnTo>
                  <a:pt x="1296304" y="2123018"/>
                </a:lnTo>
                <a:lnTo>
                  <a:pt x="1284933" y="2123812"/>
                </a:lnTo>
                <a:lnTo>
                  <a:pt x="1273033" y="2124076"/>
                </a:lnTo>
                <a:lnTo>
                  <a:pt x="230859" y="2124076"/>
                </a:lnTo>
                <a:lnTo>
                  <a:pt x="218959" y="2123812"/>
                </a:lnTo>
                <a:lnTo>
                  <a:pt x="207059" y="2123018"/>
                </a:lnTo>
                <a:lnTo>
                  <a:pt x="195688" y="2121431"/>
                </a:lnTo>
                <a:lnTo>
                  <a:pt x="184582" y="2119314"/>
                </a:lnTo>
                <a:lnTo>
                  <a:pt x="173211" y="2116934"/>
                </a:lnTo>
                <a:lnTo>
                  <a:pt x="162104" y="2114024"/>
                </a:lnTo>
                <a:lnTo>
                  <a:pt x="151526" y="2110320"/>
                </a:lnTo>
                <a:lnTo>
                  <a:pt x="140948" y="2106352"/>
                </a:lnTo>
                <a:lnTo>
                  <a:pt x="130900" y="2101855"/>
                </a:lnTo>
                <a:lnTo>
                  <a:pt x="120851" y="2096828"/>
                </a:lnTo>
                <a:lnTo>
                  <a:pt x="111331" y="2091273"/>
                </a:lnTo>
                <a:lnTo>
                  <a:pt x="101811" y="2085453"/>
                </a:lnTo>
                <a:lnTo>
                  <a:pt x="92820" y="2079104"/>
                </a:lnTo>
                <a:lnTo>
                  <a:pt x="84357" y="2072755"/>
                </a:lnTo>
                <a:lnTo>
                  <a:pt x="75895" y="2065612"/>
                </a:lnTo>
                <a:lnTo>
                  <a:pt x="67962" y="2057940"/>
                </a:lnTo>
                <a:lnTo>
                  <a:pt x="60293" y="2050004"/>
                </a:lnTo>
                <a:lnTo>
                  <a:pt x="53153" y="2042068"/>
                </a:lnTo>
                <a:lnTo>
                  <a:pt x="46278" y="2033338"/>
                </a:lnTo>
                <a:lnTo>
                  <a:pt x="39666" y="2024873"/>
                </a:lnTo>
                <a:lnTo>
                  <a:pt x="33584" y="2015614"/>
                </a:lnTo>
                <a:lnTo>
                  <a:pt x="28031" y="2006090"/>
                </a:lnTo>
                <a:lnTo>
                  <a:pt x="23006" y="1996567"/>
                </a:lnTo>
                <a:lnTo>
                  <a:pt x="18511" y="1986249"/>
                </a:lnTo>
                <a:lnTo>
                  <a:pt x="14280" y="1976197"/>
                </a:lnTo>
                <a:lnTo>
                  <a:pt x="10578" y="1965880"/>
                </a:lnTo>
                <a:lnTo>
                  <a:pt x="7669" y="1955033"/>
                </a:lnTo>
                <a:lnTo>
                  <a:pt x="4760" y="1944187"/>
                </a:lnTo>
                <a:lnTo>
                  <a:pt x="2909" y="1933076"/>
                </a:lnTo>
                <a:lnTo>
                  <a:pt x="1322" y="1921701"/>
                </a:lnTo>
                <a:lnTo>
                  <a:pt x="529" y="1910326"/>
                </a:lnTo>
                <a:lnTo>
                  <a:pt x="0" y="1898686"/>
                </a:lnTo>
                <a:lnTo>
                  <a:pt x="0" y="633378"/>
                </a:lnTo>
                <a:lnTo>
                  <a:pt x="529" y="621739"/>
                </a:lnTo>
                <a:lnTo>
                  <a:pt x="1322" y="610363"/>
                </a:lnTo>
                <a:lnTo>
                  <a:pt x="2909" y="598988"/>
                </a:lnTo>
                <a:lnTo>
                  <a:pt x="4760" y="587613"/>
                </a:lnTo>
                <a:lnTo>
                  <a:pt x="7669" y="577031"/>
                </a:lnTo>
                <a:lnTo>
                  <a:pt x="10578" y="566449"/>
                </a:lnTo>
                <a:lnTo>
                  <a:pt x="14280" y="555867"/>
                </a:lnTo>
                <a:lnTo>
                  <a:pt x="18511" y="545550"/>
                </a:lnTo>
                <a:lnTo>
                  <a:pt x="23006" y="535762"/>
                </a:lnTo>
                <a:lnTo>
                  <a:pt x="28031" y="525974"/>
                </a:lnTo>
                <a:lnTo>
                  <a:pt x="33584" y="516451"/>
                </a:lnTo>
                <a:lnTo>
                  <a:pt x="39666" y="507456"/>
                </a:lnTo>
                <a:lnTo>
                  <a:pt x="46278" y="498462"/>
                </a:lnTo>
                <a:lnTo>
                  <a:pt x="53153" y="489996"/>
                </a:lnTo>
                <a:lnTo>
                  <a:pt x="60293" y="481795"/>
                </a:lnTo>
                <a:lnTo>
                  <a:pt x="67962" y="474124"/>
                </a:lnTo>
                <a:lnTo>
                  <a:pt x="75895" y="466717"/>
                </a:lnTo>
                <a:lnTo>
                  <a:pt x="84357" y="459574"/>
                </a:lnTo>
                <a:lnTo>
                  <a:pt x="92820" y="452696"/>
                </a:lnTo>
                <a:lnTo>
                  <a:pt x="101811" y="446347"/>
                </a:lnTo>
                <a:lnTo>
                  <a:pt x="111331" y="440527"/>
                </a:lnTo>
                <a:lnTo>
                  <a:pt x="120851" y="435236"/>
                </a:lnTo>
                <a:lnTo>
                  <a:pt x="130900" y="430474"/>
                </a:lnTo>
                <a:lnTo>
                  <a:pt x="140948" y="425712"/>
                </a:lnTo>
                <a:lnTo>
                  <a:pt x="151526" y="421744"/>
                </a:lnTo>
                <a:lnTo>
                  <a:pt x="162104" y="418305"/>
                </a:lnTo>
                <a:lnTo>
                  <a:pt x="173211" y="415131"/>
                </a:lnTo>
                <a:lnTo>
                  <a:pt x="184582" y="412485"/>
                </a:lnTo>
                <a:lnTo>
                  <a:pt x="195688" y="410634"/>
                </a:lnTo>
                <a:lnTo>
                  <a:pt x="207059" y="409311"/>
                </a:lnTo>
                <a:lnTo>
                  <a:pt x="218959" y="408253"/>
                </a:lnTo>
                <a:lnTo>
                  <a:pt x="230859" y="407988"/>
                </a:lnTo>
                <a:lnTo>
                  <a:pt x="1273033" y="407988"/>
                </a:lnTo>
                <a:lnTo>
                  <a:pt x="1284933" y="408253"/>
                </a:lnTo>
                <a:lnTo>
                  <a:pt x="1296304" y="409311"/>
                </a:lnTo>
                <a:lnTo>
                  <a:pt x="1307939" y="410369"/>
                </a:lnTo>
                <a:lnTo>
                  <a:pt x="1319310" y="412485"/>
                </a:lnTo>
                <a:lnTo>
                  <a:pt x="1330417" y="415131"/>
                </a:lnTo>
                <a:lnTo>
                  <a:pt x="1341259" y="418305"/>
                </a:lnTo>
                <a:lnTo>
                  <a:pt x="1352101" y="421744"/>
                </a:lnTo>
                <a:lnTo>
                  <a:pt x="1362415" y="425712"/>
                </a:lnTo>
                <a:lnTo>
                  <a:pt x="1372992" y="430210"/>
                </a:lnTo>
                <a:lnTo>
                  <a:pt x="1382777" y="435236"/>
                </a:lnTo>
                <a:lnTo>
                  <a:pt x="1392561" y="440527"/>
                </a:lnTo>
                <a:lnTo>
                  <a:pt x="1401817" y="446347"/>
                </a:lnTo>
                <a:lnTo>
                  <a:pt x="1410543" y="452696"/>
                </a:lnTo>
                <a:lnTo>
                  <a:pt x="1419535" y="459574"/>
                </a:lnTo>
                <a:lnTo>
                  <a:pt x="1427997" y="466452"/>
                </a:lnTo>
                <a:lnTo>
                  <a:pt x="1435930" y="473859"/>
                </a:lnTo>
                <a:lnTo>
                  <a:pt x="1443334" y="481795"/>
                </a:lnTo>
                <a:lnTo>
                  <a:pt x="1450739" y="489996"/>
                </a:lnTo>
                <a:lnTo>
                  <a:pt x="1457614" y="498462"/>
                </a:lnTo>
                <a:lnTo>
                  <a:pt x="1463961" y="507456"/>
                </a:lnTo>
                <a:lnTo>
                  <a:pt x="1469779" y="516451"/>
                </a:lnTo>
                <a:lnTo>
                  <a:pt x="1475332" y="525974"/>
                </a:lnTo>
                <a:lnTo>
                  <a:pt x="1480621" y="535762"/>
                </a:lnTo>
                <a:lnTo>
                  <a:pt x="1485381" y="545550"/>
                </a:lnTo>
                <a:lnTo>
                  <a:pt x="1489348" y="555867"/>
                </a:lnTo>
                <a:lnTo>
                  <a:pt x="1493050" y="566449"/>
                </a:lnTo>
                <a:lnTo>
                  <a:pt x="1495959" y="577031"/>
                </a:lnTo>
                <a:lnTo>
                  <a:pt x="1498603" y="587613"/>
                </a:lnTo>
                <a:lnTo>
                  <a:pt x="1500719" y="598988"/>
                </a:lnTo>
                <a:lnTo>
                  <a:pt x="1502305" y="610363"/>
                </a:lnTo>
                <a:lnTo>
                  <a:pt x="1503099" y="621739"/>
                </a:lnTo>
                <a:lnTo>
                  <a:pt x="1503363" y="633378"/>
                </a:lnTo>
                <a:lnTo>
                  <a:pt x="1503363" y="635094"/>
                </a:lnTo>
                <a:lnTo>
                  <a:pt x="1950691" y="197947"/>
                </a:lnTo>
                <a:close/>
                <a:moveTo>
                  <a:pt x="2235011" y="0"/>
                </a:moveTo>
                <a:lnTo>
                  <a:pt x="2244532" y="265"/>
                </a:lnTo>
                <a:lnTo>
                  <a:pt x="2254054" y="794"/>
                </a:lnTo>
                <a:lnTo>
                  <a:pt x="2263575" y="2117"/>
                </a:lnTo>
                <a:lnTo>
                  <a:pt x="2272832" y="3440"/>
                </a:lnTo>
                <a:lnTo>
                  <a:pt x="2282354" y="5557"/>
                </a:lnTo>
                <a:lnTo>
                  <a:pt x="2291611" y="7939"/>
                </a:lnTo>
                <a:lnTo>
                  <a:pt x="2300867" y="11115"/>
                </a:lnTo>
                <a:lnTo>
                  <a:pt x="2309860" y="14290"/>
                </a:lnTo>
                <a:lnTo>
                  <a:pt x="2318588" y="18260"/>
                </a:lnTo>
                <a:lnTo>
                  <a:pt x="2327316" y="22229"/>
                </a:lnTo>
                <a:lnTo>
                  <a:pt x="2336044" y="26728"/>
                </a:lnTo>
                <a:lnTo>
                  <a:pt x="2344243" y="32021"/>
                </a:lnTo>
                <a:lnTo>
                  <a:pt x="2352442" y="37578"/>
                </a:lnTo>
                <a:lnTo>
                  <a:pt x="2360376" y="43400"/>
                </a:lnTo>
                <a:lnTo>
                  <a:pt x="2368046" y="50016"/>
                </a:lnTo>
                <a:lnTo>
                  <a:pt x="2375187" y="56897"/>
                </a:lnTo>
                <a:lnTo>
                  <a:pt x="2382328" y="64042"/>
                </a:lnTo>
                <a:lnTo>
                  <a:pt x="2388940" y="71451"/>
                </a:lnTo>
                <a:lnTo>
                  <a:pt x="2395024" y="79126"/>
                </a:lnTo>
                <a:lnTo>
                  <a:pt x="2400842" y="87065"/>
                </a:lnTo>
                <a:lnTo>
                  <a:pt x="2406132" y="95533"/>
                </a:lnTo>
                <a:lnTo>
                  <a:pt x="2410893" y="103737"/>
                </a:lnTo>
                <a:lnTo>
                  <a:pt x="2415124" y="112205"/>
                </a:lnTo>
                <a:lnTo>
                  <a:pt x="2418827" y="120938"/>
                </a:lnTo>
                <a:lnTo>
                  <a:pt x="2422265" y="129671"/>
                </a:lnTo>
                <a:lnTo>
                  <a:pt x="2425175" y="138669"/>
                </a:lnTo>
                <a:lnTo>
                  <a:pt x="2427820" y="147666"/>
                </a:lnTo>
                <a:lnTo>
                  <a:pt x="2429935" y="156928"/>
                </a:lnTo>
                <a:lnTo>
                  <a:pt x="2431522" y="165926"/>
                </a:lnTo>
                <a:lnTo>
                  <a:pt x="2432580" y="175188"/>
                </a:lnTo>
                <a:lnTo>
                  <a:pt x="2433109" y="184450"/>
                </a:lnTo>
                <a:lnTo>
                  <a:pt x="2433638" y="193713"/>
                </a:lnTo>
                <a:lnTo>
                  <a:pt x="2433109" y="203239"/>
                </a:lnTo>
                <a:lnTo>
                  <a:pt x="2432580" y="212502"/>
                </a:lnTo>
                <a:lnTo>
                  <a:pt x="2431522" y="221764"/>
                </a:lnTo>
                <a:lnTo>
                  <a:pt x="2429935" y="231026"/>
                </a:lnTo>
                <a:lnTo>
                  <a:pt x="2427820" y="240024"/>
                </a:lnTo>
                <a:lnTo>
                  <a:pt x="2425175" y="249021"/>
                </a:lnTo>
                <a:lnTo>
                  <a:pt x="2422265" y="258019"/>
                </a:lnTo>
                <a:lnTo>
                  <a:pt x="2418827" y="267016"/>
                </a:lnTo>
                <a:lnTo>
                  <a:pt x="2415124" y="275485"/>
                </a:lnTo>
                <a:lnTo>
                  <a:pt x="2410893" y="283953"/>
                </a:lnTo>
                <a:lnTo>
                  <a:pt x="2406132" y="292157"/>
                </a:lnTo>
                <a:lnTo>
                  <a:pt x="2400842" y="300625"/>
                </a:lnTo>
                <a:lnTo>
                  <a:pt x="2395024" y="308564"/>
                </a:lnTo>
                <a:lnTo>
                  <a:pt x="2388940" y="316238"/>
                </a:lnTo>
                <a:lnTo>
                  <a:pt x="2382328" y="323648"/>
                </a:lnTo>
                <a:lnTo>
                  <a:pt x="2375187" y="330793"/>
                </a:lnTo>
                <a:lnTo>
                  <a:pt x="2295842" y="408596"/>
                </a:lnTo>
                <a:lnTo>
                  <a:pt x="2015490" y="134434"/>
                </a:lnTo>
                <a:lnTo>
                  <a:pt x="2095099" y="56897"/>
                </a:lnTo>
                <a:lnTo>
                  <a:pt x="2102505" y="50016"/>
                </a:lnTo>
                <a:lnTo>
                  <a:pt x="2110175" y="43400"/>
                </a:lnTo>
                <a:lnTo>
                  <a:pt x="2117845" y="37578"/>
                </a:lnTo>
                <a:lnTo>
                  <a:pt x="2126044" y="32021"/>
                </a:lnTo>
                <a:lnTo>
                  <a:pt x="2134507" y="26728"/>
                </a:lnTo>
                <a:lnTo>
                  <a:pt x="2142971" y="22229"/>
                </a:lnTo>
                <a:lnTo>
                  <a:pt x="2151963" y="18260"/>
                </a:lnTo>
                <a:lnTo>
                  <a:pt x="2160427" y="14290"/>
                </a:lnTo>
                <a:lnTo>
                  <a:pt x="2169684" y="11115"/>
                </a:lnTo>
                <a:lnTo>
                  <a:pt x="2178676" y="7939"/>
                </a:lnTo>
                <a:lnTo>
                  <a:pt x="2187933" y="5557"/>
                </a:lnTo>
                <a:lnTo>
                  <a:pt x="2197454" y="3440"/>
                </a:lnTo>
                <a:lnTo>
                  <a:pt x="2206447" y="2117"/>
                </a:lnTo>
                <a:lnTo>
                  <a:pt x="2215968" y="794"/>
                </a:lnTo>
                <a:lnTo>
                  <a:pt x="2225490" y="265"/>
                </a:lnTo>
                <a:lnTo>
                  <a:pt x="2235011" y="0"/>
                </a:lnTo>
                <a:close/>
              </a:path>
            </a:pathLst>
          </a:custGeom>
          <a:solidFill>
            <a:schemeClr val="accent2"/>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汉仪夏日体W" panose="00020600040101010101" pitchFamily="18" charset="-122"/>
            </a:endParaRPr>
          </a:p>
        </p:txBody>
      </p:sp>
      <p:sp>
        <p:nvSpPr>
          <p:cNvPr id="2055" name="MH_Other_5"/>
          <p:cNvSpPr>
            <a:spLocks/>
          </p:cNvSpPr>
          <p:nvPr>
            <p:custDataLst>
              <p:tags r:id="rId4"/>
            </p:custDataLst>
          </p:nvPr>
        </p:nvSpPr>
        <p:spPr bwMode="auto">
          <a:xfrm>
            <a:off x="4079875" y="1989139"/>
            <a:ext cx="1373188" cy="2439987"/>
          </a:xfrm>
          <a:custGeom>
            <a:avLst/>
            <a:gdLst>
              <a:gd name="T0" fmla="*/ 200691 w 1498331"/>
              <a:gd name="T1" fmla="*/ 158017 h 2662569"/>
              <a:gd name="T2" fmla="*/ 251657 w 1498331"/>
              <a:gd name="T3" fmla="*/ 180454 h 2662569"/>
              <a:gd name="T4" fmla="*/ 414746 w 1498331"/>
              <a:gd name="T5" fmla="*/ 219502 h 2662569"/>
              <a:gd name="T6" fmla="*/ 433932 w 1498331"/>
              <a:gd name="T7" fmla="*/ 294173 h 2662569"/>
              <a:gd name="T8" fmla="*/ 268102 w 1498331"/>
              <a:gd name="T9" fmla="*/ 277047 h 2662569"/>
              <a:gd name="T10" fmla="*/ 270843 w 1498331"/>
              <a:gd name="T11" fmla="*/ 398301 h 2662569"/>
              <a:gd name="T12" fmla="*/ 414060 w 1498331"/>
              <a:gd name="T13" fmla="*/ 432555 h 2662569"/>
              <a:gd name="T14" fmla="*/ 436674 w 1498331"/>
              <a:gd name="T15" fmla="*/ 456530 h 2662569"/>
              <a:gd name="T16" fmla="*/ 441471 w 1498331"/>
              <a:gd name="T17" fmla="*/ 467492 h 2662569"/>
              <a:gd name="T18" fmla="*/ 480530 w 1498331"/>
              <a:gd name="T19" fmla="*/ 608614 h 2662569"/>
              <a:gd name="T20" fmla="*/ 403782 w 1498331"/>
              <a:gd name="T21" fmla="*/ 635330 h 2662569"/>
              <a:gd name="T22" fmla="*/ 366778 w 1498331"/>
              <a:gd name="T23" fmla="*/ 501059 h 2662569"/>
              <a:gd name="T24" fmla="*/ 211226 w 1498331"/>
              <a:gd name="T25" fmla="*/ 468862 h 2662569"/>
              <a:gd name="T26" fmla="*/ 201633 w 1498331"/>
              <a:gd name="T27" fmla="*/ 819610 h 2662569"/>
              <a:gd name="T28" fmla="*/ 122145 w 1498331"/>
              <a:gd name="T29" fmla="*/ 816185 h 2662569"/>
              <a:gd name="T30" fmla="*/ 135164 w 1498331"/>
              <a:gd name="T31" fmla="*/ 414743 h 2662569"/>
              <a:gd name="T32" fmla="*/ 129682 w 1498331"/>
              <a:gd name="T33" fmla="*/ 281841 h 2662569"/>
              <a:gd name="T34" fmla="*/ 79658 w 1498331"/>
              <a:gd name="T35" fmla="*/ 316094 h 2662569"/>
              <a:gd name="T36" fmla="*/ 84455 w 1498331"/>
              <a:gd name="T37" fmla="*/ 408577 h 2662569"/>
              <a:gd name="T38" fmla="*/ 7708 w 1498331"/>
              <a:gd name="T39" fmla="*/ 407893 h 2662569"/>
              <a:gd name="T40" fmla="*/ 22783 w 1498331"/>
              <a:gd name="T41" fmla="*/ 261975 h 2662569"/>
              <a:gd name="T42" fmla="*/ 144758 w 1498331"/>
              <a:gd name="T43" fmla="*/ 179083 h 2662569"/>
              <a:gd name="T44" fmla="*/ 148184 w 1498331"/>
              <a:gd name="T45" fmla="*/ 177713 h 2662569"/>
              <a:gd name="T46" fmla="*/ 200691 w 1498331"/>
              <a:gd name="T47" fmla="*/ 158017 h 2662569"/>
              <a:gd name="T48" fmla="*/ 193341 w 1498331"/>
              <a:gd name="T49" fmla="*/ 520 h 2662569"/>
              <a:gd name="T50" fmla="*/ 258366 w 1498331"/>
              <a:gd name="T51" fmla="*/ 32962 h 2662569"/>
              <a:gd name="T52" fmla="*/ 233668 w 1498331"/>
              <a:gd name="T53" fmla="*/ 122639 h 2662569"/>
              <a:gd name="T54" fmla="*/ 143799 w 1498331"/>
              <a:gd name="T55" fmla="*/ 98677 h 2662569"/>
              <a:gd name="T56" fmla="*/ 168495 w 1498331"/>
              <a:gd name="T57" fmla="*/ 9001 h 2662569"/>
              <a:gd name="T58" fmla="*/ 193341 w 1498331"/>
              <a:gd name="T59" fmla="*/ 520 h 266256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498331" h="2662569">
                <a:moveTo>
                  <a:pt x="623450" y="491368"/>
                </a:moveTo>
                <a:cubicBezTo>
                  <a:pt x="683321" y="492966"/>
                  <a:pt x="742394" y="516399"/>
                  <a:pt x="781776" y="561133"/>
                </a:cubicBezTo>
                <a:cubicBezTo>
                  <a:pt x="935045" y="669775"/>
                  <a:pt x="1096830" y="727292"/>
                  <a:pt x="1288416" y="682557"/>
                </a:cubicBezTo>
                <a:cubicBezTo>
                  <a:pt x="1437428" y="646343"/>
                  <a:pt x="1497033" y="878538"/>
                  <a:pt x="1348021" y="914752"/>
                </a:cubicBezTo>
                <a:cubicBezTo>
                  <a:pt x="1158563" y="959487"/>
                  <a:pt x="990392" y="931794"/>
                  <a:pt x="832865" y="861497"/>
                </a:cubicBezTo>
                <a:cubicBezTo>
                  <a:pt x="832865" y="987180"/>
                  <a:pt x="837123" y="1112864"/>
                  <a:pt x="841380" y="1238548"/>
                </a:cubicBezTo>
                <a:cubicBezTo>
                  <a:pt x="994650" y="1251329"/>
                  <a:pt x="1143662" y="1287543"/>
                  <a:pt x="1286288" y="1345060"/>
                </a:cubicBezTo>
                <a:cubicBezTo>
                  <a:pt x="1326734" y="1359971"/>
                  <a:pt x="1348021" y="1389795"/>
                  <a:pt x="1356536" y="1419618"/>
                </a:cubicBezTo>
                <a:cubicBezTo>
                  <a:pt x="1362922" y="1430269"/>
                  <a:pt x="1367180" y="1440920"/>
                  <a:pt x="1371437" y="1453702"/>
                </a:cubicBezTo>
                <a:cubicBezTo>
                  <a:pt x="1411883" y="1600688"/>
                  <a:pt x="1452329" y="1745544"/>
                  <a:pt x="1492776" y="1892530"/>
                </a:cubicBezTo>
                <a:cubicBezTo>
                  <a:pt x="1537479" y="2048037"/>
                  <a:pt x="1299060" y="2133247"/>
                  <a:pt x="1254356" y="1975609"/>
                </a:cubicBezTo>
                <a:cubicBezTo>
                  <a:pt x="1216039" y="1837144"/>
                  <a:pt x="1177722" y="1696549"/>
                  <a:pt x="1139404" y="1558083"/>
                </a:cubicBezTo>
                <a:cubicBezTo>
                  <a:pt x="1009551" y="1511218"/>
                  <a:pt x="677467" y="1472874"/>
                  <a:pt x="656180" y="1457962"/>
                </a:cubicBezTo>
                <a:cubicBezTo>
                  <a:pt x="639150" y="1756195"/>
                  <a:pt x="664695" y="2284493"/>
                  <a:pt x="626377" y="2548642"/>
                </a:cubicBezTo>
                <a:cubicBezTo>
                  <a:pt x="605090" y="2710540"/>
                  <a:pt x="383701" y="2693498"/>
                  <a:pt x="379443" y="2537991"/>
                </a:cubicBezTo>
                <a:cubicBezTo>
                  <a:pt x="409246" y="2101293"/>
                  <a:pt x="419889" y="1381274"/>
                  <a:pt x="419889" y="1289674"/>
                </a:cubicBezTo>
                <a:cubicBezTo>
                  <a:pt x="415632" y="1274762"/>
                  <a:pt x="404988" y="997832"/>
                  <a:pt x="402860" y="876408"/>
                </a:cubicBezTo>
                <a:cubicBezTo>
                  <a:pt x="351769" y="912622"/>
                  <a:pt x="298551" y="946706"/>
                  <a:pt x="247461" y="982920"/>
                </a:cubicBezTo>
                <a:cubicBezTo>
                  <a:pt x="251719" y="1078780"/>
                  <a:pt x="255976" y="1174641"/>
                  <a:pt x="262362" y="1270502"/>
                </a:cubicBezTo>
                <a:cubicBezTo>
                  <a:pt x="268748" y="1423878"/>
                  <a:pt x="30329" y="1421748"/>
                  <a:pt x="23943" y="1268371"/>
                </a:cubicBezTo>
                <a:cubicBezTo>
                  <a:pt x="17557" y="1144818"/>
                  <a:pt x="-48434" y="897711"/>
                  <a:pt x="70775" y="814631"/>
                </a:cubicBezTo>
                <a:cubicBezTo>
                  <a:pt x="196371" y="729422"/>
                  <a:pt x="324096" y="642082"/>
                  <a:pt x="449692" y="556873"/>
                </a:cubicBezTo>
                <a:cubicBezTo>
                  <a:pt x="453949" y="554743"/>
                  <a:pt x="456078" y="552613"/>
                  <a:pt x="460336" y="552613"/>
                </a:cubicBezTo>
                <a:cubicBezTo>
                  <a:pt x="502910" y="510008"/>
                  <a:pt x="563580" y="489771"/>
                  <a:pt x="623450" y="491368"/>
                </a:cubicBezTo>
                <a:close/>
                <a:moveTo>
                  <a:pt x="600624" y="1615"/>
                </a:moveTo>
                <a:cubicBezTo>
                  <a:pt x="679944" y="-8463"/>
                  <a:pt x="761061" y="29055"/>
                  <a:pt x="802619" y="102495"/>
                </a:cubicBezTo>
                <a:cubicBezTo>
                  <a:pt x="858029" y="200415"/>
                  <a:pt x="823931" y="326008"/>
                  <a:pt x="725897" y="381353"/>
                </a:cubicBezTo>
                <a:cubicBezTo>
                  <a:pt x="627863" y="438828"/>
                  <a:pt x="504256" y="404769"/>
                  <a:pt x="446714" y="306849"/>
                </a:cubicBezTo>
                <a:cubicBezTo>
                  <a:pt x="391304" y="208930"/>
                  <a:pt x="425403" y="83337"/>
                  <a:pt x="523436" y="27991"/>
                </a:cubicBezTo>
                <a:cubicBezTo>
                  <a:pt x="547945" y="13622"/>
                  <a:pt x="574185" y="4974"/>
                  <a:pt x="600624" y="161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汉仪夏日体W" panose="00020600040101010101" pitchFamily="18" charset="-122"/>
            </a:endParaRPr>
          </a:p>
        </p:txBody>
      </p:sp>
      <p:sp>
        <p:nvSpPr>
          <p:cNvPr id="30" name="文本框 29"/>
          <p:cNvSpPr txBox="1"/>
          <p:nvPr/>
        </p:nvSpPr>
        <p:spPr>
          <a:xfrm>
            <a:off x="711199" y="245450"/>
            <a:ext cx="3877985" cy="646331"/>
          </a:xfrm>
          <a:prstGeom prst="rect">
            <a:avLst/>
          </a:prstGeom>
          <a:noFill/>
        </p:spPr>
        <p:txBody>
          <a:bodyPr wrap="none" rtlCol="0">
            <a:spAutoFit/>
            <a:scene3d>
              <a:camera prst="orthographicFront"/>
              <a:lightRig rig="threePt" dir="t"/>
            </a:scene3d>
            <a:sp3d contourW="12700"/>
          </a:bodyPr>
          <a:lstStyle/>
          <a:p>
            <a:r>
              <a:rPr lang="zh-CN" altLang="en-US" sz="3600" b="1" dirty="0">
                <a:solidFill>
                  <a:schemeClr val="bg1"/>
                </a:solidFill>
                <a:latin typeface="汉仪夏日体W" panose="00020600040101010101" pitchFamily="18" charset="-122"/>
                <a:ea typeface="汉仪夏日体W" panose="00020600040101010101" pitchFamily="18" charset="-122"/>
              </a:rPr>
              <a:t>标题文字添加此处</a:t>
            </a:r>
          </a:p>
        </p:txBody>
      </p:sp>
    </p:spTree>
    <p:custDataLst>
      <p:tags r:id="rId1"/>
    </p:custDataLst>
    <p:extLst>
      <p:ext uri="{BB962C8B-B14F-4D97-AF65-F5344CB8AC3E}">
        <p14:creationId xmlns:p14="http://schemas.microsoft.com/office/powerpoint/2010/main" val="323934972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1+#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1+#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750" fill="hold"/>
                                        <p:tgtEl>
                                          <p:spTgt spid="7"/>
                                        </p:tgtEl>
                                        <p:attrNameLst>
                                          <p:attrName>ppt_x</p:attrName>
                                        </p:attrNameLst>
                                      </p:cBhvr>
                                      <p:tavLst>
                                        <p:tav tm="0">
                                          <p:val>
                                            <p:strVal val="1+#ppt_w/2"/>
                                          </p:val>
                                        </p:tav>
                                        <p:tav tm="100000">
                                          <p:val>
                                            <p:strVal val="#ppt_x"/>
                                          </p:val>
                                        </p:tav>
                                      </p:tavLst>
                                    </p:anim>
                                    <p:anim calcmode="lin" valueType="num">
                                      <p:cBhvr additive="base">
                                        <p:cTn id="16" dur="75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750" fill="hold"/>
                                        <p:tgtEl>
                                          <p:spTgt spid="6"/>
                                        </p:tgtEl>
                                        <p:attrNameLst>
                                          <p:attrName>ppt_x</p:attrName>
                                        </p:attrNameLst>
                                      </p:cBhvr>
                                      <p:tavLst>
                                        <p:tav tm="0">
                                          <p:val>
                                            <p:strVal val="1+#ppt_w/2"/>
                                          </p:val>
                                        </p:tav>
                                        <p:tav tm="100000">
                                          <p:val>
                                            <p:strVal val="#ppt_x"/>
                                          </p:val>
                                        </p:tav>
                                      </p:tavLst>
                                    </p:anim>
                                    <p:anim calcmode="lin" valueType="num">
                                      <p:cBhvr additive="base">
                                        <p:cTn id="20" dur="75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1+#ppt_w/2"/>
                                          </p:val>
                                        </p:tav>
                                        <p:tav tm="100000">
                                          <p:val>
                                            <p:strVal val="#ppt_x"/>
                                          </p:val>
                                        </p:tav>
                                      </p:tavLst>
                                    </p:anim>
                                    <p:anim calcmode="lin" valueType="num">
                                      <p:cBhvr additive="base">
                                        <p:cTn id="24" dur="750" fill="hold"/>
                                        <p:tgtEl>
                                          <p:spTgt spid="5"/>
                                        </p:tgtEl>
                                        <p:attrNameLst>
                                          <p:attrName>ppt_y</p:attrName>
                                        </p:attrNameLst>
                                      </p:cBhvr>
                                      <p:tavLst>
                                        <p:tav tm="0">
                                          <p:val>
                                            <p:strVal val="#ppt_y"/>
                                          </p:val>
                                        </p:tav>
                                        <p:tav tm="100000">
                                          <p:val>
                                            <p:strVal val="#ppt_y"/>
                                          </p:val>
                                        </p:tav>
                                      </p:tavLst>
                                    </p:anim>
                                  </p:childTnLst>
                                </p:cTn>
                              </p:par>
                            </p:childTnLst>
                          </p:cTn>
                        </p:par>
                        <p:par>
                          <p:cTn id="25" fill="hold">
                            <p:stCondLst>
                              <p:cond delay="750"/>
                            </p:stCondLst>
                            <p:childTnLst>
                              <p:par>
                                <p:cTn id="26" presetID="42" presetClass="entr" presetSubtype="0" fill="hold" grpId="0" nodeType="afterEffect">
                                  <p:stCondLst>
                                    <p:cond delay="0"/>
                                  </p:stCondLst>
                                  <p:childTnLst>
                                    <p:set>
                                      <p:cBhvr>
                                        <p:cTn id="27" dur="1" fill="hold">
                                          <p:stCondLst>
                                            <p:cond delay="0"/>
                                          </p:stCondLst>
                                        </p:cTn>
                                        <p:tgtEl>
                                          <p:spTgt spid="2055"/>
                                        </p:tgtEl>
                                        <p:attrNameLst>
                                          <p:attrName>style.visibility</p:attrName>
                                        </p:attrNameLst>
                                      </p:cBhvr>
                                      <p:to>
                                        <p:strVal val="visible"/>
                                      </p:to>
                                    </p:set>
                                    <p:animEffect transition="in" filter="fade">
                                      <p:cBhvr>
                                        <p:cTn id="28" dur="1000"/>
                                        <p:tgtEl>
                                          <p:spTgt spid="2055"/>
                                        </p:tgtEl>
                                      </p:cBhvr>
                                    </p:animEffect>
                                    <p:anim calcmode="lin" valueType="num">
                                      <p:cBhvr>
                                        <p:cTn id="29" dur="1000" fill="hold"/>
                                        <p:tgtEl>
                                          <p:spTgt spid="2055"/>
                                        </p:tgtEl>
                                        <p:attrNameLst>
                                          <p:attrName>ppt_x</p:attrName>
                                        </p:attrNameLst>
                                      </p:cBhvr>
                                      <p:tavLst>
                                        <p:tav tm="0">
                                          <p:val>
                                            <p:strVal val="#ppt_x"/>
                                          </p:val>
                                        </p:tav>
                                        <p:tav tm="100000">
                                          <p:val>
                                            <p:strVal val="#ppt_x"/>
                                          </p:val>
                                        </p:tav>
                                      </p:tavLst>
                                    </p:anim>
                                    <p:anim calcmode="lin" valueType="num">
                                      <p:cBhvr>
                                        <p:cTn id="30" dur="1000" fill="hold"/>
                                        <p:tgtEl>
                                          <p:spTgt spid="2055"/>
                                        </p:tgtEl>
                                        <p:attrNameLst>
                                          <p:attrName>ppt_y</p:attrName>
                                        </p:attrNameLst>
                                      </p:cBhvr>
                                      <p:tavLst>
                                        <p:tav tm="0">
                                          <p:val>
                                            <p:strVal val="#ppt_y+.1"/>
                                          </p:val>
                                        </p:tav>
                                        <p:tav tm="100000">
                                          <p:val>
                                            <p:strVal val="#ppt_y"/>
                                          </p:val>
                                        </p:tav>
                                      </p:tavLst>
                                    </p:anim>
                                  </p:childTnLst>
                                </p:cTn>
                              </p:par>
                            </p:childTnLst>
                          </p:cTn>
                        </p:par>
                        <p:par>
                          <p:cTn id="31" fill="hold">
                            <p:stCondLst>
                              <p:cond delay="1750"/>
                            </p:stCondLst>
                            <p:childTnLst>
                              <p:par>
                                <p:cTn id="32" presetID="53" presetClass="entr" presetSubtype="16" fill="hold" grpId="0" nodeType="afterEffect">
                                  <p:stCondLst>
                                    <p:cond delay="0"/>
                                  </p:stCondLst>
                                  <p:childTnLst>
                                    <p:set>
                                      <p:cBhvr>
                                        <p:cTn id="33" dur="1" fill="hold">
                                          <p:stCondLst>
                                            <p:cond delay="0"/>
                                          </p:stCondLst>
                                        </p:cTn>
                                        <p:tgtEl>
                                          <p:spTgt spid="755"/>
                                        </p:tgtEl>
                                        <p:attrNameLst>
                                          <p:attrName>style.visibility</p:attrName>
                                        </p:attrNameLst>
                                      </p:cBhvr>
                                      <p:to>
                                        <p:strVal val="visible"/>
                                      </p:to>
                                    </p:set>
                                    <p:anim calcmode="lin" valueType="num">
                                      <p:cBhvr>
                                        <p:cTn id="34" dur="500" fill="hold"/>
                                        <p:tgtEl>
                                          <p:spTgt spid="755"/>
                                        </p:tgtEl>
                                        <p:attrNameLst>
                                          <p:attrName>ppt_w</p:attrName>
                                        </p:attrNameLst>
                                      </p:cBhvr>
                                      <p:tavLst>
                                        <p:tav tm="0">
                                          <p:val>
                                            <p:fltVal val="0"/>
                                          </p:val>
                                        </p:tav>
                                        <p:tav tm="100000">
                                          <p:val>
                                            <p:strVal val="#ppt_w"/>
                                          </p:val>
                                        </p:tav>
                                      </p:tavLst>
                                    </p:anim>
                                    <p:anim calcmode="lin" valueType="num">
                                      <p:cBhvr>
                                        <p:cTn id="35" dur="500" fill="hold"/>
                                        <p:tgtEl>
                                          <p:spTgt spid="755"/>
                                        </p:tgtEl>
                                        <p:attrNameLst>
                                          <p:attrName>ppt_h</p:attrName>
                                        </p:attrNameLst>
                                      </p:cBhvr>
                                      <p:tavLst>
                                        <p:tav tm="0">
                                          <p:val>
                                            <p:fltVal val="0"/>
                                          </p:val>
                                        </p:tav>
                                        <p:tav tm="100000">
                                          <p:val>
                                            <p:strVal val="#ppt_h"/>
                                          </p:val>
                                        </p:tav>
                                      </p:tavLst>
                                    </p:anim>
                                    <p:animEffect transition="in" filter="fade">
                                      <p:cBhvr>
                                        <p:cTn id="36" dur="500"/>
                                        <p:tgtEl>
                                          <p:spTgt spid="755"/>
                                        </p:tgtEl>
                                      </p:cBhvr>
                                    </p:animEffect>
                                  </p:childTnLst>
                                </p:cTn>
                              </p:par>
                            </p:childTnLst>
                          </p:cTn>
                        </p:par>
                        <p:par>
                          <p:cTn id="37" fill="hold">
                            <p:stCondLst>
                              <p:cond delay="2250"/>
                            </p:stCondLst>
                            <p:childTnLst>
                              <p:par>
                                <p:cTn id="38" presetID="14" presetClass="entr" presetSubtype="10" fill="hold" grpId="0" nodeType="afterEffect">
                                  <p:stCondLst>
                                    <p:cond delay="0"/>
                                  </p:stCondLst>
                                  <p:childTnLst>
                                    <p:set>
                                      <p:cBhvr>
                                        <p:cTn id="39" dur="1" fill="hold">
                                          <p:stCondLst>
                                            <p:cond delay="0"/>
                                          </p:stCondLst>
                                        </p:cTn>
                                        <p:tgtEl>
                                          <p:spTgt spid="754"/>
                                        </p:tgtEl>
                                        <p:attrNameLst>
                                          <p:attrName>style.visibility</p:attrName>
                                        </p:attrNameLst>
                                      </p:cBhvr>
                                      <p:to>
                                        <p:strVal val="visible"/>
                                      </p:to>
                                    </p:set>
                                    <p:animEffect transition="in" filter="randombar(horizontal)">
                                      <p:cBhvr>
                                        <p:cTn id="40" dur="500"/>
                                        <p:tgtEl>
                                          <p:spTgt spid="7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4" grpId="0"/>
      <p:bldP spid="755" grpId="0" animBg="1"/>
      <p:bldP spid="205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5"/>
          <a:srcRect l="13771" t="13771" r="13771" b="13771"/>
          <a:stretch/>
        </p:blipFill>
        <p:spPr>
          <a:xfrm>
            <a:off x="0" y="0"/>
            <a:ext cx="12192000" cy="6858000"/>
          </a:xfrm>
          <a:prstGeom prst="rect">
            <a:avLst/>
          </a:prstGeom>
        </p:spPr>
      </p:pic>
      <p:pic>
        <p:nvPicPr>
          <p:cNvPr id="6" name="图片 5"/>
          <p:cNvPicPr>
            <a:picLocks noChangeAspect="1"/>
          </p:cNvPicPr>
          <p:nvPr/>
        </p:nvPicPr>
        <p:blipFill>
          <a:blip r:embed="rId6"/>
          <a:stretch>
            <a:fillRect/>
          </a:stretch>
        </p:blipFill>
        <p:spPr>
          <a:xfrm>
            <a:off x="-529" y="840139"/>
            <a:ext cx="12193057" cy="5468586"/>
          </a:xfrm>
          <a:prstGeom prst="rect">
            <a:avLst/>
          </a:prstGeom>
        </p:spPr>
      </p:pic>
      <p:pic>
        <p:nvPicPr>
          <p:cNvPr id="4" name="图片 3"/>
          <p:cNvPicPr>
            <a:picLocks noChangeAspect="1"/>
          </p:cNvPicPr>
          <p:nvPr/>
        </p:nvPicPr>
        <p:blipFill rotWithShape="1">
          <a:blip r:embed="rId7"/>
          <a:srcRect l="24427" r="2524" b="45155"/>
          <a:stretch/>
        </p:blipFill>
        <p:spPr>
          <a:xfrm>
            <a:off x="0" y="3574432"/>
            <a:ext cx="12192000" cy="3283568"/>
          </a:xfrm>
          <a:prstGeom prst="rect">
            <a:avLst/>
          </a:prstGeom>
        </p:spPr>
      </p:pic>
      <p:sp>
        <p:nvSpPr>
          <p:cNvPr id="7" name="文本框 6"/>
          <p:cNvSpPr txBox="1"/>
          <p:nvPr/>
        </p:nvSpPr>
        <p:spPr>
          <a:xfrm>
            <a:off x="2766404" y="2080411"/>
            <a:ext cx="6659195" cy="1200329"/>
          </a:xfrm>
          <a:prstGeom prst="rect">
            <a:avLst/>
          </a:prstGeom>
          <a:noFill/>
        </p:spPr>
        <p:txBody>
          <a:bodyPr wrap="none" rtlCol="0">
            <a:prstTxWarp prst="textWave4">
              <a:avLst/>
            </a:prstTxWarp>
            <a:spAutoFit/>
            <a:scene3d>
              <a:camera prst="orthographicFront"/>
              <a:lightRig rig="glow" dir="t"/>
            </a:scene3d>
            <a:sp3d>
              <a:bevelT w="12700" h="12700"/>
              <a:bevelB w="31750" h="25400"/>
            </a:sp3d>
          </a:bodyPr>
          <a:lstStyle/>
          <a:p>
            <a:pPr algn="ctr"/>
            <a:r>
              <a:rPr lang="zh-CN" altLang="en-US" sz="7200" b="1" dirty="0">
                <a:solidFill>
                  <a:srgbClr val="81C784"/>
                </a:solidFill>
                <a:effectLst>
                  <a:outerShdw blurRad="25400" dist="38100" dir="2700000" algn="tl" rotWithShape="0">
                    <a:prstClr val="black">
                      <a:alpha val="44000"/>
                    </a:prstClr>
                  </a:outerShdw>
                </a:effectLst>
                <a:latin typeface="汉仪夏日体W" panose="00020600040101010101" pitchFamily="18" charset="-122"/>
                <a:ea typeface="汉仪夏日体W" panose="00020600040101010101" pitchFamily="18" charset="-122"/>
              </a:rPr>
              <a:t>多</a:t>
            </a:r>
            <a:r>
              <a:rPr lang="zh-CN" altLang="en-US" sz="7200" b="1" dirty="0">
                <a:solidFill>
                  <a:srgbClr val="E53934"/>
                </a:solidFill>
                <a:effectLst>
                  <a:outerShdw blurRad="25400" dist="38100" dir="2700000" algn="tl" rotWithShape="0">
                    <a:prstClr val="black">
                      <a:alpha val="44000"/>
                    </a:prstClr>
                  </a:outerShdw>
                </a:effectLst>
                <a:latin typeface="汉仪夏日体W" panose="00020600040101010101" pitchFamily="18" charset="-122"/>
                <a:ea typeface="汉仪夏日体W" panose="00020600040101010101" pitchFamily="18" charset="-122"/>
              </a:rPr>
              <a:t>读</a:t>
            </a:r>
            <a:r>
              <a:rPr lang="zh-CN" altLang="en-US" sz="7200" b="1" dirty="0">
                <a:solidFill>
                  <a:srgbClr val="FCB64D"/>
                </a:solidFill>
                <a:effectLst>
                  <a:outerShdw blurRad="25400" dist="38100" dir="2700000" algn="tl" rotWithShape="0">
                    <a:prstClr val="black">
                      <a:alpha val="44000"/>
                    </a:prstClr>
                  </a:outerShdw>
                </a:effectLst>
                <a:latin typeface="汉仪夏日体W" panose="00020600040101010101" pitchFamily="18" charset="-122"/>
                <a:ea typeface="汉仪夏日体W" panose="00020600040101010101" pitchFamily="18" charset="-122"/>
              </a:rPr>
              <a:t>书</a:t>
            </a:r>
            <a:r>
              <a:rPr lang="zh-CN" altLang="en-US" sz="7200" b="1" dirty="0">
                <a:solidFill>
                  <a:srgbClr val="81C784"/>
                </a:solidFill>
                <a:effectLst>
                  <a:outerShdw blurRad="25400" dist="38100" dir="2700000" algn="tl" rotWithShape="0">
                    <a:prstClr val="black">
                      <a:alpha val="44000"/>
                    </a:prstClr>
                  </a:outerShdw>
                </a:effectLst>
                <a:latin typeface="汉仪夏日体W" panose="00020600040101010101" pitchFamily="18" charset="-122"/>
                <a:ea typeface="汉仪夏日体W" panose="00020600040101010101" pitchFamily="18" charset="-122"/>
              </a:rPr>
              <a:t>，</a:t>
            </a:r>
            <a:r>
              <a:rPr lang="zh-CN" altLang="en-US" sz="7200" b="1" dirty="0">
                <a:solidFill>
                  <a:srgbClr val="317E3D"/>
                </a:solidFill>
                <a:effectLst>
                  <a:outerShdw blurRad="25400" dist="38100" dir="2700000" algn="tl" rotWithShape="0">
                    <a:prstClr val="black">
                      <a:alpha val="44000"/>
                    </a:prstClr>
                  </a:outerShdw>
                </a:effectLst>
                <a:latin typeface="汉仪夏日体W" panose="00020600040101010101" pitchFamily="18" charset="-122"/>
                <a:ea typeface="汉仪夏日体W" panose="00020600040101010101" pitchFamily="18" charset="-122"/>
              </a:rPr>
              <a:t>读</a:t>
            </a:r>
            <a:r>
              <a:rPr lang="zh-CN" altLang="en-US" sz="7200" b="1" dirty="0">
                <a:solidFill>
                  <a:srgbClr val="2C98D4"/>
                </a:solidFill>
                <a:effectLst>
                  <a:outerShdw blurRad="25400" dist="38100" dir="2700000" algn="tl" rotWithShape="0">
                    <a:prstClr val="black">
                      <a:alpha val="44000"/>
                    </a:prstClr>
                  </a:outerShdw>
                </a:effectLst>
                <a:latin typeface="汉仪夏日体W" panose="00020600040101010101" pitchFamily="18" charset="-122"/>
                <a:ea typeface="汉仪夏日体W" panose="00020600040101010101" pitchFamily="18" charset="-122"/>
              </a:rPr>
              <a:t>好</a:t>
            </a:r>
            <a:r>
              <a:rPr lang="zh-CN" altLang="en-US" sz="7200" b="1" dirty="0">
                <a:solidFill>
                  <a:srgbClr val="FFCB28"/>
                </a:solidFill>
                <a:effectLst>
                  <a:outerShdw blurRad="25400" dist="38100" dir="2700000" algn="tl" rotWithShape="0">
                    <a:prstClr val="black">
                      <a:alpha val="44000"/>
                    </a:prstClr>
                  </a:outerShdw>
                </a:effectLst>
                <a:latin typeface="汉仪夏日体W" panose="00020600040101010101" pitchFamily="18" charset="-122"/>
                <a:ea typeface="汉仪夏日体W" panose="00020600040101010101" pitchFamily="18" charset="-122"/>
              </a:rPr>
              <a:t>书</a:t>
            </a:r>
          </a:p>
        </p:txBody>
      </p:sp>
      <p:sp>
        <p:nvSpPr>
          <p:cNvPr id="8" name="文本框 7"/>
          <p:cNvSpPr txBox="1"/>
          <p:nvPr/>
        </p:nvSpPr>
        <p:spPr>
          <a:xfrm>
            <a:off x="3233679" y="3422648"/>
            <a:ext cx="5724644" cy="830997"/>
          </a:xfrm>
          <a:prstGeom prst="rect">
            <a:avLst/>
          </a:prstGeom>
          <a:noFill/>
        </p:spPr>
        <p:txBody>
          <a:bodyPr wrap="none" rtlCol="0">
            <a:spAutoFit/>
            <a:scene3d>
              <a:camera prst="orthographicFront"/>
              <a:lightRig rig="threePt" dir="t"/>
            </a:scene3d>
            <a:sp3d contourW="12700"/>
          </a:bodyPr>
          <a:lstStyle/>
          <a:p>
            <a:pPr algn="ctr"/>
            <a:r>
              <a:rPr lang="zh-CN" altLang="en-US" sz="4800" b="1" dirty="0">
                <a:solidFill>
                  <a:schemeClr val="tx1">
                    <a:lumMod val="75000"/>
                    <a:lumOff val="25000"/>
                  </a:schemeClr>
                </a:solidFill>
                <a:latin typeface="汉仪夏日体W" panose="00020600040101010101" pitchFamily="18" charset="-122"/>
                <a:ea typeface="汉仪夏日体W" panose="00020600040101010101" pitchFamily="18" charset="-122"/>
              </a:rPr>
              <a:t>卡通儿童读书分享会</a:t>
            </a:r>
          </a:p>
        </p:txBody>
      </p:sp>
      <p:sp>
        <p:nvSpPr>
          <p:cNvPr id="9" name="文本框 8"/>
          <p:cNvSpPr txBox="1"/>
          <p:nvPr/>
        </p:nvSpPr>
        <p:spPr>
          <a:xfrm>
            <a:off x="3033484" y="4234078"/>
            <a:ext cx="6125030" cy="498598"/>
          </a:xfrm>
          <a:prstGeom prst="rect">
            <a:avLst/>
          </a:prstGeom>
          <a:noFill/>
        </p:spPr>
        <p:txBody>
          <a:bodyPr wrap="square" rtlCol="0">
            <a:spAutoFit/>
          </a:bodyPr>
          <a:lstStyle/>
          <a:p>
            <a:pPr algn="ctr">
              <a:lnSpc>
                <a:spcPct val="120000"/>
              </a:lnSpc>
            </a:pPr>
            <a:r>
              <a:rPr lang="en-US" altLang="zh-CN" sz="1100" dirty="0">
                <a:solidFill>
                  <a:schemeClr val="bg1">
                    <a:lumMod val="65000"/>
                  </a:schemeClr>
                </a:solidFill>
                <a:latin typeface="Century Gothic" panose="020B0502020202020204" pitchFamily="34" charset="0"/>
                <a:ea typeface="汉仪黑荔枝体简" panose="00020600040101010101" pitchFamily="18" charset="-122"/>
              </a:rPr>
              <a:t>The user can demonstrate on a projector or computer, or print the presentation and make it into a film to be used in a wider field</a:t>
            </a:r>
          </a:p>
        </p:txBody>
      </p:sp>
      <p:pic>
        <p:nvPicPr>
          <p:cNvPr id="10" name="图片 9"/>
          <p:cNvPicPr>
            <a:picLocks noChangeAspect="1"/>
          </p:cNvPicPr>
          <p:nvPr/>
        </p:nvPicPr>
        <p:blipFill rotWithShape="1">
          <a:blip r:embed="rId8"/>
          <a:srcRect l="10116" t="53872" r="5641"/>
          <a:stretch/>
        </p:blipFill>
        <p:spPr>
          <a:xfrm>
            <a:off x="0" y="0"/>
            <a:ext cx="12192000" cy="2578214"/>
          </a:xfrm>
          <a:prstGeom prst="rect">
            <a:avLst/>
          </a:prstGeom>
        </p:spPr>
      </p:pic>
      <p:pic>
        <p:nvPicPr>
          <p:cNvPr id="11" name="佐藤利奈,大亀あすか - ごはんの練習">
            <a:hlinkClick r:id="" action="ppaction://media"/>
          </p:cNvPr>
          <p:cNvPicPr>
            <a:picLocks noChangeAspect="1"/>
          </p:cNvPicPr>
          <p:nvPr>
            <a:audioFile r:link="rId1"/>
            <p:extLst>
              <p:ext uri="{DAA4B4D4-6D71-4841-9C94-3DE7FCFB9230}">
                <p14:media xmlns:p14="http://schemas.microsoft.com/office/powerpoint/2010/main" r:embed="rId2">
                  <p14:trim st="15963"/>
                </p14:media>
              </p:ext>
            </p:extLst>
          </p:nvPr>
        </p:nvPicPr>
        <p:blipFill>
          <a:blip r:embed="rId9"/>
          <a:stretch>
            <a:fillRect/>
          </a:stretch>
        </p:blipFill>
        <p:spPr>
          <a:xfrm>
            <a:off x="-61912" y="-894896"/>
            <a:ext cx="609600" cy="609600"/>
          </a:xfrm>
          <a:prstGeom prst="rect">
            <a:avLst/>
          </a:prstGeom>
        </p:spPr>
      </p:pic>
    </p:spTree>
    <p:extLst>
      <p:ext uri="{BB962C8B-B14F-4D97-AF65-F5344CB8AC3E}">
        <p14:creationId xmlns:p14="http://schemas.microsoft.com/office/powerpoint/2010/main" val="416040710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1"/>
                                        </p:tgtEl>
                                      </p:cBhvr>
                                    </p:cmd>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anim calcmode="lin" valueType="num">
                                      <p:cBhvr>
                                        <p:cTn id="11" dur="1000" fill="hold"/>
                                        <p:tgtEl>
                                          <p:spTgt spid="7"/>
                                        </p:tgtEl>
                                        <p:attrNameLst>
                                          <p:attrName>ppt_x</p:attrName>
                                        </p:attrNameLst>
                                      </p:cBhvr>
                                      <p:tavLst>
                                        <p:tav tm="0">
                                          <p:val>
                                            <p:strVal val="#ppt_x"/>
                                          </p:val>
                                        </p:tav>
                                        <p:tav tm="100000">
                                          <p:val>
                                            <p:strVal val="#ppt_x"/>
                                          </p:val>
                                        </p:tav>
                                      </p:tavLst>
                                    </p:anim>
                                    <p:anim calcmode="lin" valueType="num">
                                      <p:cBhvr>
                                        <p:cTn id="12" dur="1000" fill="hold"/>
                                        <p:tgtEl>
                                          <p:spTgt spid="7"/>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randombar(horizontal)">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3" repeatCount="indefinite" fill="hold" display="0">
                  <p:stCondLst>
                    <p:cond delay="indefinite"/>
                  </p:stCondLst>
                  <p:endCondLst>
                    <p:cond evt="onStopAudio" delay="0">
                      <p:tgtEl>
                        <p:sldTgt/>
                      </p:tgtEl>
                    </p:cond>
                  </p:endCondLst>
                </p:cTn>
                <p:tgtEl>
                  <p:spTgt spid="11"/>
                </p:tgtEl>
              </p:cMediaNode>
            </p:audio>
          </p:childTnLst>
        </p:cTn>
      </p:par>
    </p:tnLst>
    <p:bldLst>
      <p:bldP spid="7" grpId="0"/>
      <p:bldP spid="8" grpId="0"/>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92EDA875-D349-4331-8EF1-6CE0419823CD}"/>
              </a:ext>
            </a:extLst>
          </p:cNvPr>
          <p:cNvGrpSpPr/>
          <p:nvPr/>
        </p:nvGrpSpPr>
        <p:grpSpPr>
          <a:xfrm>
            <a:off x="4842988" y="2258295"/>
            <a:ext cx="2506024" cy="3264314"/>
            <a:chOff x="4259796" y="1759538"/>
            <a:chExt cx="3186354" cy="4150501"/>
          </a:xfrm>
        </p:grpSpPr>
        <p:sp>
          <p:nvSpPr>
            <p:cNvPr id="40" name="MH_Other_1">
              <a:extLst>
                <a:ext uri="{FF2B5EF4-FFF2-40B4-BE49-F238E27FC236}">
                  <a16:creationId xmlns:a16="http://schemas.microsoft.com/office/drawing/2014/main" id="{B1CA10B3-77DC-4EAE-B81F-4B3EBE2EE020}"/>
                </a:ext>
              </a:extLst>
            </p:cNvPr>
            <p:cNvSpPr/>
            <p:nvPr>
              <p:custDataLst>
                <p:tags r:id="rId2"/>
              </p:custDataLst>
            </p:nvPr>
          </p:nvSpPr>
          <p:spPr>
            <a:xfrm>
              <a:off x="4259796" y="1759538"/>
              <a:ext cx="1404156" cy="1404156"/>
            </a:xfrm>
            <a:prstGeom prst="ellipse">
              <a:avLst/>
            </a:prstGeom>
            <a:solidFill>
              <a:sysClr val="window" lastClr="FFFFFF">
                <a:lumMod val="95000"/>
              </a:sysClr>
            </a:solidFill>
            <a:ln w="25400" cap="flat" cmpd="sng" algn="ctr">
              <a:noFill/>
              <a:prstDash val="solid"/>
            </a:ln>
            <a:effectLst>
              <a:innerShdw blurRad="63500" dist="50800" dir="13500000">
                <a:prstClr val="black">
                  <a:alpha val="20000"/>
                </a:prstClr>
              </a:innerShdw>
            </a:effectLst>
          </p:spPr>
          <p:txBody>
            <a:bodyPr anchor="ctr"/>
            <a:lstStyle/>
            <a:p>
              <a:pPr algn="ctr">
                <a:defRPr/>
              </a:pPr>
              <a:endParaRPr lang="en-US" sz="1100" kern="0">
                <a:solidFill>
                  <a:sysClr val="window" lastClr="FFFFFF"/>
                </a:solidFill>
              </a:endParaRPr>
            </a:p>
          </p:txBody>
        </p:sp>
        <p:sp>
          <p:nvSpPr>
            <p:cNvPr id="41" name="MH_Other_2">
              <a:extLst>
                <a:ext uri="{FF2B5EF4-FFF2-40B4-BE49-F238E27FC236}">
                  <a16:creationId xmlns:a16="http://schemas.microsoft.com/office/drawing/2014/main" id="{CDF0BE68-E093-4399-AB14-2C3A1EB741B5}"/>
                </a:ext>
              </a:extLst>
            </p:cNvPr>
            <p:cNvSpPr/>
            <p:nvPr>
              <p:custDataLst>
                <p:tags r:id="rId3"/>
              </p:custDataLst>
            </p:nvPr>
          </p:nvSpPr>
          <p:spPr>
            <a:xfrm>
              <a:off x="4408488" y="1912939"/>
              <a:ext cx="1116012" cy="1114425"/>
            </a:xfrm>
            <a:prstGeom prst="ellipse">
              <a:avLst/>
            </a:prstGeom>
            <a:solidFill>
              <a:schemeClr val="accent1"/>
            </a:solidFill>
            <a:ln w="25400" cap="flat" cmpd="sng" algn="ctr">
              <a:noFill/>
              <a:prstDash val="solid"/>
            </a:ln>
            <a:effectLst>
              <a:outerShdw blurRad="50800" dist="38100" dir="2700000" algn="tl" rotWithShape="0">
                <a:prstClr val="black">
                  <a:alpha val="20000"/>
                </a:prstClr>
              </a:outerShdw>
            </a:effectLst>
          </p:spPr>
          <p:txBody>
            <a:bodyPr anchor="ctr"/>
            <a:lstStyle/>
            <a:p>
              <a:pPr algn="ctr">
                <a:defRPr/>
              </a:pPr>
              <a:r>
                <a:rPr lang="en-US" sz="1600" b="1" kern="0" dirty="0">
                  <a:solidFill>
                    <a:srgbClr val="FFFFFF"/>
                  </a:solidFill>
                </a:rPr>
                <a:t>01</a:t>
              </a:r>
            </a:p>
            <a:p>
              <a:pPr algn="ctr">
                <a:defRPr/>
              </a:pPr>
              <a:r>
                <a:rPr lang="en-US" altLang="zh-CN" sz="1600" b="1" kern="0" dirty="0">
                  <a:solidFill>
                    <a:srgbClr val="FFFFFF"/>
                  </a:solidFill>
                </a:rPr>
                <a:t>step</a:t>
              </a:r>
              <a:endParaRPr lang="en-US" sz="1600" b="1" kern="0" dirty="0">
                <a:solidFill>
                  <a:srgbClr val="FFFFFF"/>
                </a:solidFill>
              </a:endParaRPr>
            </a:p>
          </p:txBody>
        </p:sp>
        <p:sp>
          <p:nvSpPr>
            <p:cNvPr id="43" name="MH_Other_3">
              <a:extLst>
                <a:ext uri="{FF2B5EF4-FFF2-40B4-BE49-F238E27FC236}">
                  <a16:creationId xmlns:a16="http://schemas.microsoft.com/office/drawing/2014/main" id="{CFE7830B-964B-4CF1-8755-27C6FF3FDECC}"/>
                </a:ext>
              </a:extLst>
            </p:cNvPr>
            <p:cNvSpPr/>
            <p:nvPr>
              <p:custDataLst>
                <p:tags r:id="rId4"/>
              </p:custDataLst>
            </p:nvPr>
          </p:nvSpPr>
          <p:spPr>
            <a:xfrm>
              <a:off x="5459413" y="1957388"/>
              <a:ext cx="163512" cy="163512"/>
            </a:xfrm>
            <a:prstGeom prst="ellipse">
              <a:avLst/>
            </a:prstGeom>
            <a:solidFill>
              <a:schemeClr val="accent1"/>
            </a:solidFill>
            <a:ln w="25400" cap="flat" cmpd="sng" algn="ctr">
              <a:solidFill>
                <a:srgbClr val="FFFFFF"/>
              </a:solidFill>
              <a:prstDash val="solid"/>
            </a:ln>
            <a:effectLst>
              <a:outerShdw blurRad="50800" dist="38100" dir="2700000" algn="tl" rotWithShape="0">
                <a:prstClr val="black">
                  <a:alpha val="20000"/>
                </a:prstClr>
              </a:outerShdw>
            </a:effectLst>
          </p:spPr>
          <p:txBody>
            <a:bodyPr anchor="ctr"/>
            <a:lstStyle/>
            <a:p>
              <a:pPr algn="ctr">
                <a:defRPr/>
              </a:pPr>
              <a:endParaRPr lang="en-US" sz="1100" kern="0">
                <a:solidFill>
                  <a:sysClr val="window" lastClr="FFFFFF"/>
                </a:solidFill>
              </a:endParaRPr>
            </a:p>
          </p:txBody>
        </p:sp>
        <p:sp>
          <p:nvSpPr>
            <p:cNvPr id="46" name="MH_Other_4">
              <a:extLst>
                <a:ext uri="{FF2B5EF4-FFF2-40B4-BE49-F238E27FC236}">
                  <a16:creationId xmlns:a16="http://schemas.microsoft.com/office/drawing/2014/main" id="{23D17905-DB5E-4BD1-84F9-40B5EF810766}"/>
                </a:ext>
              </a:extLst>
            </p:cNvPr>
            <p:cNvSpPr/>
            <p:nvPr>
              <p:custDataLst>
                <p:tags r:id="rId5"/>
              </p:custDataLst>
            </p:nvPr>
          </p:nvSpPr>
          <p:spPr>
            <a:xfrm>
              <a:off x="6041995" y="2893664"/>
              <a:ext cx="1404155" cy="1404156"/>
            </a:xfrm>
            <a:prstGeom prst="ellipse">
              <a:avLst/>
            </a:prstGeom>
            <a:solidFill>
              <a:sysClr val="window" lastClr="FFFFFF">
                <a:lumMod val="95000"/>
              </a:sysClr>
            </a:solidFill>
            <a:ln w="25400" cap="flat" cmpd="sng" algn="ctr">
              <a:noFill/>
              <a:prstDash val="solid"/>
            </a:ln>
            <a:effectLst>
              <a:innerShdw blurRad="63500" dist="50800" dir="13500000">
                <a:prstClr val="black">
                  <a:alpha val="20000"/>
                </a:prstClr>
              </a:innerShdw>
            </a:effectLst>
          </p:spPr>
          <p:txBody>
            <a:bodyPr anchor="ctr"/>
            <a:lstStyle/>
            <a:p>
              <a:pPr algn="ctr">
                <a:defRPr/>
              </a:pPr>
              <a:endParaRPr lang="en-US" sz="1100" kern="0">
                <a:solidFill>
                  <a:sysClr val="window" lastClr="FFFFFF"/>
                </a:solidFill>
              </a:endParaRPr>
            </a:p>
          </p:txBody>
        </p:sp>
        <p:sp>
          <p:nvSpPr>
            <p:cNvPr id="47" name="MH_Other_5">
              <a:extLst>
                <a:ext uri="{FF2B5EF4-FFF2-40B4-BE49-F238E27FC236}">
                  <a16:creationId xmlns:a16="http://schemas.microsoft.com/office/drawing/2014/main" id="{93DC3DDF-4C43-4270-89F5-9154EE98890B}"/>
                </a:ext>
              </a:extLst>
            </p:cNvPr>
            <p:cNvSpPr/>
            <p:nvPr>
              <p:custDataLst>
                <p:tags r:id="rId6"/>
              </p:custDataLst>
            </p:nvPr>
          </p:nvSpPr>
          <p:spPr>
            <a:xfrm>
              <a:off x="6191251" y="3046413"/>
              <a:ext cx="1114425" cy="1116012"/>
            </a:xfrm>
            <a:prstGeom prst="ellipse">
              <a:avLst/>
            </a:prstGeom>
            <a:solidFill>
              <a:schemeClr val="accent2"/>
            </a:solidFill>
            <a:ln w="25400" cap="flat" cmpd="sng" algn="ctr">
              <a:noFill/>
              <a:prstDash val="solid"/>
            </a:ln>
            <a:effectLst>
              <a:outerShdw blurRad="50800" dist="38100" dir="2700000" algn="tl" rotWithShape="0">
                <a:prstClr val="black">
                  <a:alpha val="20000"/>
                </a:prstClr>
              </a:outerShdw>
            </a:effectLst>
          </p:spPr>
          <p:txBody>
            <a:bodyPr anchor="ctr"/>
            <a:lstStyle/>
            <a:p>
              <a:pPr algn="ctr">
                <a:defRPr/>
              </a:pPr>
              <a:r>
                <a:rPr lang="en-US" sz="1600" b="1" kern="0" dirty="0">
                  <a:solidFill>
                    <a:srgbClr val="FFFFFF"/>
                  </a:solidFill>
                </a:rPr>
                <a:t>02</a:t>
              </a:r>
            </a:p>
            <a:p>
              <a:pPr algn="ctr">
                <a:defRPr/>
              </a:pPr>
              <a:r>
                <a:rPr lang="en-US" sz="1600" b="1" kern="0" dirty="0">
                  <a:solidFill>
                    <a:srgbClr val="FFFFFF"/>
                  </a:solidFill>
                </a:rPr>
                <a:t>step</a:t>
              </a:r>
            </a:p>
          </p:txBody>
        </p:sp>
        <p:sp>
          <p:nvSpPr>
            <p:cNvPr id="52" name="MH_Other_6">
              <a:extLst>
                <a:ext uri="{FF2B5EF4-FFF2-40B4-BE49-F238E27FC236}">
                  <a16:creationId xmlns:a16="http://schemas.microsoft.com/office/drawing/2014/main" id="{BD50B276-056B-4810-ACF5-331FF55FE043}"/>
                </a:ext>
              </a:extLst>
            </p:cNvPr>
            <p:cNvSpPr/>
            <p:nvPr>
              <p:custDataLst>
                <p:tags r:id="rId7"/>
              </p:custDataLst>
            </p:nvPr>
          </p:nvSpPr>
          <p:spPr>
            <a:xfrm>
              <a:off x="5932488" y="3495676"/>
              <a:ext cx="163512" cy="163513"/>
            </a:xfrm>
            <a:prstGeom prst="ellipse">
              <a:avLst/>
            </a:prstGeom>
            <a:solidFill>
              <a:schemeClr val="accent2"/>
            </a:solidFill>
            <a:ln w="25400" cap="flat" cmpd="sng" algn="ctr">
              <a:solidFill>
                <a:srgbClr val="FFFFFF"/>
              </a:solidFill>
              <a:prstDash val="solid"/>
            </a:ln>
            <a:effectLst>
              <a:outerShdw blurRad="50800" dist="38100" dir="2700000" algn="tl" rotWithShape="0">
                <a:prstClr val="black">
                  <a:alpha val="20000"/>
                </a:prstClr>
              </a:outerShdw>
            </a:effectLst>
          </p:spPr>
          <p:txBody>
            <a:bodyPr anchor="ctr"/>
            <a:lstStyle/>
            <a:p>
              <a:pPr algn="ctr">
                <a:defRPr/>
              </a:pPr>
              <a:endParaRPr lang="en-US" sz="1100" kern="0">
                <a:solidFill>
                  <a:sysClr val="window" lastClr="FFFFFF"/>
                </a:solidFill>
              </a:endParaRPr>
            </a:p>
          </p:txBody>
        </p:sp>
        <p:sp>
          <p:nvSpPr>
            <p:cNvPr id="60" name="MH_Other_7">
              <a:extLst>
                <a:ext uri="{FF2B5EF4-FFF2-40B4-BE49-F238E27FC236}">
                  <a16:creationId xmlns:a16="http://schemas.microsoft.com/office/drawing/2014/main" id="{4375D596-8D7A-43D6-AC86-2BB4922A0878}"/>
                </a:ext>
              </a:extLst>
            </p:cNvPr>
            <p:cNvSpPr/>
            <p:nvPr>
              <p:custDataLst>
                <p:tags r:id="rId8"/>
              </p:custDataLst>
            </p:nvPr>
          </p:nvSpPr>
          <p:spPr>
            <a:xfrm>
              <a:off x="4870750" y="4505883"/>
              <a:ext cx="1404156" cy="1404156"/>
            </a:xfrm>
            <a:prstGeom prst="ellipse">
              <a:avLst/>
            </a:prstGeom>
            <a:solidFill>
              <a:sysClr val="window" lastClr="FFFFFF">
                <a:lumMod val="95000"/>
              </a:sysClr>
            </a:solidFill>
            <a:ln w="25400" cap="flat" cmpd="sng" algn="ctr">
              <a:noFill/>
              <a:prstDash val="solid"/>
            </a:ln>
            <a:effectLst>
              <a:innerShdw blurRad="63500" dist="50800" dir="13500000">
                <a:prstClr val="black">
                  <a:alpha val="20000"/>
                </a:prstClr>
              </a:innerShdw>
            </a:effectLst>
          </p:spPr>
          <p:txBody>
            <a:bodyPr anchor="ctr"/>
            <a:lstStyle/>
            <a:p>
              <a:pPr algn="ctr">
                <a:defRPr/>
              </a:pPr>
              <a:endParaRPr lang="en-US" sz="1100" kern="0">
                <a:solidFill>
                  <a:sysClr val="window" lastClr="FFFFFF"/>
                </a:solidFill>
              </a:endParaRPr>
            </a:p>
          </p:txBody>
        </p:sp>
        <p:sp>
          <p:nvSpPr>
            <p:cNvPr id="61" name="MH_Other_8">
              <a:extLst>
                <a:ext uri="{FF2B5EF4-FFF2-40B4-BE49-F238E27FC236}">
                  <a16:creationId xmlns:a16="http://schemas.microsoft.com/office/drawing/2014/main" id="{40294905-325D-4E46-BA34-ED2B1B8C0454}"/>
                </a:ext>
              </a:extLst>
            </p:cNvPr>
            <p:cNvSpPr/>
            <p:nvPr>
              <p:custDataLst>
                <p:tags r:id="rId9"/>
              </p:custDataLst>
            </p:nvPr>
          </p:nvSpPr>
          <p:spPr>
            <a:xfrm>
              <a:off x="5019676" y="4659314"/>
              <a:ext cx="1116013" cy="1114425"/>
            </a:xfrm>
            <a:prstGeom prst="ellipse">
              <a:avLst/>
            </a:prstGeom>
            <a:solidFill>
              <a:schemeClr val="accent3"/>
            </a:solidFill>
            <a:ln w="25400" cap="flat" cmpd="sng" algn="ctr">
              <a:noFill/>
              <a:prstDash val="solid"/>
            </a:ln>
            <a:effectLst>
              <a:outerShdw blurRad="50800" dist="38100" dir="2700000" algn="tl" rotWithShape="0">
                <a:prstClr val="black">
                  <a:alpha val="20000"/>
                </a:prstClr>
              </a:outerShdw>
            </a:effectLst>
          </p:spPr>
          <p:txBody>
            <a:bodyPr anchor="ctr"/>
            <a:lstStyle/>
            <a:p>
              <a:pPr algn="ctr">
                <a:defRPr/>
              </a:pPr>
              <a:r>
                <a:rPr lang="en-US" sz="1600" b="1" kern="0" dirty="0">
                  <a:solidFill>
                    <a:srgbClr val="FFFFFF"/>
                  </a:solidFill>
                </a:rPr>
                <a:t>03</a:t>
              </a:r>
            </a:p>
            <a:p>
              <a:pPr algn="ctr">
                <a:defRPr/>
              </a:pPr>
              <a:r>
                <a:rPr lang="en-US" sz="1600" b="1" kern="0" dirty="0">
                  <a:solidFill>
                    <a:srgbClr val="FFFFFF"/>
                  </a:solidFill>
                </a:rPr>
                <a:t>step</a:t>
              </a:r>
            </a:p>
          </p:txBody>
        </p:sp>
        <p:sp>
          <p:nvSpPr>
            <p:cNvPr id="62" name="MH_Other_9">
              <a:extLst>
                <a:ext uri="{FF2B5EF4-FFF2-40B4-BE49-F238E27FC236}">
                  <a16:creationId xmlns:a16="http://schemas.microsoft.com/office/drawing/2014/main" id="{61141EFF-742C-4414-A0EF-2D1E3393B6A7}"/>
                </a:ext>
              </a:extLst>
            </p:cNvPr>
            <p:cNvSpPr/>
            <p:nvPr>
              <p:custDataLst>
                <p:tags r:id="rId10"/>
              </p:custDataLst>
            </p:nvPr>
          </p:nvSpPr>
          <p:spPr>
            <a:xfrm>
              <a:off x="6070601" y="4703763"/>
              <a:ext cx="163513" cy="163512"/>
            </a:xfrm>
            <a:prstGeom prst="ellipse">
              <a:avLst/>
            </a:prstGeom>
            <a:solidFill>
              <a:schemeClr val="accent3"/>
            </a:solidFill>
            <a:ln w="25400" cap="flat" cmpd="sng" algn="ctr">
              <a:solidFill>
                <a:srgbClr val="FFFFFF"/>
              </a:solidFill>
              <a:prstDash val="solid"/>
            </a:ln>
            <a:effectLst>
              <a:outerShdw blurRad="50800" dist="38100" dir="2700000" algn="tl" rotWithShape="0">
                <a:prstClr val="black">
                  <a:alpha val="20000"/>
                </a:prstClr>
              </a:outerShdw>
            </a:effectLst>
          </p:spPr>
          <p:txBody>
            <a:bodyPr anchor="ctr"/>
            <a:lstStyle/>
            <a:p>
              <a:pPr algn="ctr">
                <a:defRPr/>
              </a:pPr>
              <a:endParaRPr lang="en-US" sz="1100" kern="0">
                <a:solidFill>
                  <a:sysClr val="window" lastClr="FFFFFF"/>
                </a:solidFill>
              </a:endParaRPr>
            </a:p>
          </p:txBody>
        </p:sp>
      </p:grpSp>
      <p:grpSp>
        <p:nvGrpSpPr>
          <p:cNvPr id="21" name="组合 20">
            <a:extLst>
              <a:ext uri="{FF2B5EF4-FFF2-40B4-BE49-F238E27FC236}">
                <a16:creationId xmlns:a16="http://schemas.microsoft.com/office/drawing/2014/main" id="{2462950E-7476-4E23-A9C6-6D95039DD63E}"/>
              </a:ext>
            </a:extLst>
          </p:cNvPr>
          <p:cNvGrpSpPr/>
          <p:nvPr/>
        </p:nvGrpSpPr>
        <p:grpSpPr>
          <a:xfrm>
            <a:off x="1219027" y="2200193"/>
            <a:ext cx="3327636" cy="1220554"/>
            <a:chOff x="874713" y="1690821"/>
            <a:chExt cx="3327636" cy="1220554"/>
          </a:xfrm>
        </p:grpSpPr>
        <p:sp>
          <p:nvSpPr>
            <p:cNvPr id="24" name="矩形 23">
              <a:extLst>
                <a:ext uri="{FF2B5EF4-FFF2-40B4-BE49-F238E27FC236}">
                  <a16:creationId xmlns:a16="http://schemas.microsoft.com/office/drawing/2014/main" id="{E9E95916-CED1-40E3-B00F-85DA83B20F4B}"/>
                </a:ext>
              </a:extLst>
            </p:cNvPr>
            <p:cNvSpPr/>
            <p:nvPr/>
          </p:nvSpPr>
          <p:spPr>
            <a:xfrm>
              <a:off x="874713" y="2043445"/>
              <a:ext cx="3327636"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latin typeface="汉仪夏日体W" panose="00020600040101010101" pitchFamily="18" charset="-122"/>
                  <a:ea typeface="汉仪夏日体W" panose="00020600040101010101" pitchFamily="18" charset="-122"/>
                </a:rPr>
                <a:t>用户可以在投影仪或者计算机上进行演示也可以将演示文稿打印出来制作成胶片以便应用到更广泛的领域中</a:t>
              </a:r>
            </a:p>
          </p:txBody>
        </p:sp>
        <p:sp>
          <p:nvSpPr>
            <p:cNvPr id="25" name="矩形 24">
              <a:extLst>
                <a:ext uri="{FF2B5EF4-FFF2-40B4-BE49-F238E27FC236}">
                  <a16:creationId xmlns:a16="http://schemas.microsoft.com/office/drawing/2014/main" id="{6316A5FB-C12A-47E5-AAD8-3D61A31DBCDA}"/>
                </a:ext>
              </a:extLst>
            </p:cNvPr>
            <p:cNvSpPr/>
            <p:nvPr/>
          </p:nvSpPr>
          <p:spPr>
            <a:xfrm>
              <a:off x="1960375" y="1690821"/>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latin typeface="汉仪夏日体W" panose="00020600040101010101" pitchFamily="18" charset="-122"/>
                  <a:ea typeface="汉仪夏日体W" panose="00020600040101010101" pitchFamily="18" charset="-122"/>
                </a:rPr>
                <a:t>标题文字添加</a:t>
              </a:r>
            </a:p>
          </p:txBody>
        </p:sp>
      </p:grpSp>
      <p:grpSp>
        <p:nvGrpSpPr>
          <p:cNvPr id="26" name="组合 25">
            <a:extLst>
              <a:ext uri="{FF2B5EF4-FFF2-40B4-BE49-F238E27FC236}">
                <a16:creationId xmlns:a16="http://schemas.microsoft.com/office/drawing/2014/main" id="{60D16C8A-BB57-4A31-9385-1C3D7AE5FEC0}"/>
              </a:ext>
            </a:extLst>
          </p:cNvPr>
          <p:cNvGrpSpPr/>
          <p:nvPr/>
        </p:nvGrpSpPr>
        <p:grpSpPr>
          <a:xfrm>
            <a:off x="7535660" y="3077768"/>
            <a:ext cx="3327636" cy="1220554"/>
            <a:chOff x="874713" y="1690821"/>
            <a:chExt cx="3327636" cy="1220554"/>
          </a:xfrm>
        </p:grpSpPr>
        <p:sp>
          <p:nvSpPr>
            <p:cNvPr id="27" name="矩形 26">
              <a:extLst>
                <a:ext uri="{FF2B5EF4-FFF2-40B4-BE49-F238E27FC236}">
                  <a16:creationId xmlns:a16="http://schemas.microsoft.com/office/drawing/2014/main" id="{4B3BB16B-D2EB-45F8-9B86-FFE8DD033A65}"/>
                </a:ext>
              </a:extLst>
            </p:cNvPr>
            <p:cNvSpPr/>
            <p:nvPr/>
          </p:nvSpPr>
          <p:spPr>
            <a:xfrm>
              <a:off x="874713" y="2043445"/>
              <a:ext cx="3327636"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汉仪夏日体W" panose="00020600040101010101" pitchFamily="18" charset="-122"/>
                  <a:ea typeface="汉仪夏日体W" panose="00020600040101010101" pitchFamily="18" charset="-122"/>
                </a:rPr>
                <a:t>用户可以在投影仪或者计算机上进行演示也可以将演示文稿打印出来制作成胶片以便应用到更广泛的领域中</a:t>
              </a:r>
            </a:p>
          </p:txBody>
        </p:sp>
        <p:sp>
          <p:nvSpPr>
            <p:cNvPr id="28" name="矩形 27">
              <a:extLst>
                <a:ext uri="{FF2B5EF4-FFF2-40B4-BE49-F238E27FC236}">
                  <a16:creationId xmlns:a16="http://schemas.microsoft.com/office/drawing/2014/main" id="{CEAFF7D6-AD2D-403E-91BE-5778D9353BC5}"/>
                </a:ext>
              </a:extLst>
            </p:cNvPr>
            <p:cNvSpPr/>
            <p:nvPr/>
          </p:nvSpPr>
          <p:spPr>
            <a:xfrm>
              <a:off x="874713" y="1690821"/>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汉仪夏日体W" panose="00020600040101010101" pitchFamily="18" charset="-122"/>
                  <a:ea typeface="汉仪夏日体W" panose="00020600040101010101" pitchFamily="18" charset="-122"/>
                </a:rPr>
                <a:t>标题文字添加</a:t>
              </a:r>
            </a:p>
          </p:txBody>
        </p:sp>
      </p:grpSp>
      <p:grpSp>
        <p:nvGrpSpPr>
          <p:cNvPr id="29" name="组合 28">
            <a:extLst>
              <a:ext uri="{FF2B5EF4-FFF2-40B4-BE49-F238E27FC236}">
                <a16:creationId xmlns:a16="http://schemas.microsoft.com/office/drawing/2014/main" id="{ACA19AA4-8C62-4C88-AC2F-D2E6921B63D3}"/>
              </a:ext>
            </a:extLst>
          </p:cNvPr>
          <p:cNvGrpSpPr/>
          <p:nvPr/>
        </p:nvGrpSpPr>
        <p:grpSpPr>
          <a:xfrm>
            <a:off x="1871852" y="4366893"/>
            <a:ext cx="3327636" cy="1220554"/>
            <a:chOff x="874713" y="1690821"/>
            <a:chExt cx="3327636" cy="1220554"/>
          </a:xfrm>
        </p:grpSpPr>
        <p:sp>
          <p:nvSpPr>
            <p:cNvPr id="30" name="矩形 29">
              <a:extLst>
                <a:ext uri="{FF2B5EF4-FFF2-40B4-BE49-F238E27FC236}">
                  <a16:creationId xmlns:a16="http://schemas.microsoft.com/office/drawing/2014/main" id="{B4192507-F329-4F1F-8908-0DF7EF1772D5}"/>
                </a:ext>
              </a:extLst>
            </p:cNvPr>
            <p:cNvSpPr/>
            <p:nvPr/>
          </p:nvSpPr>
          <p:spPr>
            <a:xfrm>
              <a:off x="874713" y="2043445"/>
              <a:ext cx="3327636"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latin typeface="汉仪夏日体W" panose="00020600040101010101" pitchFamily="18" charset="-122"/>
                  <a:ea typeface="汉仪夏日体W" panose="00020600040101010101" pitchFamily="18" charset="-122"/>
                </a:rPr>
                <a:t>用户可以在投影仪或者计算机上进行演示也可以将演示文稿打印出来制作成胶片以便应用到更广泛的领域中</a:t>
              </a:r>
            </a:p>
          </p:txBody>
        </p:sp>
        <p:sp>
          <p:nvSpPr>
            <p:cNvPr id="31" name="矩形 30">
              <a:extLst>
                <a:ext uri="{FF2B5EF4-FFF2-40B4-BE49-F238E27FC236}">
                  <a16:creationId xmlns:a16="http://schemas.microsoft.com/office/drawing/2014/main" id="{E9916939-6680-4450-95FC-CDD762FF3F8C}"/>
                </a:ext>
              </a:extLst>
            </p:cNvPr>
            <p:cNvSpPr/>
            <p:nvPr/>
          </p:nvSpPr>
          <p:spPr>
            <a:xfrm>
              <a:off x="1960375" y="1690821"/>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latin typeface="汉仪夏日体W" panose="00020600040101010101" pitchFamily="18" charset="-122"/>
                  <a:ea typeface="汉仪夏日体W" panose="00020600040101010101" pitchFamily="18" charset="-122"/>
                </a:rPr>
                <a:t>标题文字添加</a:t>
              </a:r>
            </a:p>
          </p:txBody>
        </p:sp>
      </p:grpSp>
      <p:sp>
        <p:nvSpPr>
          <p:cNvPr id="22" name="文本框 21"/>
          <p:cNvSpPr txBox="1"/>
          <p:nvPr/>
        </p:nvSpPr>
        <p:spPr>
          <a:xfrm>
            <a:off x="711199" y="245450"/>
            <a:ext cx="3877985" cy="646331"/>
          </a:xfrm>
          <a:prstGeom prst="rect">
            <a:avLst/>
          </a:prstGeom>
          <a:noFill/>
        </p:spPr>
        <p:txBody>
          <a:bodyPr wrap="none" rtlCol="0">
            <a:spAutoFit/>
            <a:scene3d>
              <a:camera prst="orthographicFront"/>
              <a:lightRig rig="threePt" dir="t"/>
            </a:scene3d>
            <a:sp3d contourW="12700"/>
          </a:bodyPr>
          <a:lstStyle/>
          <a:p>
            <a:r>
              <a:rPr lang="zh-CN" altLang="en-US" sz="3600" b="1" dirty="0">
                <a:solidFill>
                  <a:schemeClr val="bg1"/>
                </a:solidFill>
                <a:latin typeface="汉仪夏日体W" panose="00020600040101010101" pitchFamily="18" charset="-122"/>
                <a:ea typeface="汉仪夏日体W" panose="00020600040101010101" pitchFamily="18" charset="-122"/>
              </a:rPr>
              <a:t>标题文字添加此处</a:t>
            </a:r>
          </a:p>
        </p:txBody>
      </p:sp>
    </p:spTree>
    <p:custDataLst>
      <p:tags r:id="rId1"/>
    </p:custDataLst>
    <p:extLst>
      <p:ext uri="{BB962C8B-B14F-4D97-AF65-F5344CB8AC3E}">
        <p14:creationId xmlns:p14="http://schemas.microsoft.com/office/powerpoint/2010/main" val="22285186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21"/>
                                        </p:tgtEl>
                                        <p:attrNameLst>
                                          <p:attrName>style.visibility</p:attrName>
                                        </p:attrNameLst>
                                      </p:cBhvr>
                                      <p:to>
                                        <p:strVal val="visible"/>
                                      </p:to>
                                    </p:set>
                                    <p:anim calcmode="lin" valueType="num">
                                      <p:cBhvr additive="base">
                                        <p:cTn id="14" dur="500" fill="hold"/>
                                        <p:tgtEl>
                                          <p:spTgt spid="21"/>
                                        </p:tgtEl>
                                        <p:attrNameLst>
                                          <p:attrName>ppt_x</p:attrName>
                                        </p:attrNameLst>
                                      </p:cBhvr>
                                      <p:tavLst>
                                        <p:tav tm="0">
                                          <p:val>
                                            <p:strVal val="0-#ppt_w/2"/>
                                          </p:val>
                                        </p:tav>
                                        <p:tav tm="100000">
                                          <p:val>
                                            <p:strVal val="#ppt_x"/>
                                          </p:val>
                                        </p:tav>
                                      </p:tavLst>
                                    </p:anim>
                                    <p:anim calcmode="lin" valueType="num">
                                      <p:cBhvr additive="base">
                                        <p:cTn id="15" dur="500" fill="hold"/>
                                        <p:tgtEl>
                                          <p:spTgt spid="21"/>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2" presetClass="entr" presetSubtype="2"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1+#ppt_w/2"/>
                                          </p:val>
                                        </p:tav>
                                        <p:tav tm="100000">
                                          <p:val>
                                            <p:strVal val="#ppt_x"/>
                                          </p:val>
                                        </p:tav>
                                      </p:tavLst>
                                    </p:anim>
                                    <p:anim calcmode="lin" valueType="num">
                                      <p:cBhvr additive="base">
                                        <p:cTn id="20" dur="500" fill="hold"/>
                                        <p:tgtEl>
                                          <p:spTgt spid="26"/>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 presetClass="entr" presetSubtype="8"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500" fill="hold"/>
                                        <p:tgtEl>
                                          <p:spTgt spid="29"/>
                                        </p:tgtEl>
                                        <p:attrNameLst>
                                          <p:attrName>ppt_x</p:attrName>
                                        </p:attrNameLst>
                                      </p:cBhvr>
                                      <p:tavLst>
                                        <p:tav tm="0">
                                          <p:val>
                                            <p:strVal val="0-#ppt_w/2"/>
                                          </p:val>
                                        </p:tav>
                                        <p:tav tm="100000">
                                          <p:val>
                                            <p:strVal val="#ppt_x"/>
                                          </p:val>
                                        </p:tav>
                                      </p:tavLst>
                                    </p:anim>
                                    <p:anim calcmode="lin" valueType="num">
                                      <p:cBhvr additive="base">
                                        <p:cTn id="25"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srcRect l="13771" t="13771" r="13771" b="13771"/>
          <a:stretch/>
        </p:blipFill>
        <p:spPr>
          <a:xfrm>
            <a:off x="0" y="0"/>
            <a:ext cx="12192000" cy="6858000"/>
          </a:xfrm>
          <a:prstGeom prst="rect">
            <a:avLst/>
          </a:prstGeom>
        </p:spPr>
      </p:pic>
      <p:pic>
        <p:nvPicPr>
          <p:cNvPr id="6" name="图片 5"/>
          <p:cNvPicPr>
            <a:picLocks noChangeAspect="1"/>
          </p:cNvPicPr>
          <p:nvPr/>
        </p:nvPicPr>
        <p:blipFill>
          <a:blip r:embed="rId4"/>
          <a:stretch>
            <a:fillRect/>
          </a:stretch>
        </p:blipFill>
        <p:spPr>
          <a:xfrm>
            <a:off x="-529" y="840139"/>
            <a:ext cx="12193057" cy="5468586"/>
          </a:xfrm>
          <a:prstGeom prst="rect">
            <a:avLst/>
          </a:prstGeom>
        </p:spPr>
      </p:pic>
      <p:pic>
        <p:nvPicPr>
          <p:cNvPr id="10" name="图片 9"/>
          <p:cNvPicPr>
            <a:picLocks noChangeAspect="1"/>
          </p:cNvPicPr>
          <p:nvPr/>
        </p:nvPicPr>
        <p:blipFill rotWithShape="1">
          <a:blip r:embed="rId5"/>
          <a:srcRect l="10115" t="34623" r="5772"/>
          <a:stretch/>
        </p:blipFill>
        <p:spPr>
          <a:xfrm flipV="1">
            <a:off x="0" y="3176975"/>
            <a:ext cx="12192000" cy="3681025"/>
          </a:xfrm>
          <a:prstGeom prst="rect">
            <a:avLst/>
          </a:prstGeom>
        </p:spPr>
      </p:pic>
      <p:sp>
        <p:nvSpPr>
          <p:cNvPr id="8" name="文本框 7"/>
          <p:cNvSpPr txBox="1"/>
          <p:nvPr/>
        </p:nvSpPr>
        <p:spPr>
          <a:xfrm>
            <a:off x="3746640" y="2519692"/>
            <a:ext cx="4698723" cy="769441"/>
          </a:xfrm>
          <a:prstGeom prst="rect">
            <a:avLst/>
          </a:prstGeom>
          <a:noFill/>
        </p:spPr>
        <p:txBody>
          <a:bodyPr wrap="none" rtlCol="0">
            <a:spAutoFit/>
            <a:scene3d>
              <a:camera prst="orthographicFront"/>
              <a:lightRig rig="threePt" dir="t"/>
            </a:scene3d>
            <a:sp3d contourW="12700"/>
          </a:bodyPr>
          <a:lstStyle/>
          <a:p>
            <a:pPr algn="ctr"/>
            <a:r>
              <a:rPr lang="zh-CN" altLang="en-US" sz="4400" b="1" dirty="0">
                <a:solidFill>
                  <a:schemeClr val="tx1">
                    <a:lumMod val="85000"/>
                    <a:lumOff val="15000"/>
                  </a:schemeClr>
                </a:solidFill>
                <a:latin typeface="汉仪夏日体W" panose="00020600040101010101" pitchFamily="18" charset="-122"/>
                <a:ea typeface="汉仪夏日体W" panose="00020600040101010101" pitchFamily="18" charset="-122"/>
              </a:rPr>
              <a:t>标题文字添加此处</a:t>
            </a:r>
          </a:p>
        </p:txBody>
      </p:sp>
      <p:sp>
        <p:nvSpPr>
          <p:cNvPr id="9" name="文本框 8"/>
          <p:cNvSpPr txBox="1"/>
          <p:nvPr/>
        </p:nvSpPr>
        <p:spPr>
          <a:xfrm>
            <a:off x="3033484" y="3310257"/>
            <a:ext cx="6125030" cy="479106"/>
          </a:xfrm>
          <a:prstGeom prst="rect">
            <a:avLst/>
          </a:prstGeom>
          <a:noFill/>
        </p:spPr>
        <p:txBody>
          <a:bodyPr wrap="square" rtlCol="0">
            <a:spAutoFit/>
          </a:bodyPr>
          <a:lstStyle/>
          <a:p>
            <a:pPr algn="ctr">
              <a:lnSpc>
                <a:spcPct val="120000"/>
              </a:lnSpc>
            </a:pPr>
            <a:r>
              <a:rPr lang="en-US" altLang="zh-CN" sz="1100" dirty="0">
                <a:solidFill>
                  <a:schemeClr val="bg1">
                    <a:lumMod val="50000"/>
                  </a:schemeClr>
                </a:solidFill>
                <a:latin typeface="Century Gothic" panose="020B0502020202020204" pitchFamily="34" charset="0"/>
                <a:ea typeface="汉仪黑荔枝体简" panose="00020600040101010101" pitchFamily="18" charset="-122"/>
              </a:rPr>
              <a:t>The user can demonstrate on a projector or computer, or print the presentation and make it into a film to be used in a wider field</a:t>
            </a:r>
          </a:p>
        </p:txBody>
      </p:sp>
      <p:sp>
        <p:nvSpPr>
          <p:cNvPr id="12" name="文本框 11"/>
          <p:cNvSpPr txBox="1"/>
          <p:nvPr/>
        </p:nvSpPr>
        <p:spPr>
          <a:xfrm>
            <a:off x="4717147" y="1799769"/>
            <a:ext cx="2757710" cy="575227"/>
          </a:xfrm>
          <a:prstGeom prst="rect">
            <a:avLst/>
          </a:prstGeom>
          <a:noFill/>
        </p:spPr>
        <p:txBody>
          <a:bodyPr wrap="none" rtlCol="0">
            <a:prstTxWarp prst="textWave4">
              <a:avLst/>
            </a:prstTxWarp>
            <a:spAutoFit/>
            <a:scene3d>
              <a:camera prst="orthographicFront"/>
              <a:lightRig rig="glow" dir="t"/>
            </a:scene3d>
            <a:sp3d>
              <a:bevelT w="12700" h="12700"/>
              <a:bevelB w="31750" h="25400"/>
            </a:sp3d>
          </a:bodyPr>
          <a:lstStyle/>
          <a:p>
            <a:pPr algn="ctr"/>
            <a:r>
              <a:rPr lang="en-US" altLang="zh-CN" sz="5400" b="1" dirty="0">
                <a:solidFill>
                  <a:srgbClr val="89D3E2"/>
                </a:solidFill>
                <a:effectLst>
                  <a:outerShdw blurRad="25400" dist="38100" dir="2700000" algn="tl" rotWithShape="0">
                    <a:prstClr val="black">
                      <a:alpha val="44000"/>
                    </a:prstClr>
                  </a:outerShdw>
                </a:effectLst>
                <a:latin typeface="汉仪夏日体W" panose="00020600040101010101" pitchFamily="18" charset="-122"/>
                <a:ea typeface="汉仪夏日体W" panose="00020600040101010101" pitchFamily="18" charset="-122"/>
              </a:rPr>
              <a:t>PART 04</a:t>
            </a:r>
            <a:endParaRPr lang="zh-CN" altLang="en-US" sz="5400" b="1" dirty="0">
              <a:solidFill>
                <a:srgbClr val="89D3E2"/>
              </a:solidFill>
              <a:effectLst>
                <a:outerShdw blurRad="25400" dist="38100" dir="2700000" algn="tl" rotWithShape="0">
                  <a:prstClr val="black">
                    <a:alpha val="44000"/>
                  </a:prstClr>
                </a:outerShdw>
              </a:effectLst>
              <a:latin typeface="汉仪夏日体W" panose="00020600040101010101" pitchFamily="18" charset="-122"/>
              <a:ea typeface="汉仪夏日体W" panose="00020600040101010101" pitchFamily="18" charset="-122"/>
            </a:endParaRPr>
          </a:p>
        </p:txBody>
      </p:sp>
    </p:spTree>
    <p:extLst>
      <p:ext uri="{BB962C8B-B14F-4D97-AF65-F5344CB8AC3E}">
        <p14:creationId xmlns:p14="http://schemas.microsoft.com/office/powerpoint/2010/main" val="22880314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iterate type="lt">
                                    <p:tmPct val="10000"/>
                                  </p:iterate>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anim calcmode="lin" valueType="num">
                                      <p:cBhvr>
                                        <p:cTn id="10" dur="500" fill="hold"/>
                                        <p:tgtEl>
                                          <p:spTgt spid="12"/>
                                        </p:tgtEl>
                                        <p:attrNameLst>
                                          <p:attrName>ppt_x</p:attrName>
                                        </p:attrNameLst>
                                      </p:cBhvr>
                                      <p:tavLst>
                                        <p:tav tm="0">
                                          <p:val>
                                            <p:fltVal val="0.5"/>
                                          </p:val>
                                        </p:tav>
                                        <p:tav tm="100000">
                                          <p:val>
                                            <p:strVal val="#ppt_x"/>
                                          </p:val>
                                        </p:tav>
                                      </p:tavLst>
                                    </p:anim>
                                    <p:anim calcmode="lin" valueType="num">
                                      <p:cBhvr>
                                        <p:cTn id="11" dur="500" fill="hold"/>
                                        <p:tgtEl>
                                          <p:spTgt spid="12"/>
                                        </p:tgtEl>
                                        <p:attrNameLst>
                                          <p:attrName>ppt_y</p:attrName>
                                        </p:attrNameLst>
                                      </p:cBhvr>
                                      <p:tavLst>
                                        <p:tav tm="0">
                                          <p:val>
                                            <p:fltVal val="0.5"/>
                                          </p:val>
                                        </p:tav>
                                        <p:tav tm="100000">
                                          <p:val>
                                            <p:strVal val="#ppt_y"/>
                                          </p:val>
                                        </p:tav>
                                      </p:tavLst>
                                    </p:anim>
                                  </p:childTnLst>
                                </p:cTn>
                              </p:par>
                            </p:childTnLst>
                          </p:cTn>
                        </p:par>
                        <p:par>
                          <p:cTn id="12" fill="hold">
                            <p:stCondLst>
                              <p:cond delay="750"/>
                            </p:stCondLst>
                            <p:childTnLst>
                              <p:par>
                                <p:cTn id="13" presetID="53" presetClass="entr" presetSubtype="528"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Effect transition="in" filter="fade">
                                      <p:cBhvr>
                                        <p:cTn id="17" dur="500"/>
                                        <p:tgtEl>
                                          <p:spTgt spid="8"/>
                                        </p:tgtEl>
                                      </p:cBhvr>
                                    </p:animEffect>
                                    <p:anim calcmode="lin" valueType="num">
                                      <p:cBhvr>
                                        <p:cTn id="18" dur="500" fill="hold"/>
                                        <p:tgtEl>
                                          <p:spTgt spid="8"/>
                                        </p:tgtEl>
                                        <p:attrNameLst>
                                          <p:attrName>ppt_x</p:attrName>
                                        </p:attrNameLst>
                                      </p:cBhvr>
                                      <p:tavLst>
                                        <p:tav tm="0">
                                          <p:val>
                                            <p:fltVal val="0.5"/>
                                          </p:val>
                                        </p:tav>
                                        <p:tav tm="100000">
                                          <p:val>
                                            <p:strVal val="#ppt_x"/>
                                          </p:val>
                                        </p:tav>
                                      </p:tavLst>
                                    </p:anim>
                                    <p:anim calcmode="lin" valueType="num">
                                      <p:cBhvr>
                                        <p:cTn id="19" dur="500" fill="hold"/>
                                        <p:tgtEl>
                                          <p:spTgt spid="8"/>
                                        </p:tgtEl>
                                        <p:attrNameLst>
                                          <p:attrName>ppt_y</p:attrName>
                                        </p:attrNameLst>
                                      </p:cBhvr>
                                      <p:tavLst>
                                        <p:tav tm="0">
                                          <p:val>
                                            <p:fltVal val="0.5"/>
                                          </p:val>
                                        </p:tav>
                                        <p:tav tm="100000">
                                          <p:val>
                                            <p:strVal val="#ppt_y"/>
                                          </p:val>
                                        </p:tav>
                                      </p:tavLst>
                                    </p:anim>
                                  </p:childTnLst>
                                </p:cTn>
                              </p:par>
                            </p:childTnLst>
                          </p:cTn>
                        </p:par>
                        <p:par>
                          <p:cTn id="20" fill="hold">
                            <p:stCondLst>
                              <p:cond delay="1600"/>
                            </p:stCondLst>
                            <p:childTnLst>
                              <p:par>
                                <p:cTn id="21" presetID="14" presetClass="entr" presetSubtype="1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randombar(horizontal)">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1408790" y="2205039"/>
            <a:ext cx="1936750" cy="3856037"/>
            <a:chOff x="1408790" y="2205039"/>
            <a:chExt cx="1936750" cy="3856037"/>
          </a:xfrm>
        </p:grpSpPr>
        <p:sp>
          <p:nvSpPr>
            <p:cNvPr id="8" name="MH_Other_5"/>
            <p:cNvSpPr/>
            <p:nvPr>
              <p:custDataLst>
                <p:tags r:id="rId13"/>
              </p:custDataLst>
            </p:nvPr>
          </p:nvSpPr>
          <p:spPr>
            <a:xfrm>
              <a:off x="2299377" y="2205039"/>
              <a:ext cx="269875" cy="2166937"/>
            </a:xfrm>
            <a:prstGeom prst="roundRect">
              <a:avLst>
                <a:gd name="adj" fmla="val 50000"/>
              </a:avLst>
            </a:prstGeom>
            <a:gradFill>
              <a:gsLst>
                <a:gs pos="0">
                  <a:srgbClr val="FFFFFF"/>
                </a:gs>
                <a:gs pos="100000">
                  <a:srgbClr val="E1E0E4"/>
                </a:gs>
                <a:gs pos="54000">
                  <a:srgbClr val="E3E2E6">
                    <a:alpha val="67000"/>
                  </a:srgbClr>
                </a:gs>
              </a:gsLst>
              <a:lin ang="0" scaled="0"/>
            </a:gradFill>
            <a:ln>
              <a:noFill/>
            </a:ln>
            <a:effectLst>
              <a:outerShdw blurRad="254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defRPr/>
              </a:pPr>
              <a:endParaRPr lang="zh-CN" altLang="en-US" dirty="0">
                <a:solidFill>
                  <a:schemeClr val="tx1">
                    <a:lumMod val="75000"/>
                    <a:lumOff val="25000"/>
                  </a:schemeClr>
                </a:solidFill>
                <a:latin typeface="汉仪夏日体W" panose="00020600040101010101" pitchFamily="18" charset="-122"/>
                <a:ea typeface="汉仪夏日体W" panose="00020600040101010101" pitchFamily="18" charset="-122"/>
              </a:endParaRPr>
            </a:p>
          </p:txBody>
        </p:sp>
        <p:sp>
          <p:nvSpPr>
            <p:cNvPr id="9" name="MH_Other_6"/>
            <p:cNvSpPr/>
            <p:nvPr>
              <p:custDataLst>
                <p:tags r:id="rId14"/>
              </p:custDataLst>
            </p:nvPr>
          </p:nvSpPr>
          <p:spPr>
            <a:xfrm>
              <a:off x="2299376" y="2714625"/>
              <a:ext cx="285750" cy="165258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defRPr/>
              </a:pPr>
              <a:endParaRPr lang="zh-CN" altLang="en-US" dirty="0">
                <a:solidFill>
                  <a:schemeClr val="tx1">
                    <a:lumMod val="75000"/>
                    <a:lumOff val="25000"/>
                  </a:schemeClr>
                </a:solidFill>
                <a:latin typeface="汉仪夏日体W" panose="00020600040101010101" pitchFamily="18" charset="-122"/>
                <a:ea typeface="汉仪夏日体W" panose="00020600040101010101" pitchFamily="18" charset="-122"/>
              </a:endParaRPr>
            </a:p>
          </p:txBody>
        </p:sp>
        <p:sp>
          <p:nvSpPr>
            <p:cNvPr id="10" name="MH_Text_1"/>
            <p:cNvSpPr/>
            <p:nvPr>
              <p:custDataLst>
                <p:tags r:id="rId15"/>
              </p:custDataLst>
            </p:nvPr>
          </p:nvSpPr>
          <p:spPr>
            <a:xfrm>
              <a:off x="2037184" y="3970710"/>
              <a:ext cx="775944" cy="775944"/>
            </a:xfrm>
            <a:prstGeom prst="ellipse">
              <a:avLst/>
            </a:prstGeom>
            <a:solidFill>
              <a:schemeClr val="accent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cene3d>
                <a:camera prst="orthographicFront"/>
                <a:lightRig rig="threePt" dir="t"/>
              </a:scene3d>
              <a:sp3d contourW="12700"/>
            </a:bodyPr>
            <a:lstStyle/>
            <a:p>
              <a:pPr algn="ctr">
                <a:defRPr/>
              </a:pPr>
              <a:r>
                <a:rPr lang="en-US" altLang="zh-CN" sz="2000" dirty="0">
                  <a:solidFill>
                    <a:schemeClr val="bg1"/>
                  </a:solidFill>
                  <a:latin typeface="汉仪夏日体W" panose="00020600040101010101" pitchFamily="18" charset="-122"/>
                  <a:ea typeface="汉仪夏日体W" panose="00020600040101010101" pitchFamily="18" charset="-122"/>
                  <a:cs typeface="Arial" panose="020B0604020202020204" pitchFamily="34" charset="0"/>
                </a:rPr>
                <a:t>71%</a:t>
              </a:r>
              <a:endParaRPr lang="zh-CN" altLang="en-US" sz="2000" dirty="0">
                <a:solidFill>
                  <a:schemeClr val="bg1"/>
                </a:solidFill>
                <a:latin typeface="汉仪夏日体W" panose="00020600040101010101" pitchFamily="18" charset="-122"/>
                <a:ea typeface="汉仪夏日体W" panose="00020600040101010101" pitchFamily="18" charset="-122"/>
                <a:cs typeface="Arial" panose="020B0604020202020204" pitchFamily="34" charset="0"/>
              </a:endParaRPr>
            </a:p>
          </p:txBody>
        </p:sp>
        <p:sp>
          <p:nvSpPr>
            <p:cNvPr id="20" name="MH_SubTitle_1"/>
            <p:cNvSpPr txBox="1">
              <a:spLocks noChangeArrowheads="1"/>
            </p:cNvSpPr>
            <p:nvPr>
              <p:custDataLst>
                <p:tags r:id="rId16"/>
              </p:custDataLst>
            </p:nvPr>
          </p:nvSpPr>
          <p:spPr bwMode="auto">
            <a:xfrm>
              <a:off x="1408790" y="5030789"/>
              <a:ext cx="1936750" cy="103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tIns="0" rIns="72000" bIns="0">
              <a:scene3d>
                <a:camera prst="orthographicFront"/>
                <a:lightRig rig="threePt" dir="t"/>
              </a:scene3d>
              <a:sp3d contourW="127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20000"/>
                </a:lnSpc>
              </a:pPr>
              <a:r>
                <a:rPr lang="zh-CN" altLang="en-US" sz="1600" dirty="0">
                  <a:solidFill>
                    <a:schemeClr val="tx1">
                      <a:lumMod val="75000"/>
                      <a:lumOff val="25000"/>
                    </a:schemeClr>
                  </a:solidFill>
                  <a:latin typeface="汉仪夏日体W" panose="00020600040101010101" pitchFamily="18" charset="-122"/>
                  <a:ea typeface="汉仪夏日体W" panose="00020600040101010101" pitchFamily="18" charset="-122"/>
                </a:rPr>
                <a:t>用户可以在投影仪或者计算机上进行演示也可以将演示</a:t>
              </a:r>
            </a:p>
          </p:txBody>
        </p:sp>
      </p:grpSp>
      <p:grpSp>
        <p:nvGrpSpPr>
          <p:cNvPr id="30" name="组合 29"/>
          <p:cNvGrpSpPr/>
          <p:nvPr/>
        </p:nvGrpSpPr>
        <p:grpSpPr>
          <a:xfrm>
            <a:off x="3745878" y="2205039"/>
            <a:ext cx="1936750" cy="3856037"/>
            <a:chOff x="3745878" y="2205039"/>
            <a:chExt cx="1936750" cy="3856037"/>
          </a:xfrm>
        </p:grpSpPr>
        <p:sp>
          <p:nvSpPr>
            <p:cNvPr id="11" name="MH_Other_7"/>
            <p:cNvSpPr/>
            <p:nvPr>
              <p:custDataLst>
                <p:tags r:id="rId9"/>
              </p:custDataLst>
            </p:nvPr>
          </p:nvSpPr>
          <p:spPr>
            <a:xfrm>
              <a:off x="4623765" y="2205039"/>
              <a:ext cx="269875" cy="2166937"/>
            </a:xfrm>
            <a:prstGeom prst="roundRect">
              <a:avLst>
                <a:gd name="adj" fmla="val 50000"/>
              </a:avLst>
            </a:prstGeom>
            <a:gradFill>
              <a:gsLst>
                <a:gs pos="0">
                  <a:srgbClr val="FFFFFF"/>
                </a:gs>
                <a:gs pos="100000">
                  <a:srgbClr val="E1E0E4"/>
                </a:gs>
                <a:gs pos="54000">
                  <a:srgbClr val="E3E2E6">
                    <a:alpha val="67000"/>
                  </a:srgbClr>
                </a:gs>
              </a:gsLst>
              <a:lin ang="0" scaled="0"/>
            </a:gradFill>
            <a:ln>
              <a:noFill/>
            </a:ln>
            <a:effectLst>
              <a:outerShdw blurRad="254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defRPr/>
              </a:pPr>
              <a:endParaRPr lang="zh-CN" altLang="en-US" dirty="0">
                <a:solidFill>
                  <a:schemeClr val="tx1">
                    <a:lumMod val="75000"/>
                    <a:lumOff val="25000"/>
                  </a:schemeClr>
                </a:solidFill>
                <a:latin typeface="汉仪夏日体W" panose="00020600040101010101" pitchFamily="18" charset="-122"/>
                <a:ea typeface="汉仪夏日体W" panose="00020600040101010101" pitchFamily="18" charset="-122"/>
              </a:endParaRPr>
            </a:p>
          </p:txBody>
        </p:sp>
        <p:sp>
          <p:nvSpPr>
            <p:cNvPr id="12" name="MH_Other_8"/>
            <p:cNvSpPr/>
            <p:nvPr>
              <p:custDataLst>
                <p:tags r:id="rId10"/>
              </p:custDataLst>
            </p:nvPr>
          </p:nvSpPr>
          <p:spPr>
            <a:xfrm>
              <a:off x="4623765" y="3308351"/>
              <a:ext cx="269875" cy="1058863"/>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defRPr/>
              </a:pPr>
              <a:endParaRPr lang="zh-CN" altLang="en-US" dirty="0">
                <a:solidFill>
                  <a:schemeClr val="tx1">
                    <a:lumMod val="75000"/>
                    <a:lumOff val="25000"/>
                  </a:schemeClr>
                </a:solidFill>
                <a:latin typeface="汉仪夏日体W" panose="00020600040101010101" pitchFamily="18" charset="-122"/>
                <a:ea typeface="汉仪夏日体W" panose="00020600040101010101" pitchFamily="18" charset="-122"/>
              </a:endParaRPr>
            </a:p>
          </p:txBody>
        </p:sp>
        <p:sp>
          <p:nvSpPr>
            <p:cNvPr id="13" name="MH_Text_2"/>
            <p:cNvSpPr/>
            <p:nvPr>
              <p:custDataLst>
                <p:tags r:id="rId11"/>
              </p:custDataLst>
            </p:nvPr>
          </p:nvSpPr>
          <p:spPr>
            <a:xfrm>
              <a:off x="4361573" y="3970710"/>
              <a:ext cx="775944" cy="775944"/>
            </a:xfrm>
            <a:prstGeom prst="ellipse">
              <a:avLst/>
            </a:prstGeom>
            <a:solidFill>
              <a:schemeClr val="accent2"/>
            </a:solid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cene3d>
                <a:camera prst="orthographicFront"/>
                <a:lightRig rig="threePt" dir="t"/>
              </a:scene3d>
              <a:sp3d contourW="127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2000" dirty="0">
                  <a:solidFill>
                    <a:schemeClr val="bg1"/>
                  </a:solidFill>
                  <a:latin typeface="汉仪夏日体W" panose="00020600040101010101" pitchFamily="18" charset="-122"/>
                  <a:ea typeface="汉仪夏日体W" panose="00020600040101010101" pitchFamily="18" charset="-122"/>
                  <a:cs typeface="Arial" panose="020B0604020202020204" pitchFamily="34" charset="0"/>
                </a:rPr>
                <a:t>41%</a:t>
              </a:r>
              <a:endParaRPr lang="zh-CN" altLang="en-US" sz="2000" dirty="0">
                <a:solidFill>
                  <a:schemeClr val="bg1"/>
                </a:solidFill>
                <a:latin typeface="汉仪夏日体W" panose="00020600040101010101" pitchFamily="18" charset="-122"/>
                <a:ea typeface="汉仪夏日体W" panose="00020600040101010101" pitchFamily="18" charset="-122"/>
                <a:cs typeface="Arial" panose="020B0604020202020204" pitchFamily="34" charset="0"/>
              </a:endParaRPr>
            </a:p>
          </p:txBody>
        </p:sp>
        <p:sp>
          <p:nvSpPr>
            <p:cNvPr id="21" name="MH_SubTitle_2"/>
            <p:cNvSpPr txBox="1">
              <a:spLocks noChangeArrowheads="1"/>
            </p:cNvSpPr>
            <p:nvPr>
              <p:custDataLst>
                <p:tags r:id="rId12"/>
              </p:custDataLst>
            </p:nvPr>
          </p:nvSpPr>
          <p:spPr bwMode="auto">
            <a:xfrm>
              <a:off x="3745878" y="5030789"/>
              <a:ext cx="1936750" cy="103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tIns="0" rIns="72000" bIns="0">
              <a:scene3d>
                <a:camera prst="orthographicFront"/>
                <a:lightRig rig="threePt" dir="t"/>
              </a:scene3d>
              <a:sp3d contourW="127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20000"/>
                </a:lnSpc>
              </a:pPr>
              <a:r>
                <a:rPr lang="zh-CN" altLang="en-US" sz="1600" dirty="0">
                  <a:solidFill>
                    <a:schemeClr val="tx1">
                      <a:lumMod val="75000"/>
                      <a:lumOff val="25000"/>
                    </a:schemeClr>
                  </a:solidFill>
                  <a:latin typeface="汉仪夏日体W" panose="00020600040101010101" pitchFamily="18" charset="-122"/>
                  <a:ea typeface="汉仪夏日体W" panose="00020600040101010101" pitchFamily="18" charset="-122"/>
                </a:rPr>
                <a:t>用户可以在投影仪或者计算机上进行演示也可以将演示</a:t>
              </a:r>
            </a:p>
          </p:txBody>
        </p:sp>
      </p:grpSp>
      <p:grpSp>
        <p:nvGrpSpPr>
          <p:cNvPr id="31" name="组合 30"/>
          <p:cNvGrpSpPr/>
          <p:nvPr/>
        </p:nvGrpSpPr>
        <p:grpSpPr>
          <a:xfrm>
            <a:off x="6061833" y="2205039"/>
            <a:ext cx="1934612" cy="3856037"/>
            <a:chOff x="6061833" y="2205039"/>
            <a:chExt cx="1934612" cy="3856037"/>
          </a:xfrm>
        </p:grpSpPr>
        <p:sp>
          <p:nvSpPr>
            <p:cNvPr id="14" name="MH_Other_9"/>
            <p:cNvSpPr/>
            <p:nvPr>
              <p:custDataLst>
                <p:tags r:id="rId5"/>
              </p:custDataLst>
            </p:nvPr>
          </p:nvSpPr>
          <p:spPr>
            <a:xfrm>
              <a:off x="6925157" y="2205039"/>
              <a:ext cx="269875" cy="2166937"/>
            </a:xfrm>
            <a:prstGeom prst="roundRect">
              <a:avLst>
                <a:gd name="adj" fmla="val 50000"/>
              </a:avLst>
            </a:prstGeom>
            <a:gradFill>
              <a:gsLst>
                <a:gs pos="0">
                  <a:srgbClr val="FFFFFF"/>
                </a:gs>
                <a:gs pos="100000">
                  <a:srgbClr val="E1E0E4"/>
                </a:gs>
                <a:gs pos="54000">
                  <a:srgbClr val="E3E2E6">
                    <a:alpha val="67000"/>
                  </a:srgbClr>
                </a:gs>
              </a:gsLst>
              <a:lin ang="0" scaled="0"/>
            </a:gradFill>
            <a:ln>
              <a:noFill/>
            </a:ln>
            <a:effectLst>
              <a:outerShdw blurRad="254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defRPr/>
              </a:pPr>
              <a:endParaRPr lang="zh-CN" altLang="en-US" dirty="0">
                <a:solidFill>
                  <a:schemeClr val="tx1">
                    <a:lumMod val="75000"/>
                    <a:lumOff val="25000"/>
                  </a:schemeClr>
                </a:solidFill>
                <a:latin typeface="汉仪夏日体W" panose="00020600040101010101" pitchFamily="18" charset="-122"/>
                <a:ea typeface="汉仪夏日体W" panose="00020600040101010101" pitchFamily="18" charset="-122"/>
              </a:endParaRPr>
            </a:p>
          </p:txBody>
        </p:sp>
        <p:sp>
          <p:nvSpPr>
            <p:cNvPr id="15" name="MH_Other_10"/>
            <p:cNvSpPr/>
            <p:nvPr>
              <p:custDataLst>
                <p:tags r:id="rId6"/>
              </p:custDataLst>
            </p:nvPr>
          </p:nvSpPr>
          <p:spPr>
            <a:xfrm>
              <a:off x="6925156" y="2906713"/>
              <a:ext cx="285750" cy="14605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defRPr/>
              </a:pPr>
              <a:endParaRPr lang="zh-CN" altLang="en-US" dirty="0">
                <a:solidFill>
                  <a:schemeClr val="tx1">
                    <a:lumMod val="75000"/>
                    <a:lumOff val="25000"/>
                  </a:schemeClr>
                </a:solidFill>
                <a:latin typeface="汉仪夏日体W" panose="00020600040101010101" pitchFamily="18" charset="-122"/>
                <a:ea typeface="汉仪夏日体W" panose="00020600040101010101" pitchFamily="18" charset="-122"/>
              </a:endParaRPr>
            </a:p>
          </p:txBody>
        </p:sp>
        <p:sp>
          <p:nvSpPr>
            <p:cNvPr id="16" name="MH_Text_3"/>
            <p:cNvSpPr/>
            <p:nvPr>
              <p:custDataLst>
                <p:tags r:id="rId7"/>
              </p:custDataLst>
            </p:nvPr>
          </p:nvSpPr>
          <p:spPr>
            <a:xfrm>
              <a:off x="6662966" y="3970710"/>
              <a:ext cx="775944" cy="775944"/>
            </a:xfrm>
            <a:prstGeom prst="ellipse">
              <a:avLst/>
            </a:prstGeom>
            <a:solidFill>
              <a:schemeClr val="accent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cene3d>
                <a:camera prst="orthographicFront"/>
                <a:lightRig rig="threePt" dir="t"/>
              </a:scene3d>
              <a:sp3d contourW="12700"/>
            </a:bodyPr>
            <a:lstStyle/>
            <a:p>
              <a:pPr algn="ctr">
                <a:defRPr/>
              </a:pPr>
              <a:r>
                <a:rPr lang="en-US" altLang="zh-CN" sz="2000" dirty="0">
                  <a:solidFill>
                    <a:schemeClr val="bg1"/>
                  </a:solidFill>
                  <a:latin typeface="汉仪夏日体W" panose="00020600040101010101" pitchFamily="18" charset="-122"/>
                  <a:ea typeface="汉仪夏日体W" panose="00020600040101010101" pitchFamily="18" charset="-122"/>
                  <a:cs typeface="Arial" panose="020B0604020202020204" pitchFamily="34" charset="0"/>
                </a:rPr>
                <a:t>62%</a:t>
              </a:r>
              <a:endParaRPr lang="zh-CN" altLang="en-US" sz="2000" dirty="0">
                <a:solidFill>
                  <a:schemeClr val="bg1"/>
                </a:solidFill>
                <a:latin typeface="汉仪夏日体W" panose="00020600040101010101" pitchFamily="18" charset="-122"/>
                <a:ea typeface="汉仪夏日体W" panose="00020600040101010101" pitchFamily="18" charset="-122"/>
                <a:cs typeface="Arial" panose="020B0604020202020204" pitchFamily="34" charset="0"/>
              </a:endParaRPr>
            </a:p>
          </p:txBody>
        </p:sp>
        <p:sp>
          <p:nvSpPr>
            <p:cNvPr id="22" name="MH_SubTitle_3"/>
            <p:cNvSpPr txBox="1">
              <a:spLocks noChangeArrowheads="1"/>
            </p:cNvSpPr>
            <p:nvPr>
              <p:custDataLst>
                <p:tags r:id="rId8"/>
              </p:custDataLst>
            </p:nvPr>
          </p:nvSpPr>
          <p:spPr bwMode="auto">
            <a:xfrm>
              <a:off x="6061833" y="5030789"/>
              <a:ext cx="1934612" cy="103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tIns="0" rIns="72000" bIns="0">
              <a:scene3d>
                <a:camera prst="orthographicFront"/>
                <a:lightRig rig="threePt" dir="t"/>
              </a:scene3d>
              <a:sp3d contourW="127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20000"/>
                </a:lnSpc>
              </a:pPr>
              <a:r>
                <a:rPr lang="zh-CN" altLang="en-US" sz="1600" dirty="0">
                  <a:solidFill>
                    <a:schemeClr val="tx1">
                      <a:lumMod val="75000"/>
                      <a:lumOff val="25000"/>
                    </a:schemeClr>
                  </a:solidFill>
                  <a:latin typeface="汉仪夏日体W" panose="00020600040101010101" pitchFamily="18" charset="-122"/>
                  <a:ea typeface="汉仪夏日体W" panose="00020600040101010101" pitchFamily="18" charset="-122"/>
                </a:rPr>
                <a:t>用户可以在投影仪或者计算机上进行演示也可以将演示</a:t>
              </a:r>
            </a:p>
          </p:txBody>
        </p:sp>
      </p:grpSp>
      <p:grpSp>
        <p:nvGrpSpPr>
          <p:cNvPr id="32" name="组合 31"/>
          <p:cNvGrpSpPr/>
          <p:nvPr/>
        </p:nvGrpSpPr>
        <p:grpSpPr>
          <a:xfrm>
            <a:off x="8362951" y="2205039"/>
            <a:ext cx="1936750" cy="3856037"/>
            <a:chOff x="8362951" y="2205039"/>
            <a:chExt cx="1936750" cy="3856037"/>
          </a:xfrm>
        </p:grpSpPr>
        <p:sp>
          <p:nvSpPr>
            <p:cNvPr id="17" name="MH_Other_11"/>
            <p:cNvSpPr/>
            <p:nvPr>
              <p:custDataLst>
                <p:tags r:id="rId1"/>
              </p:custDataLst>
            </p:nvPr>
          </p:nvSpPr>
          <p:spPr>
            <a:xfrm>
              <a:off x="9213851" y="2205039"/>
              <a:ext cx="269875" cy="2166937"/>
            </a:xfrm>
            <a:prstGeom prst="roundRect">
              <a:avLst>
                <a:gd name="adj" fmla="val 50000"/>
              </a:avLst>
            </a:prstGeom>
            <a:gradFill>
              <a:gsLst>
                <a:gs pos="0">
                  <a:srgbClr val="FFFFFF"/>
                </a:gs>
                <a:gs pos="100000">
                  <a:srgbClr val="E1E0E4"/>
                </a:gs>
                <a:gs pos="54000">
                  <a:srgbClr val="E3E2E6">
                    <a:alpha val="67000"/>
                  </a:srgbClr>
                </a:gs>
              </a:gsLst>
              <a:lin ang="0" scaled="0"/>
            </a:gradFill>
            <a:ln>
              <a:noFill/>
            </a:ln>
            <a:effectLst>
              <a:outerShdw blurRad="254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defRPr/>
              </a:pPr>
              <a:endParaRPr lang="zh-CN" altLang="en-US" dirty="0">
                <a:solidFill>
                  <a:schemeClr val="tx1">
                    <a:lumMod val="75000"/>
                    <a:lumOff val="25000"/>
                  </a:schemeClr>
                </a:solidFill>
                <a:latin typeface="汉仪夏日体W" panose="00020600040101010101" pitchFamily="18" charset="-122"/>
                <a:ea typeface="汉仪夏日体W" panose="00020600040101010101" pitchFamily="18" charset="-122"/>
              </a:endParaRPr>
            </a:p>
          </p:txBody>
        </p:sp>
        <p:sp>
          <p:nvSpPr>
            <p:cNvPr id="18" name="MH_Other_12"/>
            <p:cNvSpPr/>
            <p:nvPr>
              <p:custDataLst>
                <p:tags r:id="rId2"/>
              </p:custDataLst>
            </p:nvPr>
          </p:nvSpPr>
          <p:spPr>
            <a:xfrm>
              <a:off x="9213851" y="2524125"/>
              <a:ext cx="269875" cy="1843088"/>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defRPr/>
              </a:pPr>
              <a:endParaRPr lang="zh-CN" altLang="en-US" dirty="0">
                <a:solidFill>
                  <a:schemeClr val="tx1">
                    <a:lumMod val="75000"/>
                    <a:lumOff val="25000"/>
                  </a:schemeClr>
                </a:solidFill>
                <a:latin typeface="汉仪夏日体W" panose="00020600040101010101" pitchFamily="18" charset="-122"/>
                <a:ea typeface="汉仪夏日体W" panose="00020600040101010101" pitchFamily="18" charset="-122"/>
              </a:endParaRPr>
            </a:p>
          </p:txBody>
        </p:sp>
        <p:sp>
          <p:nvSpPr>
            <p:cNvPr id="19" name="MH_Text_4"/>
            <p:cNvSpPr/>
            <p:nvPr>
              <p:custDataLst>
                <p:tags r:id="rId3"/>
              </p:custDataLst>
            </p:nvPr>
          </p:nvSpPr>
          <p:spPr>
            <a:xfrm>
              <a:off x="8951661" y="3970710"/>
              <a:ext cx="775944" cy="775944"/>
            </a:xfrm>
            <a:prstGeom prst="ellipse">
              <a:avLst/>
            </a:prstGeom>
            <a:solidFill>
              <a:schemeClr val="accent2"/>
            </a:solid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cene3d>
                <a:camera prst="orthographicFront"/>
                <a:lightRig rig="threePt" dir="t"/>
              </a:scene3d>
              <a:sp3d contourW="12700"/>
            </a:bodyPr>
            <a:lstStyle/>
            <a:p>
              <a:pPr algn="ctr">
                <a:defRPr/>
              </a:pPr>
              <a:r>
                <a:rPr lang="en-US" altLang="zh-CN" sz="2000" dirty="0">
                  <a:solidFill>
                    <a:schemeClr val="bg1"/>
                  </a:solidFill>
                  <a:latin typeface="汉仪夏日体W" panose="00020600040101010101" pitchFamily="18" charset="-122"/>
                  <a:ea typeface="汉仪夏日体W" panose="00020600040101010101" pitchFamily="18" charset="-122"/>
                  <a:cs typeface="Arial" panose="020B0604020202020204" pitchFamily="34" charset="0"/>
                </a:rPr>
                <a:t>83%</a:t>
              </a:r>
              <a:endParaRPr lang="zh-CN" altLang="en-US" sz="2000" dirty="0">
                <a:solidFill>
                  <a:schemeClr val="bg1"/>
                </a:solidFill>
                <a:latin typeface="汉仪夏日体W" panose="00020600040101010101" pitchFamily="18" charset="-122"/>
                <a:ea typeface="汉仪夏日体W" panose="00020600040101010101" pitchFamily="18" charset="-122"/>
                <a:cs typeface="Arial" panose="020B0604020202020204" pitchFamily="34" charset="0"/>
              </a:endParaRPr>
            </a:p>
          </p:txBody>
        </p:sp>
        <p:sp>
          <p:nvSpPr>
            <p:cNvPr id="23" name="MH_SubTitle_4"/>
            <p:cNvSpPr txBox="1">
              <a:spLocks noChangeArrowheads="1"/>
            </p:cNvSpPr>
            <p:nvPr>
              <p:custDataLst>
                <p:tags r:id="rId4"/>
              </p:custDataLst>
            </p:nvPr>
          </p:nvSpPr>
          <p:spPr bwMode="auto">
            <a:xfrm>
              <a:off x="8362951" y="5030789"/>
              <a:ext cx="1936750" cy="103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tIns="0" rIns="72000" bIns="0">
              <a:scene3d>
                <a:camera prst="orthographicFront"/>
                <a:lightRig rig="threePt" dir="t"/>
              </a:scene3d>
              <a:sp3d contourW="127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20000"/>
                </a:lnSpc>
              </a:pPr>
              <a:r>
                <a:rPr lang="zh-CN" altLang="en-US" sz="1600" dirty="0">
                  <a:solidFill>
                    <a:schemeClr val="tx1">
                      <a:lumMod val="75000"/>
                      <a:lumOff val="25000"/>
                    </a:schemeClr>
                  </a:solidFill>
                  <a:latin typeface="汉仪夏日体W" panose="00020600040101010101" pitchFamily="18" charset="-122"/>
                  <a:ea typeface="汉仪夏日体W" panose="00020600040101010101" pitchFamily="18" charset="-122"/>
                </a:rPr>
                <a:t>用户可以在投影仪或者计算机上进行演示也可以将演示</a:t>
              </a:r>
            </a:p>
          </p:txBody>
        </p:sp>
      </p:grpSp>
      <p:sp>
        <p:nvSpPr>
          <p:cNvPr id="24" name="文本框 23"/>
          <p:cNvSpPr txBox="1"/>
          <p:nvPr/>
        </p:nvSpPr>
        <p:spPr>
          <a:xfrm>
            <a:off x="711199" y="245450"/>
            <a:ext cx="3877985" cy="646331"/>
          </a:xfrm>
          <a:prstGeom prst="rect">
            <a:avLst/>
          </a:prstGeom>
          <a:noFill/>
        </p:spPr>
        <p:txBody>
          <a:bodyPr wrap="none" rtlCol="0">
            <a:spAutoFit/>
            <a:scene3d>
              <a:camera prst="orthographicFront"/>
              <a:lightRig rig="threePt" dir="t"/>
            </a:scene3d>
            <a:sp3d contourW="12700"/>
          </a:bodyPr>
          <a:lstStyle/>
          <a:p>
            <a:r>
              <a:rPr lang="zh-CN" altLang="en-US" sz="3600" b="1" dirty="0">
                <a:solidFill>
                  <a:schemeClr val="bg1"/>
                </a:solidFill>
                <a:latin typeface="汉仪夏日体W" panose="00020600040101010101" pitchFamily="18" charset="-122"/>
                <a:ea typeface="汉仪夏日体W" panose="00020600040101010101" pitchFamily="18" charset="-122"/>
              </a:rPr>
              <a:t>标题文字添加此处</a:t>
            </a:r>
          </a:p>
        </p:txBody>
      </p:sp>
    </p:spTree>
    <p:extLst>
      <p:ext uri="{BB962C8B-B14F-4D97-AF65-F5344CB8AC3E}">
        <p14:creationId xmlns:p14="http://schemas.microsoft.com/office/powerpoint/2010/main" val="54743145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down)">
                                      <p:cBhvr>
                                        <p:cTn id="11" dur="500"/>
                                        <p:tgtEl>
                                          <p:spTgt spid="30"/>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down)">
                                      <p:cBhvr>
                                        <p:cTn id="15" dur="500"/>
                                        <p:tgtEl>
                                          <p:spTgt spid="31"/>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wipe(down)">
                                      <p:cBhvr>
                                        <p:cTn id="1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H_Other_1"/>
          <p:cNvSpPr/>
          <p:nvPr>
            <p:custDataLst>
              <p:tags r:id="rId1"/>
            </p:custDataLst>
          </p:nvPr>
        </p:nvSpPr>
        <p:spPr>
          <a:xfrm>
            <a:off x="3240088" y="4412993"/>
            <a:ext cx="4673600" cy="1228725"/>
          </a:xfrm>
          <a:custGeom>
            <a:avLst/>
            <a:gdLst>
              <a:gd name="connsiteX0" fmla="*/ 906147 w 2119472"/>
              <a:gd name="connsiteY0" fmla="*/ 0 h 777388"/>
              <a:gd name="connsiteX1" fmla="*/ 937414 w 2119472"/>
              <a:gd name="connsiteY1" fmla="*/ 81 h 777388"/>
              <a:gd name="connsiteX2" fmla="*/ 968700 w 2119472"/>
              <a:gd name="connsiteY2" fmla="*/ 337 h 777388"/>
              <a:gd name="connsiteX3" fmla="*/ 999264 w 2119472"/>
              <a:gd name="connsiteY3" fmla="*/ 1031 h 777388"/>
              <a:gd name="connsiteX4" fmla="*/ 964626 w 2119472"/>
              <a:gd name="connsiteY4" fmla="*/ 1862 h 777388"/>
              <a:gd name="connsiteX5" fmla="*/ 929305 w 2119472"/>
              <a:gd name="connsiteY5" fmla="*/ 3482 h 777388"/>
              <a:gd name="connsiteX6" fmla="*/ 894041 w 2119472"/>
              <a:gd name="connsiteY6" fmla="*/ 5630 h 777388"/>
              <a:gd name="connsiteX7" fmla="*/ 858818 w 2119472"/>
              <a:gd name="connsiteY7" fmla="*/ 8131 h 777388"/>
              <a:gd name="connsiteX8" fmla="*/ 824013 w 2119472"/>
              <a:gd name="connsiteY8" fmla="*/ 10943 h 777388"/>
              <a:gd name="connsiteX9" fmla="*/ 788528 w 2119472"/>
              <a:gd name="connsiteY9" fmla="*/ 14542 h 777388"/>
              <a:gd name="connsiteX10" fmla="*/ 770994 w 2119472"/>
              <a:gd name="connsiteY10" fmla="*/ 16497 h 777388"/>
              <a:gd name="connsiteX11" fmla="*/ 753482 w 2119472"/>
              <a:gd name="connsiteY11" fmla="*/ 18628 h 777388"/>
              <a:gd name="connsiteX12" fmla="*/ 735626 w 2119472"/>
              <a:gd name="connsiteY12" fmla="*/ 21155 h 777388"/>
              <a:gd name="connsiteX13" fmla="*/ 718132 w 2119472"/>
              <a:gd name="connsiteY13" fmla="*/ 23463 h 777388"/>
              <a:gd name="connsiteX14" fmla="*/ 700656 w 2119472"/>
              <a:gd name="connsiteY14" fmla="*/ 25946 h 777388"/>
              <a:gd name="connsiteX15" fmla="*/ 683223 w 2119472"/>
              <a:gd name="connsiteY15" fmla="*/ 28781 h 777388"/>
              <a:gd name="connsiteX16" fmla="*/ 665767 w 2119472"/>
              <a:gd name="connsiteY16" fmla="*/ 31441 h 777388"/>
              <a:gd name="connsiteX17" fmla="*/ 648371 w 2119472"/>
              <a:gd name="connsiteY17" fmla="*/ 34629 h 777388"/>
              <a:gd name="connsiteX18" fmla="*/ 630955 w 2119472"/>
              <a:gd name="connsiteY18" fmla="*/ 37642 h 777388"/>
              <a:gd name="connsiteX19" fmla="*/ 614342 w 2119472"/>
              <a:gd name="connsiteY19" fmla="*/ 40921 h 777388"/>
              <a:gd name="connsiteX20" fmla="*/ 596966 w 2119472"/>
              <a:gd name="connsiteY20" fmla="*/ 44285 h 777388"/>
              <a:gd name="connsiteX21" fmla="*/ 580011 w 2119472"/>
              <a:gd name="connsiteY21" fmla="*/ 47959 h 777388"/>
              <a:gd name="connsiteX22" fmla="*/ 563054 w 2119472"/>
              <a:gd name="connsiteY22" fmla="*/ 51633 h 777388"/>
              <a:gd name="connsiteX23" fmla="*/ 546120 w 2119472"/>
              <a:gd name="connsiteY23" fmla="*/ 55483 h 777388"/>
              <a:gd name="connsiteX24" fmla="*/ 529203 w 2119472"/>
              <a:gd name="connsiteY24" fmla="*/ 59510 h 777388"/>
              <a:gd name="connsiteX25" fmla="*/ 513068 w 2119472"/>
              <a:gd name="connsiteY25" fmla="*/ 63627 h 777388"/>
              <a:gd name="connsiteX26" fmla="*/ 496591 w 2119472"/>
              <a:gd name="connsiteY26" fmla="*/ 68140 h 777388"/>
              <a:gd name="connsiteX27" fmla="*/ 480096 w 2119472"/>
              <a:gd name="connsiteY27" fmla="*/ 72476 h 777388"/>
              <a:gd name="connsiteX28" fmla="*/ 463638 w 2119472"/>
              <a:gd name="connsiteY28" fmla="*/ 77164 h 777388"/>
              <a:gd name="connsiteX29" fmla="*/ 447964 w 2119472"/>
              <a:gd name="connsiteY29" fmla="*/ 81944 h 777388"/>
              <a:gd name="connsiteX30" fmla="*/ 433757 w 2119472"/>
              <a:gd name="connsiteY30" fmla="*/ 86024 h 777388"/>
              <a:gd name="connsiteX31" fmla="*/ 419606 w 2119472"/>
              <a:gd name="connsiteY31" fmla="*/ 90635 h 777388"/>
              <a:gd name="connsiteX32" fmla="*/ 405836 w 2119472"/>
              <a:gd name="connsiteY32" fmla="*/ 95202 h 777388"/>
              <a:gd name="connsiteX33" fmla="*/ 392449 w 2119472"/>
              <a:gd name="connsiteY33" fmla="*/ 99727 h 777388"/>
              <a:gd name="connsiteX34" fmla="*/ 378719 w 2119472"/>
              <a:gd name="connsiteY34" fmla="*/ 104647 h 777388"/>
              <a:gd name="connsiteX35" fmla="*/ 364988 w 2119472"/>
              <a:gd name="connsiteY35" fmla="*/ 109565 h 777388"/>
              <a:gd name="connsiteX36" fmla="*/ 351299 w 2119472"/>
              <a:gd name="connsiteY36" fmla="*/ 114837 h 777388"/>
              <a:gd name="connsiteX37" fmla="*/ 338371 w 2119472"/>
              <a:gd name="connsiteY37" fmla="*/ 120024 h 777388"/>
              <a:gd name="connsiteX38" fmla="*/ 325826 w 2119472"/>
              <a:gd name="connsiteY38" fmla="*/ 125168 h 777388"/>
              <a:gd name="connsiteX39" fmla="*/ 312936 w 2119472"/>
              <a:gd name="connsiteY39" fmla="*/ 130707 h 777388"/>
              <a:gd name="connsiteX40" fmla="*/ 300428 w 2119472"/>
              <a:gd name="connsiteY40" fmla="*/ 136203 h 777388"/>
              <a:gd name="connsiteX41" fmla="*/ 287579 w 2119472"/>
              <a:gd name="connsiteY41" fmla="*/ 142095 h 777388"/>
              <a:gd name="connsiteX42" fmla="*/ 275874 w 2119472"/>
              <a:gd name="connsiteY42" fmla="*/ 147859 h 777388"/>
              <a:gd name="connsiteX43" fmla="*/ 264167 w 2119472"/>
              <a:gd name="connsiteY43" fmla="*/ 153623 h 777388"/>
              <a:gd name="connsiteX44" fmla="*/ 252501 w 2119472"/>
              <a:gd name="connsiteY44" fmla="*/ 159738 h 777388"/>
              <a:gd name="connsiteX45" fmla="*/ 241214 w 2119472"/>
              <a:gd name="connsiteY45" fmla="*/ 165813 h 777388"/>
              <a:gd name="connsiteX46" fmla="*/ 230329 w 2119472"/>
              <a:gd name="connsiteY46" fmla="*/ 172020 h 777388"/>
              <a:gd name="connsiteX47" fmla="*/ 219846 w 2119472"/>
              <a:gd name="connsiteY47" fmla="*/ 178361 h 777388"/>
              <a:gd name="connsiteX48" fmla="*/ 209742 w 2119472"/>
              <a:gd name="connsiteY48" fmla="*/ 184659 h 777388"/>
              <a:gd name="connsiteX49" fmla="*/ 199660 w 2119472"/>
              <a:gd name="connsiteY49" fmla="*/ 191134 h 777388"/>
              <a:gd name="connsiteX50" fmla="*/ 190377 w 2119472"/>
              <a:gd name="connsiteY50" fmla="*/ 197876 h 777388"/>
              <a:gd name="connsiteX51" fmla="*/ 181096 w 2119472"/>
              <a:gd name="connsiteY51" fmla="*/ 204617 h 777388"/>
              <a:gd name="connsiteX52" fmla="*/ 172195 w 2119472"/>
              <a:gd name="connsiteY52" fmla="*/ 211317 h 777388"/>
              <a:gd name="connsiteX53" fmla="*/ 163716 w 2119472"/>
              <a:gd name="connsiteY53" fmla="*/ 218325 h 777388"/>
              <a:gd name="connsiteX54" fmla="*/ 156000 w 2119472"/>
              <a:gd name="connsiteY54" fmla="*/ 225250 h 777388"/>
              <a:gd name="connsiteX55" fmla="*/ 148682 w 2119472"/>
              <a:gd name="connsiteY55" fmla="*/ 232308 h 777388"/>
              <a:gd name="connsiteX56" fmla="*/ 141764 w 2119472"/>
              <a:gd name="connsiteY56" fmla="*/ 239500 h 777388"/>
              <a:gd name="connsiteX57" fmla="*/ 135231 w 2119472"/>
              <a:gd name="connsiteY57" fmla="*/ 246648 h 777388"/>
              <a:gd name="connsiteX58" fmla="*/ 129478 w 2119472"/>
              <a:gd name="connsiteY58" fmla="*/ 253889 h 777388"/>
              <a:gd name="connsiteX59" fmla="*/ 123745 w 2119472"/>
              <a:gd name="connsiteY59" fmla="*/ 261305 h 777388"/>
              <a:gd name="connsiteX60" fmla="*/ 118773 w 2119472"/>
              <a:gd name="connsiteY60" fmla="*/ 268636 h 777388"/>
              <a:gd name="connsiteX61" fmla="*/ 114583 w 2119472"/>
              <a:gd name="connsiteY61" fmla="*/ 276058 h 777388"/>
              <a:gd name="connsiteX62" fmla="*/ 110494 w 2119472"/>
              <a:gd name="connsiteY62" fmla="*/ 284361 h 777388"/>
              <a:gd name="connsiteX63" fmla="*/ 107164 w 2119472"/>
              <a:gd name="connsiteY63" fmla="*/ 292580 h 777388"/>
              <a:gd name="connsiteX64" fmla="*/ 104578 w 2119472"/>
              <a:gd name="connsiteY64" fmla="*/ 300536 h 777388"/>
              <a:gd name="connsiteX65" fmla="*/ 102413 w 2119472"/>
              <a:gd name="connsiteY65" fmla="*/ 308803 h 777388"/>
              <a:gd name="connsiteX66" fmla="*/ 101393 w 2119472"/>
              <a:gd name="connsiteY66" fmla="*/ 316943 h 777388"/>
              <a:gd name="connsiteX67" fmla="*/ 100732 w 2119472"/>
              <a:gd name="connsiteY67" fmla="*/ 324864 h 777388"/>
              <a:gd name="connsiteX68" fmla="*/ 100873 w 2119472"/>
              <a:gd name="connsiteY68" fmla="*/ 333051 h 777388"/>
              <a:gd name="connsiteX69" fmla="*/ 101737 w 2119472"/>
              <a:gd name="connsiteY69" fmla="*/ 340801 h 777388"/>
              <a:gd name="connsiteX70" fmla="*/ 102621 w 2119472"/>
              <a:gd name="connsiteY70" fmla="*/ 348728 h 777388"/>
              <a:gd name="connsiteX71" fmla="*/ 103906 w 2119472"/>
              <a:gd name="connsiteY71" fmla="*/ 356788 h 777388"/>
              <a:gd name="connsiteX72" fmla="*/ 105912 w 2119472"/>
              <a:gd name="connsiteY72" fmla="*/ 364412 h 777388"/>
              <a:gd name="connsiteX73" fmla="*/ 107961 w 2119472"/>
              <a:gd name="connsiteY73" fmla="*/ 372387 h 777388"/>
              <a:gd name="connsiteX74" fmla="*/ 111130 w 2119472"/>
              <a:gd name="connsiteY74" fmla="*/ 380059 h 777388"/>
              <a:gd name="connsiteX75" fmla="*/ 113901 w 2119472"/>
              <a:gd name="connsiteY75" fmla="*/ 387598 h 777388"/>
              <a:gd name="connsiteX76" fmla="*/ 120605 w 2119472"/>
              <a:gd name="connsiteY76" fmla="*/ 402723 h 777388"/>
              <a:gd name="connsiteX77" fmla="*/ 124479 w 2119472"/>
              <a:gd name="connsiteY77" fmla="*/ 409781 h 777388"/>
              <a:gd name="connsiteX78" fmla="*/ 128351 w 2119472"/>
              <a:gd name="connsiteY78" fmla="*/ 416839 h 777388"/>
              <a:gd name="connsiteX79" fmla="*/ 132648 w 2119472"/>
              <a:gd name="connsiteY79" fmla="*/ 424206 h 777388"/>
              <a:gd name="connsiteX80" fmla="*/ 137244 w 2119472"/>
              <a:gd name="connsiteY80" fmla="*/ 430828 h 777388"/>
              <a:gd name="connsiteX81" fmla="*/ 142645 w 2119472"/>
              <a:gd name="connsiteY81" fmla="*/ 437716 h 777388"/>
              <a:gd name="connsiteX82" fmla="*/ 148043 w 2119472"/>
              <a:gd name="connsiteY82" fmla="*/ 444604 h 777388"/>
              <a:gd name="connsiteX83" fmla="*/ 153803 w 2119472"/>
              <a:gd name="connsiteY83" fmla="*/ 451274 h 777388"/>
              <a:gd name="connsiteX84" fmla="*/ 160308 w 2119472"/>
              <a:gd name="connsiteY84" fmla="*/ 457682 h 777388"/>
              <a:gd name="connsiteX85" fmla="*/ 166447 w 2119472"/>
              <a:gd name="connsiteY85" fmla="*/ 464310 h 777388"/>
              <a:gd name="connsiteX86" fmla="*/ 173312 w 2119472"/>
              <a:gd name="connsiteY86" fmla="*/ 470500 h 777388"/>
              <a:gd name="connsiteX87" fmla="*/ 180596 w 2119472"/>
              <a:gd name="connsiteY87" fmla="*/ 477000 h 777388"/>
              <a:gd name="connsiteX88" fmla="*/ 188225 w 2119472"/>
              <a:gd name="connsiteY88" fmla="*/ 483104 h 777388"/>
              <a:gd name="connsiteX89" fmla="*/ 195832 w 2119472"/>
              <a:gd name="connsiteY89" fmla="*/ 489033 h 777388"/>
              <a:gd name="connsiteX90" fmla="*/ 204220 w 2119472"/>
              <a:gd name="connsiteY90" fmla="*/ 495053 h 777388"/>
              <a:gd name="connsiteX91" fmla="*/ 212952 w 2119472"/>
              <a:gd name="connsiteY91" fmla="*/ 500677 h 777388"/>
              <a:gd name="connsiteX92" fmla="*/ 221701 w 2119472"/>
              <a:gd name="connsiteY92" fmla="*/ 506479 h 777388"/>
              <a:gd name="connsiteX93" fmla="*/ 231579 w 2119472"/>
              <a:gd name="connsiteY93" fmla="*/ 511977 h 777388"/>
              <a:gd name="connsiteX94" fmla="*/ 240689 w 2119472"/>
              <a:gd name="connsiteY94" fmla="*/ 517559 h 777388"/>
              <a:gd name="connsiteX95" fmla="*/ 250925 w 2119472"/>
              <a:gd name="connsiteY95" fmla="*/ 522838 h 777388"/>
              <a:gd name="connsiteX96" fmla="*/ 261121 w 2119472"/>
              <a:gd name="connsiteY96" fmla="*/ 527764 h 777388"/>
              <a:gd name="connsiteX97" fmla="*/ 271358 w 2119472"/>
              <a:gd name="connsiteY97" fmla="*/ 533043 h 777388"/>
              <a:gd name="connsiteX98" fmla="*/ 281937 w 2119472"/>
              <a:gd name="connsiteY98" fmla="*/ 537927 h 777388"/>
              <a:gd name="connsiteX99" fmla="*/ 292895 w 2119472"/>
              <a:gd name="connsiteY99" fmla="*/ 542769 h 777388"/>
              <a:gd name="connsiteX100" fmla="*/ 304215 w 2119472"/>
              <a:gd name="connsiteY100" fmla="*/ 547392 h 777388"/>
              <a:gd name="connsiteX101" fmla="*/ 315898 w 2119472"/>
              <a:gd name="connsiteY101" fmla="*/ 551797 h 777388"/>
              <a:gd name="connsiteX102" fmla="*/ 327198 w 2119472"/>
              <a:gd name="connsiteY102" fmla="*/ 556243 h 777388"/>
              <a:gd name="connsiteX103" fmla="*/ 350926 w 2119472"/>
              <a:gd name="connsiteY103" fmla="*/ 564832 h 777388"/>
              <a:gd name="connsiteX104" fmla="*/ 375736 w 2119472"/>
              <a:gd name="connsiteY104" fmla="*/ 572767 h 777388"/>
              <a:gd name="connsiteX105" fmla="*/ 401287 w 2119472"/>
              <a:gd name="connsiteY105" fmla="*/ 580440 h 777388"/>
              <a:gd name="connsiteX106" fmla="*/ 427543 w 2119472"/>
              <a:gd name="connsiteY106" fmla="*/ 587499 h 777388"/>
              <a:gd name="connsiteX107" fmla="*/ 454162 w 2119472"/>
              <a:gd name="connsiteY107" fmla="*/ 594339 h 777388"/>
              <a:gd name="connsiteX108" fmla="*/ 481504 w 2119472"/>
              <a:gd name="connsiteY108" fmla="*/ 600742 h 777388"/>
              <a:gd name="connsiteX109" fmla="*/ 509186 w 2119472"/>
              <a:gd name="connsiteY109" fmla="*/ 606751 h 777388"/>
              <a:gd name="connsiteX110" fmla="*/ 536850 w 2119472"/>
              <a:gd name="connsiteY110" fmla="*/ 612583 h 777388"/>
              <a:gd name="connsiteX111" fmla="*/ 565216 w 2119472"/>
              <a:gd name="connsiteY111" fmla="*/ 617803 h 777388"/>
              <a:gd name="connsiteX112" fmla="*/ 594345 w 2119472"/>
              <a:gd name="connsiteY112" fmla="*/ 622936 h 777388"/>
              <a:gd name="connsiteX113" fmla="*/ 623033 w 2119472"/>
              <a:gd name="connsiteY113" fmla="*/ 627585 h 777388"/>
              <a:gd name="connsiteX114" fmla="*/ 654849 w 2119472"/>
              <a:gd name="connsiteY114" fmla="*/ 632598 h 777388"/>
              <a:gd name="connsiteX115" fmla="*/ 687408 w 2119472"/>
              <a:gd name="connsiteY115" fmla="*/ 637349 h 777388"/>
              <a:gd name="connsiteX116" fmla="*/ 720289 w 2119472"/>
              <a:gd name="connsiteY116" fmla="*/ 641529 h 777388"/>
              <a:gd name="connsiteX117" fmla="*/ 752410 w 2119472"/>
              <a:gd name="connsiteY117" fmla="*/ 645794 h 777388"/>
              <a:gd name="connsiteX118" fmla="*/ 785993 w 2119472"/>
              <a:gd name="connsiteY118" fmla="*/ 649361 h 777388"/>
              <a:gd name="connsiteX119" fmla="*/ 819218 w 2119472"/>
              <a:gd name="connsiteY119" fmla="*/ 653147 h 777388"/>
              <a:gd name="connsiteX120" fmla="*/ 852401 w 2119472"/>
              <a:gd name="connsiteY120" fmla="*/ 656580 h 777388"/>
              <a:gd name="connsiteX121" fmla="*/ 885927 w 2119472"/>
              <a:gd name="connsiteY121" fmla="*/ 659619 h 777388"/>
              <a:gd name="connsiteX122" fmla="*/ 919835 w 2119472"/>
              <a:gd name="connsiteY122" fmla="*/ 662616 h 777388"/>
              <a:gd name="connsiteX123" fmla="*/ 953302 w 2119472"/>
              <a:gd name="connsiteY123" fmla="*/ 665125 h 777388"/>
              <a:gd name="connsiteX124" fmla="*/ 987530 w 2119472"/>
              <a:gd name="connsiteY124" fmla="*/ 667551 h 777388"/>
              <a:gd name="connsiteX125" fmla="*/ 1021760 w 2119472"/>
              <a:gd name="connsiteY125" fmla="*/ 669976 h 777388"/>
              <a:gd name="connsiteX126" fmla="*/ 1055930 w 2119472"/>
              <a:gd name="connsiteY126" fmla="*/ 671872 h 777388"/>
              <a:gd name="connsiteX127" fmla="*/ 1090501 w 2119472"/>
              <a:gd name="connsiteY127" fmla="*/ 673903 h 777388"/>
              <a:gd name="connsiteX128" fmla="*/ 1125013 w 2119472"/>
              <a:gd name="connsiteY128" fmla="*/ 675404 h 777388"/>
              <a:gd name="connsiteX129" fmla="*/ 1159566 w 2119472"/>
              <a:gd name="connsiteY129" fmla="*/ 677259 h 777388"/>
              <a:gd name="connsiteX130" fmla="*/ 1194803 w 2119472"/>
              <a:gd name="connsiteY130" fmla="*/ 678323 h 777388"/>
              <a:gd name="connsiteX131" fmla="*/ 1229293 w 2119472"/>
              <a:gd name="connsiteY131" fmla="*/ 679649 h 777388"/>
              <a:gd name="connsiteX132" fmla="*/ 1299364 w 2119472"/>
              <a:gd name="connsiteY132" fmla="*/ 681644 h 777388"/>
              <a:gd name="connsiteX133" fmla="*/ 1369776 w 2119472"/>
              <a:gd name="connsiteY133" fmla="*/ 683245 h 777388"/>
              <a:gd name="connsiteX134" fmla="*/ 1440108 w 2119472"/>
              <a:gd name="connsiteY134" fmla="*/ 684141 h 777388"/>
              <a:gd name="connsiteX135" fmla="*/ 1510442 w 2119472"/>
              <a:gd name="connsiteY135" fmla="*/ 685036 h 777388"/>
              <a:gd name="connsiteX136" fmla="*/ 1581096 w 2119472"/>
              <a:gd name="connsiteY136" fmla="*/ 685362 h 777388"/>
              <a:gd name="connsiteX137" fmla="*/ 1652094 w 2119472"/>
              <a:gd name="connsiteY137" fmla="*/ 685292 h 777388"/>
              <a:gd name="connsiteX138" fmla="*/ 1722730 w 2119472"/>
              <a:gd name="connsiteY138" fmla="*/ 685441 h 777388"/>
              <a:gd name="connsiteX139" fmla="*/ 1795632 w 2119472"/>
              <a:gd name="connsiteY139" fmla="*/ 685159 h 777388"/>
              <a:gd name="connsiteX140" fmla="*/ 1868535 w 2119472"/>
              <a:gd name="connsiteY140" fmla="*/ 684877 h 777388"/>
              <a:gd name="connsiteX141" fmla="*/ 1941419 w 2119472"/>
              <a:gd name="connsiteY141" fmla="*/ 684418 h 777388"/>
              <a:gd name="connsiteX142" fmla="*/ 2014665 w 2119472"/>
              <a:gd name="connsiteY142" fmla="*/ 683741 h 777388"/>
              <a:gd name="connsiteX143" fmla="*/ 2087127 w 2119472"/>
              <a:gd name="connsiteY143" fmla="*/ 682973 h 777388"/>
              <a:gd name="connsiteX144" fmla="*/ 2119471 w 2119472"/>
              <a:gd name="connsiteY144" fmla="*/ 682440 h 777388"/>
              <a:gd name="connsiteX145" fmla="*/ 2119472 w 2119472"/>
              <a:gd name="connsiteY145" fmla="*/ 775873 h 777388"/>
              <a:gd name="connsiteX146" fmla="*/ 2117144 w 2119472"/>
              <a:gd name="connsiteY146" fmla="*/ 776433 h 777388"/>
              <a:gd name="connsiteX147" fmla="*/ 2065949 w 2119472"/>
              <a:gd name="connsiteY147" fmla="*/ 776823 h 777388"/>
              <a:gd name="connsiteX148" fmla="*/ 1993064 w 2119472"/>
              <a:gd name="connsiteY148" fmla="*/ 777282 h 777388"/>
              <a:gd name="connsiteX149" fmla="*/ 1920143 w 2119472"/>
              <a:gd name="connsiteY149" fmla="*/ 777388 h 777388"/>
              <a:gd name="connsiteX150" fmla="*/ 1847961 w 2119472"/>
              <a:gd name="connsiteY150" fmla="*/ 777233 h 777388"/>
              <a:gd name="connsiteX151" fmla="*/ 1775383 w 2119472"/>
              <a:gd name="connsiteY151" fmla="*/ 776944 h 777388"/>
              <a:gd name="connsiteX152" fmla="*/ 1703162 w 2119472"/>
              <a:gd name="connsiteY152" fmla="*/ 776437 h 777388"/>
              <a:gd name="connsiteX153" fmla="*/ 1631304 w 2119472"/>
              <a:gd name="connsiteY153" fmla="*/ 775711 h 777388"/>
              <a:gd name="connsiteX154" fmla="*/ 1559407 w 2119472"/>
              <a:gd name="connsiteY154" fmla="*/ 774633 h 777388"/>
              <a:gd name="connsiteX155" fmla="*/ 1487490 w 2119472"/>
              <a:gd name="connsiteY155" fmla="*/ 773378 h 777388"/>
              <a:gd name="connsiteX156" fmla="*/ 1415916 w 2119472"/>
              <a:gd name="connsiteY156" fmla="*/ 771729 h 777388"/>
              <a:gd name="connsiteX157" fmla="*/ 1344322 w 2119472"/>
              <a:gd name="connsiteY157" fmla="*/ 769904 h 777388"/>
              <a:gd name="connsiteX158" fmla="*/ 1309487 w 2119472"/>
              <a:gd name="connsiteY158" fmla="*/ 768972 h 777388"/>
              <a:gd name="connsiteX159" fmla="*/ 1274233 w 2119472"/>
              <a:gd name="connsiteY159" fmla="*/ 767731 h 777388"/>
              <a:gd name="connsiteX160" fmla="*/ 1239340 w 2119472"/>
              <a:gd name="connsiteY160" fmla="*/ 766272 h 777388"/>
              <a:gd name="connsiteX161" fmla="*/ 1204808 w 2119472"/>
              <a:gd name="connsiteY161" fmla="*/ 764594 h 777388"/>
              <a:gd name="connsiteX162" fmla="*/ 1170296 w 2119472"/>
              <a:gd name="connsiteY162" fmla="*/ 763092 h 777388"/>
              <a:gd name="connsiteX163" fmla="*/ 1135741 w 2119472"/>
              <a:gd name="connsiteY163" fmla="*/ 761238 h 777388"/>
              <a:gd name="connsiteX164" fmla="*/ 1101553 w 2119472"/>
              <a:gd name="connsiteY164" fmla="*/ 759165 h 777388"/>
              <a:gd name="connsiteX165" fmla="*/ 1067343 w 2119472"/>
              <a:gd name="connsiteY165" fmla="*/ 756916 h 777388"/>
              <a:gd name="connsiteX166" fmla="*/ 1033133 w 2119472"/>
              <a:gd name="connsiteY166" fmla="*/ 754668 h 777388"/>
              <a:gd name="connsiteX167" fmla="*/ 998885 w 2119472"/>
              <a:gd name="connsiteY167" fmla="*/ 752066 h 777388"/>
              <a:gd name="connsiteX168" fmla="*/ 965016 w 2119472"/>
              <a:gd name="connsiteY168" fmla="*/ 749422 h 777388"/>
              <a:gd name="connsiteX169" fmla="*/ 931109 w 2119472"/>
              <a:gd name="connsiteY169" fmla="*/ 746426 h 777388"/>
              <a:gd name="connsiteX170" fmla="*/ 897584 w 2119472"/>
              <a:gd name="connsiteY170" fmla="*/ 743388 h 777388"/>
              <a:gd name="connsiteX171" fmla="*/ 864018 w 2119472"/>
              <a:gd name="connsiteY171" fmla="*/ 739997 h 777388"/>
              <a:gd name="connsiteX172" fmla="*/ 830835 w 2119472"/>
              <a:gd name="connsiteY172" fmla="*/ 736564 h 777388"/>
              <a:gd name="connsiteX173" fmla="*/ 797630 w 2119472"/>
              <a:gd name="connsiteY173" fmla="*/ 732955 h 777388"/>
              <a:gd name="connsiteX174" fmla="*/ 766332 w 2119472"/>
              <a:gd name="connsiteY174" fmla="*/ 729133 h 777388"/>
              <a:gd name="connsiteX175" fmla="*/ 735053 w 2119472"/>
              <a:gd name="connsiteY175" fmla="*/ 725486 h 777388"/>
              <a:gd name="connsiteX176" fmla="*/ 704500 w 2119472"/>
              <a:gd name="connsiteY176" fmla="*/ 721403 h 777388"/>
              <a:gd name="connsiteX177" fmla="*/ 673544 w 2119472"/>
              <a:gd name="connsiteY177" fmla="*/ 717186 h 777388"/>
              <a:gd name="connsiteX178" fmla="*/ 642547 w 2119472"/>
              <a:gd name="connsiteY178" fmla="*/ 712617 h 777388"/>
              <a:gd name="connsiteX179" fmla="*/ 612294 w 2119472"/>
              <a:gd name="connsiteY179" fmla="*/ 707787 h 777388"/>
              <a:gd name="connsiteX180" fmla="*/ 582403 w 2119472"/>
              <a:gd name="connsiteY180" fmla="*/ 702738 h 777388"/>
              <a:gd name="connsiteX181" fmla="*/ 552494 w 2119472"/>
              <a:gd name="connsiteY181" fmla="*/ 697512 h 777388"/>
              <a:gd name="connsiteX182" fmla="*/ 522924 w 2119472"/>
              <a:gd name="connsiteY182" fmla="*/ 691893 h 777388"/>
              <a:gd name="connsiteX183" fmla="*/ 494097 w 2119472"/>
              <a:gd name="connsiteY183" fmla="*/ 686012 h 777388"/>
              <a:gd name="connsiteX184" fmla="*/ 465613 w 2119472"/>
              <a:gd name="connsiteY184" fmla="*/ 679736 h 777388"/>
              <a:gd name="connsiteX185" fmla="*/ 437128 w 2119472"/>
              <a:gd name="connsiteY185" fmla="*/ 673460 h 777388"/>
              <a:gd name="connsiteX186" fmla="*/ 409330 w 2119472"/>
              <a:gd name="connsiteY186" fmla="*/ 666395 h 777388"/>
              <a:gd name="connsiteX187" fmla="*/ 381929 w 2119472"/>
              <a:gd name="connsiteY187" fmla="*/ 659463 h 777388"/>
              <a:gd name="connsiteX188" fmla="*/ 355233 w 2119472"/>
              <a:gd name="connsiteY188" fmla="*/ 651918 h 777388"/>
              <a:gd name="connsiteX189" fmla="*/ 328517 w 2119472"/>
              <a:gd name="connsiteY189" fmla="*/ 644196 h 777388"/>
              <a:gd name="connsiteX190" fmla="*/ 304068 w 2119472"/>
              <a:gd name="connsiteY190" fmla="*/ 636044 h 777388"/>
              <a:gd name="connsiteX191" fmla="*/ 280382 w 2119472"/>
              <a:gd name="connsiteY191" fmla="*/ 627806 h 777388"/>
              <a:gd name="connsiteX192" fmla="*/ 256636 w 2119472"/>
              <a:gd name="connsiteY192" fmla="*/ 619040 h 777388"/>
              <a:gd name="connsiteX193" fmla="*/ 234377 w 2119472"/>
              <a:gd name="connsiteY193" fmla="*/ 609752 h 777388"/>
              <a:gd name="connsiteX194" fmla="*/ 212095 w 2119472"/>
              <a:gd name="connsiteY194" fmla="*/ 600288 h 777388"/>
              <a:gd name="connsiteX195" fmla="*/ 190940 w 2119472"/>
              <a:gd name="connsiteY195" fmla="*/ 590519 h 777388"/>
              <a:gd name="connsiteX196" fmla="*/ 171251 w 2119472"/>
              <a:gd name="connsiteY196" fmla="*/ 580052 h 777388"/>
              <a:gd name="connsiteX197" fmla="*/ 151922 w 2119472"/>
              <a:gd name="connsiteY197" fmla="*/ 569367 h 777388"/>
              <a:gd name="connsiteX198" fmla="*/ 133334 w 2119472"/>
              <a:gd name="connsiteY198" fmla="*/ 558421 h 777388"/>
              <a:gd name="connsiteX199" fmla="*/ 124602 w 2119472"/>
              <a:gd name="connsiteY199" fmla="*/ 552796 h 777388"/>
              <a:gd name="connsiteX200" fmla="*/ 116615 w 2119472"/>
              <a:gd name="connsiteY200" fmla="*/ 546910 h 777388"/>
              <a:gd name="connsiteX201" fmla="*/ 108247 w 2119472"/>
              <a:gd name="connsiteY201" fmla="*/ 541066 h 777388"/>
              <a:gd name="connsiteX202" fmla="*/ 100638 w 2119472"/>
              <a:gd name="connsiteY202" fmla="*/ 535137 h 777388"/>
              <a:gd name="connsiteX203" fmla="*/ 92630 w 2119472"/>
              <a:gd name="connsiteY203" fmla="*/ 529075 h 777388"/>
              <a:gd name="connsiteX204" fmla="*/ 85386 w 2119472"/>
              <a:gd name="connsiteY204" fmla="*/ 522927 h 777388"/>
              <a:gd name="connsiteX205" fmla="*/ 78120 w 2119472"/>
              <a:gd name="connsiteY205" fmla="*/ 516604 h 777388"/>
              <a:gd name="connsiteX206" fmla="*/ 71255 w 2119472"/>
              <a:gd name="connsiteY206" fmla="*/ 510414 h 777388"/>
              <a:gd name="connsiteX207" fmla="*/ 65114 w 2119472"/>
              <a:gd name="connsiteY207" fmla="*/ 503787 h 777388"/>
              <a:gd name="connsiteX208" fmla="*/ 58993 w 2119472"/>
              <a:gd name="connsiteY208" fmla="*/ 497336 h 777388"/>
              <a:gd name="connsiteX209" fmla="*/ 53231 w 2119472"/>
              <a:gd name="connsiteY209" fmla="*/ 490667 h 777388"/>
              <a:gd name="connsiteX210" fmla="*/ 47070 w 2119472"/>
              <a:gd name="connsiteY210" fmla="*/ 483864 h 777388"/>
              <a:gd name="connsiteX211" fmla="*/ 42053 w 2119472"/>
              <a:gd name="connsiteY211" fmla="*/ 476932 h 777388"/>
              <a:gd name="connsiteX212" fmla="*/ 37034 w 2119472"/>
              <a:gd name="connsiteY212" fmla="*/ 470002 h 777388"/>
              <a:gd name="connsiteX213" fmla="*/ 27722 w 2119472"/>
              <a:gd name="connsiteY213" fmla="*/ 455702 h 777388"/>
              <a:gd name="connsiteX214" fmla="*/ 24209 w 2119472"/>
              <a:gd name="connsiteY214" fmla="*/ 448426 h 777388"/>
              <a:gd name="connsiteX215" fmla="*/ 20296 w 2119472"/>
              <a:gd name="connsiteY215" fmla="*/ 441015 h 777388"/>
              <a:gd name="connsiteX216" fmla="*/ 16383 w 2119472"/>
              <a:gd name="connsiteY216" fmla="*/ 433605 h 777388"/>
              <a:gd name="connsiteX217" fmla="*/ 13592 w 2119472"/>
              <a:gd name="connsiteY217" fmla="*/ 425891 h 777388"/>
              <a:gd name="connsiteX218" fmla="*/ 10443 w 2119472"/>
              <a:gd name="connsiteY218" fmla="*/ 418395 h 777388"/>
              <a:gd name="connsiteX219" fmla="*/ 7652 w 2119472"/>
              <a:gd name="connsiteY219" fmla="*/ 410680 h 777388"/>
              <a:gd name="connsiteX220" fmla="*/ 5264 w 2119472"/>
              <a:gd name="connsiteY220" fmla="*/ 403100 h 777388"/>
              <a:gd name="connsiteX221" fmla="*/ 3617 w 2119472"/>
              <a:gd name="connsiteY221" fmla="*/ 395259 h 777388"/>
              <a:gd name="connsiteX222" fmla="*/ 1990 w 2119472"/>
              <a:gd name="connsiteY222" fmla="*/ 387593 h 777388"/>
              <a:gd name="connsiteX223" fmla="*/ 725 w 2119472"/>
              <a:gd name="connsiteY223" fmla="*/ 379708 h 777388"/>
              <a:gd name="connsiteX224" fmla="*/ 242 w 2119472"/>
              <a:gd name="connsiteY224" fmla="*/ 371915 h 777388"/>
              <a:gd name="connsiteX225" fmla="*/ 120 w 2119472"/>
              <a:gd name="connsiteY225" fmla="*/ 363903 h 777388"/>
              <a:gd name="connsiteX226" fmla="*/ 0 w 2119472"/>
              <a:gd name="connsiteY226" fmla="*/ 355892 h 777388"/>
              <a:gd name="connsiteX227" fmla="*/ 278 w 2119472"/>
              <a:gd name="connsiteY227" fmla="*/ 348013 h 777388"/>
              <a:gd name="connsiteX228" fmla="*/ 1341 w 2119472"/>
              <a:gd name="connsiteY228" fmla="*/ 340226 h 777388"/>
              <a:gd name="connsiteX229" fmla="*/ 2361 w 2119472"/>
              <a:gd name="connsiteY229" fmla="*/ 332087 h 777388"/>
              <a:gd name="connsiteX230" fmla="*/ 4185 w 2119472"/>
              <a:gd name="connsiteY230" fmla="*/ 324215 h 777388"/>
              <a:gd name="connsiteX231" fmla="*/ 6770 w 2119472"/>
              <a:gd name="connsiteY231" fmla="*/ 316258 h 777388"/>
              <a:gd name="connsiteX232" fmla="*/ 9336 w 2119472"/>
              <a:gd name="connsiteY232" fmla="*/ 308125 h 777388"/>
              <a:gd name="connsiteX233" fmla="*/ 12686 w 2119472"/>
              <a:gd name="connsiteY233" fmla="*/ 300083 h 777388"/>
              <a:gd name="connsiteX234" fmla="*/ 16434 w 2119472"/>
              <a:gd name="connsiteY234" fmla="*/ 292174 h 777388"/>
              <a:gd name="connsiteX235" fmla="*/ 20545 w 2119472"/>
              <a:gd name="connsiteY235" fmla="*/ 284047 h 777388"/>
              <a:gd name="connsiteX236" fmla="*/ 25074 w 2119472"/>
              <a:gd name="connsiteY236" fmla="*/ 276230 h 777388"/>
              <a:gd name="connsiteX237" fmla="*/ 30350 w 2119472"/>
              <a:gd name="connsiteY237" fmla="*/ 268152 h 777388"/>
              <a:gd name="connsiteX238" fmla="*/ 36043 w 2119472"/>
              <a:gd name="connsiteY238" fmla="*/ 260383 h 777388"/>
              <a:gd name="connsiteX239" fmla="*/ 42098 w 2119472"/>
              <a:gd name="connsiteY239" fmla="*/ 252396 h 777388"/>
              <a:gd name="connsiteX240" fmla="*/ 49338 w 2119472"/>
              <a:gd name="connsiteY240" fmla="*/ 244634 h 777388"/>
              <a:gd name="connsiteX241" fmla="*/ 56574 w 2119472"/>
              <a:gd name="connsiteY241" fmla="*/ 236871 h 777388"/>
              <a:gd name="connsiteX242" fmla="*/ 64176 w 2119472"/>
              <a:gd name="connsiteY242" fmla="*/ 228891 h 777388"/>
              <a:gd name="connsiteX243" fmla="*/ 72958 w 2119472"/>
              <a:gd name="connsiteY243" fmla="*/ 221134 h 777388"/>
              <a:gd name="connsiteX244" fmla="*/ 81799 w 2119472"/>
              <a:gd name="connsiteY244" fmla="*/ 213906 h 777388"/>
              <a:gd name="connsiteX245" fmla="*/ 91021 w 2119472"/>
              <a:gd name="connsiteY245" fmla="*/ 206636 h 777388"/>
              <a:gd name="connsiteX246" fmla="*/ 100626 w 2119472"/>
              <a:gd name="connsiteY246" fmla="*/ 199323 h 777388"/>
              <a:gd name="connsiteX247" fmla="*/ 110288 w 2119472"/>
              <a:gd name="connsiteY247" fmla="*/ 192538 h 777388"/>
              <a:gd name="connsiteX248" fmla="*/ 120311 w 2119472"/>
              <a:gd name="connsiteY248" fmla="*/ 185536 h 777388"/>
              <a:gd name="connsiteX249" fmla="*/ 130376 w 2119472"/>
              <a:gd name="connsiteY249" fmla="*/ 178885 h 777388"/>
              <a:gd name="connsiteX250" fmla="*/ 141584 w 2119472"/>
              <a:gd name="connsiteY250" fmla="*/ 172106 h 777388"/>
              <a:gd name="connsiteX251" fmla="*/ 152427 w 2119472"/>
              <a:gd name="connsiteY251" fmla="*/ 165547 h 777388"/>
              <a:gd name="connsiteX252" fmla="*/ 163674 w 2119472"/>
              <a:gd name="connsiteY252" fmla="*/ 159121 h 777388"/>
              <a:gd name="connsiteX253" fmla="*/ 175341 w 2119472"/>
              <a:gd name="connsiteY253" fmla="*/ 153006 h 777388"/>
              <a:gd name="connsiteX254" fmla="*/ 186988 w 2119472"/>
              <a:gd name="connsiteY254" fmla="*/ 146713 h 777388"/>
              <a:gd name="connsiteX255" fmla="*/ 199075 w 2119472"/>
              <a:gd name="connsiteY255" fmla="*/ 140906 h 777388"/>
              <a:gd name="connsiteX256" fmla="*/ 211144 w 2119472"/>
              <a:gd name="connsiteY256" fmla="*/ 134924 h 777388"/>
              <a:gd name="connsiteX257" fmla="*/ 223649 w 2119472"/>
              <a:gd name="connsiteY257" fmla="*/ 129428 h 777388"/>
              <a:gd name="connsiteX258" fmla="*/ 236520 w 2119472"/>
              <a:gd name="connsiteY258" fmla="*/ 123713 h 777388"/>
              <a:gd name="connsiteX259" fmla="*/ 249789 w 2119472"/>
              <a:gd name="connsiteY259" fmla="*/ 118132 h 777388"/>
              <a:gd name="connsiteX260" fmla="*/ 263099 w 2119472"/>
              <a:gd name="connsiteY260" fmla="*/ 112901 h 777388"/>
              <a:gd name="connsiteX261" fmla="*/ 276408 w 2119472"/>
              <a:gd name="connsiteY261" fmla="*/ 107672 h 777388"/>
              <a:gd name="connsiteX262" fmla="*/ 290480 w 2119472"/>
              <a:gd name="connsiteY262" fmla="*/ 102358 h 777388"/>
              <a:gd name="connsiteX263" fmla="*/ 304188 w 2119472"/>
              <a:gd name="connsiteY263" fmla="*/ 97263 h 777388"/>
              <a:gd name="connsiteX264" fmla="*/ 318320 w 2119472"/>
              <a:gd name="connsiteY264" fmla="*/ 92477 h 777388"/>
              <a:gd name="connsiteX265" fmla="*/ 332470 w 2119472"/>
              <a:gd name="connsiteY265" fmla="*/ 87867 h 777388"/>
              <a:gd name="connsiteX266" fmla="*/ 347001 w 2119472"/>
              <a:gd name="connsiteY266" fmla="*/ 83215 h 777388"/>
              <a:gd name="connsiteX267" fmla="*/ 361551 w 2119472"/>
              <a:gd name="connsiteY267" fmla="*/ 78739 h 777388"/>
              <a:gd name="connsiteX268" fmla="*/ 376103 w 2119472"/>
              <a:gd name="connsiteY268" fmla="*/ 74263 h 777388"/>
              <a:gd name="connsiteX269" fmla="*/ 391457 w 2119472"/>
              <a:gd name="connsiteY269" fmla="*/ 70054 h 777388"/>
              <a:gd name="connsiteX270" fmla="*/ 406064 w 2119472"/>
              <a:gd name="connsiteY270" fmla="*/ 66107 h 777388"/>
              <a:gd name="connsiteX271" fmla="*/ 421437 w 2119472"/>
              <a:gd name="connsiteY271" fmla="*/ 62074 h 777388"/>
              <a:gd name="connsiteX272" fmla="*/ 437172 w 2119472"/>
              <a:gd name="connsiteY272" fmla="*/ 57823 h 777388"/>
              <a:gd name="connsiteX273" fmla="*/ 452602 w 2119472"/>
              <a:gd name="connsiteY273" fmla="*/ 54319 h 777388"/>
              <a:gd name="connsiteX274" fmla="*/ 468395 w 2119472"/>
              <a:gd name="connsiteY274" fmla="*/ 50597 h 777388"/>
              <a:gd name="connsiteX275" fmla="*/ 483444 w 2119472"/>
              <a:gd name="connsiteY275" fmla="*/ 47135 h 777388"/>
              <a:gd name="connsiteX276" fmla="*/ 499657 w 2119472"/>
              <a:gd name="connsiteY276" fmla="*/ 43722 h 777388"/>
              <a:gd name="connsiteX277" fmla="*/ 515509 w 2119472"/>
              <a:gd name="connsiteY277" fmla="*/ 40527 h 777388"/>
              <a:gd name="connsiteX278" fmla="*/ 547251 w 2119472"/>
              <a:gd name="connsiteY278" fmla="*/ 34492 h 777388"/>
              <a:gd name="connsiteX279" fmla="*/ 580195 w 2119472"/>
              <a:gd name="connsiteY279" fmla="*/ 28856 h 777388"/>
              <a:gd name="connsiteX280" fmla="*/ 612417 w 2119472"/>
              <a:gd name="connsiteY280" fmla="*/ 23658 h 777388"/>
              <a:gd name="connsiteX281" fmla="*/ 645097 w 2119472"/>
              <a:gd name="connsiteY281" fmla="*/ 19123 h 777388"/>
              <a:gd name="connsiteX282" fmla="*/ 678199 w 2119472"/>
              <a:gd name="connsiteY282" fmla="*/ 14896 h 777388"/>
              <a:gd name="connsiteX283" fmla="*/ 710980 w 2119472"/>
              <a:gd name="connsiteY283" fmla="*/ 11241 h 777388"/>
              <a:gd name="connsiteX284" fmla="*/ 744220 w 2119472"/>
              <a:gd name="connsiteY284" fmla="*/ 8248 h 777388"/>
              <a:gd name="connsiteX285" fmla="*/ 776717 w 2119472"/>
              <a:gd name="connsiteY285" fmla="*/ 5515 h 777388"/>
              <a:gd name="connsiteX286" fmla="*/ 809291 w 2119472"/>
              <a:gd name="connsiteY286" fmla="*/ 3488 h 777388"/>
              <a:gd name="connsiteX287" fmla="*/ 841907 w 2119472"/>
              <a:gd name="connsiteY287" fmla="*/ 1813 h 777388"/>
              <a:gd name="connsiteX288" fmla="*/ 874198 w 2119472"/>
              <a:gd name="connsiteY288" fmla="*/ 710 h 777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Lst>
            <a:rect l="l" t="t" r="r" b="b"/>
            <a:pathLst>
              <a:path w="2119472" h="777388">
                <a:moveTo>
                  <a:pt x="906147" y="0"/>
                </a:moveTo>
                <a:lnTo>
                  <a:pt x="937414" y="81"/>
                </a:lnTo>
                <a:lnTo>
                  <a:pt x="968700" y="337"/>
                </a:lnTo>
                <a:lnTo>
                  <a:pt x="999264" y="1031"/>
                </a:lnTo>
                <a:lnTo>
                  <a:pt x="964626" y="1862"/>
                </a:lnTo>
                <a:lnTo>
                  <a:pt x="929305" y="3482"/>
                </a:lnTo>
                <a:lnTo>
                  <a:pt x="894041" y="5630"/>
                </a:lnTo>
                <a:lnTo>
                  <a:pt x="858818" y="8131"/>
                </a:lnTo>
                <a:lnTo>
                  <a:pt x="824013" y="10943"/>
                </a:lnTo>
                <a:lnTo>
                  <a:pt x="788528" y="14542"/>
                </a:lnTo>
                <a:lnTo>
                  <a:pt x="770994" y="16497"/>
                </a:lnTo>
                <a:lnTo>
                  <a:pt x="753482" y="18628"/>
                </a:lnTo>
                <a:lnTo>
                  <a:pt x="735626" y="21155"/>
                </a:lnTo>
                <a:lnTo>
                  <a:pt x="718132" y="23463"/>
                </a:lnTo>
                <a:lnTo>
                  <a:pt x="700656" y="25946"/>
                </a:lnTo>
                <a:lnTo>
                  <a:pt x="683223" y="28781"/>
                </a:lnTo>
                <a:lnTo>
                  <a:pt x="665767" y="31441"/>
                </a:lnTo>
                <a:lnTo>
                  <a:pt x="648371" y="34629"/>
                </a:lnTo>
                <a:lnTo>
                  <a:pt x="630955" y="37642"/>
                </a:lnTo>
                <a:lnTo>
                  <a:pt x="614342" y="40921"/>
                </a:lnTo>
                <a:lnTo>
                  <a:pt x="596966" y="44285"/>
                </a:lnTo>
                <a:lnTo>
                  <a:pt x="580011" y="47959"/>
                </a:lnTo>
                <a:lnTo>
                  <a:pt x="563054" y="51633"/>
                </a:lnTo>
                <a:lnTo>
                  <a:pt x="546120" y="55483"/>
                </a:lnTo>
                <a:lnTo>
                  <a:pt x="529203" y="59510"/>
                </a:lnTo>
                <a:lnTo>
                  <a:pt x="513068" y="63627"/>
                </a:lnTo>
                <a:lnTo>
                  <a:pt x="496591" y="68140"/>
                </a:lnTo>
                <a:lnTo>
                  <a:pt x="480096" y="72476"/>
                </a:lnTo>
                <a:lnTo>
                  <a:pt x="463638" y="77164"/>
                </a:lnTo>
                <a:lnTo>
                  <a:pt x="447964" y="81944"/>
                </a:lnTo>
                <a:lnTo>
                  <a:pt x="433757" y="86024"/>
                </a:lnTo>
                <a:lnTo>
                  <a:pt x="419606" y="90635"/>
                </a:lnTo>
                <a:lnTo>
                  <a:pt x="405836" y="95202"/>
                </a:lnTo>
                <a:lnTo>
                  <a:pt x="392449" y="99727"/>
                </a:lnTo>
                <a:lnTo>
                  <a:pt x="378719" y="104647"/>
                </a:lnTo>
                <a:lnTo>
                  <a:pt x="364988" y="109565"/>
                </a:lnTo>
                <a:lnTo>
                  <a:pt x="351299" y="114837"/>
                </a:lnTo>
                <a:lnTo>
                  <a:pt x="338371" y="120024"/>
                </a:lnTo>
                <a:lnTo>
                  <a:pt x="325826" y="125168"/>
                </a:lnTo>
                <a:lnTo>
                  <a:pt x="312936" y="130707"/>
                </a:lnTo>
                <a:lnTo>
                  <a:pt x="300428" y="136203"/>
                </a:lnTo>
                <a:lnTo>
                  <a:pt x="287579" y="142095"/>
                </a:lnTo>
                <a:lnTo>
                  <a:pt x="275874" y="147859"/>
                </a:lnTo>
                <a:lnTo>
                  <a:pt x="264167" y="153623"/>
                </a:lnTo>
                <a:lnTo>
                  <a:pt x="252501" y="159738"/>
                </a:lnTo>
                <a:lnTo>
                  <a:pt x="241214" y="165813"/>
                </a:lnTo>
                <a:lnTo>
                  <a:pt x="230329" y="172020"/>
                </a:lnTo>
                <a:lnTo>
                  <a:pt x="219846" y="178361"/>
                </a:lnTo>
                <a:lnTo>
                  <a:pt x="209742" y="184659"/>
                </a:lnTo>
                <a:lnTo>
                  <a:pt x="199660" y="191134"/>
                </a:lnTo>
                <a:lnTo>
                  <a:pt x="190377" y="197876"/>
                </a:lnTo>
                <a:lnTo>
                  <a:pt x="181096" y="204617"/>
                </a:lnTo>
                <a:lnTo>
                  <a:pt x="172195" y="211317"/>
                </a:lnTo>
                <a:lnTo>
                  <a:pt x="163716" y="218325"/>
                </a:lnTo>
                <a:lnTo>
                  <a:pt x="156000" y="225250"/>
                </a:lnTo>
                <a:lnTo>
                  <a:pt x="148682" y="232308"/>
                </a:lnTo>
                <a:lnTo>
                  <a:pt x="141764" y="239500"/>
                </a:lnTo>
                <a:lnTo>
                  <a:pt x="135231" y="246648"/>
                </a:lnTo>
                <a:lnTo>
                  <a:pt x="129478" y="253889"/>
                </a:lnTo>
                <a:lnTo>
                  <a:pt x="123745" y="261305"/>
                </a:lnTo>
                <a:lnTo>
                  <a:pt x="118773" y="268636"/>
                </a:lnTo>
                <a:lnTo>
                  <a:pt x="114583" y="276058"/>
                </a:lnTo>
                <a:lnTo>
                  <a:pt x="110494" y="284361"/>
                </a:lnTo>
                <a:lnTo>
                  <a:pt x="107164" y="292580"/>
                </a:lnTo>
                <a:lnTo>
                  <a:pt x="104578" y="300536"/>
                </a:lnTo>
                <a:lnTo>
                  <a:pt x="102413" y="308803"/>
                </a:lnTo>
                <a:lnTo>
                  <a:pt x="101393" y="316943"/>
                </a:lnTo>
                <a:lnTo>
                  <a:pt x="100732" y="324864"/>
                </a:lnTo>
                <a:lnTo>
                  <a:pt x="100873" y="333051"/>
                </a:lnTo>
                <a:lnTo>
                  <a:pt x="101737" y="340801"/>
                </a:lnTo>
                <a:lnTo>
                  <a:pt x="102621" y="348728"/>
                </a:lnTo>
                <a:lnTo>
                  <a:pt x="103906" y="356788"/>
                </a:lnTo>
                <a:lnTo>
                  <a:pt x="105912" y="364412"/>
                </a:lnTo>
                <a:lnTo>
                  <a:pt x="107961" y="372387"/>
                </a:lnTo>
                <a:lnTo>
                  <a:pt x="111130" y="380059"/>
                </a:lnTo>
                <a:lnTo>
                  <a:pt x="113901" y="387598"/>
                </a:lnTo>
                <a:lnTo>
                  <a:pt x="120605" y="402723"/>
                </a:lnTo>
                <a:lnTo>
                  <a:pt x="124479" y="409781"/>
                </a:lnTo>
                <a:lnTo>
                  <a:pt x="128351" y="416839"/>
                </a:lnTo>
                <a:lnTo>
                  <a:pt x="132648" y="424206"/>
                </a:lnTo>
                <a:lnTo>
                  <a:pt x="137244" y="430828"/>
                </a:lnTo>
                <a:lnTo>
                  <a:pt x="142645" y="437716"/>
                </a:lnTo>
                <a:lnTo>
                  <a:pt x="148043" y="444604"/>
                </a:lnTo>
                <a:lnTo>
                  <a:pt x="153803" y="451274"/>
                </a:lnTo>
                <a:lnTo>
                  <a:pt x="160308" y="457682"/>
                </a:lnTo>
                <a:lnTo>
                  <a:pt x="166447" y="464310"/>
                </a:lnTo>
                <a:lnTo>
                  <a:pt x="173312" y="470500"/>
                </a:lnTo>
                <a:lnTo>
                  <a:pt x="180596" y="477000"/>
                </a:lnTo>
                <a:lnTo>
                  <a:pt x="188225" y="483104"/>
                </a:lnTo>
                <a:lnTo>
                  <a:pt x="195832" y="489033"/>
                </a:lnTo>
                <a:lnTo>
                  <a:pt x="204220" y="495053"/>
                </a:lnTo>
                <a:lnTo>
                  <a:pt x="212952" y="500677"/>
                </a:lnTo>
                <a:lnTo>
                  <a:pt x="221701" y="506479"/>
                </a:lnTo>
                <a:lnTo>
                  <a:pt x="231579" y="511977"/>
                </a:lnTo>
                <a:lnTo>
                  <a:pt x="240689" y="517559"/>
                </a:lnTo>
                <a:lnTo>
                  <a:pt x="250925" y="522838"/>
                </a:lnTo>
                <a:lnTo>
                  <a:pt x="261121" y="527764"/>
                </a:lnTo>
                <a:lnTo>
                  <a:pt x="271358" y="533043"/>
                </a:lnTo>
                <a:lnTo>
                  <a:pt x="281937" y="537927"/>
                </a:lnTo>
                <a:lnTo>
                  <a:pt x="292895" y="542769"/>
                </a:lnTo>
                <a:lnTo>
                  <a:pt x="304215" y="547392"/>
                </a:lnTo>
                <a:lnTo>
                  <a:pt x="315898" y="551797"/>
                </a:lnTo>
                <a:lnTo>
                  <a:pt x="327198" y="556243"/>
                </a:lnTo>
                <a:lnTo>
                  <a:pt x="350926" y="564832"/>
                </a:lnTo>
                <a:lnTo>
                  <a:pt x="375736" y="572767"/>
                </a:lnTo>
                <a:lnTo>
                  <a:pt x="401287" y="580440"/>
                </a:lnTo>
                <a:lnTo>
                  <a:pt x="427543" y="587499"/>
                </a:lnTo>
                <a:lnTo>
                  <a:pt x="454162" y="594339"/>
                </a:lnTo>
                <a:lnTo>
                  <a:pt x="481504" y="600742"/>
                </a:lnTo>
                <a:lnTo>
                  <a:pt x="509186" y="606751"/>
                </a:lnTo>
                <a:lnTo>
                  <a:pt x="536850" y="612583"/>
                </a:lnTo>
                <a:lnTo>
                  <a:pt x="565216" y="617803"/>
                </a:lnTo>
                <a:lnTo>
                  <a:pt x="594345" y="622936"/>
                </a:lnTo>
                <a:lnTo>
                  <a:pt x="623033" y="627585"/>
                </a:lnTo>
                <a:lnTo>
                  <a:pt x="654849" y="632598"/>
                </a:lnTo>
                <a:lnTo>
                  <a:pt x="687408" y="637349"/>
                </a:lnTo>
                <a:lnTo>
                  <a:pt x="720289" y="641529"/>
                </a:lnTo>
                <a:lnTo>
                  <a:pt x="752410" y="645794"/>
                </a:lnTo>
                <a:lnTo>
                  <a:pt x="785993" y="649361"/>
                </a:lnTo>
                <a:lnTo>
                  <a:pt x="819218" y="653147"/>
                </a:lnTo>
                <a:lnTo>
                  <a:pt x="852401" y="656580"/>
                </a:lnTo>
                <a:lnTo>
                  <a:pt x="885927" y="659619"/>
                </a:lnTo>
                <a:lnTo>
                  <a:pt x="919835" y="662616"/>
                </a:lnTo>
                <a:lnTo>
                  <a:pt x="953302" y="665125"/>
                </a:lnTo>
                <a:lnTo>
                  <a:pt x="987530" y="667551"/>
                </a:lnTo>
                <a:lnTo>
                  <a:pt x="1021760" y="669976"/>
                </a:lnTo>
                <a:lnTo>
                  <a:pt x="1055930" y="671872"/>
                </a:lnTo>
                <a:lnTo>
                  <a:pt x="1090501" y="673903"/>
                </a:lnTo>
                <a:lnTo>
                  <a:pt x="1125013" y="675404"/>
                </a:lnTo>
                <a:lnTo>
                  <a:pt x="1159566" y="677259"/>
                </a:lnTo>
                <a:lnTo>
                  <a:pt x="1194803" y="678323"/>
                </a:lnTo>
                <a:lnTo>
                  <a:pt x="1229293" y="679649"/>
                </a:lnTo>
                <a:lnTo>
                  <a:pt x="1299364" y="681644"/>
                </a:lnTo>
                <a:lnTo>
                  <a:pt x="1369776" y="683245"/>
                </a:lnTo>
                <a:lnTo>
                  <a:pt x="1440108" y="684141"/>
                </a:lnTo>
                <a:lnTo>
                  <a:pt x="1510442" y="685036"/>
                </a:lnTo>
                <a:lnTo>
                  <a:pt x="1581096" y="685362"/>
                </a:lnTo>
                <a:lnTo>
                  <a:pt x="1652094" y="685292"/>
                </a:lnTo>
                <a:lnTo>
                  <a:pt x="1722730" y="685441"/>
                </a:lnTo>
                <a:lnTo>
                  <a:pt x="1795632" y="685159"/>
                </a:lnTo>
                <a:lnTo>
                  <a:pt x="1868535" y="684877"/>
                </a:lnTo>
                <a:lnTo>
                  <a:pt x="1941419" y="684418"/>
                </a:lnTo>
                <a:lnTo>
                  <a:pt x="2014665" y="683741"/>
                </a:lnTo>
                <a:lnTo>
                  <a:pt x="2087127" y="682973"/>
                </a:lnTo>
                <a:lnTo>
                  <a:pt x="2119471" y="682440"/>
                </a:lnTo>
                <a:lnTo>
                  <a:pt x="2119472" y="775873"/>
                </a:lnTo>
                <a:lnTo>
                  <a:pt x="2117144" y="776433"/>
                </a:lnTo>
                <a:lnTo>
                  <a:pt x="2065949" y="776823"/>
                </a:lnTo>
                <a:lnTo>
                  <a:pt x="1993064" y="777282"/>
                </a:lnTo>
                <a:lnTo>
                  <a:pt x="1920143" y="777388"/>
                </a:lnTo>
                <a:lnTo>
                  <a:pt x="1847961" y="777233"/>
                </a:lnTo>
                <a:lnTo>
                  <a:pt x="1775383" y="776944"/>
                </a:lnTo>
                <a:lnTo>
                  <a:pt x="1703162" y="776437"/>
                </a:lnTo>
                <a:lnTo>
                  <a:pt x="1631304" y="775711"/>
                </a:lnTo>
                <a:lnTo>
                  <a:pt x="1559407" y="774633"/>
                </a:lnTo>
                <a:lnTo>
                  <a:pt x="1487490" y="773378"/>
                </a:lnTo>
                <a:lnTo>
                  <a:pt x="1415916" y="771729"/>
                </a:lnTo>
                <a:lnTo>
                  <a:pt x="1344322" y="769904"/>
                </a:lnTo>
                <a:lnTo>
                  <a:pt x="1309487" y="768972"/>
                </a:lnTo>
                <a:lnTo>
                  <a:pt x="1274233" y="767731"/>
                </a:lnTo>
                <a:lnTo>
                  <a:pt x="1239340" y="766272"/>
                </a:lnTo>
                <a:lnTo>
                  <a:pt x="1204808" y="764594"/>
                </a:lnTo>
                <a:lnTo>
                  <a:pt x="1170296" y="763092"/>
                </a:lnTo>
                <a:lnTo>
                  <a:pt x="1135741" y="761238"/>
                </a:lnTo>
                <a:lnTo>
                  <a:pt x="1101553" y="759165"/>
                </a:lnTo>
                <a:lnTo>
                  <a:pt x="1067343" y="756916"/>
                </a:lnTo>
                <a:lnTo>
                  <a:pt x="1033133" y="754668"/>
                </a:lnTo>
                <a:lnTo>
                  <a:pt x="998885" y="752066"/>
                </a:lnTo>
                <a:lnTo>
                  <a:pt x="965016" y="749422"/>
                </a:lnTo>
                <a:lnTo>
                  <a:pt x="931109" y="746426"/>
                </a:lnTo>
                <a:lnTo>
                  <a:pt x="897584" y="743388"/>
                </a:lnTo>
                <a:lnTo>
                  <a:pt x="864018" y="739997"/>
                </a:lnTo>
                <a:lnTo>
                  <a:pt x="830835" y="736564"/>
                </a:lnTo>
                <a:lnTo>
                  <a:pt x="797630" y="732955"/>
                </a:lnTo>
                <a:lnTo>
                  <a:pt x="766332" y="729133"/>
                </a:lnTo>
                <a:lnTo>
                  <a:pt x="735053" y="725486"/>
                </a:lnTo>
                <a:lnTo>
                  <a:pt x="704500" y="721403"/>
                </a:lnTo>
                <a:lnTo>
                  <a:pt x="673544" y="717186"/>
                </a:lnTo>
                <a:lnTo>
                  <a:pt x="642547" y="712617"/>
                </a:lnTo>
                <a:lnTo>
                  <a:pt x="612294" y="707787"/>
                </a:lnTo>
                <a:lnTo>
                  <a:pt x="582403" y="702738"/>
                </a:lnTo>
                <a:lnTo>
                  <a:pt x="552494" y="697512"/>
                </a:lnTo>
                <a:lnTo>
                  <a:pt x="522924" y="691893"/>
                </a:lnTo>
                <a:lnTo>
                  <a:pt x="494097" y="686012"/>
                </a:lnTo>
                <a:lnTo>
                  <a:pt x="465613" y="679736"/>
                </a:lnTo>
                <a:lnTo>
                  <a:pt x="437128" y="673460"/>
                </a:lnTo>
                <a:lnTo>
                  <a:pt x="409330" y="666395"/>
                </a:lnTo>
                <a:lnTo>
                  <a:pt x="381929" y="659463"/>
                </a:lnTo>
                <a:lnTo>
                  <a:pt x="355233" y="651918"/>
                </a:lnTo>
                <a:lnTo>
                  <a:pt x="328517" y="644196"/>
                </a:lnTo>
                <a:lnTo>
                  <a:pt x="304068" y="636044"/>
                </a:lnTo>
                <a:lnTo>
                  <a:pt x="280382" y="627806"/>
                </a:lnTo>
                <a:lnTo>
                  <a:pt x="256636" y="619040"/>
                </a:lnTo>
                <a:lnTo>
                  <a:pt x="234377" y="609752"/>
                </a:lnTo>
                <a:lnTo>
                  <a:pt x="212095" y="600288"/>
                </a:lnTo>
                <a:lnTo>
                  <a:pt x="190940" y="590519"/>
                </a:lnTo>
                <a:lnTo>
                  <a:pt x="171251" y="580052"/>
                </a:lnTo>
                <a:lnTo>
                  <a:pt x="151922" y="569367"/>
                </a:lnTo>
                <a:lnTo>
                  <a:pt x="133334" y="558421"/>
                </a:lnTo>
                <a:lnTo>
                  <a:pt x="124602" y="552796"/>
                </a:lnTo>
                <a:lnTo>
                  <a:pt x="116615" y="546910"/>
                </a:lnTo>
                <a:lnTo>
                  <a:pt x="108247" y="541066"/>
                </a:lnTo>
                <a:lnTo>
                  <a:pt x="100638" y="535137"/>
                </a:lnTo>
                <a:lnTo>
                  <a:pt x="92630" y="529075"/>
                </a:lnTo>
                <a:lnTo>
                  <a:pt x="85386" y="522927"/>
                </a:lnTo>
                <a:lnTo>
                  <a:pt x="78120" y="516604"/>
                </a:lnTo>
                <a:lnTo>
                  <a:pt x="71255" y="510414"/>
                </a:lnTo>
                <a:lnTo>
                  <a:pt x="65114" y="503787"/>
                </a:lnTo>
                <a:lnTo>
                  <a:pt x="58993" y="497336"/>
                </a:lnTo>
                <a:lnTo>
                  <a:pt x="53231" y="490667"/>
                </a:lnTo>
                <a:lnTo>
                  <a:pt x="47070" y="483864"/>
                </a:lnTo>
                <a:lnTo>
                  <a:pt x="42053" y="476932"/>
                </a:lnTo>
                <a:lnTo>
                  <a:pt x="37034" y="470002"/>
                </a:lnTo>
                <a:lnTo>
                  <a:pt x="27722" y="455702"/>
                </a:lnTo>
                <a:lnTo>
                  <a:pt x="24209" y="448426"/>
                </a:lnTo>
                <a:lnTo>
                  <a:pt x="20296" y="441015"/>
                </a:lnTo>
                <a:lnTo>
                  <a:pt x="16383" y="433605"/>
                </a:lnTo>
                <a:lnTo>
                  <a:pt x="13592" y="425891"/>
                </a:lnTo>
                <a:lnTo>
                  <a:pt x="10443" y="418395"/>
                </a:lnTo>
                <a:lnTo>
                  <a:pt x="7652" y="410680"/>
                </a:lnTo>
                <a:lnTo>
                  <a:pt x="5264" y="403100"/>
                </a:lnTo>
                <a:lnTo>
                  <a:pt x="3617" y="395259"/>
                </a:lnTo>
                <a:lnTo>
                  <a:pt x="1990" y="387593"/>
                </a:lnTo>
                <a:lnTo>
                  <a:pt x="725" y="379708"/>
                </a:lnTo>
                <a:lnTo>
                  <a:pt x="242" y="371915"/>
                </a:lnTo>
                <a:lnTo>
                  <a:pt x="120" y="363903"/>
                </a:lnTo>
                <a:lnTo>
                  <a:pt x="0" y="355892"/>
                </a:lnTo>
                <a:lnTo>
                  <a:pt x="278" y="348013"/>
                </a:lnTo>
                <a:lnTo>
                  <a:pt x="1341" y="340226"/>
                </a:lnTo>
                <a:lnTo>
                  <a:pt x="2361" y="332087"/>
                </a:lnTo>
                <a:lnTo>
                  <a:pt x="4185" y="324215"/>
                </a:lnTo>
                <a:lnTo>
                  <a:pt x="6770" y="316258"/>
                </a:lnTo>
                <a:lnTo>
                  <a:pt x="9336" y="308125"/>
                </a:lnTo>
                <a:lnTo>
                  <a:pt x="12686" y="300083"/>
                </a:lnTo>
                <a:lnTo>
                  <a:pt x="16434" y="292174"/>
                </a:lnTo>
                <a:lnTo>
                  <a:pt x="20545" y="284047"/>
                </a:lnTo>
                <a:lnTo>
                  <a:pt x="25074" y="276230"/>
                </a:lnTo>
                <a:lnTo>
                  <a:pt x="30350" y="268152"/>
                </a:lnTo>
                <a:lnTo>
                  <a:pt x="36043" y="260383"/>
                </a:lnTo>
                <a:lnTo>
                  <a:pt x="42098" y="252396"/>
                </a:lnTo>
                <a:lnTo>
                  <a:pt x="49338" y="244634"/>
                </a:lnTo>
                <a:lnTo>
                  <a:pt x="56574" y="236871"/>
                </a:lnTo>
                <a:lnTo>
                  <a:pt x="64176" y="228891"/>
                </a:lnTo>
                <a:lnTo>
                  <a:pt x="72958" y="221134"/>
                </a:lnTo>
                <a:lnTo>
                  <a:pt x="81799" y="213906"/>
                </a:lnTo>
                <a:lnTo>
                  <a:pt x="91021" y="206636"/>
                </a:lnTo>
                <a:lnTo>
                  <a:pt x="100626" y="199323"/>
                </a:lnTo>
                <a:lnTo>
                  <a:pt x="110288" y="192538"/>
                </a:lnTo>
                <a:lnTo>
                  <a:pt x="120311" y="185536"/>
                </a:lnTo>
                <a:lnTo>
                  <a:pt x="130376" y="178885"/>
                </a:lnTo>
                <a:lnTo>
                  <a:pt x="141584" y="172106"/>
                </a:lnTo>
                <a:lnTo>
                  <a:pt x="152427" y="165547"/>
                </a:lnTo>
                <a:lnTo>
                  <a:pt x="163674" y="159121"/>
                </a:lnTo>
                <a:lnTo>
                  <a:pt x="175341" y="153006"/>
                </a:lnTo>
                <a:lnTo>
                  <a:pt x="186988" y="146713"/>
                </a:lnTo>
                <a:lnTo>
                  <a:pt x="199075" y="140906"/>
                </a:lnTo>
                <a:lnTo>
                  <a:pt x="211144" y="134924"/>
                </a:lnTo>
                <a:lnTo>
                  <a:pt x="223649" y="129428"/>
                </a:lnTo>
                <a:lnTo>
                  <a:pt x="236520" y="123713"/>
                </a:lnTo>
                <a:lnTo>
                  <a:pt x="249789" y="118132"/>
                </a:lnTo>
                <a:lnTo>
                  <a:pt x="263099" y="112901"/>
                </a:lnTo>
                <a:lnTo>
                  <a:pt x="276408" y="107672"/>
                </a:lnTo>
                <a:lnTo>
                  <a:pt x="290480" y="102358"/>
                </a:lnTo>
                <a:lnTo>
                  <a:pt x="304188" y="97263"/>
                </a:lnTo>
                <a:lnTo>
                  <a:pt x="318320" y="92477"/>
                </a:lnTo>
                <a:lnTo>
                  <a:pt x="332470" y="87867"/>
                </a:lnTo>
                <a:lnTo>
                  <a:pt x="347001" y="83215"/>
                </a:lnTo>
                <a:lnTo>
                  <a:pt x="361551" y="78739"/>
                </a:lnTo>
                <a:lnTo>
                  <a:pt x="376103" y="74263"/>
                </a:lnTo>
                <a:lnTo>
                  <a:pt x="391457" y="70054"/>
                </a:lnTo>
                <a:lnTo>
                  <a:pt x="406064" y="66107"/>
                </a:lnTo>
                <a:lnTo>
                  <a:pt x="421437" y="62074"/>
                </a:lnTo>
                <a:lnTo>
                  <a:pt x="437172" y="57823"/>
                </a:lnTo>
                <a:lnTo>
                  <a:pt x="452602" y="54319"/>
                </a:lnTo>
                <a:lnTo>
                  <a:pt x="468395" y="50597"/>
                </a:lnTo>
                <a:lnTo>
                  <a:pt x="483444" y="47135"/>
                </a:lnTo>
                <a:lnTo>
                  <a:pt x="499657" y="43722"/>
                </a:lnTo>
                <a:lnTo>
                  <a:pt x="515509" y="40527"/>
                </a:lnTo>
                <a:lnTo>
                  <a:pt x="547251" y="34492"/>
                </a:lnTo>
                <a:lnTo>
                  <a:pt x="580195" y="28856"/>
                </a:lnTo>
                <a:lnTo>
                  <a:pt x="612417" y="23658"/>
                </a:lnTo>
                <a:lnTo>
                  <a:pt x="645097" y="19123"/>
                </a:lnTo>
                <a:lnTo>
                  <a:pt x="678199" y="14896"/>
                </a:lnTo>
                <a:lnTo>
                  <a:pt x="710980" y="11241"/>
                </a:lnTo>
                <a:lnTo>
                  <a:pt x="744220" y="8248"/>
                </a:lnTo>
                <a:lnTo>
                  <a:pt x="776717" y="5515"/>
                </a:lnTo>
                <a:lnTo>
                  <a:pt x="809291" y="3488"/>
                </a:lnTo>
                <a:lnTo>
                  <a:pt x="841907" y="1813"/>
                </a:lnTo>
                <a:lnTo>
                  <a:pt x="874198" y="71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defRPr/>
            </a:pPr>
            <a:endParaRPr lang="zh-CN" altLang="en-US" dirty="0">
              <a:latin typeface="汉仪夏日体W" panose="00020600040101010101" pitchFamily="18" charset="-122"/>
              <a:ea typeface="汉仪夏日体W" panose="00020600040101010101" pitchFamily="18" charset="-122"/>
            </a:endParaRPr>
          </a:p>
        </p:txBody>
      </p:sp>
      <p:sp>
        <p:nvSpPr>
          <p:cNvPr id="5" name="MH_Other_2"/>
          <p:cNvSpPr>
            <a:spLocks/>
          </p:cNvSpPr>
          <p:nvPr>
            <p:custDataLst>
              <p:tags r:id="rId2"/>
            </p:custDataLst>
          </p:nvPr>
        </p:nvSpPr>
        <p:spPr bwMode="auto">
          <a:xfrm>
            <a:off x="7780339" y="4570154"/>
            <a:ext cx="1171575" cy="1174750"/>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latin typeface="汉仪夏日体W" panose="00020600040101010101" pitchFamily="18" charset="-122"/>
              <a:ea typeface="汉仪夏日体W" panose="00020600040101010101" pitchFamily="18" charset="-122"/>
            </a:endParaRPr>
          </a:p>
        </p:txBody>
      </p:sp>
      <p:sp>
        <p:nvSpPr>
          <p:cNvPr id="6" name="MH_Text_1"/>
          <p:cNvSpPr/>
          <p:nvPr>
            <p:custDataLst>
              <p:tags r:id="rId3"/>
            </p:custDataLst>
          </p:nvPr>
        </p:nvSpPr>
        <p:spPr>
          <a:xfrm>
            <a:off x="4362453" y="4412992"/>
            <a:ext cx="3143248" cy="10207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scene3d>
              <a:camera prst="orthographicFront"/>
              <a:lightRig rig="threePt" dir="t"/>
            </a:scene3d>
            <a:sp3d contourW="12700"/>
          </a:bodyPr>
          <a:lstStyle/>
          <a:p>
            <a:pPr algn="ctr">
              <a:lnSpc>
                <a:spcPct val="130000"/>
              </a:lnSpc>
              <a:defRPr/>
            </a:pPr>
            <a:r>
              <a:rPr lang="zh-CN" altLang="en-US" dirty="0">
                <a:solidFill>
                  <a:schemeClr val="tx1">
                    <a:lumMod val="65000"/>
                    <a:lumOff val="35000"/>
                  </a:schemeClr>
                </a:solidFill>
                <a:latin typeface="汉仪夏日体W" panose="00020600040101010101" pitchFamily="18" charset="-122"/>
                <a:ea typeface="汉仪夏日体W" panose="00020600040101010101" pitchFamily="18" charset="-122"/>
              </a:rPr>
              <a:t>用户可以在投影仪或者计算机上进行演示</a:t>
            </a:r>
          </a:p>
        </p:txBody>
      </p:sp>
      <p:sp>
        <p:nvSpPr>
          <p:cNvPr id="7" name="MH_Picture_1"/>
          <p:cNvSpPr/>
          <p:nvPr>
            <p:custDataLst>
              <p:tags r:id="rId4"/>
            </p:custDataLst>
          </p:nvPr>
        </p:nvSpPr>
        <p:spPr>
          <a:xfrm>
            <a:off x="3547730" y="1572284"/>
            <a:ext cx="5096540" cy="2693598"/>
          </a:xfrm>
          <a:prstGeom prst="roundRect">
            <a:avLst>
              <a:gd name="adj" fmla="val 9410"/>
            </a:avLst>
          </a:prstGeom>
          <a:blipFill dpi="0" rotWithShape="1">
            <a:blip r:embed="rId7"/>
            <a:srcRect/>
            <a:tile tx="0" ty="0" sx="60000" sy="60000" flip="none" algn="ctr"/>
          </a:blipFill>
          <a:ln w="3175">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defRPr/>
            </a:pPr>
            <a:endParaRPr lang="zh-CN" altLang="en-US" dirty="0">
              <a:latin typeface="汉仪夏日体W" panose="00020600040101010101" pitchFamily="18" charset="-122"/>
              <a:ea typeface="汉仪夏日体W" panose="00020600040101010101" pitchFamily="18" charset="-122"/>
            </a:endParaRPr>
          </a:p>
        </p:txBody>
      </p:sp>
      <p:sp>
        <p:nvSpPr>
          <p:cNvPr id="8" name="文本框 7"/>
          <p:cNvSpPr txBox="1"/>
          <p:nvPr/>
        </p:nvSpPr>
        <p:spPr>
          <a:xfrm>
            <a:off x="711199" y="245450"/>
            <a:ext cx="3877985" cy="646331"/>
          </a:xfrm>
          <a:prstGeom prst="rect">
            <a:avLst/>
          </a:prstGeom>
          <a:noFill/>
        </p:spPr>
        <p:txBody>
          <a:bodyPr wrap="none" rtlCol="0">
            <a:spAutoFit/>
            <a:scene3d>
              <a:camera prst="orthographicFront"/>
              <a:lightRig rig="threePt" dir="t"/>
            </a:scene3d>
            <a:sp3d contourW="12700"/>
          </a:bodyPr>
          <a:lstStyle/>
          <a:p>
            <a:r>
              <a:rPr lang="zh-CN" altLang="en-US" sz="3600" b="1" dirty="0">
                <a:solidFill>
                  <a:schemeClr val="bg1"/>
                </a:solidFill>
                <a:latin typeface="汉仪夏日体W" panose="00020600040101010101" pitchFamily="18" charset="-122"/>
                <a:ea typeface="汉仪夏日体W" panose="00020600040101010101" pitchFamily="18" charset="-122"/>
              </a:rPr>
              <a:t>标题文字添加此处</a:t>
            </a:r>
          </a:p>
        </p:txBody>
      </p:sp>
    </p:spTree>
    <p:extLst>
      <p:ext uri="{BB962C8B-B14F-4D97-AF65-F5344CB8AC3E}">
        <p14:creationId xmlns:p14="http://schemas.microsoft.com/office/powerpoint/2010/main" val="106845625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par>
                          <p:cTn id="18" fill="hold">
                            <p:stCondLst>
                              <p:cond delay="2000"/>
                            </p:stCondLst>
                            <p:childTnLst>
                              <p:par>
                                <p:cTn id="19" presetID="14" presetClass="entr" presetSubtype="10"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randombar(horizontal)">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2"/>
          <a:srcRect l="8350" r="8350"/>
          <a:stretch/>
        </p:blipFill>
        <p:spPr>
          <a:xfrm>
            <a:off x="3739842" y="2038391"/>
            <a:ext cx="2781217" cy="2781217"/>
          </a:xfrm>
          <a:prstGeom prst="ellipse">
            <a:avLst/>
          </a:prstGeom>
        </p:spPr>
      </p:pic>
      <p:sp>
        <p:nvSpPr>
          <p:cNvPr id="3" name="MH_Other_1"/>
          <p:cNvSpPr/>
          <p:nvPr>
            <p:custDataLst>
              <p:tags r:id="rId1"/>
            </p:custDataLst>
          </p:nvPr>
        </p:nvSpPr>
        <p:spPr>
          <a:xfrm>
            <a:off x="3344212" y="2229284"/>
            <a:ext cx="580903" cy="580903"/>
          </a:xfrm>
          <a:prstGeom prst="ellipse">
            <a:avLst/>
          </a:prstGeom>
          <a:solidFill>
            <a:schemeClr val="bg1">
              <a:lumMod val="7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夏日体W" panose="00020600040101010101" pitchFamily="18" charset="-122"/>
              <a:ea typeface="汉仪夏日体W" panose="00020600040101010101" pitchFamily="18" charset="-122"/>
            </a:endParaRPr>
          </a:p>
        </p:txBody>
      </p:sp>
      <p:sp>
        <p:nvSpPr>
          <p:cNvPr id="5" name="MH_Other_2"/>
          <p:cNvSpPr/>
          <p:nvPr>
            <p:custDataLst>
              <p:tags r:id="rId2"/>
            </p:custDataLst>
          </p:nvPr>
        </p:nvSpPr>
        <p:spPr>
          <a:xfrm>
            <a:off x="2298823" y="2741903"/>
            <a:ext cx="409575" cy="409575"/>
          </a:xfrm>
          <a:prstGeom prst="ellipse">
            <a:avLst/>
          </a:prstGeom>
          <a:solidFill>
            <a:schemeClr val="bg1">
              <a:lumMod val="7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夏日体W" panose="00020600040101010101" pitchFamily="18" charset="-122"/>
              <a:ea typeface="汉仪夏日体W" panose="00020600040101010101" pitchFamily="18" charset="-122"/>
            </a:endParaRPr>
          </a:p>
        </p:txBody>
      </p:sp>
      <p:sp>
        <p:nvSpPr>
          <p:cNvPr id="6" name="MH_Other_3"/>
          <p:cNvSpPr/>
          <p:nvPr>
            <p:custDataLst>
              <p:tags r:id="rId3"/>
            </p:custDataLst>
          </p:nvPr>
        </p:nvSpPr>
        <p:spPr>
          <a:xfrm>
            <a:off x="2844109" y="2457885"/>
            <a:ext cx="409575" cy="409575"/>
          </a:xfrm>
          <a:prstGeom prst="ellipse">
            <a:avLst/>
          </a:prstGeom>
          <a:solidFill>
            <a:schemeClr val="bg1">
              <a:lumMod val="7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夏日体W" panose="00020600040101010101" pitchFamily="18" charset="-122"/>
              <a:ea typeface="汉仪夏日体W" panose="00020600040101010101" pitchFamily="18" charset="-122"/>
            </a:endParaRPr>
          </a:p>
        </p:txBody>
      </p:sp>
      <p:sp>
        <p:nvSpPr>
          <p:cNvPr id="7" name="MH_Other_4"/>
          <p:cNvSpPr/>
          <p:nvPr>
            <p:custDataLst>
              <p:tags r:id="rId4"/>
            </p:custDataLst>
          </p:nvPr>
        </p:nvSpPr>
        <p:spPr>
          <a:xfrm>
            <a:off x="3225088" y="2767798"/>
            <a:ext cx="409575" cy="409575"/>
          </a:xfrm>
          <a:prstGeom prst="ellipse">
            <a:avLst/>
          </a:prstGeom>
          <a:solidFill>
            <a:schemeClr val="bg1">
              <a:lumMod val="7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夏日体W" panose="00020600040101010101" pitchFamily="18" charset="-122"/>
              <a:ea typeface="汉仪夏日体W" panose="00020600040101010101" pitchFamily="18" charset="-122"/>
            </a:endParaRPr>
          </a:p>
        </p:txBody>
      </p:sp>
      <p:sp>
        <p:nvSpPr>
          <p:cNvPr id="8" name="MH_Other_5"/>
          <p:cNvSpPr/>
          <p:nvPr>
            <p:custDataLst>
              <p:tags r:id="rId5"/>
            </p:custDataLst>
          </p:nvPr>
        </p:nvSpPr>
        <p:spPr>
          <a:xfrm>
            <a:off x="2879104" y="2987099"/>
            <a:ext cx="210272" cy="210272"/>
          </a:xfrm>
          <a:prstGeom prst="ellipse">
            <a:avLst/>
          </a:prstGeom>
          <a:solidFill>
            <a:schemeClr val="bg1">
              <a:lumMod val="7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夏日体W" panose="00020600040101010101" pitchFamily="18" charset="-122"/>
              <a:ea typeface="汉仪夏日体W" panose="00020600040101010101" pitchFamily="18" charset="-122"/>
            </a:endParaRPr>
          </a:p>
        </p:txBody>
      </p:sp>
      <p:sp>
        <p:nvSpPr>
          <p:cNvPr id="9" name="MH_Other_6"/>
          <p:cNvSpPr/>
          <p:nvPr>
            <p:custDataLst>
              <p:tags r:id="rId6"/>
            </p:custDataLst>
          </p:nvPr>
        </p:nvSpPr>
        <p:spPr>
          <a:xfrm>
            <a:off x="2692879" y="3515158"/>
            <a:ext cx="276227" cy="276227"/>
          </a:xfrm>
          <a:prstGeom prst="ellipse">
            <a:avLst/>
          </a:prstGeom>
          <a:solidFill>
            <a:schemeClr val="bg1">
              <a:lumMod val="7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夏日体W" panose="00020600040101010101" pitchFamily="18" charset="-122"/>
              <a:ea typeface="汉仪夏日体W" panose="00020600040101010101" pitchFamily="18" charset="-122"/>
            </a:endParaRPr>
          </a:p>
        </p:txBody>
      </p:sp>
      <p:sp>
        <p:nvSpPr>
          <p:cNvPr id="10" name="MH_Other_7"/>
          <p:cNvSpPr/>
          <p:nvPr>
            <p:custDataLst>
              <p:tags r:id="rId7"/>
            </p:custDataLst>
          </p:nvPr>
        </p:nvSpPr>
        <p:spPr>
          <a:xfrm>
            <a:off x="2971365" y="3048310"/>
            <a:ext cx="409575" cy="409575"/>
          </a:xfrm>
          <a:prstGeom prst="ellipse">
            <a:avLst/>
          </a:prstGeom>
          <a:solidFill>
            <a:schemeClr val="bg1">
              <a:lumMod val="7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夏日体W" panose="00020600040101010101" pitchFamily="18" charset="-122"/>
              <a:ea typeface="汉仪夏日体W" panose="00020600040101010101" pitchFamily="18" charset="-122"/>
            </a:endParaRPr>
          </a:p>
        </p:txBody>
      </p:sp>
      <p:sp>
        <p:nvSpPr>
          <p:cNvPr id="11" name="MH_Other_8"/>
          <p:cNvSpPr/>
          <p:nvPr>
            <p:custDataLst>
              <p:tags r:id="rId8"/>
            </p:custDataLst>
          </p:nvPr>
        </p:nvSpPr>
        <p:spPr>
          <a:xfrm>
            <a:off x="2489119" y="3052981"/>
            <a:ext cx="311539" cy="311539"/>
          </a:xfrm>
          <a:prstGeom prst="ellipse">
            <a:avLst/>
          </a:prstGeom>
          <a:solidFill>
            <a:schemeClr val="bg1">
              <a:lumMod val="7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夏日体W" panose="00020600040101010101" pitchFamily="18" charset="-122"/>
              <a:ea typeface="汉仪夏日体W" panose="00020600040101010101" pitchFamily="18" charset="-122"/>
            </a:endParaRPr>
          </a:p>
        </p:txBody>
      </p:sp>
      <p:sp>
        <p:nvSpPr>
          <p:cNvPr id="12" name="MH_Other_9"/>
          <p:cNvSpPr/>
          <p:nvPr>
            <p:custDataLst>
              <p:tags r:id="rId9"/>
            </p:custDataLst>
          </p:nvPr>
        </p:nvSpPr>
        <p:spPr>
          <a:xfrm>
            <a:off x="2007260" y="3060583"/>
            <a:ext cx="233579" cy="233579"/>
          </a:xfrm>
          <a:prstGeom prst="ellipse">
            <a:avLst/>
          </a:prstGeom>
          <a:solidFill>
            <a:schemeClr val="bg1">
              <a:lumMod val="7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夏日体W" panose="00020600040101010101" pitchFamily="18" charset="-122"/>
              <a:ea typeface="汉仪夏日体W" panose="00020600040101010101" pitchFamily="18" charset="-122"/>
            </a:endParaRPr>
          </a:p>
        </p:txBody>
      </p:sp>
      <p:sp>
        <p:nvSpPr>
          <p:cNvPr id="13" name="MH_Other_10"/>
          <p:cNvSpPr/>
          <p:nvPr>
            <p:custDataLst>
              <p:tags r:id="rId10"/>
            </p:custDataLst>
          </p:nvPr>
        </p:nvSpPr>
        <p:spPr>
          <a:xfrm>
            <a:off x="2382186" y="2453249"/>
            <a:ext cx="209422" cy="209422"/>
          </a:xfrm>
          <a:prstGeom prst="ellipse">
            <a:avLst/>
          </a:prstGeom>
          <a:solidFill>
            <a:schemeClr val="bg1">
              <a:lumMod val="7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夏日体W" panose="00020600040101010101" pitchFamily="18" charset="-122"/>
              <a:ea typeface="汉仪夏日体W" panose="00020600040101010101" pitchFamily="18" charset="-122"/>
            </a:endParaRPr>
          </a:p>
        </p:txBody>
      </p:sp>
      <p:sp>
        <p:nvSpPr>
          <p:cNvPr id="14" name="MH_Other_11"/>
          <p:cNvSpPr/>
          <p:nvPr>
            <p:custDataLst>
              <p:tags r:id="rId11"/>
            </p:custDataLst>
          </p:nvPr>
        </p:nvSpPr>
        <p:spPr>
          <a:xfrm>
            <a:off x="1584393" y="2791167"/>
            <a:ext cx="195933" cy="195933"/>
          </a:xfrm>
          <a:prstGeom prst="ellipse">
            <a:avLst/>
          </a:prstGeom>
          <a:solidFill>
            <a:schemeClr val="bg1">
              <a:lumMod val="7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夏日体W" panose="00020600040101010101" pitchFamily="18" charset="-122"/>
              <a:ea typeface="汉仪夏日体W" panose="00020600040101010101" pitchFamily="18" charset="-122"/>
            </a:endParaRPr>
          </a:p>
        </p:txBody>
      </p:sp>
      <p:sp>
        <p:nvSpPr>
          <p:cNvPr id="15" name="MH_Other_12"/>
          <p:cNvSpPr/>
          <p:nvPr>
            <p:custDataLst>
              <p:tags r:id="rId12"/>
            </p:custDataLst>
          </p:nvPr>
        </p:nvSpPr>
        <p:spPr>
          <a:xfrm>
            <a:off x="1388460" y="3223852"/>
            <a:ext cx="140668" cy="140668"/>
          </a:xfrm>
          <a:prstGeom prst="ellipse">
            <a:avLst/>
          </a:prstGeom>
          <a:solidFill>
            <a:schemeClr val="bg1">
              <a:lumMod val="7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夏日体W" panose="00020600040101010101" pitchFamily="18" charset="-122"/>
              <a:ea typeface="汉仪夏日体W" panose="00020600040101010101" pitchFamily="18" charset="-122"/>
            </a:endParaRPr>
          </a:p>
        </p:txBody>
      </p:sp>
      <p:sp>
        <p:nvSpPr>
          <p:cNvPr id="16" name="MH_Other_13"/>
          <p:cNvSpPr/>
          <p:nvPr>
            <p:custDataLst>
              <p:tags r:id="rId13"/>
            </p:custDataLst>
          </p:nvPr>
        </p:nvSpPr>
        <p:spPr>
          <a:xfrm>
            <a:off x="3359540" y="3343868"/>
            <a:ext cx="140668" cy="140668"/>
          </a:xfrm>
          <a:prstGeom prst="ellipse">
            <a:avLst/>
          </a:prstGeom>
          <a:solidFill>
            <a:schemeClr val="bg1">
              <a:lumMod val="7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夏日体W" panose="00020600040101010101" pitchFamily="18" charset="-122"/>
              <a:ea typeface="汉仪夏日体W" panose="00020600040101010101" pitchFamily="18" charset="-122"/>
            </a:endParaRPr>
          </a:p>
        </p:txBody>
      </p:sp>
      <p:sp>
        <p:nvSpPr>
          <p:cNvPr id="17" name="MH_Other_14"/>
          <p:cNvSpPr/>
          <p:nvPr>
            <p:custDataLst>
              <p:tags r:id="rId14"/>
            </p:custDataLst>
          </p:nvPr>
        </p:nvSpPr>
        <p:spPr>
          <a:xfrm>
            <a:off x="6379063" y="3110222"/>
            <a:ext cx="855425" cy="855425"/>
          </a:xfrm>
          <a:prstGeom prst="ellipse">
            <a:avLst/>
          </a:prstGeom>
          <a:solidFill>
            <a:schemeClr val="bg1">
              <a:lumMod val="75000"/>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夏日体W" panose="00020600040101010101" pitchFamily="18" charset="-122"/>
              <a:ea typeface="汉仪夏日体W" panose="00020600040101010101" pitchFamily="18" charset="-122"/>
            </a:endParaRPr>
          </a:p>
        </p:txBody>
      </p:sp>
      <p:sp>
        <p:nvSpPr>
          <p:cNvPr id="18" name="MH_Other_15"/>
          <p:cNvSpPr/>
          <p:nvPr>
            <p:custDataLst>
              <p:tags r:id="rId15"/>
            </p:custDataLst>
          </p:nvPr>
        </p:nvSpPr>
        <p:spPr>
          <a:xfrm>
            <a:off x="7442536" y="3473306"/>
            <a:ext cx="409575" cy="409575"/>
          </a:xfrm>
          <a:prstGeom prst="ellipse">
            <a:avLst/>
          </a:prstGeom>
          <a:solidFill>
            <a:schemeClr val="bg1">
              <a:lumMod val="75000"/>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夏日体W" panose="00020600040101010101" pitchFamily="18" charset="-122"/>
              <a:ea typeface="汉仪夏日体W" panose="00020600040101010101" pitchFamily="18" charset="-122"/>
            </a:endParaRPr>
          </a:p>
        </p:txBody>
      </p:sp>
      <p:sp>
        <p:nvSpPr>
          <p:cNvPr id="19" name="MH_Other_16"/>
          <p:cNvSpPr/>
          <p:nvPr>
            <p:custDataLst>
              <p:tags r:id="rId16"/>
            </p:custDataLst>
          </p:nvPr>
        </p:nvSpPr>
        <p:spPr>
          <a:xfrm>
            <a:off x="7913881" y="3758047"/>
            <a:ext cx="409575" cy="409575"/>
          </a:xfrm>
          <a:prstGeom prst="ellipse">
            <a:avLst/>
          </a:prstGeom>
          <a:solidFill>
            <a:schemeClr val="bg1">
              <a:lumMod val="75000"/>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夏日体W" panose="00020600040101010101" pitchFamily="18" charset="-122"/>
              <a:ea typeface="汉仪夏日体W" panose="00020600040101010101" pitchFamily="18" charset="-122"/>
            </a:endParaRPr>
          </a:p>
        </p:txBody>
      </p:sp>
      <p:sp>
        <p:nvSpPr>
          <p:cNvPr id="20" name="MH_Other_17"/>
          <p:cNvSpPr/>
          <p:nvPr>
            <p:custDataLst>
              <p:tags r:id="rId17"/>
            </p:custDataLst>
          </p:nvPr>
        </p:nvSpPr>
        <p:spPr>
          <a:xfrm>
            <a:off x="7682809" y="3962835"/>
            <a:ext cx="409575" cy="409575"/>
          </a:xfrm>
          <a:prstGeom prst="ellipse">
            <a:avLst/>
          </a:prstGeom>
          <a:solidFill>
            <a:schemeClr val="bg1">
              <a:lumMod val="75000"/>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夏日体W" panose="00020600040101010101" pitchFamily="18" charset="-122"/>
              <a:ea typeface="汉仪夏日体W" panose="00020600040101010101" pitchFamily="18" charset="-122"/>
            </a:endParaRPr>
          </a:p>
        </p:txBody>
      </p:sp>
      <p:sp>
        <p:nvSpPr>
          <p:cNvPr id="21" name="MH_Other_18"/>
          <p:cNvSpPr/>
          <p:nvPr>
            <p:custDataLst>
              <p:tags r:id="rId18"/>
            </p:custDataLst>
          </p:nvPr>
        </p:nvSpPr>
        <p:spPr>
          <a:xfrm>
            <a:off x="7717804" y="4492049"/>
            <a:ext cx="210272" cy="210272"/>
          </a:xfrm>
          <a:prstGeom prst="ellipse">
            <a:avLst/>
          </a:prstGeom>
          <a:solidFill>
            <a:schemeClr val="bg1">
              <a:lumMod val="75000"/>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夏日体W" panose="00020600040101010101" pitchFamily="18" charset="-122"/>
              <a:ea typeface="汉仪夏日体W" panose="00020600040101010101" pitchFamily="18" charset="-122"/>
            </a:endParaRPr>
          </a:p>
        </p:txBody>
      </p:sp>
      <p:sp>
        <p:nvSpPr>
          <p:cNvPr id="22" name="MH_Other_19"/>
          <p:cNvSpPr/>
          <p:nvPr>
            <p:custDataLst>
              <p:tags r:id="rId19"/>
            </p:custDataLst>
          </p:nvPr>
        </p:nvSpPr>
        <p:spPr>
          <a:xfrm>
            <a:off x="7531579" y="5020108"/>
            <a:ext cx="276227" cy="276227"/>
          </a:xfrm>
          <a:prstGeom prst="ellipse">
            <a:avLst/>
          </a:prstGeom>
          <a:solidFill>
            <a:schemeClr val="bg1">
              <a:lumMod val="75000"/>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夏日体W" panose="00020600040101010101" pitchFamily="18" charset="-122"/>
              <a:ea typeface="汉仪夏日体W" panose="00020600040101010101" pitchFamily="18" charset="-122"/>
            </a:endParaRPr>
          </a:p>
        </p:txBody>
      </p:sp>
      <p:sp>
        <p:nvSpPr>
          <p:cNvPr id="23" name="MH_Other_20"/>
          <p:cNvSpPr/>
          <p:nvPr>
            <p:custDataLst>
              <p:tags r:id="rId20"/>
            </p:custDataLst>
          </p:nvPr>
        </p:nvSpPr>
        <p:spPr>
          <a:xfrm>
            <a:off x="7810065" y="4553260"/>
            <a:ext cx="409575" cy="409575"/>
          </a:xfrm>
          <a:prstGeom prst="ellipse">
            <a:avLst/>
          </a:prstGeom>
          <a:solidFill>
            <a:schemeClr val="bg1">
              <a:lumMod val="75000"/>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夏日体W" panose="00020600040101010101" pitchFamily="18" charset="-122"/>
              <a:ea typeface="汉仪夏日体W" panose="00020600040101010101" pitchFamily="18" charset="-122"/>
            </a:endParaRPr>
          </a:p>
        </p:txBody>
      </p:sp>
      <p:sp>
        <p:nvSpPr>
          <p:cNvPr id="24" name="MH_Other_21"/>
          <p:cNvSpPr/>
          <p:nvPr>
            <p:custDataLst>
              <p:tags r:id="rId21"/>
            </p:custDataLst>
          </p:nvPr>
        </p:nvSpPr>
        <p:spPr>
          <a:xfrm>
            <a:off x="7327819" y="4557931"/>
            <a:ext cx="311539" cy="311539"/>
          </a:xfrm>
          <a:prstGeom prst="ellipse">
            <a:avLst/>
          </a:prstGeom>
          <a:solidFill>
            <a:schemeClr val="bg1">
              <a:lumMod val="75000"/>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夏日体W" panose="00020600040101010101" pitchFamily="18" charset="-122"/>
              <a:ea typeface="汉仪夏日体W" panose="00020600040101010101" pitchFamily="18" charset="-122"/>
            </a:endParaRPr>
          </a:p>
        </p:txBody>
      </p:sp>
      <p:sp>
        <p:nvSpPr>
          <p:cNvPr id="25" name="MH_Other_22"/>
          <p:cNvSpPr/>
          <p:nvPr>
            <p:custDataLst>
              <p:tags r:id="rId22"/>
            </p:custDataLst>
          </p:nvPr>
        </p:nvSpPr>
        <p:spPr>
          <a:xfrm>
            <a:off x="6845960" y="4565533"/>
            <a:ext cx="233579" cy="233579"/>
          </a:xfrm>
          <a:prstGeom prst="ellipse">
            <a:avLst/>
          </a:prstGeom>
          <a:solidFill>
            <a:schemeClr val="bg1">
              <a:lumMod val="75000"/>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夏日体W" panose="00020600040101010101" pitchFamily="18" charset="-122"/>
              <a:ea typeface="汉仪夏日体W" panose="00020600040101010101" pitchFamily="18" charset="-122"/>
            </a:endParaRPr>
          </a:p>
        </p:txBody>
      </p:sp>
      <p:sp>
        <p:nvSpPr>
          <p:cNvPr id="26" name="MH_Other_23"/>
          <p:cNvSpPr/>
          <p:nvPr>
            <p:custDataLst>
              <p:tags r:id="rId23"/>
            </p:custDataLst>
          </p:nvPr>
        </p:nvSpPr>
        <p:spPr>
          <a:xfrm>
            <a:off x="7220886" y="3958199"/>
            <a:ext cx="209422" cy="209422"/>
          </a:xfrm>
          <a:prstGeom prst="ellipse">
            <a:avLst/>
          </a:prstGeom>
          <a:solidFill>
            <a:schemeClr val="bg1">
              <a:lumMod val="75000"/>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夏日体W" panose="00020600040101010101" pitchFamily="18" charset="-122"/>
              <a:ea typeface="汉仪夏日体W" panose="00020600040101010101" pitchFamily="18" charset="-122"/>
            </a:endParaRPr>
          </a:p>
        </p:txBody>
      </p:sp>
      <p:sp>
        <p:nvSpPr>
          <p:cNvPr id="27" name="MH_Other_24"/>
          <p:cNvSpPr/>
          <p:nvPr>
            <p:custDataLst>
              <p:tags r:id="rId24"/>
            </p:custDataLst>
          </p:nvPr>
        </p:nvSpPr>
        <p:spPr>
          <a:xfrm>
            <a:off x="6423093" y="4296117"/>
            <a:ext cx="195933" cy="195933"/>
          </a:xfrm>
          <a:prstGeom prst="ellipse">
            <a:avLst/>
          </a:prstGeom>
          <a:solidFill>
            <a:schemeClr val="bg1">
              <a:lumMod val="75000"/>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夏日体W" panose="00020600040101010101" pitchFamily="18" charset="-122"/>
              <a:ea typeface="汉仪夏日体W" panose="00020600040101010101" pitchFamily="18" charset="-122"/>
            </a:endParaRPr>
          </a:p>
        </p:txBody>
      </p:sp>
      <p:sp>
        <p:nvSpPr>
          <p:cNvPr id="28" name="MH_Other_25"/>
          <p:cNvSpPr/>
          <p:nvPr>
            <p:custDataLst>
              <p:tags r:id="rId25"/>
            </p:custDataLst>
          </p:nvPr>
        </p:nvSpPr>
        <p:spPr>
          <a:xfrm>
            <a:off x="7111113" y="4271055"/>
            <a:ext cx="140668" cy="140668"/>
          </a:xfrm>
          <a:prstGeom prst="ellipse">
            <a:avLst/>
          </a:prstGeom>
          <a:solidFill>
            <a:schemeClr val="bg1">
              <a:lumMod val="75000"/>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夏日体W" panose="00020600040101010101" pitchFamily="18" charset="-122"/>
              <a:ea typeface="汉仪夏日体W" panose="00020600040101010101" pitchFamily="18" charset="-122"/>
            </a:endParaRPr>
          </a:p>
        </p:txBody>
      </p:sp>
      <p:sp>
        <p:nvSpPr>
          <p:cNvPr id="29" name="MH_Other_26"/>
          <p:cNvSpPr/>
          <p:nvPr>
            <p:custDataLst>
              <p:tags r:id="rId26"/>
            </p:custDataLst>
          </p:nvPr>
        </p:nvSpPr>
        <p:spPr>
          <a:xfrm>
            <a:off x="8198240" y="4848818"/>
            <a:ext cx="140668" cy="140668"/>
          </a:xfrm>
          <a:prstGeom prst="ellipse">
            <a:avLst/>
          </a:prstGeom>
          <a:solidFill>
            <a:schemeClr val="bg1">
              <a:lumMod val="75000"/>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夏日体W" panose="00020600040101010101" pitchFamily="18" charset="-122"/>
              <a:ea typeface="汉仪夏日体W" panose="00020600040101010101" pitchFamily="18" charset="-122"/>
            </a:endParaRPr>
          </a:p>
        </p:txBody>
      </p:sp>
      <p:sp>
        <p:nvSpPr>
          <p:cNvPr id="30" name="MH_Other_27"/>
          <p:cNvSpPr/>
          <p:nvPr>
            <p:custDataLst>
              <p:tags r:id="rId27"/>
            </p:custDataLst>
          </p:nvPr>
        </p:nvSpPr>
        <p:spPr>
          <a:xfrm>
            <a:off x="8898477" y="4219945"/>
            <a:ext cx="152465" cy="152465"/>
          </a:xfrm>
          <a:prstGeom prst="ellipse">
            <a:avLst/>
          </a:prstGeom>
          <a:solidFill>
            <a:schemeClr val="bg1">
              <a:lumMod val="75000"/>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夏日体W" panose="00020600040101010101" pitchFamily="18" charset="-122"/>
              <a:ea typeface="汉仪夏日体W" panose="00020600040101010101" pitchFamily="18" charset="-122"/>
            </a:endParaRPr>
          </a:p>
        </p:txBody>
      </p:sp>
      <p:sp>
        <p:nvSpPr>
          <p:cNvPr id="31" name="MH_Other_28"/>
          <p:cNvSpPr/>
          <p:nvPr>
            <p:custDataLst>
              <p:tags r:id="rId28"/>
            </p:custDataLst>
          </p:nvPr>
        </p:nvSpPr>
        <p:spPr>
          <a:xfrm>
            <a:off x="8374646" y="4234173"/>
            <a:ext cx="257876" cy="257876"/>
          </a:xfrm>
          <a:prstGeom prst="ellipse">
            <a:avLst/>
          </a:prstGeom>
          <a:solidFill>
            <a:schemeClr val="bg1">
              <a:lumMod val="75000"/>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夏日体W" panose="00020600040101010101" pitchFamily="18" charset="-122"/>
              <a:ea typeface="汉仪夏日体W" panose="00020600040101010101" pitchFamily="18" charset="-122"/>
            </a:endParaRPr>
          </a:p>
        </p:txBody>
      </p:sp>
      <p:sp>
        <p:nvSpPr>
          <p:cNvPr id="32" name="MH_SubTitle_1"/>
          <p:cNvSpPr/>
          <p:nvPr>
            <p:custDataLst>
              <p:tags r:id="rId29"/>
            </p:custDataLst>
          </p:nvPr>
        </p:nvSpPr>
        <p:spPr>
          <a:xfrm>
            <a:off x="3525105" y="1862097"/>
            <a:ext cx="3133806" cy="3133806"/>
          </a:xfrm>
          <a:prstGeom prst="donut">
            <a:avLst>
              <a:gd name="adj" fmla="val 807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0" bIns="324000" rtlCol="0" anchor="b">
            <a:normAutofit/>
          </a:bodyPr>
          <a:lstStyle/>
          <a:p>
            <a:pPr algn="ctr"/>
            <a:endParaRPr lang="zh-CN" altLang="en-US" sz="2400" dirty="0">
              <a:solidFill>
                <a:schemeClr val="tx1"/>
              </a:solidFill>
              <a:latin typeface="汉仪夏日体W" panose="00020600040101010101" pitchFamily="18" charset="-122"/>
              <a:ea typeface="汉仪夏日体W" panose="00020600040101010101" pitchFamily="18" charset="-122"/>
            </a:endParaRPr>
          </a:p>
        </p:txBody>
      </p:sp>
      <p:sp>
        <p:nvSpPr>
          <p:cNvPr id="35" name="矩形 34"/>
          <p:cNvSpPr/>
          <p:nvPr/>
        </p:nvSpPr>
        <p:spPr>
          <a:xfrm>
            <a:off x="6803077" y="2000233"/>
            <a:ext cx="4062142"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75000"/>
                    <a:lumOff val="25000"/>
                  </a:schemeClr>
                </a:solidFill>
                <a:latin typeface="汉仪夏日体W" panose="00020600040101010101" pitchFamily="18" charset="-122"/>
                <a:ea typeface="汉仪夏日体W" panose="00020600040101010101" pitchFamily="18" charset="-122"/>
              </a:rPr>
              <a:t>用户可以在投影仪或者计算机上进行演示，也可以将演示文稿打印出来，制作成胶片</a:t>
            </a:r>
          </a:p>
        </p:txBody>
      </p:sp>
      <p:sp>
        <p:nvSpPr>
          <p:cNvPr id="36" name="矩形 35"/>
          <p:cNvSpPr/>
          <p:nvPr/>
        </p:nvSpPr>
        <p:spPr>
          <a:xfrm>
            <a:off x="6803076" y="1509443"/>
            <a:ext cx="3595686" cy="57291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800" dirty="0">
                <a:solidFill>
                  <a:schemeClr val="tx1">
                    <a:lumMod val="75000"/>
                    <a:lumOff val="25000"/>
                  </a:schemeClr>
                </a:solidFill>
                <a:latin typeface="汉仪夏日体W" panose="00020600040101010101" pitchFamily="18" charset="-122"/>
                <a:ea typeface="汉仪夏日体W" panose="00020600040101010101" pitchFamily="18" charset="-122"/>
              </a:rPr>
              <a:t>标题文字添加</a:t>
            </a:r>
          </a:p>
        </p:txBody>
      </p:sp>
      <p:sp>
        <p:nvSpPr>
          <p:cNvPr id="37" name="矩形 36"/>
          <p:cNvSpPr/>
          <p:nvPr/>
        </p:nvSpPr>
        <p:spPr>
          <a:xfrm>
            <a:off x="1427246" y="5446707"/>
            <a:ext cx="4062142"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75000"/>
                    <a:lumOff val="25000"/>
                  </a:schemeClr>
                </a:solidFill>
                <a:latin typeface="汉仪夏日体W" panose="00020600040101010101" pitchFamily="18" charset="-122"/>
                <a:ea typeface="汉仪夏日体W" panose="00020600040101010101" pitchFamily="18" charset="-122"/>
              </a:rPr>
              <a:t>用户可以在投影仪或者计算机上进行演示，也可以将演示文稿打印出来，制作成胶片</a:t>
            </a:r>
          </a:p>
        </p:txBody>
      </p:sp>
      <p:sp>
        <p:nvSpPr>
          <p:cNvPr id="38" name="矩形 37"/>
          <p:cNvSpPr/>
          <p:nvPr/>
        </p:nvSpPr>
        <p:spPr>
          <a:xfrm>
            <a:off x="1427245" y="4955917"/>
            <a:ext cx="3595686" cy="57291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800" dirty="0">
                <a:solidFill>
                  <a:schemeClr val="tx1">
                    <a:lumMod val="75000"/>
                    <a:lumOff val="25000"/>
                  </a:schemeClr>
                </a:solidFill>
                <a:latin typeface="汉仪夏日体W" panose="00020600040101010101" pitchFamily="18" charset="-122"/>
                <a:ea typeface="汉仪夏日体W" panose="00020600040101010101" pitchFamily="18" charset="-122"/>
              </a:rPr>
              <a:t>标题文字添加</a:t>
            </a:r>
          </a:p>
        </p:txBody>
      </p:sp>
      <p:sp>
        <p:nvSpPr>
          <p:cNvPr id="39" name="文本框 38"/>
          <p:cNvSpPr txBox="1"/>
          <p:nvPr/>
        </p:nvSpPr>
        <p:spPr>
          <a:xfrm>
            <a:off x="711199" y="245450"/>
            <a:ext cx="3877985" cy="646331"/>
          </a:xfrm>
          <a:prstGeom prst="rect">
            <a:avLst/>
          </a:prstGeom>
          <a:noFill/>
        </p:spPr>
        <p:txBody>
          <a:bodyPr wrap="none" rtlCol="0">
            <a:spAutoFit/>
            <a:scene3d>
              <a:camera prst="orthographicFront"/>
              <a:lightRig rig="threePt" dir="t"/>
            </a:scene3d>
            <a:sp3d contourW="12700"/>
          </a:bodyPr>
          <a:lstStyle/>
          <a:p>
            <a:r>
              <a:rPr lang="zh-CN" altLang="en-US" sz="3600" b="1" dirty="0">
                <a:solidFill>
                  <a:schemeClr val="bg1"/>
                </a:solidFill>
                <a:latin typeface="汉仪夏日体W" panose="00020600040101010101" pitchFamily="18" charset="-122"/>
                <a:ea typeface="汉仪夏日体W" panose="00020600040101010101" pitchFamily="18" charset="-122"/>
              </a:rPr>
              <a:t>标题文字添加此处</a:t>
            </a:r>
          </a:p>
        </p:txBody>
      </p:sp>
    </p:spTree>
    <p:extLst>
      <p:ext uri="{BB962C8B-B14F-4D97-AF65-F5344CB8AC3E}">
        <p14:creationId xmlns:p14="http://schemas.microsoft.com/office/powerpoint/2010/main" val="316465160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fltVal val="0"/>
                                          </p:val>
                                        </p:tav>
                                        <p:tav tm="100000">
                                          <p:val>
                                            <p:strVal val="#ppt_w"/>
                                          </p:val>
                                        </p:tav>
                                      </p:tavLst>
                                    </p:anim>
                                    <p:anim calcmode="lin" valueType="num">
                                      <p:cBhvr>
                                        <p:cTn id="38" dur="500" fill="hold"/>
                                        <p:tgtEl>
                                          <p:spTgt spid="9"/>
                                        </p:tgtEl>
                                        <p:attrNameLst>
                                          <p:attrName>ppt_h</p:attrName>
                                        </p:attrNameLst>
                                      </p:cBhvr>
                                      <p:tavLst>
                                        <p:tav tm="0">
                                          <p:val>
                                            <p:fltVal val="0"/>
                                          </p:val>
                                        </p:tav>
                                        <p:tav tm="100000">
                                          <p:val>
                                            <p:strVal val="#ppt_h"/>
                                          </p:val>
                                        </p:tav>
                                      </p:tavLst>
                                    </p:anim>
                                    <p:animEffect transition="in" filter="fade">
                                      <p:cBhvr>
                                        <p:cTn id="39" dur="500"/>
                                        <p:tgtEl>
                                          <p:spTgt spid="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Effect transition="in" filter="fade">
                                      <p:cBhvr>
                                        <p:cTn id="44" dur="500"/>
                                        <p:tgtEl>
                                          <p:spTgt spid="10"/>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p:cTn id="47" dur="500" fill="hold"/>
                                        <p:tgtEl>
                                          <p:spTgt spid="11"/>
                                        </p:tgtEl>
                                        <p:attrNameLst>
                                          <p:attrName>ppt_w</p:attrName>
                                        </p:attrNameLst>
                                      </p:cBhvr>
                                      <p:tavLst>
                                        <p:tav tm="0">
                                          <p:val>
                                            <p:fltVal val="0"/>
                                          </p:val>
                                        </p:tav>
                                        <p:tav tm="100000">
                                          <p:val>
                                            <p:strVal val="#ppt_w"/>
                                          </p:val>
                                        </p:tav>
                                      </p:tavLst>
                                    </p:anim>
                                    <p:anim calcmode="lin" valueType="num">
                                      <p:cBhvr>
                                        <p:cTn id="48" dur="500" fill="hold"/>
                                        <p:tgtEl>
                                          <p:spTgt spid="11"/>
                                        </p:tgtEl>
                                        <p:attrNameLst>
                                          <p:attrName>ppt_h</p:attrName>
                                        </p:attrNameLst>
                                      </p:cBhvr>
                                      <p:tavLst>
                                        <p:tav tm="0">
                                          <p:val>
                                            <p:fltVal val="0"/>
                                          </p:val>
                                        </p:tav>
                                        <p:tav tm="100000">
                                          <p:val>
                                            <p:strVal val="#ppt_h"/>
                                          </p:val>
                                        </p:tav>
                                      </p:tavLst>
                                    </p:anim>
                                    <p:animEffect transition="in" filter="fade">
                                      <p:cBhvr>
                                        <p:cTn id="49" dur="500"/>
                                        <p:tgtEl>
                                          <p:spTgt spid="11"/>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p:cTn id="52" dur="500" fill="hold"/>
                                        <p:tgtEl>
                                          <p:spTgt spid="12"/>
                                        </p:tgtEl>
                                        <p:attrNameLst>
                                          <p:attrName>ppt_w</p:attrName>
                                        </p:attrNameLst>
                                      </p:cBhvr>
                                      <p:tavLst>
                                        <p:tav tm="0">
                                          <p:val>
                                            <p:fltVal val="0"/>
                                          </p:val>
                                        </p:tav>
                                        <p:tav tm="100000">
                                          <p:val>
                                            <p:strVal val="#ppt_w"/>
                                          </p:val>
                                        </p:tav>
                                      </p:tavLst>
                                    </p:anim>
                                    <p:anim calcmode="lin" valueType="num">
                                      <p:cBhvr>
                                        <p:cTn id="53" dur="500" fill="hold"/>
                                        <p:tgtEl>
                                          <p:spTgt spid="12"/>
                                        </p:tgtEl>
                                        <p:attrNameLst>
                                          <p:attrName>ppt_h</p:attrName>
                                        </p:attrNameLst>
                                      </p:cBhvr>
                                      <p:tavLst>
                                        <p:tav tm="0">
                                          <p:val>
                                            <p:fltVal val="0"/>
                                          </p:val>
                                        </p:tav>
                                        <p:tav tm="100000">
                                          <p:val>
                                            <p:strVal val="#ppt_h"/>
                                          </p:val>
                                        </p:tav>
                                      </p:tavLst>
                                    </p:anim>
                                    <p:animEffect transition="in" filter="fade">
                                      <p:cBhvr>
                                        <p:cTn id="54" dur="500"/>
                                        <p:tgtEl>
                                          <p:spTgt spid="12"/>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p:cTn id="57" dur="500" fill="hold"/>
                                        <p:tgtEl>
                                          <p:spTgt spid="13"/>
                                        </p:tgtEl>
                                        <p:attrNameLst>
                                          <p:attrName>ppt_w</p:attrName>
                                        </p:attrNameLst>
                                      </p:cBhvr>
                                      <p:tavLst>
                                        <p:tav tm="0">
                                          <p:val>
                                            <p:fltVal val="0"/>
                                          </p:val>
                                        </p:tav>
                                        <p:tav tm="100000">
                                          <p:val>
                                            <p:strVal val="#ppt_w"/>
                                          </p:val>
                                        </p:tav>
                                      </p:tavLst>
                                    </p:anim>
                                    <p:anim calcmode="lin" valueType="num">
                                      <p:cBhvr>
                                        <p:cTn id="58" dur="500" fill="hold"/>
                                        <p:tgtEl>
                                          <p:spTgt spid="13"/>
                                        </p:tgtEl>
                                        <p:attrNameLst>
                                          <p:attrName>ppt_h</p:attrName>
                                        </p:attrNameLst>
                                      </p:cBhvr>
                                      <p:tavLst>
                                        <p:tav tm="0">
                                          <p:val>
                                            <p:fltVal val="0"/>
                                          </p:val>
                                        </p:tav>
                                        <p:tav tm="100000">
                                          <p:val>
                                            <p:strVal val="#ppt_h"/>
                                          </p:val>
                                        </p:tav>
                                      </p:tavLst>
                                    </p:anim>
                                    <p:animEffect transition="in" filter="fade">
                                      <p:cBhvr>
                                        <p:cTn id="59" dur="500"/>
                                        <p:tgtEl>
                                          <p:spTgt spid="13"/>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4"/>
                                        </p:tgtEl>
                                        <p:attrNameLst>
                                          <p:attrName>style.visibility</p:attrName>
                                        </p:attrNameLst>
                                      </p:cBhvr>
                                      <p:to>
                                        <p:strVal val="visible"/>
                                      </p:to>
                                    </p:set>
                                    <p:anim calcmode="lin" valueType="num">
                                      <p:cBhvr>
                                        <p:cTn id="62" dur="500" fill="hold"/>
                                        <p:tgtEl>
                                          <p:spTgt spid="14"/>
                                        </p:tgtEl>
                                        <p:attrNameLst>
                                          <p:attrName>ppt_w</p:attrName>
                                        </p:attrNameLst>
                                      </p:cBhvr>
                                      <p:tavLst>
                                        <p:tav tm="0">
                                          <p:val>
                                            <p:fltVal val="0"/>
                                          </p:val>
                                        </p:tav>
                                        <p:tav tm="100000">
                                          <p:val>
                                            <p:strVal val="#ppt_w"/>
                                          </p:val>
                                        </p:tav>
                                      </p:tavLst>
                                    </p:anim>
                                    <p:anim calcmode="lin" valueType="num">
                                      <p:cBhvr>
                                        <p:cTn id="63" dur="500" fill="hold"/>
                                        <p:tgtEl>
                                          <p:spTgt spid="14"/>
                                        </p:tgtEl>
                                        <p:attrNameLst>
                                          <p:attrName>ppt_h</p:attrName>
                                        </p:attrNameLst>
                                      </p:cBhvr>
                                      <p:tavLst>
                                        <p:tav tm="0">
                                          <p:val>
                                            <p:fltVal val="0"/>
                                          </p:val>
                                        </p:tav>
                                        <p:tav tm="100000">
                                          <p:val>
                                            <p:strVal val="#ppt_h"/>
                                          </p:val>
                                        </p:tav>
                                      </p:tavLst>
                                    </p:anim>
                                    <p:animEffect transition="in" filter="fade">
                                      <p:cBhvr>
                                        <p:cTn id="64" dur="500"/>
                                        <p:tgtEl>
                                          <p:spTgt spid="14"/>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p:cTn id="67" dur="500" fill="hold"/>
                                        <p:tgtEl>
                                          <p:spTgt spid="15"/>
                                        </p:tgtEl>
                                        <p:attrNameLst>
                                          <p:attrName>ppt_w</p:attrName>
                                        </p:attrNameLst>
                                      </p:cBhvr>
                                      <p:tavLst>
                                        <p:tav tm="0">
                                          <p:val>
                                            <p:fltVal val="0"/>
                                          </p:val>
                                        </p:tav>
                                        <p:tav tm="100000">
                                          <p:val>
                                            <p:strVal val="#ppt_w"/>
                                          </p:val>
                                        </p:tav>
                                      </p:tavLst>
                                    </p:anim>
                                    <p:anim calcmode="lin" valueType="num">
                                      <p:cBhvr>
                                        <p:cTn id="68" dur="500" fill="hold"/>
                                        <p:tgtEl>
                                          <p:spTgt spid="15"/>
                                        </p:tgtEl>
                                        <p:attrNameLst>
                                          <p:attrName>ppt_h</p:attrName>
                                        </p:attrNameLst>
                                      </p:cBhvr>
                                      <p:tavLst>
                                        <p:tav tm="0">
                                          <p:val>
                                            <p:fltVal val="0"/>
                                          </p:val>
                                        </p:tav>
                                        <p:tav tm="100000">
                                          <p:val>
                                            <p:strVal val="#ppt_h"/>
                                          </p:val>
                                        </p:tav>
                                      </p:tavLst>
                                    </p:anim>
                                    <p:animEffect transition="in" filter="fade">
                                      <p:cBhvr>
                                        <p:cTn id="69" dur="500"/>
                                        <p:tgtEl>
                                          <p:spTgt spid="15"/>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16"/>
                                        </p:tgtEl>
                                        <p:attrNameLst>
                                          <p:attrName>style.visibility</p:attrName>
                                        </p:attrNameLst>
                                      </p:cBhvr>
                                      <p:to>
                                        <p:strVal val="visible"/>
                                      </p:to>
                                    </p:set>
                                    <p:anim calcmode="lin" valueType="num">
                                      <p:cBhvr>
                                        <p:cTn id="72" dur="500" fill="hold"/>
                                        <p:tgtEl>
                                          <p:spTgt spid="16"/>
                                        </p:tgtEl>
                                        <p:attrNameLst>
                                          <p:attrName>ppt_w</p:attrName>
                                        </p:attrNameLst>
                                      </p:cBhvr>
                                      <p:tavLst>
                                        <p:tav tm="0">
                                          <p:val>
                                            <p:fltVal val="0"/>
                                          </p:val>
                                        </p:tav>
                                        <p:tav tm="100000">
                                          <p:val>
                                            <p:strVal val="#ppt_w"/>
                                          </p:val>
                                        </p:tav>
                                      </p:tavLst>
                                    </p:anim>
                                    <p:anim calcmode="lin" valueType="num">
                                      <p:cBhvr>
                                        <p:cTn id="73" dur="500" fill="hold"/>
                                        <p:tgtEl>
                                          <p:spTgt spid="16"/>
                                        </p:tgtEl>
                                        <p:attrNameLst>
                                          <p:attrName>ppt_h</p:attrName>
                                        </p:attrNameLst>
                                      </p:cBhvr>
                                      <p:tavLst>
                                        <p:tav tm="0">
                                          <p:val>
                                            <p:fltVal val="0"/>
                                          </p:val>
                                        </p:tav>
                                        <p:tav tm="100000">
                                          <p:val>
                                            <p:strVal val="#ppt_h"/>
                                          </p:val>
                                        </p:tav>
                                      </p:tavLst>
                                    </p:anim>
                                    <p:animEffect transition="in" filter="fade">
                                      <p:cBhvr>
                                        <p:cTn id="74" dur="500"/>
                                        <p:tgtEl>
                                          <p:spTgt spid="16"/>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17"/>
                                        </p:tgtEl>
                                        <p:attrNameLst>
                                          <p:attrName>style.visibility</p:attrName>
                                        </p:attrNameLst>
                                      </p:cBhvr>
                                      <p:to>
                                        <p:strVal val="visible"/>
                                      </p:to>
                                    </p:set>
                                    <p:anim calcmode="lin" valueType="num">
                                      <p:cBhvr>
                                        <p:cTn id="77" dur="500" fill="hold"/>
                                        <p:tgtEl>
                                          <p:spTgt spid="17"/>
                                        </p:tgtEl>
                                        <p:attrNameLst>
                                          <p:attrName>ppt_w</p:attrName>
                                        </p:attrNameLst>
                                      </p:cBhvr>
                                      <p:tavLst>
                                        <p:tav tm="0">
                                          <p:val>
                                            <p:fltVal val="0"/>
                                          </p:val>
                                        </p:tav>
                                        <p:tav tm="100000">
                                          <p:val>
                                            <p:strVal val="#ppt_w"/>
                                          </p:val>
                                        </p:tav>
                                      </p:tavLst>
                                    </p:anim>
                                    <p:anim calcmode="lin" valueType="num">
                                      <p:cBhvr>
                                        <p:cTn id="78" dur="500" fill="hold"/>
                                        <p:tgtEl>
                                          <p:spTgt spid="17"/>
                                        </p:tgtEl>
                                        <p:attrNameLst>
                                          <p:attrName>ppt_h</p:attrName>
                                        </p:attrNameLst>
                                      </p:cBhvr>
                                      <p:tavLst>
                                        <p:tav tm="0">
                                          <p:val>
                                            <p:fltVal val="0"/>
                                          </p:val>
                                        </p:tav>
                                        <p:tav tm="100000">
                                          <p:val>
                                            <p:strVal val="#ppt_h"/>
                                          </p:val>
                                        </p:tav>
                                      </p:tavLst>
                                    </p:anim>
                                    <p:animEffect transition="in" filter="fade">
                                      <p:cBhvr>
                                        <p:cTn id="79" dur="500"/>
                                        <p:tgtEl>
                                          <p:spTgt spid="17"/>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18"/>
                                        </p:tgtEl>
                                        <p:attrNameLst>
                                          <p:attrName>style.visibility</p:attrName>
                                        </p:attrNameLst>
                                      </p:cBhvr>
                                      <p:to>
                                        <p:strVal val="visible"/>
                                      </p:to>
                                    </p:set>
                                    <p:anim calcmode="lin" valueType="num">
                                      <p:cBhvr>
                                        <p:cTn id="82" dur="500" fill="hold"/>
                                        <p:tgtEl>
                                          <p:spTgt spid="18"/>
                                        </p:tgtEl>
                                        <p:attrNameLst>
                                          <p:attrName>ppt_w</p:attrName>
                                        </p:attrNameLst>
                                      </p:cBhvr>
                                      <p:tavLst>
                                        <p:tav tm="0">
                                          <p:val>
                                            <p:fltVal val="0"/>
                                          </p:val>
                                        </p:tav>
                                        <p:tav tm="100000">
                                          <p:val>
                                            <p:strVal val="#ppt_w"/>
                                          </p:val>
                                        </p:tav>
                                      </p:tavLst>
                                    </p:anim>
                                    <p:anim calcmode="lin" valueType="num">
                                      <p:cBhvr>
                                        <p:cTn id="83" dur="500" fill="hold"/>
                                        <p:tgtEl>
                                          <p:spTgt spid="18"/>
                                        </p:tgtEl>
                                        <p:attrNameLst>
                                          <p:attrName>ppt_h</p:attrName>
                                        </p:attrNameLst>
                                      </p:cBhvr>
                                      <p:tavLst>
                                        <p:tav tm="0">
                                          <p:val>
                                            <p:fltVal val="0"/>
                                          </p:val>
                                        </p:tav>
                                        <p:tav tm="100000">
                                          <p:val>
                                            <p:strVal val="#ppt_h"/>
                                          </p:val>
                                        </p:tav>
                                      </p:tavLst>
                                    </p:anim>
                                    <p:animEffect transition="in" filter="fade">
                                      <p:cBhvr>
                                        <p:cTn id="84" dur="500"/>
                                        <p:tgtEl>
                                          <p:spTgt spid="18"/>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19"/>
                                        </p:tgtEl>
                                        <p:attrNameLst>
                                          <p:attrName>style.visibility</p:attrName>
                                        </p:attrNameLst>
                                      </p:cBhvr>
                                      <p:to>
                                        <p:strVal val="visible"/>
                                      </p:to>
                                    </p:set>
                                    <p:anim calcmode="lin" valueType="num">
                                      <p:cBhvr>
                                        <p:cTn id="87" dur="500" fill="hold"/>
                                        <p:tgtEl>
                                          <p:spTgt spid="19"/>
                                        </p:tgtEl>
                                        <p:attrNameLst>
                                          <p:attrName>ppt_w</p:attrName>
                                        </p:attrNameLst>
                                      </p:cBhvr>
                                      <p:tavLst>
                                        <p:tav tm="0">
                                          <p:val>
                                            <p:fltVal val="0"/>
                                          </p:val>
                                        </p:tav>
                                        <p:tav tm="100000">
                                          <p:val>
                                            <p:strVal val="#ppt_w"/>
                                          </p:val>
                                        </p:tav>
                                      </p:tavLst>
                                    </p:anim>
                                    <p:anim calcmode="lin" valueType="num">
                                      <p:cBhvr>
                                        <p:cTn id="88" dur="500" fill="hold"/>
                                        <p:tgtEl>
                                          <p:spTgt spid="19"/>
                                        </p:tgtEl>
                                        <p:attrNameLst>
                                          <p:attrName>ppt_h</p:attrName>
                                        </p:attrNameLst>
                                      </p:cBhvr>
                                      <p:tavLst>
                                        <p:tav tm="0">
                                          <p:val>
                                            <p:fltVal val="0"/>
                                          </p:val>
                                        </p:tav>
                                        <p:tav tm="100000">
                                          <p:val>
                                            <p:strVal val="#ppt_h"/>
                                          </p:val>
                                        </p:tav>
                                      </p:tavLst>
                                    </p:anim>
                                    <p:animEffect transition="in" filter="fade">
                                      <p:cBhvr>
                                        <p:cTn id="89" dur="500"/>
                                        <p:tgtEl>
                                          <p:spTgt spid="19"/>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20"/>
                                        </p:tgtEl>
                                        <p:attrNameLst>
                                          <p:attrName>style.visibility</p:attrName>
                                        </p:attrNameLst>
                                      </p:cBhvr>
                                      <p:to>
                                        <p:strVal val="visible"/>
                                      </p:to>
                                    </p:set>
                                    <p:anim calcmode="lin" valueType="num">
                                      <p:cBhvr>
                                        <p:cTn id="92" dur="500" fill="hold"/>
                                        <p:tgtEl>
                                          <p:spTgt spid="20"/>
                                        </p:tgtEl>
                                        <p:attrNameLst>
                                          <p:attrName>ppt_w</p:attrName>
                                        </p:attrNameLst>
                                      </p:cBhvr>
                                      <p:tavLst>
                                        <p:tav tm="0">
                                          <p:val>
                                            <p:fltVal val="0"/>
                                          </p:val>
                                        </p:tav>
                                        <p:tav tm="100000">
                                          <p:val>
                                            <p:strVal val="#ppt_w"/>
                                          </p:val>
                                        </p:tav>
                                      </p:tavLst>
                                    </p:anim>
                                    <p:anim calcmode="lin" valueType="num">
                                      <p:cBhvr>
                                        <p:cTn id="93" dur="500" fill="hold"/>
                                        <p:tgtEl>
                                          <p:spTgt spid="20"/>
                                        </p:tgtEl>
                                        <p:attrNameLst>
                                          <p:attrName>ppt_h</p:attrName>
                                        </p:attrNameLst>
                                      </p:cBhvr>
                                      <p:tavLst>
                                        <p:tav tm="0">
                                          <p:val>
                                            <p:fltVal val="0"/>
                                          </p:val>
                                        </p:tav>
                                        <p:tav tm="100000">
                                          <p:val>
                                            <p:strVal val="#ppt_h"/>
                                          </p:val>
                                        </p:tav>
                                      </p:tavLst>
                                    </p:anim>
                                    <p:animEffect transition="in" filter="fade">
                                      <p:cBhvr>
                                        <p:cTn id="94" dur="500"/>
                                        <p:tgtEl>
                                          <p:spTgt spid="20"/>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21"/>
                                        </p:tgtEl>
                                        <p:attrNameLst>
                                          <p:attrName>style.visibility</p:attrName>
                                        </p:attrNameLst>
                                      </p:cBhvr>
                                      <p:to>
                                        <p:strVal val="visible"/>
                                      </p:to>
                                    </p:set>
                                    <p:anim calcmode="lin" valueType="num">
                                      <p:cBhvr>
                                        <p:cTn id="97" dur="500" fill="hold"/>
                                        <p:tgtEl>
                                          <p:spTgt spid="21"/>
                                        </p:tgtEl>
                                        <p:attrNameLst>
                                          <p:attrName>ppt_w</p:attrName>
                                        </p:attrNameLst>
                                      </p:cBhvr>
                                      <p:tavLst>
                                        <p:tav tm="0">
                                          <p:val>
                                            <p:fltVal val="0"/>
                                          </p:val>
                                        </p:tav>
                                        <p:tav tm="100000">
                                          <p:val>
                                            <p:strVal val="#ppt_w"/>
                                          </p:val>
                                        </p:tav>
                                      </p:tavLst>
                                    </p:anim>
                                    <p:anim calcmode="lin" valueType="num">
                                      <p:cBhvr>
                                        <p:cTn id="98" dur="500" fill="hold"/>
                                        <p:tgtEl>
                                          <p:spTgt spid="21"/>
                                        </p:tgtEl>
                                        <p:attrNameLst>
                                          <p:attrName>ppt_h</p:attrName>
                                        </p:attrNameLst>
                                      </p:cBhvr>
                                      <p:tavLst>
                                        <p:tav tm="0">
                                          <p:val>
                                            <p:fltVal val="0"/>
                                          </p:val>
                                        </p:tav>
                                        <p:tav tm="100000">
                                          <p:val>
                                            <p:strVal val="#ppt_h"/>
                                          </p:val>
                                        </p:tav>
                                      </p:tavLst>
                                    </p:anim>
                                    <p:animEffect transition="in" filter="fade">
                                      <p:cBhvr>
                                        <p:cTn id="99" dur="500"/>
                                        <p:tgtEl>
                                          <p:spTgt spid="21"/>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22"/>
                                        </p:tgtEl>
                                        <p:attrNameLst>
                                          <p:attrName>style.visibility</p:attrName>
                                        </p:attrNameLst>
                                      </p:cBhvr>
                                      <p:to>
                                        <p:strVal val="visible"/>
                                      </p:to>
                                    </p:set>
                                    <p:anim calcmode="lin" valueType="num">
                                      <p:cBhvr>
                                        <p:cTn id="102" dur="500" fill="hold"/>
                                        <p:tgtEl>
                                          <p:spTgt spid="22"/>
                                        </p:tgtEl>
                                        <p:attrNameLst>
                                          <p:attrName>ppt_w</p:attrName>
                                        </p:attrNameLst>
                                      </p:cBhvr>
                                      <p:tavLst>
                                        <p:tav tm="0">
                                          <p:val>
                                            <p:fltVal val="0"/>
                                          </p:val>
                                        </p:tav>
                                        <p:tav tm="100000">
                                          <p:val>
                                            <p:strVal val="#ppt_w"/>
                                          </p:val>
                                        </p:tav>
                                      </p:tavLst>
                                    </p:anim>
                                    <p:anim calcmode="lin" valueType="num">
                                      <p:cBhvr>
                                        <p:cTn id="103" dur="500" fill="hold"/>
                                        <p:tgtEl>
                                          <p:spTgt spid="22"/>
                                        </p:tgtEl>
                                        <p:attrNameLst>
                                          <p:attrName>ppt_h</p:attrName>
                                        </p:attrNameLst>
                                      </p:cBhvr>
                                      <p:tavLst>
                                        <p:tav tm="0">
                                          <p:val>
                                            <p:fltVal val="0"/>
                                          </p:val>
                                        </p:tav>
                                        <p:tav tm="100000">
                                          <p:val>
                                            <p:strVal val="#ppt_h"/>
                                          </p:val>
                                        </p:tav>
                                      </p:tavLst>
                                    </p:anim>
                                    <p:animEffect transition="in" filter="fade">
                                      <p:cBhvr>
                                        <p:cTn id="104" dur="500"/>
                                        <p:tgtEl>
                                          <p:spTgt spid="22"/>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23"/>
                                        </p:tgtEl>
                                        <p:attrNameLst>
                                          <p:attrName>style.visibility</p:attrName>
                                        </p:attrNameLst>
                                      </p:cBhvr>
                                      <p:to>
                                        <p:strVal val="visible"/>
                                      </p:to>
                                    </p:set>
                                    <p:anim calcmode="lin" valueType="num">
                                      <p:cBhvr>
                                        <p:cTn id="107" dur="500" fill="hold"/>
                                        <p:tgtEl>
                                          <p:spTgt spid="23"/>
                                        </p:tgtEl>
                                        <p:attrNameLst>
                                          <p:attrName>ppt_w</p:attrName>
                                        </p:attrNameLst>
                                      </p:cBhvr>
                                      <p:tavLst>
                                        <p:tav tm="0">
                                          <p:val>
                                            <p:fltVal val="0"/>
                                          </p:val>
                                        </p:tav>
                                        <p:tav tm="100000">
                                          <p:val>
                                            <p:strVal val="#ppt_w"/>
                                          </p:val>
                                        </p:tav>
                                      </p:tavLst>
                                    </p:anim>
                                    <p:anim calcmode="lin" valueType="num">
                                      <p:cBhvr>
                                        <p:cTn id="108" dur="500" fill="hold"/>
                                        <p:tgtEl>
                                          <p:spTgt spid="23"/>
                                        </p:tgtEl>
                                        <p:attrNameLst>
                                          <p:attrName>ppt_h</p:attrName>
                                        </p:attrNameLst>
                                      </p:cBhvr>
                                      <p:tavLst>
                                        <p:tav tm="0">
                                          <p:val>
                                            <p:fltVal val="0"/>
                                          </p:val>
                                        </p:tav>
                                        <p:tav tm="100000">
                                          <p:val>
                                            <p:strVal val="#ppt_h"/>
                                          </p:val>
                                        </p:tav>
                                      </p:tavLst>
                                    </p:anim>
                                    <p:animEffect transition="in" filter="fade">
                                      <p:cBhvr>
                                        <p:cTn id="109" dur="500"/>
                                        <p:tgtEl>
                                          <p:spTgt spid="23"/>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24"/>
                                        </p:tgtEl>
                                        <p:attrNameLst>
                                          <p:attrName>style.visibility</p:attrName>
                                        </p:attrNameLst>
                                      </p:cBhvr>
                                      <p:to>
                                        <p:strVal val="visible"/>
                                      </p:to>
                                    </p:set>
                                    <p:anim calcmode="lin" valueType="num">
                                      <p:cBhvr>
                                        <p:cTn id="112" dur="500" fill="hold"/>
                                        <p:tgtEl>
                                          <p:spTgt spid="24"/>
                                        </p:tgtEl>
                                        <p:attrNameLst>
                                          <p:attrName>ppt_w</p:attrName>
                                        </p:attrNameLst>
                                      </p:cBhvr>
                                      <p:tavLst>
                                        <p:tav tm="0">
                                          <p:val>
                                            <p:fltVal val="0"/>
                                          </p:val>
                                        </p:tav>
                                        <p:tav tm="100000">
                                          <p:val>
                                            <p:strVal val="#ppt_w"/>
                                          </p:val>
                                        </p:tav>
                                      </p:tavLst>
                                    </p:anim>
                                    <p:anim calcmode="lin" valueType="num">
                                      <p:cBhvr>
                                        <p:cTn id="113" dur="500" fill="hold"/>
                                        <p:tgtEl>
                                          <p:spTgt spid="24"/>
                                        </p:tgtEl>
                                        <p:attrNameLst>
                                          <p:attrName>ppt_h</p:attrName>
                                        </p:attrNameLst>
                                      </p:cBhvr>
                                      <p:tavLst>
                                        <p:tav tm="0">
                                          <p:val>
                                            <p:fltVal val="0"/>
                                          </p:val>
                                        </p:tav>
                                        <p:tav tm="100000">
                                          <p:val>
                                            <p:strVal val="#ppt_h"/>
                                          </p:val>
                                        </p:tav>
                                      </p:tavLst>
                                    </p:anim>
                                    <p:animEffect transition="in" filter="fade">
                                      <p:cBhvr>
                                        <p:cTn id="114" dur="500"/>
                                        <p:tgtEl>
                                          <p:spTgt spid="24"/>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25"/>
                                        </p:tgtEl>
                                        <p:attrNameLst>
                                          <p:attrName>style.visibility</p:attrName>
                                        </p:attrNameLst>
                                      </p:cBhvr>
                                      <p:to>
                                        <p:strVal val="visible"/>
                                      </p:to>
                                    </p:set>
                                    <p:anim calcmode="lin" valueType="num">
                                      <p:cBhvr>
                                        <p:cTn id="117" dur="500" fill="hold"/>
                                        <p:tgtEl>
                                          <p:spTgt spid="25"/>
                                        </p:tgtEl>
                                        <p:attrNameLst>
                                          <p:attrName>ppt_w</p:attrName>
                                        </p:attrNameLst>
                                      </p:cBhvr>
                                      <p:tavLst>
                                        <p:tav tm="0">
                                          <p:val>
                                            <p:fltVal val="0"/>
                                          </p:val>
                                        </p:tav>
                                        <p:tav tm="100000">
                                          <p:val>
                                            <p:strVal val="#ppt_w"/>
                                          </p:val>
                                        </p:tav>
                                      </p:tavLst>
                                    </p:anim>
                                    <p:anim calcmode="lin" valueType="num">
                                      <p:cBhvr>
                                        <p:cTn id="118" dur="500" fill="hold"/>
                                        <p:tgtEl>
                                          <p:spTgt spid="25"/>
                                        </p:tgtEl>
                                        <p:attrNameLst>
                                          <p:attrName>ppt_h</p:attrName>
                                        </p:attrNameLst>
                                      </p:cBhvr>
                                      <p:tavLst>
                                        <p:tav tm="0">
                                          <p:val>
                                            <p:fltVal val="0"/>
                                          </p:val>
                                        </p:tav>
                                        <p:tav tm="100000">
                                          <p:val>
                                            <p:strVal val="#ppt_h"/>
                                          </p:val>
                                        </p:tav>
                                      </p:tavLst>
                                    </p:anim>
                                    <p:animEffect transition="in" filter="fade">
                                      <p:cBhvr>
                                        <p:cTn id="119" dur="500"/>
                                        <p:tgtEl>
                                          <p:spTgt spid="25"/>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26"/>
                                        </p:tgtEl>
                                        <p:attrNameLst>
                                          <p:attrName>style.visibility</p:attrName>
                                        </p:attrNameLst>
                                      </p:cBhvr>
                                      <p:to>
                                        <p:strVal val="visible"/>
                                      </p:to>
                                    </p:set>
                                    <p:anim calcmode="lin" valueType="num">
                                      <p:cBhvr>
                                        <p:cTn id="122" dur="500" fill="hold"/>
                                        <p:tgtEl>
                                          <p:spTgt spid="26"/>
                                        </p:tgtEl>
                                        <p:attrNameLst>
                                          <p:attrName>ppt_w</p:attrName>
                                        </p:attrNameLst>
                                      </p:cBhvr>
                                      <p:tavLst>
                                        <p:tav tm="0">
                                          <p:val>
                                            <p:fltVal val="0"/>
                                          </p:val>
                                        </p:tav>
                                        <p:tav tm="100000">
                                          <p:val>
                                            <p:strVal val="#ppt_w"/>
                                          </p:val>
                                        </p:tav>
                                      </p:tavLst>
                                    </p:anim>
                                    <p:anim calcmode="lin" valueType="num">
                                      <p:cBhvr>
                                        <p:cTn id="123" dur="500" fill="hold"/>
                                        <p:tgtEl>
                                          <p:spTgt spid="26"/>
                                        </p:tgtEl>
                                        <p:attrNameLst>
                                          <p:attrName>ppt_h</p:attrName>
                                        </p:attrNameLst>
                                      </p:cBhvr>
                                      <p:tavLst>
                                        <p:tav tm="0">
                                          <p:val>
                                            <p:fltVal val="0"/>
                                          </p:val>
                                        </p:tav>
                                        <p:tav tm="100000">
                                          <p:val>
                                            <p:strVal val="#ppt_h"/>
                                          </p:val>
                                        </p:tav>
                                      </p:tavLst>
                                    </p:anim>
                                    <p:animEffect transition="in" filter="fade">
                                      <p:cBhvr>
                                        <p:cTn id="124" dur="500"/>
                                        <p:tgtEl>
                                          <p:spTgt spid="26"/>
                                        </p:tgtEl>
                                      </p:cBhvr>
                                    </p:animEffect>
                                  </p:childTnLst>
                                </p:cTn>
                              </p:par>
                              <p:par>
                                <p:cTn id="125" presetID="53" presetClass="entr" presetSubtype="16" fill="hold" grpId="0" nodeType="withEffect">
                                  <p:stCondLst>
                                    <p:cond delay="0"/>
                                  </p:stCondLst>
                                  <p:childTnLst>
                                    <p:set>
                                      <p:cBhvr>
                                        <p:cTn id="126" dur="1" fill="hold">
                                          <p:stCondLst>
                                            <p:cond delay="0"/>
                                          </p:stCondLst>
                                        </p:cTn>
                                        <p:tgtEl>
                                          <p:spTgt spid="27"/>
                                        </p:tgtEl>
                                        <p:attrNameLst>
                                          <p:attrName>style.visibility</p:attrName>
                                        </p:attrNameLst>
                                      </p:cBhvr>
                                      <p:to>
                                        <p:strVal val="visible"/>
                                      </p:to>
                                    </p:set>
                                    <p:anim calcmode="lin" valueType="num">
                                      <p:cBhvr>
                                        <p:cTn id="127" dur="500" fill="hold"/>
                                        <p:tgtEl>
                                          <p:spTgt spid="27"/>
                                        </p:tgtEl>
                                        <p:attrNameLst>
                                          <p:attrName>ppt_w</p:attrName>
                                        </p:attrNameLst>
                                      </p:cBhvr>
                                      <p:tavLst>
                                        <p:tav tm="0">
                                          <p:val>
                                            <p:fltVal val="0"/>
                                          </p:val>
                                        </p:tav>
                                        <p:tav tm="100000">
                                          <p:val>
                                            <p:strVal val="#ppt_w"/>
                                          </p:val>
                                        </p:tav>
                                      </p:tavLst>
                                    </p:anim>
                                    <p:anim calcmode="lin" valueType="num">
                                      <p:cBhvr>
                                        <p:cTn id="128" dur="500" fill="hold"/>
                                        <p:tgtEl>
                                          <p:spTgt spid="27"/>
                                        </p:tgtEl>
                                        <p:attrNameLst>
                                          <p:attrName>ppt_h</p:attrName>
                                        </p:attrNameLst>
                                      </p:cBhvr>
                                      <p:tavLst>
                                        <p:tav tm="0">
                                          <p:val>
                                            <p:fltVal val="0"/>
                                          </p:val>
                                        </p:tav>
                                        <p:tav tm="100000">
                                          <p:val>
                                            <p:strVal val="#ppt_h"/>
                                          </p:val>
                                        </p:tav>
                                      </p:tavLst>
                                    </p:anim>
                                    <p:animEffect transition="in" filter="fade">
                                      <p:cBhvr>
                                        <p:cTn id="129" dur="500"/>
                                        <p:tgtEl>
                                          <p:spTgt spid="27"/>
                                        </p:tgtEl>
                                      </p:cBhvr>
                                    </p:animEffect>
                                  </p:childTnLst>
                                </p:cTn>
                              </p:par>
                              <p:par>
                                <p:cTn id="130" presetID="53" presetClass="entr" presetSubtype="16" fill="hold" grpId="0" nodeType="withEffect">
                                  <p:stCondLst>
                                    <p:cond delay="0"/>
                                  </p:stCondLst>
                                  <p:childTnLst>
                                    <p:set>
                                      <p:cBhvr>
                                        <p:cTn id="131" dur="1" fill="hold">
                                          <p:stCondLst>
                                            <p:cond delay="0"/>
                                          </p:stCondLst>
                                        </p:cTn>
                                        <p:tgtEl>
                                          <p:spTgt spid="28"/>
                                        </p:tgtEl>
                                        <p:attrNameLst>
                                          <p:attrName>style.visibility</p:attrName>
                                        </p:attrNameLst>
                                      </p:cBhvr>
                                      <p:to>
                                        <p:strVal val="visible"/>
                                      </p:to>
                                    </p:set>
                                    <p:anim calcmode="lin" valueType="num">
                                      <p:cBhvr>
                                        <p:cTn id="132" dur="500" fill="hold"/>
                                        <p:tgtEl>
                                          <p:spTgt spid="28"/>
                                        </p:tgtEl>
                                        <p:attrNameLst>
                                          <p:attrName>ppt_w</p:attrName>
                                        </p:attrNameLst>
                                      </p:cBhvr>
                                      <p:tavLst>
                                        <p:tav tm="0">
                                          <p:val>
                                            <p:fltVal val="0"/>
                                          </p:val>
                                        </p:tav>
                                        <p:tav tm="100000">
                                          <p:val>
                                            <p:strVal val="#ppt_w"/>
                                          </p:val>
                                        </p:tav>
                                      </p:tavLst>
                                    </p:anim>
                                    <p:anim calcmode="lin" valueType="num">
                                      <p:cBhvr>
                                        <p:cTn id="133" dur="500" fill="hold"/>
                                        <p:tgtEl>
                                          <p:spTgt spid="28"/>
                                        </p:tgtEl>
                                        <p:attrNameLst>
                                          <p:attrName>ppt_h</p:attrName>
                                        </p:attrNameLst>
                                      </p:cBhvr>
                                      <p:tavLst>
                                        <p:tav tm="0">
                                          <p:val>
                                            <p:fltVal val="0"/>
                                          </p:val>
                                        </p:tav>
                                        <p:tav tm="100000">
                                          <p:val>
                                            <p:strVal val="#ppt_h"/>
                                          </p:val>
                                        </p:tav>
                                      </p:tavLst>
                                    </p:anim>
                                    <p:animEffect transition="in" filter="fade">
                                      <p:cBhvr>
                                        <p:cTn id="134" dur="500"/>
                                        <p:tgtEl>
                                          <p:spTgt spid="28"/>
                                        </p:tgtEl>
                                      </p:cBhvr>
                                    </p:animEffect>
                                  </p:childTnLst>
                                </p:cTn>
                              </p:par>
                              <p:par>
                                <p:cTn id="135" presetID="53" presetClass="entr" presetSubtype="16" fill="hold" grpId="0" nodeType="withEffect">
                                  <p:stCondLst>
                                    <p:cond delay="0"/>
                                  </p:stCondLst>
                                  <p:childTnLst>
                                    <p:set>
                                      <p:cBhvr>
                                        <p:cTn id="136" dur="1" fill="hold">
                                          <p:stCondLst>
                                            <p:cond delay="0"/>
                                          </p:stCondLst>
                                        </p:cTn>
                                        <p:tgtEl>
                                          <p:spTgt spid="29"/>
                                        </p:tgtEl>
                                        <p:attrNameLst>
                                          <p:attrName>style.visibility</p:attrName>
                                        </p:attrNameLst>
                                      </p:cBhvr>
                                      <p:to>
                                        <p:strVal val="visible"/>
                                      </p:to>
                                    </p:set>
                                    <p:anim calcmode="lin" valueType="num">
                                      <p:cBhvr>
                                        <p:cTn id="137" dur="500" fill="hold"/>
                                        <p:tgtEl>
                                          <p:spTgt spid="29"/>
                                        </p:tgtEl>
                                        <p:attrNameLst>
                                          <p:attrName>ppt_w</p:attrName>
                                        </p:attrNameLst>
                                      </p:cBhvr>
                                      <p:tavLst>
                                        <p:tav tm="0">
                                          <p:val>
                                            <p:fltVal val="0"/>
                                          </p:val>
                                        </p:tav>
                                        <p:tav tm="100000">
                                          <p:val>
                                            <p:strVal val="#ppt_w"/>
                                          </p:val>
                                        </p:tav>
                                      </p:tavLst>
                                    </p:anim>
                                    <p:anim calcmode="lin" valueType="num">
                                      <p:cBhvr>
                                        <p:cTn id="138" dur="500" fill="hold"/>
                                        <p:tgtEl>
                                          <p:spTgt spid="29"/>
                                        </p:tgtEl>
                                        <p:attrNameLst>
                                          <p:attrName>ppt_h</p:attrName>
                                        </p:attrNameLst>
                                      </p:cBhvr>
                                      <p:tavLst>
                                        <p:tav tm="0">
                                          <p:val>
                                            <p:fltVal val="0"/>
                                          </p:val>
                                        </p:tav>
                                        <p:tav tm="100000">
                                          <p:val>
                                            <p:strVal val="#ppt_h"/>
                                          </p:val>
                                        </p:tav>
                                      </p:tavLst>
                                    </p:anim>
                                    <p:animEffect transition="in" filter="fade">
                                      <p:cBhvr>
                                        <p:cTn id="139" dur="500"/>
                                        <p:tgtEl>
                                          <p:spTgt spid="29"/>
                                        </p:tgtEl>
                                      </p:cBhvr>
                                    </p:animEffect>
                                  </p:childTnLst>
                                </p:cTn>
                              </p:par>
                              <p:par>
                                <p:cTn id="140" presetID="53" presetClass="entr" presetSubtype="16" fill="hold" grpId="0" nodeType="withEffect">
                                  <p:stCondLst>
                                    <p:cond delay="0"/>
                                  </p:stCondLst>
                                  <p:childTnLst>
                                    <p:set>
                                      <p:cBhvr>
                                        <p:cTn id="141" dur="1" fill="hold">
                                          <p:stCondLst>
                                            <p:cond delay="0"/>
                                          </p:stCondLst>
                                        </p:cTn>
                                        <p:tgtEl>
                                          <p:spTgt spid="30"/>
                                        </p:tgtEl>
                                        <p:attrNameLst>
                                          <p:attrName>style.visibility</p:attrName>
                                        </p:attrNameLst>
                                      </p:cBhvr>
                                      <p:to>
                                        <p:strVal val="visible"/>
                                      </p:to>
                                    </p:set>
                                    <p:anim calcmode="lin" valueType="num">
                                      <p:cBhvr>
                                        <p:cTn id="142" dur="500" fill="hold"/>
                                        <p:tgtEl>
                                          <p:spTgt spid="30"/>
                                        </p:tgtEl>
                                        <p:attrNameLst>
                                          <p:attrName>ppt_w</p:attrName>
                                        </p:attrNameLst>
                                      </p:cBhvr>
                                      <p:tavLst>
                                        <p:tav tm="0">
                                          <p:val>
                                            <p:fltVal val="0"/>
                                          </p:val>
                                        </p:tav>
                                        <p:tav tm="100000">
                                          <p:val>
                                            <p:strVal val="#ppt_w"/>
                                          </p:val>
                                        </p:tav>
                                      </p:tavLst>
                                    </p:anim>
                                    <p:anim calcmode="lin" valueType="num">
                                      <p:cBhvr>
                                        <p:cTn id="143" dur="500" fill="hold"/>
                                        <p:tgtEl>
                                          <p:spTgt spid="30"/>
                                        </p:tgtEl>
                                        <p:attrNameLst>
                                          <p:attrName>ppt_h</p:attrName>
                                        </p:attrNameLst>
                                      </p:cBhvr>
                                      <p:tavLst>
                                        <p:tav tm="0">
                                          <p:val>
                                            <p:fltVal val="0"/>
                                          </p:val>
                                        </p:tav>
                                        <p:tav tm="100000">
                                          <p:val>
                                            <p:strVal val="#ppt_h"/>
                                          </p:val>
                                        </p:tav>
                                      </p:tavLst>
                                    </p:anim>
                                    <p:animEffect transition="in" filter="fade">
                                      <p:cBhvr>
                                        <p:cTn id="144" dur="500"/>
                                        <p:tgtEl>
                                          <p:spTgt spid="30"/>
                                        </p:tgtEl>
                                      </p:cBhvr>
                                    </p:animEffect>
                                  </p:childTnLst>
                                </p:cTn>
                              </p:par>
                              <p:par>
                                <p:cTn id="145" presetID="53" presetClass="entr" presetSubtype="16" fill="hold" grpId="0" nodeType="withEffect">
                                  <p:stCondLst>
                                    <p:cond delay="0"/>
                                  </p:stCondLst>
                                  <p:childTnLst>
                                    <p:set>
                                      <p:cBhvr>
                                        <p:cTn id="146" dur="1" fill="hold">
                                          <p:stCondLst>
                                            <p:cond delay="0"/>
                                          </p:stCondLst>
                                        </p:cTn>
                                        <p:tgtEl>
                                          <p:spTgt spid="31"/>
                                        </p:tgtEl>
                                        <p:attrNameLst>
                                          <p:attrName>style.visibility</p:attrName>
                                        </p:attrNameLst>
                                      </p:cBhvr>
                                      <p:to>
                                        <p:strVal val="visible"/>
                                      </p:to>
                                    </p:set>
                                    <p:anim calcmode="lin" valueType="num">
                                      <p:cBhvr>
                                        <p:cTn id="147" dur="500" fill="hold"/>
                                        <p:tgtEl>
                                          <p:spTgt spid="31"/>
                                        </p:tgtEl>
                                        <p:attrNameLst>
                                          <p:attrName>ppt_w</p:attrName>
                                        </p:attrNameLst>
                                      </p:cBhvr>
                                      <p:tavLst>
                                        <p:tav tm="0">
                                          <p:val>
                                            <p:fltVal val="0"/>
                                          </p:val>
                                        </p:tav>
                                        <p:tav tm="100000">
                                          <p:val>
                                            <p:strVal val="#ppt_w"/>
                                          </p:val>
                                        </p:tav>
                                      </p:tavLst>
                                    </p:anim>
                                    <p:anim calcmode="lin" valueType="num">
                                      <p:cBhvr>
                                        <p:cTn id="148" dur="500" fill="hold"/>
                                        <p:tgtEl>
                                          <p:spTgt spid="31"/>
                                        </p:tgtEl>
                                        <p:attrNameLst>
                                          <p:attrName>ppt_h</p:attrName>
                                        </p:attrNameLst>
                                      </p:cBhvr>
                                      <p:tavLst>
                                        <p:tav tm="0">
                                          <p:val>
                                            <p:fltVal val="0"/>
                                          </p:val>
                                        </p:tav>
                                        <p:tav tm="100000">
                                          <p:val>
                                            <p:strVal val="#ppt_h"/>
                                          </p:val>
                                        </p:tav>
                                      </p:tavLst>
                                    </p:anim>
                                    <p:animEffect transition="in" filter="fade">
                                      <p:cBhvr>
                                        <p:cTn id="149" dur="500"/>
                                        <p:tgtEl>
                                          <p:spTgt spid="31"/>
                                        </p:tgtEl>
                                      </p:cBhvr>
                                    </p:animEffect>
                                  </p:childTnLst>
                                </p:cTn>
                              </p:par>
                              <p:par>
                                <p:cTn id="150" presetID="53" presetClass="entr" presetSubtype="16" fill="hold" grpId="0" nodeType="withEffect">
                                  <p:stCondLst>
                                    <p:cond delay="0"/>
                                  </p:stCondLst>
                                  <p:childTnLst>
                                    <p:set>
                                      <p:cBhvr>
                                        <p:cTn id="151" dur="1" fill="hold">
                                          <p:stCondLst>
                                            <p:cond delay="0"/>
                                          </p:stCondLst>
                                        </p:cTn>
                                        <p:tgtEl>
                                          <p:spTgt spid="32"/>
                                        </p:tgtEl>
                                        <p:attrNameLst>
                                          <p:attrName>style.visibility</p:attrName>
                                        </p:attrNameLst>
                                      </p:cBhvr>
                                      <p:to>
                                        <p:strVal val="visible"/>
                                      </p:to>
                                    </p:set>
                                    <p:anim calcmode="lin" valueType="num">
                                      <p:cBhvr>
                                        <p:cTn id="152" dur="500" fill="hold"/>
                                        <p:tgtEl>
                                          <p:spTgt spid="32"/>
                                        </p:tgtEl>
                                        <p:attrNameLst>
                                          <p:attrName>ppt_w</p:attrName>
                                        </p:attrNameLst>
                                      </p:cBhvr>
                                      <p:tavLst>
                                        <p:tav tm="0">
                                          <p:val>
                                            <p:fltVal val="0"/>
                                          </p:val>
                                        </p:tav>
                                        <p:tav tm="100000">
                                          <p:val>
                                            <p:strVal val="#ppt_w"/>
                                          </p:val>
                                        </p:tav>
                                      </p:tavLst>
                                    </p:anim>
                                    <p:anim calcmode="lin" valueType="num">
                                      <p:cBhvr>
                                        <p:cTn id="153" dur="500" fill="hold"/>
                                        <p:tgtEl>
                                          <p:spTgt spid="32"/>
                                        </p:tgtEl>
                                        <p:attrNameLst>
                                          <p:attrName>ppt_h</p:attrName>
                                        </p:attrNameLst>
                                      </p:cBhvr>
                                      <p:tavLst>
                                        <p:tav tm="0">
                                          <p:val>
                                            <p:fltVal val="0"/>
                                          </p:val>
                                        </p:tav>
                                        <p:tav tm="100000">
                                          <p:val>
                                            <p:strVal val="#ppt_h"/>
                                          </p:val>
                                        </p:tav>
                                      </p:tavLst>
                                    </p:anim>
                                    <p:animEffect transition="in" filter="fade">
                                      <p:cBhvr>
                                        <p:cTn id="154" dur="500"/>
                                        <p:tgtEl>
                                          <p:spTgt spid="32"/>
                                        </p:tgtEl>
                                      </p:cBhvr>
                                    </p:animEffect>
                                  </p:childTnLst>
                                </p:cTn>
                              </p:par>
                            </p:childTnLst>
                          </p:cTn>
                        </p:par>
                        <p:par>
                          <p:cTn id="155" fill="hold">
                            <p:stCondLst>
                              <p:cond delay="500"/>
                            </p:stCondLst>
                            <p:childTnLst>
                              <p:par>
                                <p:cTn id="156" presetID="2" presetClass="entr" presetSubtype="2" fill="hold" grpId="0" nodeType="afterEffect">
                                  <p:stCondLst>
                                    <p:cond delay="0"/>
                                  </p:stCondLst>
                                  <p:childTnLst>
                                    <p:set>
                                      <p:cBhvr>
                                        <p:cTn id="157" dur="1" fill="hold">
                                          <p:stCondLst>
                                            <p:cond delay="0"/>
                                          </p:stCondLst>
                                        </p:cTn>
                                        <p:tgtEl>
                                          <p:spTgt spid="36"/>
                                        </p:tgtEl>
                                        <p:attrNameLst>
                                          <p:attrName>style.visibility</p:attrName>
                                        </p:attrNameLst>
                                      </p:cBhvr>
                                      <p:to>
                                        <p:strVal val="visible"/>
                                      </p:to>
                                    </p:set>
                                    <p:anim calcmode="lin" valueType="num">
                                      <p:cBhvr additive="base">
                                        <p:cTn id="158" dur="500" fill="hold"/>
                                        <p:tgtEl>
                                          <p:spTgt spid="36"/>
                                        </p:tgtEl>
                                        <p:attrNameLst>
                                          <p:attrName>ppt_x</p:attrName>
                                        </p:attrNameLst>
                                      </p:cBhvr>
                                      <p:tavLst>
                                        <p:tav tm="0">
                                          <p:val>
                                            <p:strVal val="1+#ppt_w/2"/>
                                          </p:val>
                                        </p:tav>
                                        <p:tav tm="100000">
                                          <p:val>
                                            <p:strVal val="#ppt_x"/>
                                          </p:val>
                                        </p:tav>
                                      </p:tavLst>
                                    </p:anim>
                                    <p:anim calcmode="lin" valueType="num">
                                      <p:cBhvr additive="base">
                                        <p:cTn id="159" dur="500" fill="hold"/>
                                        <p:tgtEl>
                                          <p:spTgt spid="36"/>
                                        </p:tgtEl>
                                        <p:attrNameLst>
                                          <p:attrName>ppt_y</p:attrName>
                                        </p:attrNameLst>
                                      </p:cBhvr>
                                      <p:tavLst>
                                        <p:tav tm="0">
                                          <p:val>
                                            <p:strVal val="#ppt_y"/>
                                          </p:val>
                                        </p:tav>
                                        <p:tav tm="100000">
                                          <p:val>
                                            <p:strVal val="#ppt_y"/>
                                          </p:val>
                                        </p:tav>
                                      </p:tavLst>
                                    </p:anim>
                                  </p:childTnLst>
                                </p:cTn>
                              </p:par>
                              <p:par>
                                <p:cTn id="160" presetID="2" presetClass="entr" presetSubtype="2" fill="hold" grpId="0" nodeType="withEffect">
                                  <p:stCondLst>
                                    <p:cond delay="0"/>
                                  </p:stCondLst>
                                  <p:childTnLst>
                                    <p:set>
                                      <p:cBhvr>
                                        <p:cTn id="161" dur="1" fill="hold">
                                          <p:stCondLst>
                                            <p:cond delay="0"/>
                                          </p:stCondLst>
                                        </p:cTn>
                                        <p:tgtEl>
                                          <p:spTgt spid="35"/>
                                        </p:tgtEl>
                                        <p:attrNameLst>
                                          <p:attrName>style.visibility</p:attrName>
                                        </p:attrNameLst>
                                      </p:cBhvr>
                                      <p:to>
                                        <p:strVal val="visible"/>
                                      </p:to>
                                    </p:set>
                                    <p:anim calcmode="lin" valueType="num">
                                      <p:cBhvr additive="base">
                                        <p:cTn id="162" dur="500" fill="hold"/>
                                        <p:tgtEl>
                                          <p:spTgt spid="35"/>
                                        </p:tgtEl>
                                        <p:attrNameLst>
                                          <p:attrName>ppt_x</p:attrName>
                                        </p:attrNameLst>
                                      </p:cBhvr>
                                      <p:tavLst>
                                        <p:tav tm="0">
                                          <p:val>
                                            <p:strVal val="1+#ppt_w/2"/>
                                          </p:val>
                                        </p:tav>
                                        <p:tav tm="100000">
                                          <p:val>
                                            <p:strVal val="#ppt_x"/>
                                          </p:val>
                                        </p:tav>
                                      </p:tavLst>
                                    </p:anim>
                                    <p:anim calcmode="lin" valueType="num">
                                      <p:cBhvr additive="base">
                                        <p:cTn id="163" dur="500" fill="hold"/>
                                        <p:tgtEl>
                                          <p:spTgt spid="35"/>
                                        </p:tgtEl>
                                        <p:attrNameLst>
                                          <p:attrName>ppt_y</p:attrName>
                                        </p:attrNameLst>
                                      </p:cBhvr>
                                      <p:tavLst>
                                        <p:tav tm="0">
                                          <p:val>
                                            <p:strVal val="#ppt_y"/>
                                          </p:val>
                                        </p:tav>
                                        <p:tav tm="100000">
                                          <p:val>
                                            <p:strVal val="#ppt_y"/>
                                          </p:val>
                                        </p:tav>
                                      </p:tavLst>
                                    </p:anim>
                                  </p:childTnLst>
                                </p:cTn>
                              </p:par>
                              <p:par>
                                <p:cTn id="164" presetID="2" presetClass="entr" presetSubtype="8" fill="hold" grpId="0" nodeType="withEffect">
                                  <p:stCondLst>
                                    <p:cond delay="0"/>
                                  </p:stCondLst>
                                  <p:childTnLst>
                                    <p:set>
                                      <p:cBhvr>
                                        <p:cTn id="165" dur="1" fill="hold">
                                          <p:stCondLst>
                                            <p:cond delay="0"/>
                                          </p:stCondLst>
                                        </p:cTn>
                                        <p:tgtEl>
                                          <p:spTgt spid="38"/>
                                        </p:tgtEl>
                                        <p:attrNameLst>
                                          <p:attrName>style.visibility</p:attrName>
                                        </p:attrNameLst>
                                      </p:cBhvr>
                                      <p:to>
                                        <p:strVal val="visible"/>
                                      </p:to>
                                    </p:set>
                                    <p:anim calcmode="lin" valueType="num">
                                      <p:cBhvr additive="base">
                                        <p:cTn id="166" dur="500" fill="hold"/>
                                        <p:tgtEl>
                                          <p:spTgt spid="38"/>
                                        </p:tgtEl>
                                        <p:attrNameLst>
                                          <p:attrName>ppt_x</p:attrName>
                                        </p:attrNameLst>
                                      </p:cBhvr>
                                      <p:tavLst>
                                        <p:tav tm="0">
                                          <p:val>
                                            <p:strVal val="0-#ppt_w/2"/>
                                          </p:val>
                                        </p:tav>
                                        <p:tav tm="100000">
                                          <p:val>
                                            <p:strVal val="#ppt_x"/>
                                          </p:val>
                                        </p:tav>
                                      </p:tavLst>
                                    </p:anim>
                                    <p:anim calcmode="lin" valueType="num">
                                      <p:cBhvr additive="base">
                                        <p:cTn id="167" dur="500" fill="hold"/>
                                        <p:tgtEl>
                                          <p:spTgt spid="38"/>
                                        </p:tgtEl>
                                        <p:attrNameLst>
                                          <p:attrName>ppt_y</p:attrName>
                                        </p:attrNameLst>
                                      </p:cBhvr>
                                      <p:tavLst>
                                        <p:tav tm="0">
                                          <p:val>
                                            <p:strVal val="#ppt_y"/>
                                          </p:val>
                                        </p:tav>
                                        <p:tav tm="100000">
                                          <p:val>
                                            <p:strVal val="#ppt_y"/>
                                          </p:val>
                                        </p:tav>
                                      </p:tavLst>
                                    </p:anim>
                                  </p:childTnLst>
                                </p:cTn>
                              </p:par>
                              <p:par>
                                <p:cTn id="168" presetID="2" presetClass="entr" presetSubtype="8" fill="hold" grpId="0" nodeType="withEffect">
                                  <p:stCondLst>
                                    <p:cond delay="0"/>
                                  </p:stCondLst>
                                  <p:childTnLst>
                                    <p:set>
                                      <p:cBhvr>
                                        <p:cTn id="169" dur="1" fill="hold">
                                          <p:stCondLst>
                                            <p:cond delay="0"/>
                                          </p:stCondLst>
                                        </p:cTn>
                                        <p:tgtEl>
                                          <p:spTgt spid="37"/>
                                        </p:tgtEl>
                                        <p:attrNameLst>
                                          <p:attrName>style.visibility</p:attrName>
                                        </p:attrNameLst>
                                      </p:cBhvr>
                                      <p:to>
                                        <p:strVal val="visible"/>
                                      </p:to>
                                    </p:set>
                                    <p:anim calcmode="lin" valueType="num">
                                      <p:cBhvr additive="base">
                                        <p:cTn id="170" dur="500" fill="hold"/>
                                        <p:tgtEl>
                                          <p:spTgt spid="37"/>
                                        </p:tgtEl>
                                        <p:attrNameLst>
                                          <p:attrName>ppt_x</p:attrName>
                                        </p:attrNameLst>
                                      </p:cBhvr>
                                      <p:tavLst>
                                        <p:tav tm="0">
                                          <p:val>
                                            <p:strVal val="0-#ppt_w/2"/>
                                          </p:val>
                                        </p:tav>
                                        <p:tav tm="100000">
                                          <p:val>
                                            <p:strVal val="#ppt_x"/>
                                          </p:val>
                                        </p:tav>
                                      </p:tavLst>
                                    </p:anim>
                                    <p:anim calcmode="lin" valueType="num">
                                      <p:cBhvr additive="base">
                                        <p:cTn id="171"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5" grpId="0"/>
      <p:bldP spid="36" grpId="0"/>
      <p:bldP spid="37" grpId="0"/>
      <p:bldP spid="3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66672" y="1909927"/>
            <a:ext cx="8858656" cy="784830"/>
          </a:xfrm>
          <a:prstGeom prst="rect">
            <a:avLst/>
          </a:prstGeom>
        </p:spPr>
        <p:txBody>
          <a:bodyPr wrap="square">
            <a:spAutoFit/>
            <a:scene3d>
              <a:camera prst="orthographicFront"/>
              <a:lightRig rig="threePt" dir="t"/>
            </a:scene3d>
            <a:sp3d contourW="12700"/>
          </a:bodyPr>
          <a:lstStyle/>
          <a:p>
            <a:pPr>
              <a:lnSpc>
                <a:spcPct val="125000"/>
              </a:lnSpc>
            </a:pPr>
            <a:r>
              <a:rPr lang="zh-CN" altLang="en-US" dirty="0">
                <a:solidFill>
                  <a:schemeClr val="tx1">
                    <a:lumMod val="75000"/>
                    <a:lumOff val="25000"/>
                  </a:schemeClr>
                </a:solidFill>
                <a:ea typeface="汉仪夏日体W" panose="00020600040101010101" pitchFamily="18" charset="-122"/>
              </a:rPr>
              <a:t>用户可以在投影仪或者计算机上进行演示也可以将演示文稿打印出来制作成胶片以便应用到更广泛的领域中</a:t>
            </a:r>
          </a:p>
        </p:txBody>
      </p:sp>
      <p:grpSp>
        <p:nvGrpSpPr>
          <p:cNvPr id="20" name="组合 19"/>
          <p:cNvGrpSpPr/>
          <p:nvPr/>
        </p:nvGrpSpPr>
        <p:grpSpPr>
          <a:xfrm>
            <a:off x="2092325" y="3176589"/>
            <a:ext cx="1797050" cy="563562"/>
            <a:chOff x="2092325" y="3176589"/>
            <a:chExt cx="1797050" cy="563562"/>
          </a:xfrm>
        </p:grpSpPr>
        <p:sp>
          <p:nvSpPr>
            <p:cNvPr id="26" name="MH_SubTitle_1"/>
            <p:cNvSpPr/>
            <p:nvPr>
              <p:custDataLst>
                <p:tags r:id="rId8"/>
              </p:custDataLst>
            </p:nvPr>
          </p:nvSpPr>
          <p:spPr>
            <a:xfrm>
              <a:off x="2092325" y="3176589"/>
              <a:ext cx="1797050" cy="433387"/>
            </a:xfrm>
            <a:prstGeom prst="rect">
              <a:avLst/>
            </a:prstGeom>
            <a:gradFill flip="none" rotWithShape="1">
              <a:gsLst>
                <a:gs pos="0">
                  <a:schemeClr val="accent1"/>
                </a:gs>
                <a:gs pos="0">
                  <a:schemeClr val="accent1"/>
                </a:gs>
              </a:gsLst>
              <a:lin ang="0" scaled="1"/>
              <a:tileRect/>
            </a:gradFill>
            <a:ln w="12700" cap="flat" cmpd="sng" algn="ctr">
              <a:noFill/>
              <a:prstDash val="solid"/>
              <a:miter lim="800000"/>
            </a:ln>
            <a:effectLst/>
          </p:spPr>
          <p:txBody>
            <a:bodyPr anchor="ctr"/>
            <a:lstStyle/>
            <a:p>
              <a:pPr algn="just">
                <a:defRPr/>
              </a:pPr>
              <a:endParaRPr lang="en-US" altLang="zh-CN" sz="1600" kern="0" dirty="0">
                <a:solidFill>
                  <a:srgbClr val="FFFFFF"/>
                </a:solidFill>
                <a:ea typeface="汉仪夏日体W" panose="00020600040101010101" pitchFamily="18" charset="-122"/>
              </a:endParaRPr>
            </a:p>
          </p:txBody>
        </p:sp>
        <p:sp>
          <p:nvSpPr>
            <p:cNvPr id="27" name="MH_Other_1"/>
            <p:cNvSpPr/>
            <p:nvPr>
              <p:custDataLst>
                <p:tags r:id="rId9"/>
              </p:custDataLst>
            </p:nvPr>
          </p:nvSpPr>
          <p:spPr>
            <a:xfrm flipH="1" flipV="1">
              <a:off x="2092325" y="3609976"/>
              <a:ext cx="185738" cy="130175"/>
            </a:xfrm>
            <a:prstGeom prst="rtTriangle">
              <a:avLst/>
            </a:prstGeom>
            <a:gradFill flip="none" rotWithShape="1">
              <a:gsLst>
                <a:gs pos="0">
                  <a:schemeClr val="accent1">
                    <a:lumMod val="60000"/>
                    <a:lumOff val="40000"/>
                  </a:schemeClr>
                </a:gs>
                <a:gs pos="0">
                  <a:schemeClr val="accent1">
                    <a:lumMod val="75000"/>
                  </a:schemeClr>
                </a:gs>
              </a:gsLst>
              <a:lin ang="0" scaled="1"/>
              <a:tileRect/>
            </a:gradFill>
            <a:ln w="12700" cap="flat" cmpd="sng" algn="ctr">
              <a:noFill/>
              <a:prstDash val="solid"/>
              <a:miter lim="800000"/>
            </a:ln>
            <a:effectLst/>
          </p:spPr>
          <p:txBody>
            <a:bodyPr anchor="ctr"/>
            <a:lstStyle/>
            <a:p>
              <a:pPr algn="ctr">
                <a:defRPr/>
              </a:pPr>
              <a:endParaRPr lang="zh-CN" altLang="en-US" sz="1050" kern="0" dirty="0">
                <a:solidFill>
                  <a:prstClr val="white"/>
                </a:solidFill>
                <a:latin typeface="汉仪夏日体W" panose="00020600040101010101" pitchFamily="18" charset="-122"/>
                <a:ea typeface="汉仪夏日体W" panose="00020600040101010101" pitchFamily="18" charset="-122"/>
              </a:endParaRPr>
            </a:p>
          </p:txBody>
        </p:sp>
        <p:sp>
          <p:nvSpPr>
            <p:cNvPr id="16" name="矩形 15"/>
            <p:cNvSpPr/>
            <p:nvPr/>
          </p:nvSpPr>
          <p:spPr>
            <a:xfrm>
              <a:off x="2092325" y="3192651"/>
              <a:ext cx="1797050"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ea typeface="汉仪夏日体W" panose="00020600040101010101" pitchFamily="18" charset="-122"/>
                </a:rPr>
                <a:t>标题文字添加</a:t>
              </a:r>
            </a:p>
          </p:txBody>
        </p:sp>
      </p:grpSp>
      <p:grpSp>
        <p:nvGrpSpPr>
          <p:cNvPr id="22" name="组合 21"/>
          <p:cNvGrpSpPr/>
          <p:nvPr/>
        </p:nvGrpSpPr>
        <p:grpSpPr>
          <a:xfrm>
            <a:off x="6269037" y="3192651"/>
            <a:ext cx="1797051" cy="584013"/>
            <a:chOff x="6269037" y="3192651"/>
            <a:chExt cx="1797051" cy="584013"/>
          </a:xfrm>
        </p:grpSpPr>
        <p:sp>
          <p:nvSpPr>
            <p:cNvPr id="29" name="MH_SubTitle_3"/>
            <p:cNvSpPr/>
            <p:nvPr>
              <p:custDataLst>
                <p:tags r:id="rId6"/>
              </p:custDataLst>
            </p:nvPr>
          </p:nvSpPr>
          <p:spPr>
            <a:xfrm>
              <a:off x="6269038" y="3213101"/>
              <a:ext cx="1797050" cy="434975"/>
            </a:xfrm>
            <a:prstGeom prst="rect">
              <a:avLst/>
            </a:prstGeom>
            <a:solidFill>
              <a:schemeClr val="accent3"/>
            </a:solidFill>
            <a:ln w="12700" cap="flat" cmpd="sng" algn="ctr">
              <a:noFill/>
              <a:prstDash val="solid"/>
              <a:miter lim="800000"/>
            </a:ln>
            <a:effectLst/>
          </p:spPr>
          <p:txBody>
            <a:bodyPr anchor="ctr"/>
            <a:lstStyle/>
            <a:p>
              <a:pPr algn="just">
                <a:defRPr/>
              </a:pPr>
              <a:endParaRPr lang="en-US" altLang="zh-CN" sz="1600" kern="0" dirty="0">
                <a:solidFill>
                  <a:srgbClr val="FFFFFF"/>
                </a:solidFill>
                <a:ea typeface="汉仪夏日体W" panose="00020600040101010101" pitchFamily="18" charset="-122"/>
              </a:endParaRPr>
            </a:p>
          </p:txBody>
        </p:sp>
        <p:sp>
          <p:nvSpPr>
            <p:cNvPr id="30" name="MH_Other_2"/>
            <p:cNvSpPr/>
            <p:nvPr>
              <p:custDataLst>
                <p:tags r:id="rId7"/>
              </p:custDataLst>
            </p:nvPr>
          </p:nvSpPr>
          <p:spPr>
            <a:xfrm flipH="1" flipV="1">
              <a:off x="6269039" y="3646489"/>
              <a:ext cx="185737" cy="130175"/>
            </a:xfrm>
            <a:prstGeom prst="rtTriangle">
              <a:avLst/>
            </a:prstGeom>
            <a:solidFill>
              <a:schemeClr val="accent3">
                <a:lumMod val="75000"/>
              </a:schemeClr>
            </a:solidFill>
            <a:ln w="12700" cap="flat" cmpd="sng" algn="ctr">
              <a:noFill/>
              <a:prstDash val="solid"/>
              <a:miter lim="800000"/>
            </a:ln>
            <a:effectLst/>
          </p:spPr>
          <p:txBody>
            <a:bodyPr anchor="ctr"/>
            <a:lstStyle/>
            <a:p>
              <a:pPr algn="ctr">
                <a:defRPr/>
              </a:pPr>
              <a:endParaRPr lang="zh-CN" altLang="en-US" sz="1050" kern="0" dirty="0">
                <a:solidFill>
                  <a:prstClr val="white"/>
                </a:solidFill>
                <a:latin typeface="汉仪夏日体W" panose="00020600040101010101" pitchFamily="18" charset="-122"/>
                <a:ea typeface="汉仪夏日体W" panose="00020600040101010101" pitchFamily="18" charset="-122"/>
              </a:endParaRPr>
            </a:p>
          </p:txBody>
        </p:sp>
        <p:sp>
          <p:nvSpPr>
            <p:cNvPr id="17" name="矩形 16"/>
            <p:cNvSpPr/>
            <p:nvPr/>
          </p:nvSpPr>
          <p:spPr>
            <a:xfrm>
              <a:off x="6269037" y="3192651"/>
              <a:ext cx="1797050"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ea typeface="汉仪夏日体W" panose="00020600040101010101" pitchFamily="18" charset="-122"/>
                </a:rPr>
                <a:t>标题文字添加</a:t>
              </a:r>
            </a:p>
          </p:txBody>
        </p:sp>
      </p:grpSp>
      <p:grpSp>
        <p:nvGrpSpPr>
          <p:cNvPr id="21" name="组合 20"/>
          <p:cNvGrpSpPr/>
          <p:nvPr/>
        </p:nvGrpSpPr>
        <p:grpSpPr>
          <a:xfrm>
            <a:off x="4195763" y="5237164"/>
            <a:ext cx="1797050" cy="565150"/>
            <a:chOff x="4195763" y="5237164"/>
            <a:chExt cx="1797050" cy="565150"/>
          </a:xfrm>
        </p:grpSpPr>
        <p:sp>
          <p:nvSpPr>
            <p:cNvPr id="32" name="MH_SubTitle_2"/>
            <p:cNvSpPr/>
            <p:nvPr>
              <p:custDataLst>
                <p:tags r:id="rId4"/>
              </p:custDataLst>
            </p:nvPr>
          </p:nvSpPr>
          <p:spPr>
            <a:xfrm>
              <a:off x="4195763" y="5367339"/>
              <a:ext cx="1795462" cy="434975"/>
            </a:xfrm>
            <a:prstGeom prst="rect">
              <a:avLst/>
            </a:prstGeom>
            <a:solidFill>
              <a:schemeClr val="accent2"/>
            </a:solidFill>
            <a:ln w="12700" cap="flat" cmpd="sng" algn="ctr">
              <a:noFill/>
              <a:prstDash val="solid"/>
              <a:miter lim="800000"/>
            </a:ln>
            <a:effectLst/>
          </p:spPr>
          <p:txBody>
            <a:bodyPr anchor="ctr"/>
            <a:lstStyle/>
            <a:p>
              <a:pPr algn="just">
                <a:defRPr/>
              </a:pPr>
              <a:endParaRPr lang="en-US" altLang="zh-CN" sz="1600" kern="0" dirty="0">
                <a:solidFill>
                  <a:srgbClr val="FFFFFF"/>
                </a:solidFill>
                <a:ea typeface="汉仪夏日体W" panose="00020600040101010101" pitchFamily="18" charset="-122"/>
              </a:endParaRPr>
            </a:p>
          </p:txBody>
        </p:sp>
        <p:sp>
          <p:nvSpPr>
            <p:cNvPr id="33" name="MH_Other_3"/>
            <p:cNvSpPr/>
            <p:nvPr>
              <p:custDataLst>
                <p:tags r:id="rId5"/>
              </p:custDataLst>
            </p:nvPr>
          </p:nvSpPr>
          <p:spPr>
            <a:xfrm flipH="1">
              <a:off x="4195763" y="5237164"/>
              <a:ext cx="182562" cy="130175"/>
            </a:xfrm>
            <a:prstGeom prst="rtTriangle">
              <a:avLst/>
            </a:prstGeom>
            <a:gradFill flip="none" rotWithShape="1">
              <a:gsLst>
                <a:gs pos="0">
                  <a:schemeClr val="accent2">
                    <a:lumMod val="75000"/>
                  </a:schemeClr>
                </a:gs>
                <a:gs pos="0">
                  <a:schemeClr val="accent2">
                    <a:lumMod val="75000"/>
                  </a:schemeClr>
                </a:gs>
              </a:gsLst>
              <a:lin ang="0" scaled="1"/>
              <a:tileRect/>
            </a:gradFill>
            <a:ln w="12700" cap="flat" cmpd="sng" algn="ctr">
              <a:noFill/>
              <a:prstDash val="solid"/>
              <a:miter lim="800000"/>
            </a:ln>
            <a:effectLst/>
          </p:spPr>
          <p:txBody>
            <a:bodyPr anchor="ctr"/>
            <a:lstStyle/>
            <a:p>
              <a:pPr algn="ctr">
                <a:defRPr/>
              </a:pPr>
              <a:endParaRPr lang="zh-CN" altLang="en-US" sz="1600" kern="0" dirty="0">
                <a:solidFill>
                  <a:prstClr val="white"/>
                </a:solidFill>
                <a:latin typeface="汉仪夏日体W" panose="00020600040101010101" pitchFamily="18" charset="-122"/>
                <a:ea typeface="汉仪夏日体W" panose="00020600040101010101" pitchFamily="18" charset="-122"/>
              </a:endParaRPr>
            </a:p>
          </p:txBody>
        </p:sp>
        <p:sp>
          <p:nvSpPr>
            <p:cNvPr id="18" name="矩形 17"/>
            <p:cNvSpPr/>
            <p:nvPr/>
          </p:nvSpPr>
          <p:spPr>
            <a:xfrm>
              <a:off x="4195763" y="5367339"/>
              <a:ext cx="1797050"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ea typeface="汉仪夏日体W" panose="00020600040101010101" pitchFamily="18" charset="-122"/>
                </a:rPr>
                <a:t>标题文字添加</a:t>
              </a:r>
            </a:p>
          </p:txBody>
        </p:sp>
      </p:grpSp>
      <p:grpSp>
        <p:nvGrpSpPr>
          <p:cNvPr id="23" name="组合 22"/>
          <p:cNvGrpSpPr/>
          <p:nvPr/>
        </p:nvGrpSpPr>
        <p:grpSpPr>
          <a:xfrm>
            <a:off x="8301037" y="5237164"/>
            <a:ext cx="1798638" cy="565150"/>
            <a:chOff x="8301037" y="5237164"/>
            <a:chExt cx="1798638" cy="565150"/>
          </a:xfrm>
        </p:grpSpPr>
        <p:sp>
          <p:nvSpPr>
            <p:cNvPr id="35" name="MH_SubTitle_4"/>
            <p:cNvSpPr/>
            <p:nvPr>
              <p:custDataLst>
                <p:tags r:id="rId2"/>
              </p:custDataLst>
            </p:nvPr>
          </p:nvSpPr>
          <p:spPr>
            <a:xfrm>
              <a:off x="8302625" y="5367339"/>
              <a:ext cx="1797050" cy="434975"/>
            </a:xfrm>
            <a:prstGeom prst="rect">
              <a:avLst/>
            </a:prstGeom>
            <a:solidFill>
              <a:schemeClr val="accent4"/>
            </a:solidFill>
            <a:ln w="12700" cap="flat" cmpd="sng" algn="ctr">
              <a:noFill/>
              <a:prstDash val="solid"/>
              <a:miter lim="800000"/>
            </a:ln>
            <a:effectLst/>
          </p:spPr>
          <p:txBody>
            <a:bodyPr anchor="ctr"/>
            <a:lstStyle/>
            <a:p>
              <a:pPr algn="just">
                <a:defRPr/>
              </a:pPr>
              <a:endParaRPr lang="en-US" altLang="zh-CN" sz="1600" kern="0" dirty="0">
                <a:solidFill>
                  <a:srgbClr val="FFFFFF"/>
                </a:solidFill>
                <a:ea typeface="汉仪夏日体W" panose="00020600040101010101" pitchFamily="18" charset="-122"/>
              </a:endParaRPr>
            </a:p>
          </p:txBody>
        </p:sp>
        <p:sp>
          <p:nvSpPr>
            <p:cNvPr id="36" name="MH_Other_4"/>
            <p:cNvSpPr/>
            <p:nvPr>
              <p:custDataLst>
                <p:tags r:id="rId3"/>
              </p:custDataLst>
            </p:nvPr>
          </p:nvSpPr>
          <p:spPr>
            <a:xfrm flipH="1">
              <a:off x="8302625" y="5237164"/>
              <a:ext cx="184150" cy="130175"/>
            </a:xfrm>
            <a:prstGeom prst="rtTriangle">
              <a:avLst/>
            </a:prstGeom>
            <a:solidFill>
              <a:schemeClr val="accent4">
                <a:lumMod val="75000"/>
              </a:schemeClr>
            </a:solidFill>
            <a:ln w="12700" cap="flat" cmpd="sng" algn="ctr">
              <a:noFill/>
              <a:prstDash val="solid"/>
              <a:miter lim="800000"/>
            </a:ln>
            <a:effectLst/>
          </p:spPr>
          <p:txBody>
            <a:bodyPr anchor="ctr"/>
            <a:lstStyle/>
            <a:p>
              <a:pPr algn="ctr">
                <a:defRPr/>
              </a:pPr>
              <a:endParaRPr lang="zh-CN" altLang="en-US" sz="1600" kern="0" dirty="0">
                <a:solidFill>
                  <a:prstClr val="white"/>
                </a:solidFill>
                <a:latin typeface="汉仪夏日体W" panose="00020600040101010101" pitchFamily="18" charset="-122"/>
                <a:ea typeface="汉仪夏日体W" panose="00020600040101010101" pitchFamily="18" charset="-122"/>
              </a:endParaRPr>
            </a:p>
          </p:txBody>
        </p:sp>
        <p:sp>
          <p:nvSpPr>
            <p:cNvPr id="19" name="矩形 18"/>
            <p:cNvSpPr/>
            <p:nvPr/>
          </p:nvSpPr>
          <p:spPr>
            <a:xfrm>
              <a:off x="8301037" y="5367339"/>
              <a:ext cx="1797050"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ea typeface="汉仪夏日体W" panose="00020600040101010101" pitchFamily="18" charset="-122"/>
                </a:rPr>
                <a:t>标题文字添加</a:t>
              </a:r>
            </a:p>
          </p:txBody>
        </p:sp>
      </p:grpSp>
      <p:pic>
        <p:nvPicPr>
          <p:cNvPr id="8" name="图片占位符 7"/>
          <p:cNvPicPr>
            <a:picLocks noGrp="1" noChangeAspect="1"/>
          </p:cNvPicPr>
          <p:nvPr>
            <p:ph type="pic" sz="quarter" idx="10"/>
          </p:nvPr>
        </p:nvPicPr>
        <p:blipFill>
          <a:blip r:embed="rId12" cstate="print">
            <a:extLst>
              <a:ext uri="{28A0092B-C50C-407E-A947-70E740481C1C}">
                <a14:useLocalDpi xmlns:a14="http://schemas.microsoft.com/office/drawing/2010/main" val="0"/>
              </a:ext>
            </a:extLst>
          </a:blip>
          <a:srcRect l="10258" r="10258"/>
          <a:stretch>
            <a:fillRect/>
          </a:stretch>
        </p:blipFill>
        <p:spPr/>
      </p:pic>
      <p:pic>
        <p:nvPicPr>
          <p:cNvPr id="10" name="图片占位符 9"/>
          <p:cNvPicPr>
            <a:picLocks noGrp="1" noChangeAspect="1"/>
          </p:cNvPicPr>
          <p:nvPr>
            <p:ph type="pic" sz="quarter" idx="11"/>
          </p:nvPr>
        </p:nvPicPr>
        <p:blipFill>
          <a:blip r:embed="rId13" cstate="print">
            <a:extLst>
              <a:ext uri="{28A0092B-C50C-407E-A947-70E740481C1C}">
                <a14:useLocalDpi xmlns:a14="http://schemas.microsoft.com/office/drawing/2010/main" val="0"/>
              </a:ext>
            </a:extLst>
          </a:blip>
          <a:srcRect l="9886" r="9886"/>
          <a:stretch>
            <a:fillRect/>
          </a:stretch>
        </p:blipFill>
        <p:spPr/>
      </p:pic>
      <p:pic>
        <p:nvPicPr>
          <p:cNvPr id="12" name="图片占位符 11"/>
          <p:cNvPicPr>
            <a:picLocks noGrp="1" noChangeAspect="1"/>
          </p:cNvPicPr>
          <p:nvPr>
            <p:ph type="pic" sz="quarter" idx="12"/>
          </p:nvPr>
        </p:nvPicPr>
        <p:blipFill>
          <a:blip r:embed="rId14" cstate="print">
            <a:extLst>
              <a:ext uri="{28A0092B-C50C-407E-A947-70E740481C1C}">
                <a14:useLocalDpi xmlns:a14="http://schemas.microsoft.com/office/drawing/2010/main" val="0"/>
              </a:ext>
            </a:extLst>
          </a:blip>
          <a:srcRect l="11490" r="11490"/>
          <a:stretch>
            <a:fillRect/>
          </a:stretch>
        </p:blipFill>
        <p:spPr/>
      </p:pic>
      <p:pic>
        <p:nvPicPr>
          <p:cNvPr id="14" name="图片占位符 13"/>
          <p:cNvPicPr>
            <a:picLocks noGrp="1" noChangeAspect="1"/>
          </p:cNvPicPr>
          <p:nvPr>
            <p:ph type="pic" sz="quarter" idx="13"/>
          </p:nvPr>
        </p:nvPicPr>
        <p:blipFill>
          <a:blip r:embed="rId15" cstate="print">
            <a:extLst>
              <a:ext uri="{28A0092B-C50C-407E-A947-70E740481C1C}">
                <a14:useLocalDpi xmlns:a14="http://schemas.microsoft.com/office/drawing/2010/main" val="0"/>
              </a:ext>
            </a:extLst>
          </a:blip>
          <a:srcRect l="8874" r="8874"/>
          <a:stretch>
            <a:fillRect/>
          </a:stretch>
        </p:blipFill>
        <p:spPr/>
      </p:pic>
      <p:sp>
        <p:nvSpPr>
          <p:cNvPr id="24" name="文本框 23"/>
          <p:cNvSpPr txBox="1"/>
          <p:nvPr/>
        </p:nvSpPr>
        <p:spPr>
          <a:xfrm>
            <a:off x="711199" y="245450"/>
            <a:ext cx="3877985" cy="646331"/>
          </a:xfrm>
          <a:prstGeom prst="rect">
            <a:avLst/>
          </a:prstGeom>
          <a:noFill/>
        </p:spPr>
        <p:txBody>
          <a:bodyPr wrap="none" rtlCol="0">
            <a:spAutoFit/>
            <a:scene3d>
              <a:camera prst="orthographicFront"/>
              <a:lightRig rig="threePt" dir="t"/>
            </a:scene3d>
            <a:sp3d contourW="12700"/>
          </a:bodyPr>
          <a:lstStyle/>
          <a:p>
            <a:r>
              <a:rPr lang="zh-CN" altLang="en-US" sz="3600" b="1" dirty="0">
                <a:solidFill>
                  <a:schemeClr val="bg1"/>
                </a:solidFill>
                <a:latin typeface="汉仪夏日体W" panose="00020600040101010101" pitchFamily="18" charset="-122"/>
                <a:ea typeface="汉仪夏日体W" panose="00020600040101010101" pitchFamily="18" charset="-122"/>
              </a:rPr>
              <a:t>标题文字添加此处</a:t>
            </a:r>
          </a:p>
        </p:txBody>
      </p:sp>
    </p:spTree>
    <p:custDataLst>
      <p:tags r:id="rId1"/>
    </p:custDataLst>
    <p:extLst>
      <p:ext uri="{BB962C8B-B14F-4D97-AF65-F5344CB8AC3E}">
        <p14:creationId xmlns:p14="http://schemas.microsoft.com/office/powerpoint/2010/main" val="60917258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par>
                                <p:cTn id="16" presetID="53" presetClass="entr" presetSubtype="16"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53" presetClass="entr" presetSubtype="16"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par>
                                <p:cTn id="26" presetID="53" presetClass="entr" presetSubtype="16"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fltVal val="0"/>
                                          </p:val>
                                        </p:tav>
                                        <p:tav tm="100000">
                                          <p:val>
                                            <p:strVal val="#ppt_h"/>
                                          </p:val>
                                        </p:tav>
                                      </p:tavLst>
                                    </p:anim>
                                    <p:animEffect transition="in" filter="fade">
                                      <p:cBhvr>
                                        <p:cTn id="30" dur="500"/>
                                        <p:tgtEl>
                                          <p:spTgt spid="14"/>
                                        </p:tgtEl>
                                      </p:cBhvr>
                                    </p:animEffect>
                                  </p:childTnLst>
                                </p:cTn>
                              </p:par>
                            </p:childTnLst>
                          </p:cTn>
                        </p:par>
                        <p:par>
                          <p:cTn id="31" fill="hold">
                            <p:stCondLst>
                              <p:cond delay="1500"/>
                            </p:stCondLst>
                            <p:childTnLst>
                              <p:par>
                                <p:cTn id="32" presetID="42" presetClass="entr" presetSubtype="0" fill="hold" nodeType="after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1000"/>
                                        <p:tgtEl>
                                          <p:spTgt spid="20"/>
                                        </p:tgtEl>
                                      </p:cBhvr>
                                    </p:animEffect>
                                    <p:anim calcmode="lin" valueType="num">
                                      <p:cBhvr>
                                        <p:cTn id="35" dur="1000" fill="hold"/>
                                        <p:tgtEl>
                                          <p:spTgt spid="20"/>
                                        </p:tgtEl>
                                        <p:attrNameLst>
                                          <p:attrName>ppt_x</p:attrName>
                                        </p:attrNameLst>
                                      </p:cBhvr>
                                      <p:tavLst>
                                        <p:tav tm="0">
                                          <p:val>
                                            <p:strVal val="#ppt_x"/>
                                          </p:val>
                                        </p:tav>
                                        <p:tav tm="100000">
                                          <p:val>
                                            <p:strVal val="#ppt_x"/>
                                          </p:val>
                                        </p:tav>
                                      </p:tavLst>
                                    </p:anim>
                                    <p:anim calcmode="lin" valueType="num">
                                      <p:cBhvr>
                                        <p:cTn id="36" dur="1000" fill="hold"/>
                                        <p:tgtEl>
                                          <p:spTgt spid="20"/>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25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1000"/>
                                        <p:tgtEl>
                                          <p:spTgt spid="21"/>
                                        </p:tgtEl>
                                      </p:cBhvr>
                                    </p:animEffect>
                                    <p:anim calcmode="lin" valueType="num">
                                      <p:cBhvr>
                                        <p:cTn id="40" dur="1000" fill="hold"/>
                                        <p:tgtEl>
                                          <p:spTgt spid="21"/>
                                        </p:tgtEl>
                                        <p:attrNameLst>
                                          <p:attrName>ppt_x</p:attrName>
                                        </p:attrNameLst>
                                      </p:cBhvr>
                                      <p:tavLst>
                                        <p:tav tm="0">
                                          <p:val>
                                            <p:strVal val="#ppt_x"/>
                                          </p:val>
                                        </p:tav>
                                        <p:tav tm="100000">
                                          <p:val>
                                            <p:strVal val="#ppt_x"/>
                                          </p:val>
                                        </p:tav>
                                      </p:tavLst>
                                    </p:anim>
                                    <p:anim calcmode="lin" valueType="num">
                                      <p:cBhvr>
                                        <p:cTn id="41" dur="1000" fill="hold"/>
                                        <p:tgtEl>
                                          <p:spTgt spid="21"/>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50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1000"/>
                                        <p:tgtEl>
                                          <p:spTgt spid="22"/>
                                        </p:tgtEl>
                                      </p:cBhvr>
                                    </p:animEffect>
                                    <p:anim calcmode="lin" valueType="num">
                                      <p:cBhvr>
                                        <p:cTn id="45" dur="1000" fill="hold"/>
                                        <p:tgtEl>
                                          <p:spTgt spid="22"/>
                                        </p:tgtEl>
                                        <p:attrNameLst>
                                          <p:attrName>ppt_x</p:attrName>
                                        </p:attrNameLst>
                                      </p:cBhvr>
                                      <p:tavLst>
                                        <p:tav tm="0">
                                          <p:val>
                                            <p:strVal val="#ppt_x"/>
                                          </p:val>
                                        </p:tav>
                                        <p:tav tm="100000">
                                          <p:val>
                                            <p:strVal val="#ppt_x"/>
                                          </p:val>
                                        </p:tav>
                                      </p:tavLst>
                                    </p:anim>
                                    <p:anim calcmode="lin" valueType="num">
                                      <p:cBhvr>
                                        <p:cTn id="46" dur="1000" fill="hold"/>
                                        <p:tgtEl>
                                          <p:spTgt spid="22"/>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75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1000"/>
                                        <p:tgtEl>
                                          <p:spTgt spid="23"/>
                                        </p:tgtEl>
                                      </p:cBhvr>
                                    </p:animEffect>
                                    <p:anim calcmode="lin" valueType="num">
                                      <p:cBhvr>
                                        <p:cTn id="50" dur="1000" fill="hold"/>
                                        <p:tgtEl>
                                          <p:spTgt spid="23"/>
                                        </p:tgtEl>
                                        <p:attrNameLst>
                                          <p:attrName>ppt_x</p:attrName>
                                        </p:attrNameLst>
                                      </p:cBhvr>
                                      <p:tavLst>
                                        <p:tav tm="0">
                                          <p:val>
                                            <p:strVal val="#ppt_x"/>
                                          </p:val>
                                        </p:tav>
                                        <p:tav tm="100000">
                                          <p:val>
                                            <p:strVal val="#ppt_x"/>
                                          </p:val>
                                        </p:tav>
                                      </p:tavLst>
                                    </p:anim>
                                    <p:anim calcmode="lin" valueType="num">
                                      <p:cBhvr>
                                        <p:cTn id="51"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srcRect l="13771" t="13771" r="13771" b="13771"/>
          <a:stretch/>
        </p:blipFill>
        <p:spPr>
          <a:xfrm>
            <a:off x="0" y="0"/>
            <a:ext cx="12192000" cy="6858000"/>
          </a:xfrm>
          <a:prstGeom prst="rect">
            <a:avLst/>
          </a:prstGeom>
        </p:spPr>
      </p:pic>
      <p:pic>
        <p:nvPicPr>
          <p:cNvPr id="6" name="图片 5"/>
          <p:cNvPicPr>
            <a:picLocks noChangeAspect="1"/>
          </p:cNvPicPr>
          <p:nvPr/>
        </p:nvPicPr>
        <p:blipFill>
          <a:blip r:embed="rId4"/>
          <a:stretch>
            <a:fillRect/>
          </a:stretch>
        </p:blipFill>
        <p:spPr>
          <a:xfrm>
            <a:off x="-529" y="840139"/>
            <a:ext cx="12193057" cy="5468586"/>
          </a:xfrm>
          <a:prstGeom prst="rect">
            <a:avLst/>
          </a:prstGeom>
        </p:spPr>
      </p:pic>
      <p:pic>
        <p:nvPicPr>
          <p:cNvPr id="4" name="图片 3"/>
          <p:cNvPicPr>
            <a:picLocks noChangeAspect="1"/>
          </p:cNvPicPr>
          <p:nvPr/>
        </p:nvPicPr>
        <p:blipFill rotWithShape="1">
          <a:blip r:embed="rId5"/>
          <a:srcRect l="24427" r="2524" b="45155"/>
          <a:stretch/>
        </p:blipFill>
        <p:spPr>
          <a:xfrm>
            <a:off x="0" y="3574432"/>
            <a:ext cx="12192000" cy="3283568"/>
          </a:xfrm>
          <a:prstGeom prst="rect">
            <a:avLst/>
          </a:prstGeom>
        </p:spPr>
      </p:pic>
      <p:sp>
        <p:nvSpPr>
          <p:cNvPr id="7" name="文本框 6"/>
          <p:cNvSpPr txBox="1"/>
          <p:nvPr/>
        </p:nvSpPr>
        <p:spPr>
          <a:xfrm>
            <a:off x="2766404" y="2818188"/>
            <a:ext cx="6659195" cy="1200329"/>
          </a:xfrm>
          <a:prstGeom prst="rect">
            <a:avLst/>
          </a:prstGeom>
          <a:noFill/>
        </p:spPr>
        <p:txBody>
          <a:bodyPr wrap="none" rtlCol="0">
            <a:prstTxWarp prst="textWave4">
              <a:avLst/>
            </a:prstTxWarp>
            <a:spAutoFit/>
            <a:scene3d>
              <a:camera prst="orthographicFront"/>
              <a:lightRig rig="glow" dir="t"/>
            </a:scene3d>
            <a:sp3d>
              <a:bevelT w="12700" h="12700"/>
              <a:bevelB w="31750" h="25400"/>
            </a:sp3d>
          </a:bodyPr>
          <a:lstStyle/>
          <a:p>
            <a:pPr algn="ctr"/>
            <a:r>
              <a:rPr lang="zh-CN" altLang="en-US" sz="7200" b="1" dirty="0">
                <a:solidFill>
                  <a:schemeClr val="accent1"/>
                </a:solidFill>
                <a:effectLst>
                  <a:outerShdw blurRad="25400" dist="38100" dir="2700000" algn="tl" rotWithShape="0">
                    <a:prstClr val="black">
                      <a:alpha val="44000"/>
                    </a:prstClr>
                  </a:outerShdw>
                </a:effectLst>
                <a:latin typeface="汉仪夏日体W" panose="00020600040101010101" pitchFamily="18" charset="-122"/>
                <a:ea typeface="汉仪夏日体W" panose="00020600040101010101" pitchFamily="18" charset="-122"/>
              </a:rPr>
              <a:t>感谢您的观看</a:t>
            </a:r>
          </a:p>
        </p:txBody>
      </p:sp>
      <p:pic>
        <p:nvPicPr>
          <p:cNvPr id="10" name="图片 9"/>
          <p:cNvPicPr>
            <a:picLocks noChangeAspect="1"/>
          </p:cNvPicPr>
          <p:nvPr/>
        </p:nvPicPr>
        <p:blipFill rotWithShape="1">
          <a:blip r:embed="rId6"/>
          <a:srcRect l="10116" t="53872" r="5641"/>
          <a:stretch/>
        </p:blipFill>
        <p:spPr>
          <a:xfrm>
            <a:off x="0" y="0"/>
            <a:ext cx="12192000" cy="2578214"/>
          </a:xfrm>
          <a:prstGeom prst="rect">
            <a:avLst/>
          </a:prstGeom>
        </p:spPr>
      </p:pic>
    </p:spTree>
    <p:extLst>
      <p:ext uri="{BB962C8B-B14F-4D97-AF65-F5344CB8AC3E}">
        <p14:creationId xmlns:p14="http://schemas.microsoft.com/office/powerpoint/2010/main" val="398024206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4"/>
          <a:srcRect l="13771" t="13771" r="13771" b="13771"/>
          <a:stretch/>
        </p:blipFill>
        <p:spPr>
          <a:xfrm>
            <a:off x="0" y="0"/>
            <a:ext cx="12192000" cy="6858000"/>
          </a:xfrm>
          <a:prstGeom prst="rect">
            <a:avLst/>
          </a:prstGeom>
        </p:spPr>
      </p:pic>
      <p:pic>
        <p:nvPicPr>
          <p:cNvPr id="6" name="图片 5"/>
          <p:cNvPicPr>
            <a:picLocks noChangeAspect="1"/>
          </p:cNvPicPr>
          <p:nvPr/>
        </p:nvPicPr>
        <p:blipFill>
          <a:blip r:embed="rId15"/>
          <a:stretch>
            <a:fillRect/>
          </a:stretch>
        </p:blipFill>
        <p:spPr>
          <a:xfrm>
            <a:off x="-529" y="840139"/>
            <a:ext cx="12193057" cy="5468586"/>
          </a:xfrm>
          <a:prstGeom prst="rect">
            <a:avLst/>
          </a:prstGeom>
        </p:spPr>
      </p:pic>
      <p:pic>
        <p:nvPicPr>
          <p:cNvPr id="7" name="图片 6"/>
          <p:cNvPicPr>
            <a:picLocks noChangeAspect="1"/>
          </p:cNvPicPr>
          <p:nvPr/>
        </p:nvPicPr>
        <p:blipFill rotWithShape="1">
          <a:blip r:embed="rId16"/>
          <a:srcRect l="42141" b="44522"/>
          <a:stretch/>
        </p:blipFill>
        <p:spPr>
          <a:xfrm>
            <a:off x="0" y="5211867"/>
            <a:ext cx="4419600" cy="1646133"/>
          </a:xfrm>
          <a:prstGeom prst="rect">
            <a:avLst/>
          </a:prstGeom>
        </p:spPr>
      </p:pic>
      <p:pic>
        <p:nvPicPr>
          <p:cNvPr id="8" name="图片 7"/>
          <p:cNvPicPr>
            <a:picLocks noChangeAspect="1"/>
          </p:cNvPicPr>
          <p:nvPr/>
        </p:nvPicPr>
        <p:blipFill rotWithShape="1">
          <a:blip r:embed="rId16"/>
          <a:srcRect t="39827" r="54573"/>
          <a:stretch/>
        </p:blipFill>
        <p:spPr>
          <a:xfrm>
            <a:off x="9182100" y="-19050"/>
            <a:ext cx="3009900" cy="1548685"/>
          </a:xfrm>
          <a:prstGeom prst="rect">
            <a:avLst/>
          </a:prstGeom>
        </p:spPr>
      </p:pic>
      <p:sp>
        <p:nvSpPr>
          <p:cNvPr id="9" name="文本框 8"/>
          <p:cNvSpPr txBox="1"/>
          <p:nvPr/>
        </p:nvSpPr>
        <p:spPr>
          <a:xfrm>
            <a:off x="711199" y="245450"/>
            <a:ext cx="3877985" cy="646331"/>
          </a:xfrm>
          <a:prstGeom prst="rect">
            <a:avLst/>
          </a:prstGeom>
          <a:noFill/>
        </p:spPr>
        <p:txBody>
          <a:bodyPr wrap="none" rtlCol="0">
            <a:spAutoFit/>
            <a:scene3d>
              <a:camera prst="orthographicFront"/>
              <a:lightRig rig="threePt" dir="t"/>
            </a:scene3d>
            <a:sp3d contourW="12700"/>
          </a:bodyPr>
          <a:lstStyle/>
          <a:p>
            <a:r>
              <a:rPr lang="zh-CN" altLang="en-US" sz="3600" b="1" dirty="0">
                <a:solidFill>
                  <a:schemeClr val="bg1"/>
                </a:solidFill>
                <a:latin typeface="汉仪夏日体W" panose="00020600040101010101" pitchFamily="18" charset="-122"/>
                <a:ea typeface="汉仪夏日体W" panose="00020600040101010101" pitchFamily="18" charset="-122"/>
              </a:rPr>
              <a:t>标题文字添加此处</a:t>
            </a:r>
          </a:p>
        </p:txBody>
      </p:sp>
      <p:sp>
        <p:nvSpPr>
          <p:cNvPr id="10" name="矩形 1"/>
          <p:cNvSpPr/>
          <p:nvPr>
            <p:custDataLst>
              <p:tags r:id="rId1"/>
            </p:custDataLst>
          </p:nvPr>
        </p:nvSpPr>
        <p:spPr>
          <a:xfrm rot="990775">
            <a:off x="4603716" y="4124899"/>
            <a:ext cx="2503863" cy="288078"/>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rgbClr val="EAEAEA"/>
          </a:solidFill>
          <a:ln w="25400" cap="flat" cmpd="sng" algn="ctr">
            <a:noFill/>
            <a:prstDash val="solid"/>
          </a:ln>
          <a:effectLst/>
        </p:spPr>
        <p:txBody>
          <a:bodyPr rtlCol="0" anchor="ctr"/>
          <a:lstStyle/>
          <a:p>
            <a:pPr algn="ctr">
              <a:defRPr/>
            </a:pPr>
            <a:endParaRPr lang="en-US" kern="0">
              <a:solidFill>
                <a:sysClr val="window" lastClr="FFFFFF"/>
              </a:solidFill>
              <a:latin typeface="Calibri"/>
            </a:endParaRPr>
          </a:p>
        </p:txBody>
      </p:sp>
      <p:sp>
        <p:nvSpPr>
          <p:cNvPr id="11" name="矩形 1"/>
          <p:cNvSpPr/>
          <p:nvPr>
            <p:custDataLst>
              <p:tags r:id="rId2"/>
            </p:custDataLst>
          </p:nvPr>
        </p:nvSpPr>
        <p:spPr>
          <a:xfrm rot="293950">
            <a:off x="4763093" y="2454658"/>
            <a:ext cx="2852777" cy="295195"/>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rgbClr val="EAEAEA"/>
          </a:solidFill>
          <a:ln w="25400" cap="flat" cmpd="sng" algn="ctr">
            <a:noFill/>
            <a:prstDash val="solid"/>
          </a:ln>
          <a:effectLst/>
        </p:spPr>
        <p:txBody>
          <a:bodyPr rtlCol="0" anchor="ctr"/>
          <a:lstStyle/>
          <a:p>
            <a:pPr algn="ctr">
              <a:defRPr/>
            </a:pPr>
            <a:endParaRPr lang="en-US" kern="0">
              <a:solidFill>
                <a:sysClr val="window" lastClr="FFFFFF"/>
              </a:solidFill>
              <a:latin typeface="Calibri"/>
            </a:endParaRPr>
          </a:p>
        </p:txBody>
      </p:sp>
      <p:sp>
        <p:nvSpPr>
          <p:cNvPr id="12" name="椭圆 11"/>
          <p:cNvSpPr/>
          <p:nvPr>
            <p:custDataLst>
              <p:tags r:id="rId3"/>
            </p:custDataLst>
          </p:nvPr>
        </p:nvSpPr>
        <p:spPr>
          <a:xfrm>
            <a:off x="4113375" y="2029790"/>
            <a:ext cx="695903" cy="695903"/>
          </a:xfrm>
          <a:prstGeom prst="ellipse">
            <a:avLst/>
          </a:prstGeom>
          <a:solidFill>
            <a:srgbClr val="EC222C"/>
          </a:solidFill>
          <a:ln w="57150" cap="flat" cmpd="sng" algn="ctr">
            <a:solidFill>
              <a:schemeClr val="tx1">
                <a:lumMod val="65000"/>
                <a:lumOff val="35000"/>
                <a:alpha val="34000"/>
              </a:schemeClr>
            </a:solid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defRPr/>
            </a:pPr>
            <a:r>
              <a:rPr lang="en-US" sz="2800" b="1" kern="0" dirty="0">
                <a:ln w="18415" cmpd="sng">
                  <a:noFill/>
                  <a:prstDash val="solid"/>
                </a:ln>
                <a:solidFill>
                  <a:srgbClr val="FFFFFF"/>
                </a:solidFill>
                <a:latin typeface="Arial Rounded MT Bold" pitchFamily="34" charset="0"/>
                <a:ea typeface="微软雅黑" pitchFamily="34" charset="-122"/>
                <a:cs typeface="Times New Roman" pitchFamily="18" charset="0"/>
              </a:rPr>
              <a:t>01</a:t>
            </a:r>
          </a:p>
        </p:txBody>
      </p:sp>
      <p:sp>
        <p:nvSpPr>
          <p:cNvPr id="13" name="矩形 1"/>
          <p:cNvSpPr/>
          <p:nvPr>
            <p:custDataLst>
              <p:tags r:id="rId4"/>
            </p:custDataLst>
          </p:nvPr>
        </p:nvSpPr>
        <p:spPr>
          <a:xfrm rot="20453418">
            <a:off x="4157554" y="3198617"/>
            <a:ext cx="3423011" cy="376688"/>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rgbClr val="EAEAEA"/>
          </a:solidFill>
          <a:ln w="25400" cap="flat" cmpd="sng" algn="ctr">
            <a:noFill/>
            <a:prstDash val="solid"/>
          </a:ln>
          <a:effectLst/>
        </p:spPr>
        <p:txBody>
          <a:bodyPr rtlCol="0" anchor="ctr"/>
          <a:lstStyle/>
          <a:p>
            <a:pPr algn="ctr">
              <a:defRPr/>
            </a:pPr>
            <a:endParaRPr lang="en-US" kern="0">
              <a:solidFill>
                <a:sysClr val="window" lastClr="FFFFFF"/>
              </a:solidFill>
              <a:latin typeface="Calibri"/>
            </a:endParaRPr>
          </a:p>
        </p:txBody>
      </p:sp>
      <p:sp>
        <p:nvSpPr>
          <p:cNvPr id="14" name="椭圆 13"/>
          <p:cNvSpPr/>
          <p:nvPr>
            <p:custDataLst>
              <p:tags r:id="rId5"/>
            </p:custDataLst>
          </p:nvPr>
        </p:nvSpPr>
        <p:spPr>
          <a:xfrm>
            <a:off x="3673606" y="3411920"/>
            <a:ext cx="999729" cy="999729"/>
          </a:xfrm>
          <a:prstGeom prst="ellipse">
            <a:avLst/>
          </a:prstGeom>
          <a:solidFill>
            <a:srgbClr val="F37045"/>
          </a:solidFill>
          <a:ln w="57150" cap="flat" cmpd="sng" algn="ctr">
            <a:solidFill>
              <a:schemeClr val="tx1">
                <a:lumMod val="65000"/>
                <a:lumOff val="35000"/>
                <a:alpha val="34000"/>
              </a:schemeClr>
            </a:solid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defRPr/>
            </a:pPr>
            <a:r>
              <a:rPr lang="en-US" sz="3600" b="1" kern="0" dirty="0">
                <a:ln w="18415" cmpd="sng">
                  <a:noFill/>
                  <a:prstDash val="solid"/>
                </a:ln>
                <a:solidFill>
                  <a:srgbClr val="FFFFFF"/>
                </a:solidFill>
                <a:latin typeface="Arial Rounded MT Bold" pitchFamily="34" charset="0"/>
                <a:ea typeface="微软雅黑" pitchFamily="34" charset="-122"/>
                <a:cs typeface="Times New Roman" pitchFamily="18" charset="0"/>
              </a:rPr>
              <a:t>03</a:t>
            </a:r>
          </a:p>
        </p:txBody>
      </p:sp>
      <p:sp>
        <p:nvSpPr>
          <p:cNvPr id="15" name="椭圆 14"/>
          <p:cNvSpPr/>
          <p:nvPr>
            <p:custDataLst>
              <p:tags r:id="rId6"/>
            </p:custDataLst>
          </p:nvPr>
        </p:nvSpPr>
        <p:spPr>
          <a:xfrm>
            <a:off x="7444145" y="2160118"/>
            <a:ext cx="999729" cy="999729"/>
          </a:xfrm>
          <a:prstGeom prst="ellipse">
            <a:avLst/>
          </a:prstGeom>
          <a:solidFill>
            <a:srgbClr val="0086CA"/>
          </a:solidFill>
          <a:ln w="57150" cap="flat" cmpd="sng" algn="ctr">
            <a:solidFill>
              <a:schemeClr val="tx1">
                <a:lumMod val="65000"/>
                <a:lumOff val="35000"/>
                <a:alpha val="34000"/>
              </a:schemeClr>
            </a:solid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defRPr/>
            </a:pPr>
            <a:r>
              <a:rPr lang="en-US" sz="3600" b="1" kern="0" dirty="0">
                <a:ln w="18415" cmpd="sng">
                  <a:noFill/>
                  <a:prstDash val="solid"/>
                </a:ln>
                <a:solidFill>
                  <a:srgbClr val="FFFFFF"/>
                </a:solidFill>
                <a:latin typeface="Arial Rounded MT Bold" pitchFamily="34" charset="0"/>
                <a:ea typeface="微软雅黑" pitchFamily="34" charset="-122"/>
                <a:cs typeface="Times New Roman" pitchFamily="18" charset="0"/>
              </a:rPr>
              <a:t>02</a:t>
            </a:r>
          </a:p>
        </p:txBody>
      </p:sp>
      <p:sp>
        <p:nvSpPr>
          <p:cNvPr id="16" name="椭圆 15"/>
          <p:cNvSpPr/>
          <p:nvPr>
            <p:custDataLst>
              <p:tags r:id="rId7"/>
            </p:custDataLst>
          </p:nvPr>
        </p:nvSpPr>
        <p:spPr>
          <a:xfrm>
            <a:off x="6845981" y="4383570"/>
            <a:ext cx="675105" cy="675105"/>
          </a:xfrm>
          <a:prstGeom prst="ellipse">
            <a:avLst/>
          </a:prstGeom>
          <a:solidFill>
            <a:srgbClr val="0CB0A0"/>
          </a:solidFill>
          <a:ln w="57150" cap="flat" cmpd="sng" algn="ctr">
            <a:solidFill>
              <a:schemeClr val="tx1">
                <a:lumMod val="65000"/>
                <a:lumOff val="35000"/>
                <a:alpha val="34000"/>
              </a:schemeClr>
            </a:solid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defRPr/>
            </a:pPr>
            <a:r>
              <a:rPr lang="en-US" sz="2800" b="1" kern="0" dirty="0">
                <a:ln w="18415" cmpd="sng">
                  <a:noFill/>
                  <a:prstDash val="solid"/>
                </a:ln>
                <a:solidFill>
                  <a:srgbClr val="FFFFFF"/>
                </a:solidFill>
                <a:latin typeface="Arial Rounded MT Bold" pitchFamily="34" charset="0"/>
                <a:ea typeface="微软雅黑" pitchFamily="34" charset="-122"/>
                <a:cs typeface="Times New Roman" pitchFamily="18" charset="0"/>
              </a:rPr>
              <a:t>04</a:t>
            </a:r>
          </a:p>
        </p:txBody>
      </p:sp>
      <p:sp>
        <p:nvSpPr>
          <p:cNvPr id="17" name="KSO_GT3"/>
          <p:cNvSpPr txBox="1"/>
          <p:nvPr>
            <p:custDataLst>
              <p:tags r:id="rId8"/>
            </p:custDataLst>
          </p:nvPr>
        </p:nvSpPr>
        <p:spPr>
          <a:xfrm>
            <a:off x="3025719" y="4587217"/>
            <a:ext cx="2295390" cy="729191"/>
          </a:xfrm>
          <a:prstGeom prst="rect">
            <a:avLst/>
          </a:prstGeom>
          <a:noFill/>
        </p:spPr>
        <p:txBody>
          <a:bodyPr wrap="square" lIns="0" tIns="0" rIns="0" bIns="0" rtlCol="0" anchor="t" anchorCtr="0">
            <a:normAutofit/>
            <a:scene3d>
              <a:camera prst="orthographicFront"/>
              <a:lightRig rig="threePt" dir="t"/>
            </a:scene3d>
            <a:sp3d contourW="12700"/>
          </a:bodyPr>
          <a:lstStyle/>
          <a:p>
            <a:pPr algn="ctr">
              <a:lnSpc>
                <a:spcPct val="120000"/>
              </a:lnSpc>
              <a:defRPr/>
            </a:pPr>
            <a:r>
              <a:rPr lang="zh-CN" altLang="en-US" sz="2000" kern="0" dirty="0">
                <a:solidFill>
                  <a:schemeClr val="tx1">
                    <a:lumMod val="75000"/>
                    <a:lumOff val="25000"/>
                  </a:schemeClr>
                </a:solidFill>
                <a:latin typeface="汉仪夏日体W" panose="00020600040101010101" pitchFamily="18" charset="-122"/>
                <a:ea typeface="汉仪夏日体W" panose="00020600040101010101" pitchFamily="18" charset="-122"/>
                <a:cs typeface="Arial" panose="020B0604020202020204" pitchFamily="34" charset="0"/>
              </a:rPr>
              <a:t>标题文字添加此处</a:t>
            </a:r>
          </a:p>
        </p:txBody>
      </p:sp>
      <p:sp>
        <p:nvSpPr>
          <p:cNvPr id="18" name="KSO_GT1"/>
          <p:cNvSpPr txBox="1"/>
          <p:nvPr>
            <p:custDataLst>
              <p:tags r:id="rId9"/>
            </p:custDataLst>
          </p:nvPr>
        </p:nvSpPr>
        <p:spPr>
          <a:xfrm>
            <a:off x="2923384" y="2842149"/>
            <a:ext cx="2295392" cy="502441"/>
          </a:xfrm>
          <a:prstGeom prst="rect">
            <a:avLst/>
          </a:prstGeom>
          <a:noFill/>
        </p:spPr>
        <p:txBody>
          <a:bodyPr wrap="square" lIns="0" tIns="0" rIns="0" bIns="0" rtlCol="0" anchor="t" anchorCtr="0">
            <a:normAutofit/>
            <a:scene3d>
              <a:camera prst="orthographicFront"/>
              <a:lightRig rig="threePt" dir="t"/>
            </a:scene3d>
            <a:sp3d contourW="12700"/>
          </a:bodyPr>
          <a:lstStyle/>
          <a:p>
            <a:pPr algn="r">
              <a:lnSpc>
                <a:spcPct val="120000"/>
              </a:lnSpc>
              <a:defRPr/>
            </a:pPr>
            <a:r>
              <a:rPr lang="zh-CN" altLang="en-US" sz="2000" kern="0" dirty="0">
                <a:solidFill>
                  <a:schemeClr val="tx1">
                    <a:lumMod val="75000"/>
                    <a:lumOff val="25000"/>
                  </a:schemeClr>
                </a:solidFill>
                <a:latin typeface="汉仪夏日体W" panose="00020600040101010101" pitchFamily="18" charset="-122"/>
                <a:ea typeface="汉仪夏日体W" panose="00020600040101010101" pitchFamily="18" charset="-122"/>
                <a:cs typeface="Arial" panose="020B0604020202020204" pitchFamily="34" charset="0"/>
              </a:rPr>
              <a:t>标题文字添加此处</a:t>
            </a:r>
          </a:p>
        </p:txBody>
      </p:sp>
      <p:sp>
        <p:nvSpPr>
          <p:cNvPr id="19" name="KSO_GT2"/>
          <p:cNvSpPr txBox="1"/>
          <p:nvPr>
            <p:custDataLst>
              <p:tags r:id="rId10"/>
            </p:custDataLst>
          </p:nvPr>
        </p:nvSpPr>
        <p:spPr>
          <a:xfrm>
            <a:off x="7155577" y="3247919"/>
            <a:ext cx="2295392" cy="729191"/>
          </a:xfrm>
          <a:prstGeom prst="rect">
            <a:avLst/>
          </a:prstGeom>
          <a:noFill/>
        </p:spPr>
        <p:txBody>
          <a:bodyPr wrap="square" lIns="0" tIns="0" rIns="0" bIns="0" rtlCol="0" anchor="t" anchorCtr="0">
            <a:normAutofit/>
            <a:scene3d>
              <a:camera prst="orthographicFront"/>
              <a:lightRig rig="threePt" dir="t"/>
            </a:scene3d>
            <a:sp3d contourW="12700"/>
          </a:bodyPr>
          <a:lstStyle/>
          <a:p>
            <a:pPr>
              <a:lnSpc>
                <a:spcPct val="120000"/>
              </a:lnSpc>
              <a:defRPr/>
            </a:pPr>
            <a:r>
              <a:rPr lang="zh-CN" altLang="en-US" sz="2000" kern="0" dirty="0">
                <a:solidFill>
                  <a:schemeClr val="tx1">
                    <a:lumMod val="75000"/>
                    <a:lumOff val="25000"/>
                  </a:schemeClr>
                </a:solidFill>
                <a:latin typeface="汉仪夏日体W" panose="00020600040101010101" pitchFamily="18" charset="-122"/>
                <a:ea typeface="汉仪夏日体W" panose="00020600040101010101" pitchFamily="18" charset="-122"/>
                <a:cs typeface="Arial" panose="020B0604020202020204" pitchFamily="34" charset="0"/>
              </a:rPr>
              <a:t>标题文字添加此处</a:t>
            </a:r>
          </a:p>
        </p:txBody>
      </p:sp>
      <p:sp>
        <p:nvSpPr>
          <p:cNvPr id="20" name="KSO_GT2"/>
          <p:cNvSpPr txBox="1"/>
          <p:nvPr>
            <p:custDataLst>
              <p:tags r:id="rId11"/>
            </p:custDataLst>
          </p:nvPr>
        </p:nvSpPr>
        <p:spPr>
          <a:xfrm>
            <a:off x="7636093" y="4342503"/>
            <a:ext cx="2295392" cy="729191"/>
          </a:xfrm>
          <a:prstGeom prst="rect">
            <a:avLst/>
          </a:prstGeom>
          <a:noFill/>
        </p:spPr>
        <p:txBody>
          <a:bodyPr wrap="square" lIns="0" tIns="0" rIns="0" bIns="0" rtlCol="0" anchor="ctr" anchorCtr="0">
            <a:normAutofit/>
            <a:scene3d>
              <a:camera prst="orthographicFront"/>
              <a:lightRig rig="threePt" dir="t"/>
            </a:scene3d>
            <a:sp3d contourW="12700"/>
          </a:bodyPr>
          <a:lstStyle/>
          <a:p>
            <a:pPr>
              <a:lnSpc>
                <a:spcPct val="120000"/>
              </a:lnSpc>
              <a:defRPr/>
            </a:pPr>
            <a:r>
              <a:rPr lang="zh-CN" altLang="en-US" sz="2000" kern="0" dirty="0">
                <a:solidFill>
                  <a:schemeClr val="tx1">
                    <a:lumMod val="75000"/>
                    <a:lumOff val="25000"/>
                  </a:schemeClr>
                </a:solidFill>
                <a:latin typeface="汉仪夏日体W" panose="00020600040101010101" pitchFamily="18" charset="-122"/>
                <a:ea typeface="汉仪夏日体W" panose="00020600040101010101" pitchFamily="18" charset="-122"/>
                <a:cs typeface="Arial" panose="020B0604020202020204" pitchFamily="34" charset="0"/>
              </a:rPr>
              <a:t>标题文字添加此处</a:t>
            </a:r>
          </a:p>
        </p:txBody>
      </p:sp>
    </p:spTree>
    <p:extLst>
      <p:ext uri="{BB962C8B-B14F-4D97-AF65-F5344CB8AC3E}">
        <p14:creationId xmlns:p14="http://schemas.microsoft.com/office/powerpoint/2010/main" val="97151287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fltVal val="0"/>
                                          </p:val>
                                        </p:tav>
                                        <p:tav tm="100000">
                                          <p:val>
                                            <p:strVal val="#ppt_w"/>
                                          </p:val>
                                        </p:tav>
                                      </p:tavLst>
                                    </p:anim>
                                    <p:anim calcmode="lin" valueType="num">
                                      <p:cBhvr>
                                        <p:cTn id="23" dur="500" fill="hold"/>
                                        <p:tgtEl>
                                          <p:spTgt spid="16"/>
                                        </p:tgtEl>
                                        <p:attrNameLst>
                                          <p:attrName>ppt_h</p:attrName>
                                        </p:attrNameLst>
                                      </p:cBhvr>
                                      <p:tavLst>
                                        <p:tav tm="0">
                                          <p:val>
                                            <p:fltVal val="0"/>
                                          </p:val>
                                        </p:tav>
                                        <p:tav tm="100000">
                                          <p:val>
                                            <p:strVal val="#ppt_h"/>
                                          </p:val>
                                        </p:tav>
                                      </p:tavLst>
                                    </p:anim>
                                    <p:animEffect transition="in" filter="fade">
                                      <p:cBhvr>
                                        <p:cTn id="24" dur="500"/>
                                        <p:tgtEl>
                                          <p:spTgt spid="16"/>
                                        </p:tgtEl>
                                      </p:cBhvr>
                                    </p:animEffect>
                                  </p:childTnLst>
                                </p:cTn>
                              </p:par>
                            </p:childTnLst>
                          </p:cTn>
                        </p:par>
                        <p:par>
                          <p:cTn id="25" fill="hold">
                            <p:stCondLst>
                              <p:cond delay="500"/>
                            </p:stCondLst>
                            <p:childTnLst>
                              <p:par>
                                <p:cTn id="26" presetID="22" presetClass="entr" presetSubtype="8"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right)">
                                      <p:cBhvr>
                                        <p:cTn id="31" dur="500"/>
                                        <p:tgtEl>
                                          <p:spTgt spid="13"/>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left)">
                                      <p:cBhvr>
                                        <p:cTn id="34" dur="500"/>
                                        <p:tgtEl>
                                          <p:spTgt spid="10"/>
                                        </p:tgtEl>
                                      </p:cBhvr>
                                    </p:animEffect>
                                  </p:childTnLst>
                                </p:cTn>
                              </p:par>
                            </p:childTnLst>
                          </p:cTn>
                        </p:par>
                        <p:par>
                          <p:cTn id="35" fill="hold">
                            <p:stCondLst>
                              <p:cond delay="1000"/>
                            </p:stCondLst>
                            <p:childTnLst>
                              <p:par>
                                <p:cTn id="36" presetID="42" presetClass="entr" presetSubtype="0"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1000"/>
                                        <p:tgtEl>
                                          <p:spTgt spid="18"/>
                                        </p:tgtEl>
                                      </p:cBhvr>
                                    </p:animEffect>
                                    <p:anim calcmode="lin" valueType="num">
                                      <p:cBhvr>
                                        <p:cTn id="39" dur="1000" fill="hold"/>
                                        <p:tgtEl>
                                          <p:spTgt spid="18"/>
                                        </p:tgtEl>
                                        <p:attrNameLst>
                                          <p:attrName>ppt_x</p:attrName>
                                        </p:attrNameLst>
                                      </p:cBhvr>
                                      <p:tavLst>
                                        <p:tav tm="0">
                                          <p:val>
                                            <p:strVal val="#ppt_x"/>
                                          </p:val>
                                        </p:tav>
                                        <p:tav tm="100000">
                                          <p:val>
                                            <p:strVal val="#ppt_x"/>
                                          </p:val>
                                        </p:tav>
                                      </p:tavLst>
                                    </p:anim>
                                    <p:anim calcmode="lin" valueType="num">
                                      <p:cBhvr>
                                        <p:cTn id="40" dur="1000" fill="hold"/>
                                        <p:tgtEl>
                                          <p:spTgt spid="18"/>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1000"/>
                                        <p:tgtEl>
                                          <p:spTgt spid="19"/>
                                        </p:tgtEl>
                                      </p:cBhvr>
                                    </p:animEffect>
                                    <p:anim calcmode="lin" valueType="num">
                                      <p:cBhvr>
                                        <p:cTn id="44" dur="1000" fill="hold"/>
                                        <p:tgtEl>
                                          <p:spTgt spid="19"/>
                                        </p:tgtEl>
                                        <p:attrNameLst>
                                          <p:attrName>ppt_x</p:attrName>
                                        </p:attrNameLst>
                                      </p:cBhvr>
                                      <p:tavLst>
                                        <p:tav tm="0">
                                          <p:val>
                                            <p:strVal val="#ppt_x"/>
                                          </p:val>
                                        </p:tav>
                                        <p:tav tm="100000">
                                          <p:val>
                                            <p:strVal val="#ppt_x"/>
                                          </p:val>
                                        </p:tav>
                                      </p:tavLst>
                                    </p:anim>
                                    <p:anim calcmode="lin" valueType="num">
                                      <p:cBhvr>
                                        <p:cTn id="45" dur="1000" fill="hold"/>
                                        <p:tgtEl>
                                          <p:spTgt spid="19"/>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1000"/>
                                        <p:tgtEl>
                                          <p:spTgt spid="17"/>
                                        </p:tgtEl>
                                      </p:cBhvr>
                                    </p:animEffect>
                                    <p:anim calcmode="lin" valueType="num">
                                      <p:cBhvr>
                                        <p:cTn id="49" dur="1000" fill="hold"/>
                                        <p:tgtEl>
                                          <p:spTgt spid="17"/>
                                        </p:tgtEl>
                                        <p:attrNameLst>
                                          <p:attrName>ppt_x</p:attrName>
                                        </p:attrNameLst>
                                      </p:cBhvr>
                                      <p:tavLst>
                                        <p:tav tm="0">
                                          <p:val>
                                            <p:strVal val="#ppt_x"/>
                                          </p:val>
                                        </p:tav>
                                        <p:tav tm="100000">
                                          <p:val>
                                            <p:strVal val="#ppt_x"/>
                                          </p:val>
                                        </p:tav>
                                      </p:tavLst>
                                    </p:anim>
                                    <p:anim calcmode="lin" valueType="num">
                                      <p:cBhvr>
                                        <p:cTn id="50" dur="1000" fill="hold"/>
                                        <p:tgtEl>
                                          <p:spTgt spid="17"/>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1000"/>
                                        <p:tgtEl>
                                          <p:spTgt spid="20"/>
                                        </p:tgtEl>
                                      </p:cBhvr>
                                    </p:animEffect>
                                    <p:anim calcmode="lin" valueType="num">
                                      <p:cBhvr>
                                        <p:cTn id="54" dur="1000" fill="hold"/>
                                        <p:tgtEl>
                                          <p:spTgt spid="20"/>
                                        </p:tgtEl>
                                        <p:attrNameLst>
                                          <p:attrName>ppt_x</p:attrName>
                                        </p:attrNameLst>
                                      </p:cBhvr>
                                      <p:tavLst>
                                        <p:tav tm="0">
                                          <p:val>
                                            <p:strVal val="#ppt_x"/>
                                          </p:val>
                                        </p:tav>
                                        <p:tav tm="100000">
                                          <p:val>
                                            <p:strVal val="#ppt_x"/>
                                          </p:val>
                                        </p:tav>
                                      </p:tavLst>
                                    </p:anim>
                                    <p:anim calcmode="lin" valueType="num">
                                      <p:cBhvr>
                                        <p:cTn id="55"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srcRect l="13771" t="13771" r="13771" b="13771"/>
          <a:stretch/>
        </p:blipFill>
        <p:spPr>
          <a:xfrm>
            <a:off x="0" y="0"/>
            <a:ext cx="12192000" cy="6858000"/>
          </a:xfrm>
          <a:prstGeom prst="rect">
            <a:avLst/>
          </a:prstGeom>
        </p:spPr>
      </p:pic>
      <p:pic>
        <p:nvPicPr>
          <p:cNvPr id="6" name="图片 5"/>
          <p:cNvPicPr>
            <a:picLocks noChangeAspect="1"/>
          </p:cNvPicPr>
          <p:nvPr/>
        </p:nvPicPr>
        <p:blipFill>
          <a:blip r:embed="rId4"/>
          <a:stretch>
            <a:fillRect/>
          </a:stretch>
        </p:blipFill>
        <p:spPr>
          <a:xfrm>
            <a:off x="-529" y="840139"/>
            <a:ext cx="12193057" cy="5468586"/>
          </a:xfrm>
          <a:prstGeom prst="rect">
            <a:avLst/>
          </a:prstGeom>
        </p:spPr>
      </p:pic>
      <p:pic>
        <p:nvPicPr>
          <p:cNvPr id="10" name="图片 9"/>
          <p:cNvPicPr>
            <a:picLocks noChangeAspect="1"/>
          </p:cNvPicPr>
          <p:nvPr/>
        </p:nvPicPr>
        <p:blipFill rotWithShape="1">
          <a:blip r:embed="rId5"/>
          <a:srcRect l="10115" t="34623" r="5772"/>
          <a:stretch/>
        </p:blipFill>
        <p:spPr>
          <a:xfrm flipV="1">
            <a:off x="0" y="3176975"/>
            <a:ext cx="12192000" cy="3681025"/>
          </a:xfrm>
          <a:prstGeom prst="rect">
            <a:avLst/>
          </a:prstGeom>
        </p:spPr>
      </p:pic>
      <p:sp>
        <p:nvSpPr>
          <p:cNvPr id="8" name="文本框 7"/>
          <p:cNvSpPr txBox="1"/>
          <p:nvPr/>
        </p:nvSpPr>
        <p:spPr>
          <a:xfrm>
            <a:off x="3746640" y="2519692"/>
            <a:ext cx="4698723" cy="769441"/>
          </a:xfrm>
          <a:prstGeom prst="rect">
            <a:avLst/>
          </a:prstGeom>
          <a:noFill/>
        </p:spPr>
        <p:txBody>
          <a:bodyPr wrap="none" rtlCol="0">
            <a:spAutoFit/>
            <a:scene3d>
              <a:camera prst="orthographicFront"/>
              <a:lightRig rig="threePt" dir="t"/>
            </a:scene3d>
            <a:sp3d contourW="12700"/>
          </a:bodyPr>
          <a:lstStyle/>
          <a:p>
            <a:pPr algn="ctr"/>
            <a:r>
              <a:rPr lang="zh-CN" altLang="en-US" sz="4400" b="1" dirty="0">
                <a:solidFill>
                  <a:schemeClr val="tx1">
                    <a:lumMod val="85000"/>
                    <a:lumOff val="15000"/>
                  </a:schemeClr>
                </a:solidFill>
                <a:latin typeface="汉仪夏日体W" panose="00020600040101010101" pitchFamily="18" charset="-122"/>
                <a:ea typeface="汉仪夏日体W" panose="00020600040101010101" pitchFamily="18" charset="-122"/>
              </a:rPr>
              <a:t>标题文字添加此处</a:t>
            </a:r>
          </a:p>
        </p:txBody>
      </p:sp>
      <p:sp>
        <p:nvSpPr>
          <p:cNvPr id="9" name="文本框 8"/>
          <p:cNvSpPr txBox="1"/>
          <p:nvPr/>
        </p:nvSpPr>
        <p:spPr>
          <a:xfrm>
            <a:off x="3033484" y="3310257"/>
            <a:ext cx="6125030" cy="479106"/>
          </a:xfrm>
          <a:prstGeom prst="rect">
            <a:avLst/>
          </a:prstGeom>
          <a:noFill/>
        </p:spPr>
        <p:txBody>
          <a:bodyPr wrap="square" rtlCol="0">
            <a:spAutoFit/>
          </a:bodyPr>
          <a:lstStyle/>
          <a:p>
            <a:pPr algn="ctr">
              <a:lnSpc>
                <a:spcPct val="120000"/>
              </a:lnSpc>
            </a:pPr>
            <a:r>
              <a:rPr lang="en-US" altLang="zh-CN" sz="1100" dirty="0">
                <a:solidFill>
                  <a:schemeClr val="bg1">
                    <a:lumMod val="50000"/>
                  </a:schemeClr>
                </a:solidFill>
                <a:latin typeface="Century Gothic" panose="020B0502020202020204" pitchFamily="34" charset="0"/>
                <a:ea typeface="汉仪黑荔枝体简" panose="00020600040101010101" pitchFamily="18" charset="-122"/>
              </a:rPr>
              <a:t>The user can demonstrate on a projector or computer, or print the presentation and make it into a film to be used in a wider field</a:t>
            </a:r>
          </a:p>
        </p:txBody>
      </p:sp>
      <p:sp>
        <p:nvSpPr>
          <p:cNvPr id="12" name="文本框 11"/>
          <p:cNvSpPr txBox="1"/>
          <p:nvPr/>
        </p:nvSpPr>
        <p:spPr>
          <a:xfrm>
            <a:off x="4717147" y="1799769"/>
            <a:ext cx="2757710" cy="575227"/>
          </a:xfrm>
          <a:prstGeom prst="rect">
            <a:avLst/>
          </a:prstGeom>
          <a:noFill/>
        </p:spPr>
        <p:txBody>
          <a:bodyPr wrap="none" rtlCol="0">
            <a:prstTxWarp prst="textWave4">
              <a:avLst/>
            </a:prstTxWarp>
            <a:spAutoFit/>
            <a:scene3d>
              <a:camera prst="orthographicFront"/>
              <a:lightRig rig="glow" dir="t"/>
            </a:scene3d>
            <a:sp3d>
              <a:bevelT w="12700" h="12700"/>
              <a:bevelB w="31750" h="25400"/>
            </a:sp3d>
          </a:bodyPr>
          <a:lstStyle/>
          <a:p>
            <a:pPr algn="ctr"/>
            <a:r>
              <a:rPr lang="en-US" altLang="zh-CN" sz="5400" b="1" dirty="0">
                <a:solidFill>
                  <a:srgbClr val="89D3E2"/>
                </a:solidFill>
                <a:effectLst>
                  <a:outerShdw blurRad="25400" dist="38100" dir="2700000" algn="tl" rotWithShape="0">
                    <a:prstClr val="black">
                      <a:alpha val="44000"/>
                    </a:prstClr>
                  </a:outerShdw>
                </a:effectLst>
                <a:latin typeface="汉仪夏日体W" panose="00020600040101010101" pitchFamily="18" charset="-122"/>
                <a:ea typeface="汉仪夏日体W" panose="00020600040101010101" pitchFamily="18" charset="-122"/>
              </a:rPr>
              <a:t>PART 01</a:t>
            </a:r>
            <a:endParaRPr lang="zh-CN" altLang="en-US" sz="5400" b="1" dirty="0">
              <a:solidFill>
                <a:srgbClr val="89D3E2"/>
              </a:solidFill>
              <a:effectLst>
                <a:outerShdw blurRad="25400" dist="38100" dir="2700000" algn="tl" rotWithShape="0">
                  <a:prstClr val="black">
                    <a:alpha val="44000"/>
                  </a:prstClr>
                </a:outerShdw>
              </a:effectLst>
              <a:latin typeface="汉仪夏日体W" panose="00020600040101010101" pitchFamily="18" charset="-122"/>
              <a:ea typeface="汉仪夏日体W" panose="00020600040101010101" pitchFamily="18" charset="-122"/>
            </a:endParaRPr>
          </a:p>
        </p:txBody>
      </p:sp>
    </p:spTree>
    <p:extLst>
      <p:ext uri="{BB962C8B-B14F-4D97-AF65-F5344CB8AC3E}">
        <p14:creationId xmlns:p14="http://schemas.microsoft.com/office/powerpoint/2010/main" val="198030218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iterate type="lt">
                                    <p:tmPct val="10000"/>
                                  </p:iterate>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anim calcmode="lin" valueType="num">
                                      <p:cBhvr>
                                        <p:cTn id="10" dur="500" fill="hold"/>
                                        <p:tgtEl>
                                          <p:spTgt spid="12"/>
                                        </p:tgtEl>
                                        <p:attrNameLst>
                                          <p:attrName>ppt_x</p:attrName>
                                        </p:attrNameLst>
                                      </p:cBhvr>
                                      <p:tavLst>
                                        <p:tav tm="0">
                                          <p:val>
                                            <p:fltVal val="0.5"/>
                                          </p:val>
                                        </p:tav>
                                        <p:tav tm="100000">
                                          <p:val>
                                            <p:strVal val="#ppt_x"/>
                                          </p:val>
                                        </p:tav>
                                      </p:tavLst>
                                    </p:anim>
                                    <p:anim calcmode="lin" valueType="num">
                                      <p:cBhvr>
                                        <p:cTn id="11" dur="500" fill="hold"/>
                                        <p:tgtEl>
                                          <p:spTgt spid="12"/>
                                        </p:tgtEl>
                                        <p:attrNameLst>
                                          <p:attrName>ppt_y</p:attrName>
                                        </p:attrNameLst>
                                      </p:cBhvr>
                                      <p:tavLst>
                                        <p:tav tm="0">
                                          <p:val>
                                            <p:fltVal val="0.5"/>
                                          </p:val>
                                        </p:tav>
                                        <p:tav tm="100000">
                                          <p:val>
                                            <p:strVal val="#ppt_y"/>
                                          </p:val>
                                        </p:tav>
                                      </p:tavLst>
                                    </p:anim>
                                  </p:childTnLst>
                                </p:cTn>
                              </p:par>
                            </p:childTnLst>
                          </p:cTn>
                        </p:par>
                        <p:par>
                          <p:cTn id="12" fill="hold">
                            <p:stCondLst>
                              <p:cond delay="750"/>
                            </p:stCondLst>
                            <p:childTnLst>
                              <p:par>
                                <p:cTn id="13" presetID="53" presetClass="entr" presetSubtype="528"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Effect transition="in" filter="fade">
                                      <p:cBhvr>
                                        <p:cTn id="17" dur="500"/>
                                        <p:tgtEl>
                                          <p:spTgt spid="8"/>
                                        </p:tgtEl>
                                      </p:cBhvr>
                                    </p:animEffect>
                                    <p:anim calcmode="lin" valueType="num">
                                      <p:cBhvr>
                                        <p:cTn id="18" dur="500" fill="hold"/>
                                        <p:tgtEl>
                                          <p:spTgt spid="8"/>
                                        </p:tgtEl>
                                        <p:attrNameLst>
                                          <p:attrName>ppt_x</p:attrName>
                                        </p:attrNameLst>
                                      </p:cBhvr>
                                      <p:tavLst>
                                        <p:tav tm="0">
                                          <p:val>
                                            <p:fltVal val="0.5"/>
                                          </p:val>
                                        </p:tav>
                                        <p:tav tm="100000">
                                          <p:val>
                                            <p:strVal val="#ppt_x"/>
                                          </p:val>
                                        </p:tav>
                                      </p:tavLst>
                                    </p:anim>
                                    <p:anim calcmode="lin" valueType="num">
                                      <p:cBhvr>
                                        <p:cTn id="19" dur="500" fill="hold"/>
                                        <p:tgtEl>
                                          <p:spTgt spid="8"/>
                                        </p:tgtEl>
                                        <p:attrNameLst>
                                          <p:attrName>ppt_y</p:attrName>
                                        </p:attrNameLst>
                                      </p:cBhvr>
                                      <p:tavLst>
                                        <p:tav tm="0">
                                          <p:val>
                                            <p:fltVal val="0.5"/>
                                          </p:val>
                                        </p:tav>
                                        <p:tav tm="100000">
                                          <p:val>
                                            <p:strVal val="#ppt_y"/>
                                          </p:val>
                                        </p:tav>
                                      </p:tavLst>
                                    </p:anim>
                                  </p:childTnLst>
                                </p:cTn>
                              </p:par>
                            </p:childTnLst>
                          </p:cTn>
                        </p:par>
                        <p:par>
                          <p:cTn id="20" fill="hold">
                            <p:stCondLst>
                              <p:cond delay="1600"/>
                            </p:stCondLst>
                            <p:childTnLst>
                              <p:par>
                                <p:cTn id="21" presetID="14" presetClass="entr" presetSubtype="1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randombar(horizontal)">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占位符 4"/>
          <p:cNvPicPr>
            <a:picLocks noChangeAspect="1"/>
          </p:cNvPicPr>
          <p:nvPr/>
        </p:nvPicPr>
        <p:blipFill>
          <a:blip r:embed="rId6">
            <a:extLst>
              <a:ext uri="{28A0092B-C50C-407E-A947-70E740481C1C}">
                <a14:useLocalDpi xmlns:a14="http://schemas.microsoft.com/office/drawing/2010/main" val="0"/>
              </a:ext>
            </a:extLst>
          </a:blip>
          <a:srcRect t="27459" b="27459"/>
          <a:stretch>
            <a:fillRect/>
          </a:stretch>
        </p:blipFill>
        <p:spPr>
          <a:xfrm>
            <a:off x="1309622" y="1880176"/>
            <a:ext cx="9462483" cy="3300980"/>
          </a:xfrm>
          <a:custGeom>
            <a:avLst/>
            <a:gdLst>
              <a:gd name="connsiteX0" fmla="*/ 8321436 w 9462483"/>
              <a:gd name="connsiteY0" fmla="*/ 2246028 h 3300980"/>
              <a:gd name="connsiteX1" fmla="*/ 9378424 w 9462483"/>
              <a:gd name="connsiteY1" fmla="*/ 2246028 h 3300980"/>
              <a:gd name="connsiteX2" fmla="*/ 9462483 w 9462483"/>
              <a:gd name="connsiteY2" fmla="*/ 2330087 h 3300980"/>
              <a:gd name="connsiteX3" fmla="*/ 9462483 w 9462483"/>
              <a:gd name="connsiteY3" fmla="*/ 3216922 h 3300980"/>
              <a:gd name="connsiteX4" fmla="*/ 9378424 w 9462483"/>
              <a:gd name="connsiteY4" fmla="*/ 3300980 h 3300980"/>
              <a:gd name="connsiteX5" fmla="*/ 8321436 w 9462483"/>
              <a:gd name="connsiteY5" fmla="*/ 3300980 h 3300980"/>
              <a:gd name="connsiteX6" fmla="*/ 8237378 w 9462483"/>
              <a:gd name="connsiteY6" fmla="*/ 3216922 h 3300980"/>
              <a:gd name="connsiteX7" fmla="*/ 8237378 w 9462483"/>
              <a:gd name="connsiteY7" fmla="*/ 2330087 h 3300980"/>
              <a:gd name="connsiteX8" fmla="*/ 8321436 w 9462483"/>
              <a:gd name="connsiteY8" fmla="*/ 2246028 h 3300980"/>
              <a:gd name="connsiteX9" fmla="*/ 6948864 w 9462483"/>
              <a:gd name="connsiteY9" fmla="*/ 2246028 h 3300980"/>
              <a:gd name="connsiteX10" fmla="*/ 8005852 w 9462483"/>
              <a:gd name="connsiteY10" fmla="*/ 2246028 h 3300980"/>
              <a:gd name="connsiteX11" fmla="*/ 8089911 w 9462483"/>
              <a:gd name="connsiteY11" fmla="*/ 2330087 h 3300980"/>
              <a:gd name="connsiteX12" fmla="*/ 8089911 w 9462483"/>
              <a:gd name="connsiteY12" fmla="*/ 3216922 h 3300980"/>
              <a:gd name="connsiteX13" fmla="*/ 8005852 w 9462483"/>
              <a:gd name="connsiteY13" fmla="*/ 3300980 h 3300980"/>
              <a:gd name="connsiteX14" fmla="*/ 6948864 w 9462483"/>
              <a:gd name="connsiteY14" fmla="*/ 3300980 h 3300980"/>
              <a:gd name="connsiteX15" fmla="*/ 6864805 w 9462483"/>
              <a:gd name="connsiteY15" fmla="*/ 3216922 h 3300980"/>
              <a:gd name="connsiteX16" fmla="*/ 6864805 w 9462483"/>
              <a:gd name="connsiteY16" fmla="*/ 2330087 h 3300980"/>
              <a:gd name="connsiteX17" fmla="*/ 6948864 w 9462483"/>
              <a:gd name="connsiteY17" fmla="*/ 2246028 h 3300980"/>
              <a:gd name="connsiteX18" fmla="*/ 5564622 w 9462483"/>
              <a:gd name="connsiteY18" fmla="*/ 2246028 h 3300980"/>
              <a:gd name="connsiteX19" fmla="*/ 6621610 w 9462483"/>
              <a:gd name="connsiteY19" fmla="*/ 2246028 h 3300980"/>
              <a:gd name="connsiteX20" fmla="*/ 6705669 w 9462483"/>
              <a:gd name="connsiteY20" fmla="*/ 2330087 h 3300980"/>
              <a:gd name="connsiteX21" fmla="*/ 6705669 w 9462483"/>
              <a:gd name="connsiteY21" fmla="*/ 3216921 h 3300980"/>
              <a:gd name="connsiteX22" fmla="*/ 6621610 w 9462483"/>
              <a:gd name="connsiteY22" fmla="*/ 3300980 h 3300980"/>
              <a:gd name="connsiteX23" fmla="*/ 5564622 w 9462483"/>
              <a:gd name="connsiteY23" fmla="*/ 3300980 h 3300980"/>
              <a:gd name="connsiteX24" fmla="*/ 5480563 w 9462483"/>
              <a:gd name="connsiteY24" fmla="*/ 3216921 h 3300980"/>
              <a:gd name="connsiteX25" fmla="*/ 5480563 w 9462483"/>
              <a:gd name="connsiteY25" fmla="*/ 2330087 h 3300980"/>
              <a:gd name="connsiteX26" fmla="*/ 5564622 w 9462483"/>
              <a:gd name="connsiteY26" fmla="*/ 2246028 h 3300980"/>
              <a:gd name="connsiteX27" fmla="*/ 4205665 w 9462483"/>
              <a:gd name="connsiteY27" fmla="*/ 2246028 h 3300980"/>
              <a:gd name="connsiteX28" fmla="*/ 5262653 w 9462483"/>
              <a:gd name="connsiteY28" fmla="*/ 2246028 h 3300980"/>
              <a:gd name="connsiteX29" fmla="*/ 5346712 w 9462483"/>
              <a:gd name="connsiteY29" fmla="*/ 2330087 h 3300980"/>
              <a:gd name="connsiteX30" fmla="*/ 5346712 w 9462483"/>
              <a:gd name="connsiteY30" fmla="*/ 3216921 h 3300980"/>
              <a:gd name="connsiteX31" fmla="*/ 5262653 w 9462483"/>
              <a:gd name="connsiteY31" fmla="*/ 3300980 h 3300980"/>
              <a:gd name="connsiteX32" fmla="*/ 4205665 w 9462483"/>
              <a:gd name="connsiteY32" fmla="*/ 3300980 h 3300980"/>
              <a:gd name="connsiteX33" fmla="*/ 4121606 w 9462483"/>
              <a:gd name="connsiteY33" fmla="*/ 3216921 h 3300980"/>
              <a:gd name="connsiteX34" fmla="*/ 4121606 w 9462483"/>
              <a:gd name="connsiteY34" fmla="*/ 2330087 h 3300980"/>
              <a:gd name="connsiteX35" fmla="*/ 4205665 w 9462483"/>
              <a:gd name="connsiteY35" fmla="*/ 2246028 h 3300980"/>
              <a:gd name="connsiteX36" fmla="*/ 8321436 w 9462483"/>
              <a:gd name="connsiteY36" fmla="*/ 1123014 h 3300980"/>
              <a:gd name="connsiteX37" fmla="*/ 9378424 w 9462483"/>
              <a:gd name="connsiteY37" fmla="*/ 1123014 h 3300980"/>
              <a:gd name="connsiteX38" fmla="*/ 9462483 w 9462483"/>
              <a:gd name="connsiteY38" fmla="*/ 1207073 h 3300980"/>
              <a:gd name="connsiteX39" fmla="*/ 9462483 w 9462483"/>
              <a:gd name="connsiteY39" fmla="*/ 2093908 h 3300980"/>
              <a:gd name="connsiteX40" fmla="*/ 9378424 w 9462483"/>
              <a:gd name="connsiteY40" fmla="*/ 2177966 h 3300980"/>
              <a:gd name="connsiteX41" fmla="*/ 8321436 w 9462483"/>
              <a:gd name="connsiteY41" fmla="*/ 2177966 h 3300980"/>
              <a:gd name="connsiteX42" fmla="*/ 8237378 w 9462483"/>
              <a:gd name="connsiteY42" fmla="*/ 2093908 h 3300980"/>
              <a:gd name="connsiteX43" fmla="*/ 8237378 w 9462483"/>
              <a:gd name="connsiteY43" fmla="*/ 1207073 h 3300980"/>
              <a:gd name="connsiteX44" fmla="*/ 8321436 w 9462483"/>
              <a:gd name="connsiteY44" fmla="*/ 1123014 h 3300980"/>
              <a:gd name="connsiteX45" fmla="*/ 6948864 w 9462483"/>
              <a:gd name="connsiteY45" fmla="*/ 1123014 h 3300980"/>
              <a:gd name="connsiteX46" fmla="*/ 8005852 w 9462483"/>
              <a:gd name="connsiteY46" fmla="*/ 1123014 h 3300980"/>
              <a:gd name="connsiteX47" fmla="*/ 8089911 w 9462483"/>
              <a:gd name="connsiteY47" fmla="*/ 1207073 h 3300980"/>
              <a:gd name="connsiteX48" fmla="*/ 8089911 w 9462483"/>
              <a:gd name="connsiteY48" fmla="*/ 2093908 h 3300980"/>
              <a:gd name="connsiteX49" fmla="*/ 8005852 w 9462483"/>
              <a:gd name="connsiteY49" fmla="*/ 2177966 h 3300980"/>
              <a:gd name="connsiteX50" fmla="*/ 6948864 w 9462483"/>
              <a:gd name="connsiteY50" fmla="*/ 2177966 h 3300980"/>
              <a:gd name="connsiteX51" fmla="*/ 6864805 w 9462483"/>
              <a:gd name="connsiteY51" fmla="*/ 2093908 h 3300980"/>
              <a:gd name="connsiteX52" fmla="*/ 6864805 w 9462483"/>
              <a:gd name="connsiteY52" fmla="*/ 1207073 h 3300980"/>
              <a:gd name="connsiteX53" fmla="*/ 6948864 w 9462483"/>
              <a:gd name="connsiteY53" fmla="*/ 1123014 h 3300980"/>
              <a:gd name="connsiteX54" fmla="*/ 5576292 w 9462483"/>
              <a:gd name="connsiteY54" fmla="*/ 1123014 h 3300980"/>
              <a:gd name="connsiteX55" fmla="*/ 6633280 w 9462483"/>
              <a:gd name="connsiteY55" fmla="*/ 1123014 h 3300980"/>
              <a:gd name="connsiteX56" fmla="*/ 6717339 w 9462483"/>
              <a:gd name="connsiteY56" fmla="*/ 1207073 h 3300980"/>
              <a:gd name="connsiteX57" fmla="*/ 6717339 w 9462483"/>
              <a:gd name="connsiteY57" fmla="*/ 2093908 h 3300980"/>
              <a:gd name="connsiteX58" fmla="*/ 6633280 w 9462483"/>
              <a:gd name="connsiteY58" fmla="*/ 2177966 h 3300980"/>
              <a:gd name="connsiteX59" fmla="*/ 5576292 w 9462483"/>
              <a:gd name="connsiteY59" fmla="*/ 2177966 h 3300980"/>
              <a:gd name="connsiteX60" fmla="*/ 5492233 w 9462483"/>
              <a:gd name="connsiteY60" fmla="*/ 2093908 h 3300980"/>
              <a:gd name="connsiteX61" fmla="*/ 5492233 w 9462483"/>
              <a:gd name="connsiteY61" fmla="*/ 1207073 h 3300980"/>
              <a:gd name="connsiteX62" fmla="*/ 5576292 w 9462483"/>
              <a:gd name="connsiteY62" fmla="*/ 1123014 h 3300980"/>
              <a:gd name="connsiteX63" fmla="*/ 4203721 w 9462483"/>
              <a:gd name="connsiteY63" fmla="*/ 1123014 h 3300980"/>
              <a:gd name="connsiteX64" fmla="*/ 5260708 w 9462483"/>
              <a:gd name="connsiteY64" fmla="*/ 1123014 h 3300980"/>
              <a:gd name="connsiteX65" fmla="*/ 5344767 w 9462483"/>
              <a:gd name="connsiteY65" fmla="*/ 1207073 h 3300980"/>
              <a:gd name="connsiteX66" fmla="*/ 5344767 w 9462483"/>
              <a:gd name="connsiteY66" fmla="*/ 2093908 h 3300980"/>
              <a:gd name="connsiteX67" fmla="*/ 5260708 w 9462483"/>
              <a:gd name="connsiteY67" fmla="*/ 2177966 h 3300980"/>
              <a:gd name="connsiteX68" fmla="*/ 4203721 w 9462483"/>
              <a:gd name="connsiteY68" fmla="*/ 2177966 h 3300980"/>
              <a:gd name="connsiteX69" fmla="*/ 4119661 w 9462483"/>
              <a:gd name="connsiteY69" fmla="*/ 2093908 h 3300980"/>
              <a:gd name="connsiteX70" fmla="*/ 4119661 w 9462483"/>
              <a:gd name="connsiteY70" fmla="*/ 1207073 h 3300980"/>
              <a:gd name="connsiteX71" fmla="*/ 4203721 w 9462483"/>
              <a:gd name="connsiteY71" fmla="*/ 1123014 h 3300980"/>
              <a:gd name="connsiteX72" fmla="*/ 2831148 w 9462483"/>
              <a:gd name="connsiteY72" fmla="*/ 1123014 h 3300980"/>
              <a:gd name="connsiteX73" fmla="*/ 3888136 w 9462483"/>
              <a:gd name="connsiteY73" fmla="*/ 1123014 h 3300980"/>
              <a:gd name="connsiteX74" fmla="*/ 3972195 w 9462483"/>
              <a:gd name="connsiteY74" fmla="*/ 1207073 h 3300980"/>
              <a:gd name="connsiteX75" fmla="*/ 3972195 w 9462483"/>
              <a:gd name="connsiteY75" fmla="*/ 2093908 h 3300980"/>
              <a:gd name="connsiteX76" fmla="*/ 3888136 w 9462483"/>
              <a:gd name="connsiteY76" fmla="*/ 2177966 h 3300980"/>
              <a:gd name="connsiteX77" fmla="*/ 2831148 w 9462483"/>
              <a:gd name="connsiteY77" fmla="*/ 2177966 h 3300980"/>
              <a:gd name="connsiteX78" fmla="*/ 2747090 w 9462483"/>
              <a:gd name="connsiteY78" fmla="*/ 2093908 h 3300980"/>
              <a:gd name="connsiteX79" fmla="*/ 2747090 w 9462483"/>
              <a:gd name="connsiteY79" fmla="*/ 1207073 h 3300980"/>
              <a:gd name="connsiteX80" fmla="*/ 2831148 w 9462483"/>
              <a:gd name="connsiteY80" fmla="*/ 1123014 h 3300980"/>
              <a:gd name="connsiteX81" fmla="*/ 1458577 w 9462483"/>
              <a:gd name="connsiteY81" fmla="*/ 1113286 h 3300980"/>
              <a:gd name="connsiteX82" fmla="*/ 2515565 w 9462483"/>
              <a:gd name="connsiteY82" fmla="*/ 1113286 h 3300980"/>
              <a:gd name="connsiteX83" fmla="*/ 2599624 w 9462483"/>
              <a:gd name="connsiteY83" fmla="*/ 1197345 h 3300980"/>
              <a:gd name="connsiteX84" fmla="*/ 2599624 w 9462483"/>
              <a:gd name="connsiteY84" fmla="*/ 2084179 h 3300980"/>
              <a:gd name="connsiteX85" fmla="*/ 2515565 w 9462483"/>
              <a:gd name="connsiteY85" fmla="*/ 2168238 h 3300980"/>
              <a:gd name="connsiteX86" fmla="*/ 1458577 w 9462483"/>
              <a:gd name="connsiteY86" fmla="*/ 2168238 h 3300980"/>
              <a:gd name="connsiteX87" fmla="*/ 1374519 w 9462483"/>
              <a:gd name="connsiteY87" fmla="*/ 2084179 h 3300980"/>
              <a:gd name="connsiteX88" fmla="*/ 1374519 w 9462483"/>
              <a:gd name="connsiteY88" fmla="*/ 1197345 h 3300980"/>
              <a:gd name="connsiteX89" fmla="*/ 1458577 w 9462483"/>
              <a:gd name="connsiteY89" fmla="*/ 1113286 h 3300980"/>
              <a:gd name="connsiteX90" fmla="*/ 96690 w 9462483"/>
              <a:gd name="connsiteY90" fmla="*/ 1113286 h 3300980"/>
              <a:gd name="connsiteX91" fmla="*/ 1153678 w 9462483"/>
              <a:gd name="connsiteY91" fmla="*/ 1113286 h 3300980"/>
              <a:gd name="connsiteX92" fmla="*/ 1237737 w 9462483"/>
              <a:gd name="connsiteY92" fmla="*/ 1197345 h 3300980"/>
              <a:gd name="connsiteX93" fmla="*/ 1237737 w 9462483"/>
              <a:gd name="connsiteY93" fmla="*/ 2084179 h 3300980"/>
              <a:gd name="connsiteX94" fmla="*/ 1153678 w 9462483"/>
              <a:gd name="connsiteY94" fmla="*/ 2168238 h 3300980"/>
              <a:gd name="connsiteX95" fmla="*/ 96690 w 9462483"/>
              <a:gd name="connsiteY95" fmla="*/ 2168238 h 3300980"/>
              <a:gd name="connsiteX96" fmla="*/ 12631 w 9462483"/>
              <a:gd name="connsiteY96" fmla="*/ 2084179 h 3300980"/>
              <a:gd name="connsiteX97" fmla="*/ 12631 w 9462483"/>
              <a:gd name="connsiteY97" fmla="*/ 1197345 h 3300980"/>
              <a:gd name="connsiteX98" fmla="*/ 96690 w 9462483"/>
              <a:gd name="connsiteY98" fmla="*/ 1113286 h 3300980"/>
              <a:gd name="connsiteX99" fmla="*/ 8321436 w 9462483"/>
              <a:gd name="connsiteY99" fmla="*/ 0 h 3300980"/>
              <a:gd name="connsiteX100" fmla="*/ 9378424 w 9462483"/>
              <a:gd name="connsiteY100" fmla="*/ 0 h 3300980"/>
              <a:gd name="connsiteX101" fmla="*/ 9462483 w 9462483"/>
              <a:gd name="connsiteY101" fmla="*/ 84059 h 3300980"/>
              <a:gd name="connsiteX102" fmla="*/ 9462483 w 9462483"/>
              <a:gd name="connsiteY102" fmla="*/ 970893 h 3300980"/>
              <a:gd name="connsiteX103" fmla="*/ 9378424 w 9462483"/>
              <a:gd name="connsiteY103" fmla="*/ 1054952 h 3300980"/>
              <a:gd name="connsiteX104" fmla="*/ 8321436 w 9462483"/>
              <a:gd name="connsiteY104" fmla="*/ 1054952 h 3300980"/>
              <a:gd name="connsiteX105" fmla="*/ 8237378 w 9462483"/>
              <a:gd name="connsiteY105" fmla="*/ 970893 h 3300980"/>
              <a:gd name="connsiteX106" fmla="*/ 8237378 w 9462483"/>
              <a:gd name="connsiteY106" fmla="*/ 84059 h 3300980"/>
              <a:gd name="connsiteX107" fmla="*/ 8321436 w 9462483"/>
              <a:gd name="connsiteY107" fmla="*/ 0 h 3300980"/>
              <a:gd name="connsiteX108" fmla="*/ 6948864 w 9462483"/>
              <a:gd name="connsiteY108" fmla="*/ 0 h 3300980"/>
              <a:gd name="connsiteX109" fmla="*/ 8005852 w 9462483"/>
              <a:gd name="connsiteY109" fmla="*/ 0 h 3300980"/>
              <a:gd name="connsiteX110" fmla="*/ 8089911 w 9462483"/>
              <a:gd name="connsiteY110" fmla="*/ 84059 h 3300980"/>
              <a:gd name="connsiteX111" fmla="*/ 8089911 w 9462483"/>
              <a:gd name="connsiteY111" fmla="*/ 970893 h 3300980"/>
              <a:gd name="connsiteX112" fmla="*/ 8005852 w 9462483"/>
              <a:gd name="connsiteY112" fmla="*/ 1054952 h 3300980"/>
              <a:gd name="connsiteX113" fmla="*/ 6948864 w 9462483"/>
              <a:gd name="connsiteY113" fmla="*/ 1054952 h 3300980"/>
              <a:gd name="connsiteX114" fmla="*/ 6864805 w 9462483"/>
              <a:gd name="connsiteY114" fmla="*/ 970893 h 3300980"/>
              <a:gd name="connsiteX115" fmla="*/ 6864805 w 9462483"/>
              <a:gd name="connsiteY115" fmla="*/ 84059 h 3300980"/>
              <a:gd name="connsiteX116" fmla="*/ 6948864 w 9462483"/>
              <a:gd name="connsiteY116" fmla="*/ 0 h 3300980"/>
              <a:gd name="connsiteX117" fmla="*/ 5576292 w 9462483"/>
              <a:gd name="connsiteY117" fmla="*/ 0 h 3300980"/>
              <a:gd name="connsiteX118" fmla="*/ 6633280 w 9462483"/>
              <a:gd name="connsiteY118" fmla="*/ 0 h 3300980"/>
              <a:gd name="connsiteX119" fmla="*/ 6717339 w 9462483"/>
              <a:gd name="connsiteY119" fmla="*/ 84059 h 3300980"/>
              <a:gd name="connsiteX120" fmla="*/ 6717339 w 9462483"/>
              <a:gd name="connsiteY120" fmla="*/ 970893 h 3300980"/>
              <a:gd name="connsiteX121" fmla="*/ 6633280 w 9462483"/>
              <a:gd name="connsiteY121" fmla="*/ 1054952 h 3300980"/>
              <a:gd name="connsiteX122" fmla="*/ 5576292 w 9462483"/>
              <a:gd name="connsiteY122" fmla="*/ 1054952 h 3300980"/>
              <a:gd name="connsiteX123" fmla="*/ 5492233 w 9462483"/>
              <a:gd name="connsiteY123" fmla="*/ 970893 h 3300980"/>
              <a:gd name="connsiteX124" fmla="*/ 5492233 w 9462483"/>
              <a:gd name="connsiteY124" fmla="*/ 84059 h 3300980"/>
              <a:gd name="connsiteX125" fmla="*/ 5576292 w 9462483"/>
              <a:gd name="connsiteY125" fmla="*/ 0 h 3300980"/>
              <a:gd name="connsiteX126" fmla="*/ 4203721 w 9462483"/>
              <a:gd name="connsiteY126" fmla="*/ 0 h 3300980"/>
              <a:gd name="connsiteX127" fmla="*/ 5260708 w 9462483"/>
              <a:gd name="connsiteY127" fmla="*/ 0 h 3300980"/>
              <a:gd name="connsiteX128" fmla="*/ 5344767 w 9462483"/>
              <a:gd name="connsiteY128" fmla="*/ 84059 h 3300980"/>
              <a:gd name="connsiteX129" fmla="*/ 5344767 w 9462483"/>
              <a:gd name="connsiteY129" fmla="*/ 970893 h 3300980"/>
              <a:gd name="connsiteX130" fmla="*/ 5260708 w 9462483"/>
              <a:gd name="connsiteY130" fmla="*/ 1054952 h 3300980"/>
              <a:gd name="connsiteX131" fmla="*/ 4203721 w 9462483"/>
              <a:gd name="connsiteY131" fmla="*/ 1054952 h 3300980"/>
              <a:gd name="connsiteX132" fmla="*/ 4119661 w 9462483"/>
              <a:gd name="connsiteY132" fmla="*/ 970893 h 3300980"/>
              <a:gd name="connsiteX133" fmla="*/ 4119661 w 9462483"/>
              <a:gd name="connsiteY133" fmla="*/ 84059 h 3300980"/>
              <a:gd name="connsiteX134" fmla="*/ 4203721 w 9462483"/>
              <a:gd name="connsiteY134" fmla="*/ 0 h 3300980"/>
              <a:gd name="connsiteX135" fmla="*/ 2831148 w 9462483"/>
              <a:gd name="connsiteY135" fmla="*/ 0 h 3300980"/>
              <a:gd name="connsiteX136" fmla="*/ 3888136 w 9462483"/>
              <a:gd name="connsiteY136" fmla="*/ 0 h 3300980"/>
              <a:gd name="connsiteX137" fmla="*/ 3972195 w 9462483"/>
              <a:gd name="connsiteY137" fmla="*/ 84059 h 3300980"/>
              <a:gd name="connsiteX138" fmla="*/ 3972195 w 9462483"/>
              <a:gd name="connsiteY138" fmla="*/ 970893 h 3300980"/>
              <a:gd name="connsiteX139" fmla="*/ 3888136 w 9462483"/>
              <a:gd name="connsiteY139" fmla="*/ 1054952 h 3300980"/>
              <a:gd name="connsiteX140" fmla="*/ 2831148 w 9462483"/>
              <a:gd name="connsiteY140" fmla="*/ 1054952 h 3300980"/>
              <a:gd name="connsiteX141" fmla="*/ 2747090 w 9462483"/>
              <a:gd name="connsiteY141" fmla="*/ 970893 h 3300980"/>
              <a:gd name="connsiteX142" fmla="*/ 2747090 w 9462483"/>
              <a:gd name="connsiteY142" fmla="*/ 84059 h 3300980"/>
              <a:gd name="connsiteX143" fmla="*/ 2831148 w 9462483"/>
              <a:gd name="connsiteY143" fmla="*/ 0 h 3300980"/>
              <a:gd name="connsiteX144" fmla="*/ 1458576 w 9462483"/>
              <a:gd name="connsiteY144" fmla="*/ 0 h 3300980"/>
              <a:gd name="connsiteX145" fmla="*/ 2515564 w 9462483"/>
              <a:gd name="connsiteY145" fmla="*/ 0 h 3300980"/>
              <a:gd name="connsiteX146" fmla="*/ 2599624 w 9462483"/>
              <a:gd name="connsiteY146" fmla="*/ 84059 h 3300980"/>
              <a:gd name="connsiteX147" fmla="*/ 2599624 w 9462483"/>
              <a:gd name="connsiteY147" fmla="*/ 970893 h 3300980"/>
              <a:gd name="connsiteX148" fmla="*/ 2515564 w 9462483"/>
              <a:gd name="connsiteY148" fmla="*/ 1054952 h 3300980"/>
              <a:gd name="connsiteX149" fmla="*/ 1458576 w 9462483"/>
              <a:gd name="connsiteY149" fmla="*/ 1054952 h 3300980"/>
              <a:gd name="connsiteX150" fmla="*/ 1374517 w 9462483"/>
              <a:gd name="connsiteY150" fmla="*/ 970893 h 3300980"/>
              <a:gd name="connsiteX151" fmla="*/ 1374517 w 9462483"/>
              <a:gd name="connsiteY151" fmla="*/ 84059 h 3300980"/>
              <a:gd name="connsiteX152" fmla="*/ 1458576 w 9462483"/>
              <a:gd name="connsiteY152" fmla="*/ 0 h 3300980"/>
              <a:gd name="connsiteX153" fmla="*/ 84059 w 9462483"/>
              <a:gd name="connsiteY153" fmla="*/ 0 h 3300980"/>
              <a:gd name="connsiteX154" fmla="*/ 1141047 w 9462483"/>
              <a:gd name="connsiteY154" fmla="*/ 0 h 3300980"/>
              <a:gd name="connsiteX155" fmla="*/ 1225106 w 9462483"/>
              <a:gd name="connsiteY155" fmla="*/ 84059 h 3300980"/>
              <a:gd name="connsiteX156" fmla="*/ 1225106 w 9462483"/>
              <a:gd name="connsiteY156" fmla="*/ 970893 h 3300980"/>
              <a:gd name="connsiteX157" fmla="*/ 1141047 w 9462483"/>
              <a:gd name="connsiteY157" fmla="*/ 1054952 h 3300980"/>
              <a:gd name="connsiteX158" fmla="*/ 84059 w 9462483"/>
              <a:gd name="connsiteY158" fmla="*/ 1054952 h 3300980"/>
              <a:gd name="connsiteX159" fmla="*/ 0 w 9462483"/>
              <a:gd name="connsiteY159" fmla="*/ 970893 h 3300980"/>
              <a:gd name="connsiteX160" fmla="*/ 0 w 9462483"/>
              <a:gd name="connsiteY160" fmla="*/ 84059 h 3300980"/>
              <a:gd name="connsiteX161" fmla="*/ 84059 w 9462483"/>
              <a:gd name="connsiteY161" fmla="*/ 0 h 3300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Lst>
            <a:rect l="l" t="t" r="r" b="b"/>
            <a:pathLst>
              <a:path w="9462483" h="3300980">
                <a:moveTo>
                  <a:pt x="8321436" y="2246028"/>
                </a:moveTo>
                <a:lnTo>
                  <a:pt x="9378424" y="2246028"/>
                </a:lnTo>
                <a:cubicBezTo>
                  <a:pt x="9424849" y="2246028"/>
                  <a:pt x="9462483" y="2283662"/>
                  <a:pt x="9462483" y="2330087"/>
                </a:cubicBezTo>
                <a:lnTo>
                  <a:pt x="9462483" y="3216922"/>
                </a:lnTo>
                <a:cubicBezTo>
                  <a:pt x="9462483" y="3263346"/>
                  <a:pt x="9424849" y="3300980"/>
                  <a:pt x="9378424" y="3300980"/>
                </a:cubicBezTo>
                <a:lnTo>
                  <a:pt x="8321436" y="3300980"/>
                </a:lnTo>
                <a:cubicBezTo>
                  <a:pt x="8275011" y="3300980"/>
                  <a:pt x="8237378" y="3263346"/>
                  <a:pt x="8237378" y="3216922"/>
                </a:cubicBezTo>
                <a:lnTo>
                  <a:pt x="8237378" y="2330087"/>
                </a:lnTo>
                <a:cubicBezTo>
                  <a:pt x="8237378" y="2283662"/>
                  <a:pt x="8275011" y="2246028"/>
                  <a:pt x="8321436" y="2246028"/>
                </a:cubicBezTo>
                <a:close/>
                <a:moveTo>
                  <a:pt x="6948864" y="2246028"/>
                </a:moveTo>
                <a:lnTo>
                  <a:pt x="8005852" y="2246028"/>
                </a:lnTo>
                <a:cubicBezTo>
                  <a:pt x="8052277" y="2246028"/>
                  <a:pt x="8089911" y="2283662"/>
                  <a:pt x="8089911" y="2330087"/>
                </a:cubicBezTo>
                <a:lnTo>
                  <a:pt x="8089911" y="3216922"/>
                </a:lnTo>
                <a:cubicBezTo>
                  <a:pt x="8089911" y="3263346"/>
                  <a:pt x="8052277" y="3300980"/>
                  <a:pt x="8005852" y="3300980"/>
                </a:cubicBezTo>
                <a:lnTo>
                  <a:pt x="6948864" y="3300980"/>
                </a:lnTo>
                <a:cubicBezTo>
                  <a:pt x="6902439" y="3300980"/>
                  <a:pt x="6864805" y="3263346"/>
                  <a:pt x="6864805" y="3216922"/>
                </a:cubicBezTo>
                <a:lnTo>
                  <a:pt x="6864805" y="2330087"/>
                </a:lnTo>
                <a:cubicBezTo>
                  <a:pt x="6864805" y="2283662"/>
                  <a:pt x="6902439" y="2246028"/>
                  <a:pt x="6948864" y="2246028"/>
                </a:cubicBezTo>
                <a:close/>
                <a:moveTo>
                  <a:pt x="5564622" y="2246028"/>
                </a:moveTo>
                <a:lnTo>
                  <a:pt x="6621610" y="2246028"/>
                </a:lnTo>
                <a:cubicBezTo>
                  <a:pt x="6668035" y="2246028"/>
                  <a:pt x="6705669" y="2283662"/>
                  <a:pt x="6705669" y="2330087"/>
                </a:cubicBezTo>
                <a:lnTo>
                  <a:pt x="6705669" y="3216921"/>
                </a:lnTo>
                <a:cubicBezTo>
                  <a:pt x="6705669" y="3263346"/>
                  <a:pt x="6668035" y="3300980"/>
                  <a:pt x="6621610" y="3300980"/>
                </a:cubicBezTo>
                <a:lnTo>
                  <a:pt x="5564622" y="3300980"/>
                </a:lnTo>
                <a:cubicBezTo>
                  <a:pt x="5518197" y="3300980"/>
                  <a:pt x="5480563" y="3263346"/>
                  <a:pt x="5480563" y="3216921"/>
                </a:cubicBezTo>
                <a:lnTo>
                  <a:pt x="5480563" y="2330087"/>
                </a:lnTo>
                <a:cubicBezTo>
                  <a:pt x="5480563" y="2283662"/>
                  <a:pt x="5518197" y="2246028"/>
                  <a:pt x="5564622" y="2246028"/>
                </a:cubicBezTo>
                <a:close/>
                <a:moveTo>
                  <a:pt x="4205665" y="2246028"/>
                </a:moveTo>
                <a:lnTo>
                  <a:pt x="5262653" y="2246028"/>
                </a:lnTo>
                <a:cubicBezTo>
                  <a:pt x="5309078" y="2246028"/>
                  <a:pt x="5346712" y="2283662"/>
                  <a:pt x="5346712" y="2330087"/>
                </a:cubicBezTo>
                <a:lnTo>
                  <a:pt x="5346712" y="3216921"/>
                </a:lnTo>
                <a:cubicBezTo>
                  <a:pt x="5346712" y="3263346"/>
                  <a:pt x="5309078" y="3300980"/>
                  <a:pt x="5262653" y="3300980"/>
                </a:cubicBezTo>
                <a:lnTo>
                  <a:pt x="4205665" y="3300980"/>
                </a:lnTo>
                <a:cubicBezTo>
                  <a:pt x="4159240" y="3300980"/>
                  <a:pt x="4121606" y="3263346"/>
                  <a:pt x="4121606" y="3216921"/>
                </a:cubicBezTo>
                <a:lnTo>
                  <a:pt x="4121606" y="2330087"/>
                </a:lnTo>
                <a:cubicBezTo>
                  <a:pt x="4121606" y="2283662"/>
                  <a:pt x="4159240" y="2246028"/>
                  <a:pt x="4205665" y="2246028"/>
                </a:cubicBezTo>
                <a:close/>
                <a:moveTo>
                  <a:pt x="8321436" y="1123014"/>
                </a:moveTo>
                <a:lnTo>
                  <a:pt x="9378424" y="1123014"/>
                </a:lnTo>
                <a:cubicBezTo>
                  <a:pt x="9424849" y="1123014"/>
                  <a:pt x="9462483" y="1160648"/>
                  <a:pt x="9462483" y="1207073"/>
                </a:cubicBezTo>
                <a:lnTo>
                  <a:pt x="9462483" y="2093908"/>
                </a:lnTo>
                <a:cubicBezTo>
                  <a:pt x="9462483" y="2140332"/>
                  <a:pt x="9424849" y="2177966"/>
                  <a:pt x="9378424" y="2177966"/>
                </a:cubicBezTo>
                <a:lnTo>
                  <a:pt x="8321436" y="2177966"/>
                </a:lnTo>
                <a:cubicBezTo>
                  <a:pt x="8275011" y="2177966"/>
                  <a:pt x="8237378" y="2140332"/>
                  <a:pt x="8237378" y="2093908"/>
                </a:cubicBezTo>
                <a:lnTo>
                  <a:pt x="8237378" y="1207073"/>
                </a:lnTo>
                <a:cubicBezTo>
                  <a:pt x="8237378" y="1160648"/>
                  <a:pt x="8275011" y="1123014"/>
                  <a:pt x="8321436" y="1123014"/>
                </a:cubicBezTo>
                <a:close/>
                <a:moveTo>
                  <a:pt x="6948864" y="1123014"/>
                </a:moveTo>
                <a:lnTo>
                  <a:pt x="8005852" y="1123014"/>
                </a:lnTo>
                <a:cubicBezTo>
                  <a:pt x="8052277" y="1123014"/>
                  <a:pt x="8089911" y="1160648"/>
                  <a:pt x="8089911" y="1207073"/>
                </a:cubicBezTo>
                <a:lnTo>
                  <a:pt x="8089911" y="2093908"/>
                </a:lnTo>
                <a:cubicBezTo>
                  <a:pt x="8089911" y="2140332"/>
                  <a:pt x="8052277" y="2177966"/>
                  <a:pt x="8005852" y="2177966"/>
                </a:cubicBezTo>
                <a:lnTo>
                  <a:pt x="6948864" y="2177966"/>
                </a:lnTo>
                <a:cubicBezTo>
                  <a:pt x="6902439" y="2177966"/>
                  <a:pt x="6864805" y="2140332"/>
                  <a:pt x="6864805" y="2093908"/>
                </a:cubicBezTo>
                <a:lnTo>
                  <a:pt x="6864805" y="1207073"/>
                </a:lnTo>
                <a:cubicBezTo>
                  <a:pt x="6864805" y="1160648"/>
                  <a:pt x="6902439" y="1123014"/>
                  <a:pt x="6948864" y="1123014"/>
                </a:cubicBezTo>
                <a:close/>
                <a:moveTo>
                  <a:pt x="5576292" y="1123014"/>
                </a:moveTo>
                <a:lnTo>
                  <a:pt x="6633280" y="1123014"/>
                </a:lnTo>
                <a:cubicBezTo>
                  <a:pt x="6679705" y="1123014"/>
                  <a:pt x="6717339" y="1160648"/>
                  <a:pt x="6717339" y="1207073"/>
                </a:cubicBezTo>
                <a:lnTo>
                  <a:pt x="6717339" y="2093908"/>
                </a:lnTo>
                <a:cubicBezTo>
                  <a:pt x="6717339" y="2140332"/>
                  <a:pt x="6679705" y="2177966"/>
                  <a:pt x="6633280" y="2177966"/>
                </a:cubicBezTo>
                <a:lnTo>
                  <a:pt x="5576292" y="2177966"/>
                </a:lnTo>
                <a:cubicBezTo>
                  <a:pt x="5529867" y="2177966"/>
                  <a:pt x="5492233" y="2140332"/>
                  <a:pt x="5492233" y="2093908"/>
                </a:cubicBezTo>
                <a:lnTo>
                  <a:pt x="5492233" y="1207073"/>
                </a:lnTo>
                <a:cubicBezTo>
                  <a:pt x="5492233" y="1160648"/>
                  <a:pt x="5529867" y="1123014"/>
                  <a:pt x="5576292" y="1123014"/>
                </a:cubicBezTo>
                <a:close/>
                <a:moveTo>
                  <a:pt x="4203721" y="1123014"/>
                </a:moveTo>
                <a:lnTo>
                  <a:pt x="5260708" y="1123014"/>
                </a:lnTo>
                <a:cubicBezTo>
                  <a:pt x="5307133" y="1123014"/>
                  <a:pt x="5344767" y="1160648"/>
                  <a:pt x="5344767" y="1207073"/>
                </a:cubicBezTo>
                <a:lnTo>
                  <a:pt x="5344767" y="2093908"/>
                </a:lnTo>
                <a:cubicBezTo>
                  <a:pt x="5344767" y="2140332"/>
                  <a:pt x="5307133" y="2177966"/>
                  <a:pt x="5260708" y="2177966"/>
                </a:cubicBezTo>
                <a:lnTo>
                  <a:pt x="4203721" y="2177966"/>
                </a:lnTo>
                <a:cubicBezTo>
                  <a:pt x="4157295" y="2177966"/>
                  <a:pt x="4119661" y="2140332"/>
                  <a:pt x="4119661" y="2093908"/>
                </a:cubicBezTo>
                <a:lnTo>
                  <a:pt x="4119661" y="1207073"/>
                </a:lnTo>
                <a:cubicBezTo>
                  <a:pt x="4119661" y="1160648"/>
                  <a:pt x="4157295" y="1123014"/>
                  <a:pt x="4203721" y="1123014"/>
                </a:cubicBezTo>
                <a:close/>
                <a:moveTo>
                  <a:pt x="2831148" y="1123014"/>
                </a:moveTo>
                <a:lnTo>
                  <a:pt x="3888136" y="1123014"/>
                </a:lnTo>
                <a:cubicBezTo>
                  <a:pt x="3934561" y="1123014"/>
                  <a:pt x="3972195" y="1160648"/>
                  <a:pt x="3972195" y="1207073"/>
                </a:cubicBezTo>
                <a:lnTo>
                  <a:pt x="3972195" y="2093908"/>
                </a:lnTo>
                <a:cubicBezTo>
                  <a:pt x="3972195" y="2140332"/>
                  <a:pt x="3934561" y="2177966"/>
                  <a:pt x="3888136" y="2177966"/>
                </a:cubicBezTo>
                <a:lnTo>
                  <a:pt x="2831148" y="2177966"/>
                </a:lnTo>
                <a:cubicBezTo>
                  <a:pt x="2784723" y="2177966"/>
                  <a:pt x="2747090" y="2140332"/>
                  <a:pt x="2747090" y="2093908"/>
                </a:cubicBezTo>
                <a:lnTo>
                  <a:pt x="2747090" y="1207073"/>
                </a:lnTo>
                <a:cubicBezTo>
                  <a:pt x="2747090" y="1160648"/>
                  <a:pt x="2784723" y="1123014"/>
                  <a:pt x="2831148" y="1123014"/>
                </a:cubicBezTo>
                <a:close/>
                <a:moveTo>
                  <a:pt x="1458577" y="1113286"/>
                </a:moveTo>
                <a:lnTo>
                  <a:pt x="2515565" y="1113286"/>
                </a:lnTo>
                <a:cubicBezTo>
                  <a:pt x="2561990" y="1113286"/>
                  <a:pt x="2599624" y="1150920"/>
                  <a:pt x="2599624" y="1197345"/>
                </a:cubicBezTo>
                <a:lnTo>
                  <a:pt x="2599624" y="2084179"/>
                </a:lnTo>
                <a:cubicBezTo>
                  <a:pt x="2599624" y="2130604"/>
                  <a:pt x="2561990" y="2168238"/>
                  <a:pt x="2515565" y="2168238"/>
                </a:cubicBezTo>
                <a:lnTo>
                  <a:pt x="1458577" y="2168238"/>
                </a:lnTo>
                <a:cubicBezTo>
                  <a:pt x="1412153" y="2168238"/>
                  <a:pt x="1374519" y="2130604"/>
                  <a:pt x="1374519" y="2084179"/>
                </a:cubicBezTo>
                <a:lnTo>
                  <a:pt x="1374519" y="1197345"/>
                </a:lnTo>
                <a:cubicBezTo>
                  <a:pt x="1374519" y="1150920"/>
                  <a:pt x="1412153" y="1113286"/>
                  <a:pt x="1458577" y="1113286"/>
                </a:cubicBezTo>
                <a:close/>
                <a:moveTo>
                  <a:pt x="96690" y="1113286"/>
                </a:moveTo>
                <a:lnTo>
                  <a:pt x="1153678" y="1113286"/>
                </a:lnTo>
                <a:cubicBezTo>
                  <a:pt x="1200103" y="1113286"/>
                  <a:pt x="1237737" y="1150920"/>
                  <a:pt x="1237737" y="1197345"/>
                </a:cubicBezTo>
                <a:lnTo>
                  <a:pt x="1237737" y="2084179"/>
                </a:lnTo>
                <a:cubicBezTo>
                  <a:pt x="1237737" y="2130604"/>
                  <a:pt x="1200103" y="2168238"/>
                  <a:pt x="1153678" y="2168238"/>
                </a:cubicBezTo>
                <a:lnTo>
                  <a:pt x="96690" y="2168238"/>
                </a:lnTo>
                <a:cubicBezTo>
                  <a:pt x="50265" y="2168238"/>
                  <a:pt x="12631" y="2130604"/>
                  <a:pt x="12631" y="2084179"/>
                </a:cubicBezTo>
                <a:lnTo>
                  <a:pt x="12631" y="1197345"/>
                </a:lnTo>
                <a:cubicBezTo>
                  <a:pt x="12631" y="1150920"/>
                  <a:pt x="50265" y="1113286"/>
                  <a:pt x="96690" y="1113286"/>
                </a:cubicBezTo>
                <a:close/>
                <a:moveTo>
                  <a:pt x="8321436" y="0"/>
                </a:moveTo>
                <a:lnTo>
                  <a:pt x="9378424" y="0"/>
                </a:lnTo>
                <a:cubicBezTo>
                  <a:pt x="9424849" y="0"/>
                  <a:pt x="9462483" y="37634"/>
                  <a:pt x="9462483" y="84059"/>
                </a:cubicBezTo>
                <a:lnTo>
                  <a:pt x="9462483" y="970893"/>
                </a:lnTo>
                <a:cubicBezTo>
                  <a:pt x="9462483" y="1017318"/>
                  <a:pt x="9424849" y="1054952"/>
                  <a:pt x="9378424" y="1054952"/>
                </a:cubicBezTo>
                <a:lnTo>
                  <a:pt x="8321436" y="1054952"/>
                </a:lnTo>
                <a:cubicBezTo>
                  <a:pt x="8275011" y="1054952"/>
                  <a:pt x="8237378" y="1017318"/>
                  <a:pt x="8237378" y="970893"/>
                </a:cubicBezTo>
                <a:lnTo>
                  <a:pt x="8237378" y="84059"/>
                </a:lnTo>
                <a:cubicBezTo>
                  <a:pt x="8237378" y="37634"/>
                  <a:pt x="8275011" y="0"/>
                  <a:pt x="8321436" y="0"/>
                </a:cubicBezTo>
                <a:close/>
                <a:moveTo>
                  <a:pt x="6948864" y="0"/>
                </a:moveTo>
                <a:lnTo>
                  <a:pt x="8005852" y="0"/>
                </a:lnTo>
                <a:cubicBezTo>
                  <a:pt x="8052277" y="0"/>
                  <a:pt x="8089911" y="37634"/>
                  <a:pt x="8089911" y="84059"/>
                </a:cubicBezTo>
                <a:lnTo>
                  <a:pt x="8089911" y="970893"/>
                </a:lnTo>
                <a:cubicBezTo>
                  <a:pt x="8089911" y="1017318"/>
                  <a:pt x="8052277" y="1054952"/>
                  <a:pt x="8005852" y="1054952"/>
                </a:cubicBezTo>
                <a:lnTo>
                  <a:pt x="6948864" y="1054952"/>
                </a:lnTo>
                <a:cubicBezTo>
                  <a:pt x="6902439" y="1054952"/>
                  <a:pt x="6864805" y="1017318"/>
                  <a:pt x="6864805" y="970893"/>
                </a:cubicBezTo>
                <a:lnTo>
                  <a:pt x="6864805" y="84059"/>
                </a:lnTo>
                <a:cubicBezTo>
                  <a:pt x="6864805" y="37634"/>
                  <a:pt x="6902439" y="0"/>
                  <a:pt x="6948864" y="0"/>
                </a:cubicBezTo>
                <a:close/>
                <a:moveTo>
                  <a:pt x="5576292" y="0"/>
                </a:moveTo>
                <a:lnTo>
                  <a:pt x="6633280" y="0"/>
                </a:lnTo>
                <a:cubicBezTo>
                  <a:pt x="6679705" y="0"/>
                  <a:pt x="6717339" y="37634"/>
                  <a:pt x="6717339" y="84059"/>
                </a:cubicBezTo>
                <a:lnTo>
                  <a:pt x="6717339" y="970893"/>
                </a:lnTo>
                <a:cubicBezTo>
                  <a:pt x="6717339" y="1017318"/>
                  <a:pt x="6679705" y="1054952"/>
                  <a:pt x="6633280" y="1054952"/>
                </a:cubicBezTo>
                <a:lnTo>
                  <a:pt x="5576292" y="1054952"/>
                </a:lnTo>
                <a:cubicBezTo>
                  <a:pt x="5529867" y="1054952"/>
                  <a:pt x="5492233" y="1017318"/>
                  <a:pt x="5492233" y="970893"/>
                </a:cubicBezTo>
                <a:lnTo>
                  <a:pt x="5492233" y="84059"/>
                </a:lnTo>
                <a:cubicBezTo>
                  <a:pt x="5492233" y="37634"/>
                  <a:pt x="5529867" y="0"/>
                  <a:pt x="5576292" y="0"/>
                </a:cubicBezTo>
                <a:close/>
                <a:moveTo>
                  <a:pt x="4203721" y="0"/>
                </a:moveTo>
                <a:lnTo>
                  <a:pt x="5260708" y="0"/>
                </a:lnTo>
                <a:cubicBezTo>
                  <a:pt x="5307133" y="0"/>
                  <a:pt x="5344767" y="37634"/>
                  <a:pt x="5344767" y="84059"/>
                </a:cubicBezTo>
                <a:lnTo>
                  <a:pt x="5344767" y="970893"/>
                </a:lnTo>
                <a:cubicBezTo>
                  <a:pt x="5344767" y="1017318"/>
                  <a:pt x="5307133" y="1054952"/>
                  <a:pt x="5260708" y="1054952"/>
                </a:cubicBezTo>
                <a:lnTo>
                  <a:pt x="4203721" y="1054952"/>
                </a:lnTo>
                <a:cubicBezTo>
                  <a:pt x="4157295" y="1054952"/>
                  <a:pt x="4119661" y="1017318"/>
                  <a:pt x="4119661" y="970893"/>
                </a:cubicBezTo>
                <a:lnTo>
                  <a:pt x="4119661" y="84059"/>
                </a:lnTo>
                <a:cubicBezTo>
                  <a:pt x="4119661" y="37634"/>
                  <a:pt x="4157295" y="0"/>
                  <a:pt x="4203721" y="0"/>
                </a:cubicBezTo>
                <a:close/>
                <a:moveTo>
                  <a:pt x="2831148" y="0"/>
                </a:moveTo>
                <a:lnTo>
                  <a:pt x="3888136" y="0"/>
                </a:lnTo>
                <a:cubicBezTo>
                  <a:pt x="3934561" y="0"/>
                  <a:pt x="3972195" y="37634"/>
                  <a:pt x="3972195" y="84059"/>
                </a:cubicBezTo>
                <a:lnTo>
                  <a:pt x="3972195" y="970893"/>
                </a:lnTo>
                <a:cubicBezTo>
                  <a:pt x="3972195" y="1017318"/>
                  <a:pt x="3934561" y="1054952"/>
                  <a:pt x="3888136" y="1054952"/>
                </a:cubicBezTo>
                <a:lnTo>
                  <a:pt x="2831148" y="1054952"/>
                </a:lnTo>
                <a:cubicBezTo>
                  <a:pt x="2784723" y="1054952"/>
                  <a:pt x="2747090" y="1017318"/>
                  <a:pt x="2747090" y="970893"/>
                </a:cubicBezTo>
                <a:lnTo>
                  <a:pt x="2747090" y="84059"/>
                </a:lnTo>
                <a:cubicBezTo>
                  <a:pt x="2747090" y="37634"/>
                  <a:pt x="2784723" y="0"/>
                  <a:pt x="2831148" y="0"/>
                </a:cubicBezTo>
                <a:close/>
                <a:moveTo>
                  <a:pt x="1458576" y="0"/>
                </a:moveTo>
                <a:lnTo>
                  <a:pt x="2515564" y="0"/>
                </a:lnTo>
                <a:cubicBezTo>
                  <a:pt x="2561989" y="0"/>
                  <a:pt x="2599624" y="37634"/>
                  <a:pt x="2599624" y="84059"/>
                </a:cubicBezTo>
                <a:lnTo>
                  <a:pt x="2599624" y="970893"/>
                </a:lnTo>
                <a:cubicBezTo>
                  <a:pt x="2599624" y="1017318"/>
                  <a:pt x="2561989" y="1054952"/>
                  <a:pt x="2515564" y="1054952"/>
                </a:cubicBezTo>
                <a:lnTo>
                  <a:pt x="1458576" y="1054952"/>
                </a:lnTo>
                <a:cubicBezTo>
                  <a:pt x="1412152" y="1054952"/>
                  <a:pt x="1374517" y="1017318"/>
                  <a:pt x="1374517" y="970893"/>
                </a:cubicBezTo>
                <a:lnTo>
                  <a:pt x="1374517" y="84059"/>
                </a:lnTo>
                <a:cubicBezTo>
                  <a:pt x="1374517" y="37634"/>
                  <a:pt x="1412152" y="0"/>
                  <a:pt x="1458576" y="0"/>
                </a:cubicBezTo>
                <a:close/>
                <a:moveTo>
                  <a:pt x="84059" y="0"/>
                </a:moveTo>
                <a:lnTo>
                  <a:pt x="1141047" y="0"/>
                </a:lnTo>
                <a:cubicBezTo>
                  <a:pt x="1187472" y="0"/>
                  <a:pt x="1225106" y="37634"/>
                  <a:pt x="1225106" y="84059"/>
                </a:cubicBezTo>
                <a:lnTo>
                  <a:pt x="1225106" y="970893"/>
                </a:lnTo>
                <a:cubicBezTo>
                  <a:pt x="1225106" y="1017318"/>
                  <a:pt x="1187472" y="1054952"/>
                  <a:pt x="1141047" y="1054952"/>
                </a:cubicBezTo>
                <a:lnTo>
                  <a:pt x="84059" y="1054952"/>
                </a:lnTo>
                <a:cubicBezTo>
                  <a:pt x="37634" y="1054952"/>
                  <a:pt x="0" y="1017318"/>
                  <a:pt x="0" y="970893"/>
                </a:cubicBezTo>
                <a:lnTo>
                  <a:pt x="0" y="84059"/>
                </a:lnTo>
                <a:cubicBezTo>
                  <a:pt x="0" y="37634"/>
                  <a:pt x="37634" y="0"/>
                  <a:pt x="84059" y="0"/>
                </a:cubicBezTo>
                <a:close/>
              </a:path>
            </a:pathLst>
          </a:custGeom>
        </p:spPr>
      </p:pic>
      <p:sp>
        <p:nvSpPr>
          <p:cNvPr id="17" name="MH_Other_1"/>
          <p:cNvSpPr/>
          <p:nvPr>
            <p:custDataLst>
              <p:tags r:id="rId2"/>
            </p:custDataLst>
          </p:nvPr>
        </p:nvSpPr>
        <p:spPr>
          <a:xfrm>
            <a:off x="8174427" y="3003190"/>
            <a:ext cx="1225106" cy="1054952"/>
          </a:xfrm>
          <a:prstGeom prst="roundRect">
            <a:avLst>
              <a:gd name="adj" fmla="val 7968"/>
            </a:avLst>
          </a:prstGeom>
          <a:solidFill>
            <a:schemeClr val="accent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汉仪夏日体W" panose="00020600040101010101" pitchFamily="18" charset="-122"/>
            </a:endParaRPr>
          </a:p>
        </p:txBody>
      </p:sp>
      <p:sp>
        <p:nvSpPr>
          <p:cNvPr id="18" name="MH_Other_2"/>
          <p:cNvSpPr/>
          <p:nvPr>
            <p:custDataLst>
              <p:tags r:id="rId3"/>
            </p:custDataLst>
          </p:nvPr>
        </p:nvSpPr>
        <p:spPr>
          <a:xfrm>
            <a:off x="9546999" y="4135729"/>
            <a:ext cx="1225106" cy="1054952"/>
          </a:xfrm>
          <a:prstGeom prst="roundRect">
            <a:avLst>
              <a:gd name="adj" fmla="val 7968"/>
            </a:avLst>
          </a:prstGeom>
          <a:solidFill>
            <a:schemeClr val="accent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汉仪夏日体W" panose="00020600040101010101" pitchFamily="18" charset="-122"/>
            </a:endParaRPr>
          </a:p>
        </p:txBody>
      </p:sp>
      <p:grpSp>
        <p:nvGrpSpPr>
          <p:cNvPr id="19" name="组合 18"/>
          <p:cNvGrpSpPr/>
          <p:nvPr/>
        </p:nvGrpSpPr>
        <p:grpSpPr>
          <a:xfrm>
            <a:off x="1389063" y="4228659"/>
            <a:ext cx="3687762" cy="962022"/>
            <a:chOff x="874713" y="3325188"/>
            <a:chExt cx="3687762" cy="962022"/>
          </a:xfrm>
        </p:grpSpPr>
        <p:sp>
          <p:nvSpPr>
            <p:cNvPr id="20" name="矩形 19"/>
            <p:cNvSpPr/>
            <p:nvPr/>
          </p:nvSpPr>
          <p:spPr>
            <a:xfrm>
              <a:off x="874713" y="3677812"/>
              <a:ext cx="3687762"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汉仪夏日体W" panose="00020600040101010101" pitchFamily="18" charset="-122"/>
                  <a:ea typeface="汉仪夏日体W" panose="00020600040101010101" pitchFamily="18" charset="-122"/>
                </a:rPr>
                <a:t>用户可以在投影仪或者计算机上进行演示也可以将演示文稿打印出来制作成胶片</a:t>
              </a:r>
            </a:p>
          </p:txBody>
        </p:sp>
        <p:sp>
          <p:nvSpPr>
            <p:cNvPr id="21" name="矩形 20"/>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汉仪夏日体W" panose="00020600040101010101" pitchFamily="18" charset="-122"/>
                  <a:ea typeface="汉仪夏日体W" panose="00020600040101010101" pitchFamily="18" charset="-122"/>
                </a:rPr>
                <a:t>标题文字添加</a:t>
              </a:r>
            </a:p>
          </p:txBody>
        </p:sp>
      </p:grpSp>
      <p:sp>
        <p:nvSpPr>
          <p:cNvPr id="8" name="文本框 7"/>
          <p:cNvSpPr txBox="1"/>
          <p:nvPr/>
        </p:nvSpPr>
        <p:spPr>
          <a:xfrm>
            <a:off x="711199" y="245450"/>
            <a:ext cx="3877985" cy="646331"/>
          </a:xfrm>
          <a:prstGeom prst="rect">
            <a:avLst/>
          </a:prstGeom>
          <a:noFill/>
        </p:spPr>
        <p:txBody>
          <a:bodyPr wrap="none" rtlCol="0">
            <a:spAutoFit/>
            <a:scene3d>
              <a:camera prst="orthographicFront"/>
              <a:lightRig rig="threePt" dir="t"/>
            </a:scene3d>
            <a:sp3d contourW="12700"/>
          </a:bodyPr>
          <a:lstStyle/>
          <a:p>
            <a:r>
              <a:rPr lang="zh-CN" altLang="en-US" sz="3600" b="1" dirty="0">
                <a:solidFill>
                  <a:schemeClr val="bg1"/>
                </a:solidFill>
                <a:latin typeface="汉仪夏日体W" panose="00020600040101010101" pitchFamily="18" charset="-122"/>
                <a:ea typeface="汉仪夏日体W" panose="00020600040101010101" pitchFamily="18" charset="-122"/>
              </a:rPr>
              <a:t>标题文字添加此处</a:t>
            </a:r>
          </a:p>
        </p:txBody>
      </p:sp>
    </p:spTree>
    <p:custDataLst>
      <p:tags r:id="rId1"/>
    </p:custDataLst>
    <p:extLst>
      <p:ext uri="{BB962C8B-B14F-4D97-AF65-F5344CB8AC3E}">
        <p14:creationId xmlns:p14="http://schemas.microsoft.com/office/powerpoint/2010/main" val="221320632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childTnLst>
                          </p:cTn>
                        </p:par>
                        <p:par>
                          <p:cTn id="17" fill="hold">
                            <p:stCondLst>
                              <p:cond delay="1500"/>
                            </p:stCondLst>
                            <p:childTnLst>
                              <p:par>
                                <p:cTn id="18" presetID="2" presetClass="entr" presetSubtype="8"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additive="base">
                                        <p:cTn id="20" dur="500" fill="hold"/>
                                        <p:tgtEl>
                                          <p:spTgt spid="19"/>
                                        </p:tgtEl>
                                        <p:attrNameLst>
                                          <p:attrName>ppt_x</p:attrName>
                                        </p:attrNameLst>
                                      </p:cBhvr>
                                      <p:tavLst>
                                        <p:tav tm="0">
                                          <p:val>
                                            <p:strVal val="0-#ppt_w/2"/>
                                          </p:val>
                                        </p:tav>
                                        <p:tav tm="100000">
                                          <p:val>
                                            <p:strVal val="#ppt_x"/>
                                          </p:val>
                                        </p:tav>
                                      </p:tavLst>
                                    </p:anim>
                                    <p:anim calcmode="lin" valueType="num">
                                      <p:cBhvr additive="base">
                                        <p:cTn id="21"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p:cNvPicPr>
            <a:picLocks noGrp="1" noChangeAspect="1"/>
          </p:cNvPicPr>
          <p:nvPr>
            <p:ph type="pic" sz="quarter" idx="10"/>
          </p:nvPr>
        </p:nvPicPr>
        <p:blipFill>
          <a:blip r:embed="rId8" cstate="print">
            <a:extLst>
              <a:ext uri="{28A0092B-C50C-407E-A947-70E740481C1C}">
                <a14:useLocalDpi xmlns:a14="http://schemas.microsoft.com/office/drawing/2010/main" val="0"/>
              </a:ext>
            </a:extLst>
          </a:blip>
          <a:srcRect t="4948" b="4948"/>
          <a:stretch>
            <a:fillRect/>
          </a:stretch>
        </p:blipFill>
        <p:spPr>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2" name="图片占位符 11"/>
          <p:cNvPicPr>
            <a:picLocks noGrp="1" noChangeAspect="1"/>
          </p:cNvPicPr>
          <p:nvPr>
            <p:ph type="pic" sz="quarter" idx="11"/>
          </p:nvPr>
        </p:nvPicPr>
        <p:blipFill>
          <a:blip r:embed="rId9" cstate="print">
            <a:extLst>
              <a:ext uri="{28A0092B-C50C-407E-A947-70E740481C1C}">
                <a14:useLocalDpi xmlns:a14="http://schemas.microsoft.com/office/drawing/2010/main" val="0"/>
              </a:ext>
            </a:extLst>
          </a:blip>
          <a:srcRect t="6412" b="6412"/>
          <a:stretch>
            <a:fillRect/>
          </a:stretch>
        </p:blipFill>
        <p:spPr>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 name="图片占位符 9"/>
          <p:cNvPicPr>
            <a:picLocks noGrp="1" noChangeAspect="1"/>
          </p:cNvPicPr>
          <p:nvPr>
            <p:ph type="pic" sz="quarter" idx="12"/>
          </p:nvPr>
        </p:nvPicPr>
        <p:blipFill>
          <a:blip r:embed="rId10" cstate="print">
            <a:extLst>
              <a:ext uri="{28A0092B-C50C-407E-A947-70E740481C1C}">
                <a14:useLocalDpi xmlns:a14="http://schemas.microsoft.com/office/drawing/2010/main" val="0"/>
              </a:ext>
            </a:extLst>
          </a:blip>
          <a:srcRect t="5366" b="5366"/>
          <a:stretch>
            <a:fillRect/>
          </a:stretch>
        </p:blipFill>
        <p:spPr>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4" name="图片占位符 13"/>
          <p:cNvPicPr>
            <a:picLocks noGrp="1" noChangeAspect="1"/>
          </p:cNvPicPr>
          <p:nvPr>
            <p:ph type="pic" sz="quarter" idx="13"/>
          </p:nvPr>
        </p:nvPicPr>
        <p:blipFill>
          <a:blip r:embed="rId11" cstate="print">
            <a:extLst>
              <a:ext uri="{28A0092B-C50C-407E-A947-70E740481C1C}">
                <a14:useLocalDpi xmlns:a14="http://schemas.microsoft.com/office/drawing/2010/main" val="0"/>
              </a:ext>
            </a:extLst>
          </a:blip>
          <a:srcRect t="3506" b="3506"/>
          <a:stretch>
            <a:fillRect/>
          </a:stretch>
        </p:blipFill>
        <p:spPr>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132" name="MH_SubTitle_1"/>
          <p:cNvSpPr>
            <a:spLocks noChangeArrowheads="1"/>
          </p:cNvSpPr>
          <p:nvPr>
            <p:custDataLst>
              <p:tags r:id="rId2"/>
            </p:custDataLst>
          </p:nvPr>
        </p:nvSpPr>
        <p:spPr bwMode="auto">
          <a:xfrm>
            <a:off x="1509917" y="2887101"/>
            <a:ext cx="2082899" cy="215800"/>
          </a:xfrm>
          <a:prstGeom prst="rect">
            <a:avLst/>
          </a:prstGeom>
          <a:solidFill>
            <a:schemeClr val="accent1">
              <a:alpha val="84000"/>
            </a:schemeClr>
          </a:solidFill>
          <a:ln>
            <a:noFill/>
          </a:ln>
        </p:spPr>
        <p:txBody>
          <a:bodyPr lIns="0" tIns="0" rIns="0" bIns="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endParaRPr lang="zh-CN" altLang="en-US" sz="1400" dirty="0">
              <a:solidFill>
                <a:srgbClr val="FFFFFF"/>
              </a:solidFill>
              <a:latin typeface="汉仪夏日体W" panose="00020600040101010101" pitchFamily="18" charset="-122"/>
              <a:ea typeface="汉仪夏日体W" panose="00020600040101010101" pitchFamily="18" charset="-122"/>
            </a:endParaRPr>
          </a:p>
        </p:txBody>
      </p:sp>
      <p:sp>
        <p:nvSpPr>
          <p:cNvPr id="5133" name="MH_SubTitle_2"/>
          <p:cNvSpPr>
            <a:spLocks noChangeArrowheads="1"/>
          </p:cNvSpPr>
          <p:nvPr>
            <p:custDataLst>
              <p:tags r:id="rId3"/>
            </p:custDataLst>
          </p:nvPr>
        </p:nvSpPr>
        <p:spPr bwMode="auto">
          <a:xfrm>
            <a:off x="6354412" y="2887101"/>
            <a:ext cx="2082899" cy="215800"/>
          </a:xfrm>
          <a:prstGeom prst="rect">
            <a:avLst/>
          </a:prstGeom>
          <a:solidFill>
            <a:schemeClr val="accent2">
              <a:alpha val="84000"/>
            </a:schemeClr>
          </a:solidFill>
          <a:ln>
            <a:noFill/>
          </a:ln>
        </p:spPr>
        <p:txBody>
          <a:bodyPr lIns="0" tIns="0" rIns="0" bIns="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endParaRPr lang="zh-CN" altLang="en-US" sz="1400" dirty="0">
              <a:solidFill>
                <a:srgbClr val="FFFFFF"/>
              </a:solidFill>
              <a:latin typeface="汉仪夏日体W" panose="00020600040101010101" pitchFamily="18" charset="-122"/>
              <a:ea typeface="汉仪夏日体W" panose="00020600040101010101" pitchFamily="18" charset="-122"/>
            </a:endParaRPr>
          </a:p>
        </p:txBody>
      </p:sp>
      <p:sp>
        <p:nvSpPr>
          <p:cNvPr id="5134" name="MH_SubTitle_3"/>
          <p:cNvSpPr>
            <a:spLocks noChangeArrowheads="1"/>
          </p:cNvSpPr>
          <p:nvPr>
            <p:custDataLst>
              <p:tags r:id="rId4"/>
            </p:custDataLst>
          </p:nvPr>
        </p:nvSpPr>
        <p:spPr bwMode="auto">
          <a:xfrm>
            <a:off x="1509917" y="5064088"/>
            <a:ext cx="2082899" cy="215799"/>
          </a:xfrm>
          <a:prstGeom prst="rect">
            <a:avLst/>
          </a:prstGeom>
          <a:solidFill>
            <a:schemeClr val="accent3">
              <a:alpha val="84000"/>
            </a:schemeClr>
          </a:solidFill>
          <a:ln>
            <a:noFill/>
          </a:ln>
        </p:spPr>
        <p:txBody>
          <a:bodyPr lIns="0" tIns="0" rIns="0" bIns="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endParaRPr lang="zh-CN" altLang="en-US" sz="1400" dirty="0">
              <a:solidFill>
                <a:srgbClr val="FFFFFF"/>
              </a:solidFill>
              <a:latin typeface="汉仪夏日体W" panose="00020600040101010101" pitchFamily="18" charset="-122"/>
              <a:ea typeface="汉仪夏日体W" panose="00020600040101010101" pitchFamily="18" charset="-122"/>
            </a:endParaRPr>
          </a:p>
        </p:txBody>
      </p:sp>
      <p:sp>
        <p:nvSpPr>
          <p:cNvPr id="5135" name="MH_SubTitle_4"/>
          <p:cNvSpPr>
            <a:spLocks noChangeArrowheads="1"/>
          </p:cNvSpPr>
          <p:nvPr>
            <p:custDataLst>
              <p:tags r:id="rId5"/>
            </p:custDataLst>
          </p:nvPr>
        </p:nvSpPr>
        <p:spPr bwMode="auto">
          <a:xfrm>
            <a:off x="6354412" y="5064088"/>
            <a:ext cx="2082899" cy="215799"/>
          </a:xfrm>
          <a:prstGeom prst="rect">
            <a:avLst/>
          </a:prstGeom>
          <a:solidFill>
            <a:schemeClr val="accent4">
              <a:alpha val="84000"/>
            </a:schemeClr>
          </a:solidFill>
          <a:ln>
            <a:noFill/>
          </a:ln>
        </p:spPr>
        <p:txBody>
          <a:bodyPr lIns="0" tIns="0" rIns="0" bIns="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endParaRPr lang="zh-CN" altLang="en-US" sz="1400" dirty="0">
              <a:solidFill>
                <a:srgbClr val="FFFFFF"/>
              </a:solidFill>
              <a:latin typeface="汉仪夏日体W" panose="00020600040101010101" pitchFamily="18" charset="-122"/>
              <a:ea typeface="汉仪夏日体W" panose="00020600040101010101" pitchFamily="18" charset="-122"/>
            </a:endParaRPr>
          </a:p>
        </p:txBody>
      </p:sp>
      <p:grpSp>
        <p:nvGrpSpPr>
          <p:cNvPr id="20" name="组合 19"/>
          <p:cNvGrpSpPr/>
          <p:nvPr/>
        </p:nvGrpSpPr>
        <p:grpSpPr>
          <a:xfrm>
            <a:off x="3751397" y="1789177"/>
            <a:ext cx="2444433" cy="1360213"/>
            <a:chOff x="8602472" y="3626462"/>
            <a:chExt cx="2444433" cy="1360213"/>
          </a:xfrm>
        </p:grpSpPr>
        <p:sp>
          <p:nvSpPr>
            <p:cNvPr id="21" name="TextBox 19"/>
            <p:cNvSpPr txBox="1"/>
            <p:nvPr/>
          </p:nvSpPr>
          <p:spPr>
            <a:xfrm>
              <a:off x="8602472" y="3626462"/>
              <a:ext cx="2444433" cy="40011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2000" dirty="0">
                  <a:latin typeface="汉仪夏日体W" panose="00020600040101010101" pitchFamily="18" charset="-122"/>
                  <a:ea typeface="汉仪夏日体W" panose="00020600040101010101" pitchFamily="18" charset="-122"/>
                </a:rPr>
                <a:t>标题文字添加</a:t>
              </a:r>
              <a:endParaRPr lang="en-US" sz="2000" dirty="0">
                <a:latin typeface="汉仪夏日体W" panose="00020600040101010101" pitchFamily="18" charset="-122"/>
                <a:ea typeface="汉仪夏日体W" panose="00020600040101010101" pitchFamily="18" charset="-122"/>
              </a:endParaRPr>
            </a:p>
          </p:txBody>
        </p:sp>
        <p:sp>
          <p:nvSpPr>
            <p:cNvPr id="22" name="文本框 21"/>
            <p:cNvSpPr txBox="1"/>
            <p:nvPr/>
          </p:nvSpPr>
          <p:spPr>
            <a:xfrm>
              <a:off x="8602474" y="3971012"/>
              <a:ext cx="2304916" cy="1015663"/>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50000"/>
                    </a:schemeClr>
                  </a:solidFill>
                  <a:latin typeface="汉仪夏日体W" panose="00020600040101010101" pitchFamily="18" charset="-122"/>
                  <a:ea typeface="汉仪夏日体W" panose="00020600040101010101" pitchFamily="18" charset="-122"/>
                </a:rPr>
                <a:t>The user can demonstrate on a projector or computer, or print the presentation and make it into a film</a:t>
              </a:r>
            </a:p>
          </p:txBody>
        </p:sp>
      </p:grpSp>
      <p:grpSp>
        <p:nvGrpSpPr>
          <p:cNvPr id="23" name="组合 22"/>
          <p:cNvGrpSpPr/>
          <p:nvPr/>
        </p:nvGrpSpPr>
        <p:grpSpPr>
          <a:xfrm>
            <a:off x="3751397" y="3967889"/>
            <a:ext cx="2444433" cy="1360213"/>
            <a:chOff x="8602472" y="3626462"/>
            <a:chExt cx="2444433" cy="1360213"/>
          </a:xfrm>
        </p:grpSpPr>
        <p:sp>
          <p:nvSpPr>
            <p:cNvPr id="24" name="TextBox 19"/>
            <p:cNvSpPr txBox="1"/>
            <p:nvPr/>
          </p:nvSpPr>
          <p:spPr>
            <a:xfrm>
              <a:off x="8602472" y="3626462"/>
              <a:ext cx="2444433" cy="40011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2000" dirty="0">
                  <a:latin typeface="汉仪夏日体W" panose="00020600040101010101" pitchFamily="18" charset="-122"/>
                  <a:ea typeface="汉仪夏日体W" panose="00020600040101010101" pitchFamily="18" charset="-122"/>
                </a:rPr>
                <a:t>标题文字添加</a:t>
              </a:r>
              <a:endParaRPr lang="en-US" sz="2000" dirty="0">
                <a:latin typeface="汉仪夏日体W" panose="00020600040101010101" pitchFamily="18" charset="-122"/>
                <a:ea typeface="汉仪夏日体W" panose="00020600040101010101" pitchFamily="18" charset="-122"/>
              </a:endParaRPr>
            </a:p>
          </p:txBody>
        </p:sp>
        <p:sp>
          <p:nvSpPr>
            <p:cNvPr id="25" name="文本框 24"/>
            <p:cNvSpPr txBox="1"/>
            <p:nvPr/>
          </p:nvSpPr>
          <p:spPr>
            <a:xfrm>
              <a:off x="8602474" y="3971012"/>
              <a:ext cx="2304916" cy="1015663"/>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50000"/>
                    </a:schemeClr>
                  </a:solidFill>
                  <a:latin typeface="汉仪夏日体W" panose="00020600040101010101" pitchFamily="18" charset="-122"/>
                  <a:ea typeface="汉仪夏日体W" panose="00020600040101010101" pitchFamily="18" charset="-122"/>
                </a:rPr>
                <a:t>The user can demonstrate on a projector or computer, or print the presentation and make it into a film</a:t>
              </a:r>
            </a:p>
          </p:txBody>
        </p:sp>
      </p:grpSp>
      <p:grpSp>
        <p:nvGrpSpPr>
          <p:cNvPr id="26" name="组合 25"/>
          <p:cNvGrpSpPr/>
          <p:nvPr/>
        </p:nvGrpSpPr>
        <p:grpSpPr>
          <a:xfrm>
            <a:off x="8595893" y="1789177"/>
            <a:ext cx="2444433" cy="1360213"/>
            <a:chOff x="8602472" y="3626462"/>
            <a:chExt cx="2444433" cy="1360213"/>
          </a:xfrm>
        </p:grpSpPr>
        <p:sp>
          <p:nvSpPr>
            <p:cNvPr id="27" name="TextBox 19"/>
            <p:cNvSpPr txBox="1"/>
            <p:nvPr/>
          </p:nvSpPr>
          <p:spPr>
            <a:xfrm>
              <a:off x="8602472" y="3626462"/>
              <a:ext cx="2444433" cy="40011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2000" dirty="0">
                  <a:latin typeface="汉仪夏日体W" panose="00020600040101010101" pitchFamily="18" charset="-122"/>
                  <a:ea typeface="汉仪夏日体W" panose="00020600040101010101" pitchFamily="18" charset="-122"/>
                </a:rPr>
                <a:t>标题文字添加</a:t>
              </a:r>
              <a:endParaRPr lang="en-US" sz="2000" dirty="0">
                <a:latin typeface="汉仪夏日体W" panose="00020600040101010101" pitchFamily="18" charset="-122"/>
                <a:ea typeface="汉仪夏日体W" panose="00020600040101010101" pitchFamily="18" charset="-122"/>
              </a:endParaRPr>
            </a:p>
          </p:txBody>
        </p:sp>
        <p:sp>
          <p:nvSpPr>
            <p:cNvPr id="28" name="文本框 27"/>
            <p:cNvSpPr txBox="1"/>
            <p:nvPr/>
          </p:nvSpPr>
          <p:spPr>
            <a:xfrm>
              <a:off x="8602474" y="3971012"/>
              <a:ext cx="2304916" cy="1015663"/>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50000"/>
                    </a:schemeClr>
                  </a:solidFill>
                  <a:latin typeface="汉仪夏日体W" panose="00020600040101010101" pitchFamily="18" charset="-122"/>
                  <a:ea typeface="汉仪夏日体W" panose="00020600040101010101" pitchFamily="18" charset="-122"/>
                </a:rPr>
                <a:t>The user can demonstrate on a projector or computer, or print the presentation and make it into a film</a:t>
              </a:r>
            </a:p>
          </p:txBody>
        </p:sp>
      </p:grpSp>
      <p:grpSp>
        <p:nvGrpSpPr>
          <p:cNvPr id="29" name="组合 28"/>
          <p:cNvGrpSpPr/>
          <p:nvPr/>
        </p:nvGrpSpPr>
        <p:grpSpPr>
          <a:xfrm>
            <a:off x="8595893" y="3967889"/>
            <a:ext cx="2444433" cy="1360213"/>
            <a:chOff x="8602472" y="3626462"/>
            <a:chExt cx="2444433" cy="1360213"/>
          </a:xfrm>
        </p:grpSpPr>
        <p:sp>
          <p:nvSpPr>
            <p:cNvPr id="30" name="TextBox 19"/>
            <p:cNvSpPr txBox="1"/>
            <p:nvPr/>
          </p:nvSpPr>
          <p:spPr>
            <a:xfrm>
              <a:off x="8602472" y="3626462"/>
              <a:ext cx="2444433" cy="40011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2000" dirty="0">
                  <a:latin typeface="汉仪夏日体W" panose="00020600040101010101" pitchFamily="18" charset="-122"/>
                  <a:ea typeface="汉仪夏日体W" panose="00020600040101010101" pitchFamily="18" charset="-122"/>
                </a:rPr>
                <a:t>标题文字添加</a:t>
              </a:r>
              <a:endParaRPr lang="en-US" sz="2000" dirty="0">
                <a:latin typeface="汉仪夏日体W" panose="00020600040101010101" pitchFamily="18" charset="-122"/>
                <a:ea typeface="汉仪夏日体W" panose="00020600040101010101" pitchFamily="18" charset="-122"/>
              </a:endParaRPr>
            </a:p>
          </p:txBody>
        </p:sp>
        <p:sp>
          <p:nvSpPr>
            <p:cNvPr id="31" name="文本框 30"/>
            <p:cNvSpPr txBox="1"/>
            <p:nvPr/>
          </p:nvSpPr>
          <p:spPr>
            <a:xfrm>
              <a:off x="8602474" y="3971012"/>
              <a:ext cx="2304916" cy="1015663"/>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50000"/>
                    </a:schemeClr>
                  </a:solidFill>
                  <a:latin typeface="汉仪夏日体W" panose="00020600040101010101" pitchFamily="18" charset="-122"/>
                  <a:ea typeface="汉仪夏日体W" panose="00020600040101010101" pitchFamily="18" charset="-122"/>
                </a:rPr>
                <a:t>The user can demonstrate on a projector or computer, or print the presentation and make it into a film</a:t>
              </a:r>
            </a:p>
          </p:txBody>
        </p:sp>
      </p:grpSp>
      <p:sp>
        <p:nvSpPr>
          <p:cNvPr id="32" name="文本框 31"/>
          <p:cNvSpPr txBox="1"/>
          <p:nvPr/>
        </p:nvSpPr>
        <p:spPr>
          <a:xfrm>
            <a:off x="711199" y="245450"/>
            <a:ext cx="3877985" cy="646331"/>
          </a:xfrm>
          <a:prstGeom prst="rect">
            <a:avLst/>
          </a:prstGeom>
          <a:noFill/>
        </p:spPr>
        <p:txBody>
          <a:bodyPr wrap="none" rtlCol="0">
            <a:spAutoFit/>
            <a:scene3d>
              <a:camera prst="orthographicFront"/>
              <a:lightRig rig="threePt" dir="t"/>
            </a:scene3d>
            <a:sp3d contourW="12700"/>
          </a:bodyPr>
          <a:lstStyle/>
          <a:p>
            <a:r>
              <a:rPr lang="zh-CN" altLang="en-US" sz="3600" b="1" dirty="0">
                <a:solidFill>
                  <a:schemeClr val="bg1"/>
                </a:solidFill>
                <a:latin typeface="汉仪夏日体W" panose="00020600040101010101" pitchFamily="18" charset="-122"/>
                <a:ea typeface="汉仪夏日体W" panose="00020600040101010101" pitchFamily="18" charset="-122"/>
              </a:rPr>
              <a:t>标题文字添加此处</a:t>
            </a:r>
          </a:p>
        </p:txBody>
      </p:sp>
    </p:spTree>
    <p:custDataLst>
      <p:tags r:id="rId1"/>
    </p:custDataLst>
    <p:extLst>
      <p:ext uri="{BB962C8B-B14F-4D97-AF65-F5344CB8AC3E}">
        <p14:creationId xmlns:p14="http://schemas.microsoft.com/office/powerpoint/2010/main" val="283693573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132"/>
                                        </p:tgtEl>
                                        <p:attrNameLst>
                                          <p:attrName>style.visibility</p:attrName>
                                        </p:attrNameLst>
                                      </p:cBhvr>
                                      <p:to>
                                        <p:strVal val="visible"/>
                                      </p:to>
                                    </p:set>
                                    <p:animEffect transition="in" filter="randombar(horizontal)">
                                      <p:cBhvr>
                                        <p:cTn id="10" dur="500"/>
                                        <p:tgtEl>
                                          <p:spTgt spid="5132"/>
                                        </p:tgtEl>
                                      </p:cBhvr>
                                    </p:animEffect>
                                  </p:childTnLst>
                                </p:cTn>
                              </p:par>
                              <p:par>
                                <p:cTn id="11" presetID="14" presetClass="entr" presetSubtype="1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randombar(horizontal)">
                                      <p:cBhvr>
                                        <p:cTn id="13" dur="500"/>
                                        <p:tgtEl>
                                          <p:spTgt spid="12"/>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5134"/>
                                        </p:tgtEl>
                                        <p:attrNameLst>
                                          <p:attrName>style.visibility</p:attrName>
                                        </p:attrNameLst>
                                      </p:cBhvr>
                                      <p:to>
                                        <p:strVal val="visible"/>
                                      </p:to>
                                    </p:set>
                                    <p:animEffect transition="in" filter="randombar(horizontal)">
                                      <p:cBhvr>
                                        <p:cTn id="16" dur="500"/>
                                        <p:tgtEl>
                                          <p:spTgt spid="5134"/>
                                        </p:tgtEl>
                                      </p:cBhvr>
                                    </p:animEffect>
                                  </p:childTnLst>
                                </p:cTn>
                              </p:par>
                              <p:par>
                                <p:cTn id="17" presetID="14" presetClass="entr" presetSubtype="1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randombar(horizontal)">
                                      <p:cBhvr>
                                        <p:cTn id="19" dur="500"/>
                                        <p:tgtEl>
                                          <p:spTgt spid="10"/>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5133"/>
                                        </p:tgtEl>
                                        <p:attrNameLst>
                                          <p:attrName>style.visibility</p:attrName>
                                        </p:attrNameLst>
                                      </p:cBhvr>
                                      <p:to>
                                        <p:strVal val="visible"/>
                                      </p:to>
                                    </p:set>
                                    <p:animEffect transition="in" filter="randombar(horizontal)">
                                      <p:cBhvr>
                                        <p:cTn id="22" dur="500"/>
                                        <p:tgtEl>
                                          <p:spTgt spid="5133"/>
                                        </p:tgtEl>
                                      </p:cBhvr>
                                    </p:animEffect>
                                  </p:childTnLst>
                                </p:cTn>
                              </p:par>
                              <p:par>
                                <p:cTn id="23" presetID="14" presetClass="entr" presetSubtype="10"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randombar(horizontal)">
                                      <p:cBhvr>
                                        <p:cTn id="25" dur="500"/>
                                        <p:tgtEl>
                                          <p:spTgt spid="14"/>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5135"/>
                                        </p:tgtEl>
                                        <p:attrNameLst>
                                          <p:attrName>style.visibility</p:attrName>
                                        </p:attrNameLst>
                                      </p:cBhvr>
                                      <p:to>
                                        <p:strVal val="visible"/>
                                      </p:to>
                                    </p:set>
                                    <p:animEffect transition="in" filter="randombar(horizontal)">
                                      <p:cBhvr>
                                        <p:cTn id="28" dur="500"/>
                                        <p:tgtEl>
                                          <p:spTgt spid="5135"/>
                                        </p:tgtEl>
                                      </p:cBhvr>
                                    </p:animEffect>
                                  </p:childTnLst>
                                </p:cTn>
                              </p:par>
                            </p:childTnLst>
                          </p:cTn>
                        </p:par>
                        <p:par>
                          <p:cTn id="29" fill="hold">
                            <p:stCondLst>
                              <p:cond delay="500"/>
                            </p:stCondLst>
                            <p:childTnLst>
                              <p:par>
                                <p:cTn id="30" presetID="2" presetClass="entr" presetSubtype="4" fill="hold"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fill="hold"/>
                                        <p:tgtEl>
                                          <p:spTgt spid="20"/>
                                        </p:tgtEl>
                                        <p:attrNameLst>
                                          <p:attrName>ppt_x</p:attrName>
                                        </p:attrNameLst>
                                      </p:cBhvr>
                                      <p:tavLst>
                                        <p:tav tm="0">
                                          <p:val>
                                            <p:strVal val="#ppt_x"/>
                                          </p:val>
                                        </p:tav>
                                        <p:tav tm="100000">
                                          <p:val>
                                            <p:strVal val="#ppt_x"/>
                                          </p:val>
                                        </p:tav>
                                      </p:tavLst>
                                    </p:anim>
                                    <p:anim calcmode="lin" valueType="num">
                                      <p:cBhvr additive="base">
                                        <p:cTn id="33" dur="500" fill="hold"/>
                                        <p:tgtEl>
                                          <p:spTgt spid="20"/>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additive="base">
                                        <p:cTn id="36" dur="500" fill="hold"/>
                                        <p:tgtEl>
                                          <p:spTgt spid="23"/>
                                        </p:tgtEl>
                                        <p:attrNameLst>
                                          <p:attrName>ppt_x</p:attrName>
                                        </p:attrNameLst>
                                      </p:cBhvr>
                                      <p:tavLst>
                                        <p:tav tm="0">
                                          <p:val>
                                            <p:strVal val="#ppt_x"/>
                                          </p:val>
                                        </p:tav>
                                        <p:tav tm="100000">
                                          <p:val>
                                            <p:strVal val="#ppt_x"/>
                                          </p:val>
                                        </p:tav>
                                      </p:tavLst>
                                    </p:anim>
                                    <p:anim calcmode="lin" valueType="num">
                                      <p:cBhvr additive="base">
                                        <p:cTn id="37" dur="500" fill="hold"/>
                                        <p:tgtEl>
                                          <p:spTgt spid="23"/>
                                        </p:tgtEl>
                                        <p:attrNameLst>
                                          <p:attrName>ppt_y</p:attrName>
                                        </p:attrNameLst>
                                      </p:cBhvr>
                                      <p:tavLst>
                                        <p:tav tm="0">
                                          <p:val>
                                            <p:strVal val="1+#ppt_h/2"/>
                                          </p:val>
                                        </p:tav>
                                        <p:tav tm="100000">
                                          <p:val>
                                            <p:strVal val="#ppt_y"/>
                                          </p:val>
                                        </p:tav>
                                      </p:tavLst>
                                    </p:anim>
                                  </p:childTnLst>
                                </p:cTn>
                              </p:par>
                              <p:par>
                                <p:cTn id="38" presetID="2" presetClass="entr" presetSubtype="1" fill="hold" nodeType="withEffect">
                                  <p:stCondLst>
                                    <p:cond delay="0"/>
                                  </p:stCondLst>
                                  <p:childTnLst>
                                    <p:set>
                                      <p:cBhvr>
                                        <p:cTn id="39" dur="1" fill="hold">
                                          <p:stCondLst>
                                            <p:cond delay="0"/>
                                          </p:stCondLst>
                                        </p:cTn>
                                        <p:tgtEl>
                                          <p:spTgt spid="26"/>
                                        </p:tgtEl>
                                        <p:attrNameLst>
                                          <p:attrName>style.visibility</p:attrName>
                                        </p:attrNameLst>
                                      </p:cBhvr>
                                      <p:to>
                                        <p:strVal val="visible"/>
                                      </p:to>
                                    </p:set>
                                    <p:anim calcmode="lin" valueType="num">
                                      <p:cBhvr additive="base">
                                        <p:cTn id="40" dur="500" fill="hold"/>
                                        <p:tgtEl>
                                          <p:spTgt spid="26"/>
                                        </p:tgtEl>
                                        <p:attrNameLst>
                                          <p:attrName>ppt_x</p:attrName>
                                        </p:attrNameLst>
                                      </p:cBhvr>
                                      <p:tavLst>
                                        <p:tav tm="0">
                                          <p:val>
                                            <p:strVal val="#ppt_x"/>
                                          </p:val>
                                        </p:tav>
                                        <p:tav tm="100000">
                                          <p:val>
                                            <p:strVal val="#ppt_x"/>
                                          </p:val>
                                        </p:tav>
                                      </p:tavLst>
                                    </p:anim>
                                    <p:anim calcmode="lin" valueType="num">
                                      <p:cBhvr additive="base">
                                        <p:cTn id="41" dur="500" fill="hold"/>
                                        <p:tgtEl>
                                          <p:spTgt spid="26"/>
                                        </p:tgtEl>
                                        <p:attrNameLst>
                                          <p:attrName>ppt_y</p:attrName>
                                        </p:attrNameLst>
                                      </p:cBhvr>
                                      <p:tavLst>
                                        <p:tav tm="0">
                                          <p:val>
                                            <p:strVal val="0-#ppt_h/2"/>
                                          </p:val>
                                        </p:tav>
                                        <p:tav tm="100000">
                                          <p:val>
                                            <p:strVal val="#ppt_y"/>
                                          </p:val>
                                        </p:tav>
                                      </p:tavLst>
                                    </p:anim>
                                  </p:childTnLst>
                                </p:cTn>
                              </p:par>
                              <p:par>
                                <p:cTn id="42" presetID="2" presetClass="entr" presetSubtype="1" fill="hold" nodeType="withEffect">
                                  <p:stCondLst>
                                    <p:cond delay="0"/>
                                  </p:stCondLst>
                                  <p:childTnLst>
                                    <p:set>
                                      <p:cBhvr>
                                        <p:cTn id="43" dur="1" fill="hold">
                                          <p:stCondLst>
                                            <p:cond delay="0"/>
                                          </p:stCondLst>
                                        </p:cTn>
                                        <p:tgtEl>
                                          <p:spTgt spid="29"/>
                                        </p:tgtEl>
                                        <p:attrNameLst>
                                          <p:attrName>style.visibility</p:attrName>
                                        </p:attrNameLst>
                                      </p:cBhvr>
                                      <p:to>
                                        <p:strVal val="visible"/>
                                      </p:to>
                                    </p:set>
                                    <p:anim calcmode="lin" valueType="num">
                                      <p:cBhvr additive="base">
                                        <p:cTn id="44" dur="500" fill="hold"/>
                                        <p:tgtEl>
                                          <p:spTgt spid="29"/>
                                        </p:tgtEl>
                                        <p:attrNameLst>
                                          <p:attrName>ppt_x</p:attrName>
                                        </p:attrNameLst>
                                      </p:cBhvr>
                                      <p:tavLst>
                                        <p:tav tm="0">
                                          <p:val>
                                            <p:strVal val="#ppt_x"/>
                                          </p:val>
                                        </p:tav>
                                        <p:tav tm="100000">
                                          <p:val>
                                            <p:strVal val="#ppt_x"/>
                                          </p:val>
                                        </p:tav>
                                      </p:tavLst>
                                    </p:anim>
                                    <p:anim calcmode="lin" valueType="num">
                                      <p:cBhvr additive="base">
                                        <p:cTn id="45" dur="500" fill="hold"/>
                                        <p:tgtEl>
                                          <p:spTgt spid="2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2" grpId="0" animBg="1"/>
      <p:bldP spid="5133" grpId="0" animBg="1"/>
      <p:bldP spid="5134" grpId="0" animBg="1"/>
      <p:bldP spid="513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H_Other_1">
            <a:extLst>
              <a:ext uri="{FF2B5EF4-FFF2-40B4-BE49-F238E27FC236}">
                <a16:creationId xmlns:a16="http://schemas.microsoft.com/office/drawing/2014/main" id="{E96A240B-B2ED-4547-9B05-552C17132955}"/>
              </a:ext>
            </a:extLst>
          </p:cNvPr>
          <p:cNvSpPr/>
          <p:nvPr>
            <p:custDataLst>
              <p:tags r:id="rId2"/>
            </p:custDataLst>
          </p:nvPr>
        </p:nvSpPr>
        <p:spPr>
          <a:xfrm>
            <a:off x="1204440" y="2463362"/>
            <a:ext cx="4505696" cy="1730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 name="MH_Other_2">
            <a:extLst>
              <a:ext uri="{FF2B5EF4-FFF2-40B4-BE49-F238E27FC236}">
                <a16:creationId xmlns:a16="http://schemas.microsoft.com/office/drawing/2014/main" id="{6C7C2FB9-F4B8-4509-8591-F47F42662096}"/>
              </a:ext>
            </a:extLst>
          </p:cNvPr>
          <p:cNvSpPr/>
          <p:nvPr>
            <p:custDataLst>
              <p:tags r:id="rId3"/>
            </p:custDataLst>
          </p:nvPr>
        </p:nvSpPr>
        <p:spPr>
          <a:xfrm>
            <a:off x="1204440" y="4987487"/>
            <a:ext cx="4505696" cy="1746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8" name="MH_Other_3">
            <a:extLst>
              <a:ext uri="{FF2B5EF4-FFF2-40B4-BE49-F238E27FC236}">
                <a16:creationId xmlns:a16="http://schemas.microsoft.com/office/drawing/2014/main" id="{1442F5F9-EF4B-4F32-B615-D8230BDB3920}"/>
              </a:ext>
            </a:extLst>
          </p:cNvPr>
          <p:cNvCxnSpPr/>
          <p:nvPr>
            <p:custDataLst>
              <p:tags r:id="rId4"/>
            </p:custDataLst>
          </p:nvPr>
        </p:nvCxnSpPr>
        <p:spPr>
          <a:xfrm>
            <a:off x="5988625" y="2455425"/>
            <a:ext cx="0" cy="2706687"/>
          </a:xfrm>
          <a:prstGeom prst="line">
            <a:avLst/>
          </a:prstGeom>
          <a:ln w="19050">
            <a:solidFill>
              <a:srgbClr val="DDDDDD"/>
            </a:solidFill>
          </a:ln>
        </p:spPr>
        <p:style>
          <a:lnRef idx="1">
            <a:schemeClr val="accent1"/>
          </a:lnRef>
          <a:fillRef idx="0">
            <a:schemeClr val="accent1"/>
          </a:fillRef>
          <a:effectRef idx="0">
            <a:schemeClr val="accent1"/>
          </a:effectRef>
          <a:fontRef idx="minor">
            <a:schemeClr val="tx1"/>
          </a:fontRef>
        </p:style>
      </p:cxnSp>
      <p:grpSp>
        <p:nvGrpSpPr>
          <p:cNvPr id="12" name="组合 11">
            <a:extLst>
              <a:ext uri="{FF2B5EF4-FFF2-40B4-BE49-F238E27FC236}">
                <a16:creationId xmlns:a16="http://schemas.microsoft.com/office/drawing/2014/main" id="{34320B69-015E-4AED-9E76-86B4165C06A2}"/>
              </a:ext>
            </a:extLst>
          </p:cNvPr>
          <p:cNvGrpSpPr/>
          <p:nvPr/>
        </p:nvGrpSpPr>
        <p:grpSpPr>
          <a:xfrm>
            <a:off x="6267115" y="2626670"/>
            <a:ext cx="4841872" cy="2333487"/>
            <a:chOff x="874713" y="1690821"/>
            <a:chExt cx="4841872" cy="2333487"/>
          </a:xfrm>
        </p:grpSpPr>
        <p:sp>
          <p:nvSpPr>
            <p:cNvPr id="15" name="矩形 14">
              <a:extLst>
                <a:ext uri="{FF2B5EF4-FFF2-40B4-BE49-F238E27FC236}">
                  <a16:creationId xmlns:a16="http://schemas.microsoft.com/office/drawing/2014/main" id="{2C34D2CC-C968-404E-9C2A-8FF564188A39}"/>
                </a:ext>
              </a:extLst>
            </p:cNvPr>
            <p:cNvSpPr/>
            <p:nvPr/>
          </p:nvSpPr>
          <p:spPr>
            <a:xfrm>
              <a:off x="874713" y="2043445"/>
              <a:ext cx="4841872" cy="1980863"/>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sz="1400" dirty="0">
                  <a:solidFill>
                    <a:schemeClr val="tx1">
                      <a:lumMod val="50000"/>
                      <a:lumOff val="50000"/>
                    </a:schemeClr>
                  </a:solidFill>
                  <a:latin typeface="汉仪夏日体W" panose="00020600040101010101" pitchFamily="18" charset="-122"/>
                  <a:ea typeface="汉仪夏日体W" panose="00020600040101010101" pitchFamily="18" charset="-122"/>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16" name="矩形 15">
              <a:extLst>
                <a:ext uri="{FF2B5EF4-FFF2-40B4-BE49-F238E27FC236}">
                  <a16:creationId xmlns:a16="http://schemas.microsoft.com/office/drawing/2014/main" id="{80BB8687-F626-4911-A44B-39D79B94A457}"/>
                </a:ext>
              </a:extLst>
            </p:cNvPr>
            <p:cNvSpPr/>
            <p:nvPr/>
          </p:nvSpPr>
          <p:spPr>
            <a:xfrm>
              <a:off x="874713" y="1690821"/>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汉仪夏日体W" panose="00020600040101010101" pitchFamily="18" charset="-122"/>
                  <a:ea typeface="汉仪夏日体W" panose="00020600040101010101" pitchFamily="18" charset="-122"/>
                </a:rPr>
                <a:t>标题文字添加</a:t>
              </a:r>
            </a:p>
          </p:txBody>
        </p:sp>
      </p:grpSp>
      <p:pic>
        <p:nvPicPr>
          <p:cNvPr id="7" name="图片占位符 6">
            <a:extLst>
              <a:ext uri="{FF2B5EF4-FFF2-40B4-BE49-F238E27FC236}">
                <a16:creationId xmlns:a16="http://schemas.microsoft.com/office/drawing/2014/main" id="{7EED68F8-ADDE-4BDF-9E63-9C9D744D84ED}"/>
              </a:ext>
            </a:extLst>
          </p:cNvPr>
          <p:cNvPicPr>
            <a:picLocks noGrp="1" noChangeAspect="1"/>
          </p:cNvPicPr>
          <p:nvPr>
            <p:ph type="pic" sz="quarter" idx="10"/>
          </p:nvPr>
        </p:nvPicPr>
        <p:blipFill>
          <a:blip r:embed="rId7">
            <a:extLst>
              <a:ext uri="{28A0092B-C50C-407E-A947-70E740481C1C}">
                <a14:useLocalDpi xmlns:a14="http://schemas.microsoft.com/office/drawing/2010/main" val="0"/>
              </a:ext>
            </a:extLst>
          </a:blip>
          <a:srcRect t="10822" b="10822"/>
          <a:stretch>
            <a:fillRect/>
          </a:stretch>
        </p:blipFill>
        <p:spPr>
          <a:xfrm>
            <a:off x="1204440" y="2636398"/>
            <a:ext cx="4505696" cy="2351088"/>
          </a:xfrm>
        </p:spPr>
      </p:pic>
      <p:sp>
        <p:nvSpPr>
          <p:cNvPr id="9" name="文本框 8"/>
          <p:cNvSpPr txBox="1"/>
          <p:nvPr/>
        </p:nvSpPr>
        <p:spPr>
          <a:xfrm>
            <a:off x="711199" y="245450"/>
            <a:ext cx="3877985" cy="646331"/>
          </a:xfrm>
          <a:prstGeom prst="rect">
            <a:avLst/>
          </a:prstGeom>
          <a:noFill/>
        </p:spPr>
        <p:txBody>
          <a:bodyPr wrap="none" rtlCol="0">
            <a:spAutoFit/>
            <a:scene3d>
              <a:camera prst="orthographicFront"/>
              <a:lightRig rig="threePt" dir="t"/>
            </a:scene3d>
            <a:sp3d contourW="12700"/>
          </a:bodyPr>
          <a:lstStyle/>
          <a:p>
            <a:r>
              <a:rPr lang="zh-CN" altLang="en-US" sz="3600" b="1" dirty="0">
                <a:solidFill>
                  <a:schemeClr val="bg1"/>
                </a:solidFill>
                <a:latin typeface="汉仪夏日体W" panose="00020600040101010101" pitchFamily="18" charset="-122"/>
                <a:ea typeface="汉仪夏日体W" panose="00020600040101010101" pitchFamily="18" charset="-122"/>
              </a:rPr>
              <a:t>标题文字添加此处</a:t>
            </a:r>
          </a:p>
        </p:txBody>
      </p:sp>
    </p:spTree>
    <p:custDataLst>
      <p:tags r:id="rId1"/>
    </p:custDataLst>
    <p:extLst>
      <p:ext uri="{BB962C8B-B14F-4D97-AF65-F5344CB8AC3E}">
        <p14:creationId xmlns:p14="http://schemas.microsoft.com/office/powerpoint/2010/main" val="214501904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par>
                                <p:cTn id="11" presetID="14" presetClass="entr" presetSubtype="1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randombar(horizontal)">
                                      <p:cBhvr>
                                        <p:cTn id="13" dur="500"/>
                                        <p:tgtEl>
                                          <p:spTgt spid="7"/>
                                        </p:tgtEl>
                                      </p:cBhvr>
                                    </p:animEffect>
                                  </p:childTnLst>
                                </p:cTn>
                              </p:par>
                            </p:childTnLst>
                          </p:cTn>
                        </p:par>
                        <p:par>
                          <p:cTn id="14" fill="hold">
                            <p:stCondLst>
                              <p:cond delay="500"/>
                            </p:stCondLst>
                            <p:childTnLst>
                              <p:par>
                                <p:cTn id="15" presetID="22" presetClass="entr" presetSubtype="1"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par>
                          <p:cTn id="18" fill="hold">
                            <p:stCondLst>
                              <p:cond delay="1000"/>
                            </p:stCondLst>
                            <p:childTnLst>
                              <p:par>
                                <p:cTn id="19" presetID="2" presetClass="entr" presetSubtype="2"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1+#ppt_w/2"/>
                                          </p:val>
                                        </p:tav>
                                        <p:tav tm="100000">
                                          <p:val>
                                            <p:strVal val="#ppt_x"/>
                                          </p:val>
                                        </p:tav>
                                      </p:tavLst>
                                    </p:anim>
                                    <p:anim calcmode="lin" valueType="num">
                                      <p:cBhvr additive="base">
                                        <p:cTn id="22"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384571" y="1910588"/>
            <a:ext cx="9422860" cy="2663646"/>
            <a:chOff x="2591990" y="2251900"/>
            <a:chExt cx="7008021" cy="1981022"/>
          </a:xfrm>
        </p:grpSpPr>
        <p:cxnSp>
          <p:nvCxnSpPr>
            <p:cNvPr id="4" name="MH_Other_1"/>
            <p:cNvCxnSpPr/>
            <p:nvPr>
              <p:custDataLst>
                <p:tags r:id="rId2"/>
              </p:custDataLst>
            </p:nvPr>
          </p:nvCxnSpPr>
          <p:spPr bwMode="auto">
            <a:xfrm>
              <a:off x="2591990" y="3528984"/>
              <a:ext cx="1548000" cy="0"/>
            </a:xfrm>
            <a:prstGeom prst="line">
              <a:avLst/>
            </a:prstGeom>
            <a:solidFill>
              <a:srgbClr val="49ACC1"/>
            </a:solidFill>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MH_Other_2"/>
            <p:cNvSpPr/>
            <p:nvPr>
              <p:custDataLst>
                <p:tags r:id="rId3"/>
              </p:custDataLst>
            </p:nvPr>
          </p:nvSpPr>
          <p:spPr>
            <a:xfrm rot="18925946">
              <a:off x="2888058" y="3623914"/>
              <a:ext cx="812010" cy="609008"/>
            </a:xfrm>
            <a:prstGeom prst="notchedRightArrow">
              <a:avLst>
                <a:gd name="adj1" fmla="val 46829"/>
                <a:gd name="adj2" fmla="val 50000"/>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EFFFF"/>
                  </a:solidFill>
                  <a:ea typeface="汉仪夏日体W" panose="00020600040101010101" pitchFamily="18" charset="-122"/>
                </a:rPr>
                <a:t>A</a:t>
              </a:r>
              <a:endParaRPr lang="zh-CN" altLang="en-US" dirty="0">
                <a:solidFill>
                  <a:srgbClr val="FEFFFF"/>
                </a:solidFill>
                <a:ea typeface="汉仪夏日体W" panose="00020600040101010101" pitchFamily="18" charset="-122"/>
              </a:endParaRPr>
            </a:p>
          </p:txBody>
        </p:sp>
        <p:sp>
          <p:nvSpPr>
            <p:cNvPr id="10" name="MH_SubTitle_1"/>
            <p:cNvSpPr/>
            <p:nvPr>
              <p:custDataLst>
                <p:tags r:id="rId4"/>
              </p:custDataLst>
            </p:nvPr>
          </p:nvSpPr>
          <p:spPr>
            <a:xfrm>
              <a:off x="2591990" y="2251900"/>
              <a:ext cx="1548000" cy="11733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dirty="0">
                <a:solidFill>
                  <a:srgbClr val="FEFFFF"/>
                </a:solidFill>
                <a:ea typeface="汉仪夏日体W" panose="00020600040101010101" pitchFamily="18" charset="-122"/>
              </a:endParaRPr>
            </a:p>
          </p:txBody>
        </p:sp>
        <p:cxnSp>
          <p:nvCxnSpPr>
            <p:cNvPr id="13" name="MH_Other_3"/>
            <p:cNvCxnSpPr/>
            <p:nvPr>
              <p:custDataLst>
                <p:tags r:id="rId5"/>
              </p:custDataLst>
            </p:nvPr>
          </p:nvCxnSpPr>
          <p:spPr bwMode="auto">
            <a:xfrm>
              <a:off x="5322001" y="3528984"/>
              <a:ext cx="1548000" cy="0"/>
            </a:xfrm>
            <a:prstGeom prst="line">
              <a:avLst/>
            </a:prstGeom>
            <a:solidFill>
              <a:srgbClr val="BAD328"/>
            </a:solidFill>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4" name="MH_Other_4"/>
            <p:cNvSpPr/>
            <p:nvPr>
              <p:custDataLst>
                <p:tags r:id="rId6"/>
              </p:custDataLst>
            </p:nvPr>
          </p:nvSpPr>
          <p:spPr>
            <a:xfrm rot="18925946">
              <a:off x="5618069" y="3623914"/>
              <a:ext cx="812010" cy="609008"/>
            </a:xfrm>
            <a:prstGeom prst="notchedRightArrow">
              <a:avLst>
                <a:gd name="adj1" fmla="val 46829"/>
                <a:gd name="adj2" fmla="val 50000"/>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EFFFF"/>
                  </a:solidFill>
                  <a:ea typeface="汉仪夏日体W" panose="00020600040101010101" pitchFamily="18" charset="-122"/>
                </a:rPr>
                <a:t>B</a:t>
              </a:r>
              <a:endParaRPr lang="zh-CN" altLang="en-US" dirty="0">
                <a:solidFill>
                  <a:srgbClr val="FEFFFF"/>
                </a:solidFill>
                <a:ea typeface="汉仪夏日体W" panose="00020600040101010101" pitchFamily="18" charset="-122"/>
              </a:endParaRPr>
            </a:p>
          </p:txBody>
        </p:sp>
        <p:sp>
          <p:nvSpPr>
            <p:cNvPr id="15" name="MH_SubTitle_2"/>
            <p:cNvSpPr/>
            <p:nvPr>
              <p:custDataLst>
                <p:tags r:id="rId7"/>
              </p:custDataLst>
            </p:nvPr>
          </p:nvSpPr>
          <p:spPr>
            <a:xfrm>
              <a:off x="5322001" y="2251900"/>
              <a:ext cx="1548000" cy="117333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dirty="0">
                <a:solidFill>
                  <a:srgbClr val="FEFFFF"/>
                </a:solidFill>
                <a:ea typeface="汉仪夏日体W" panose="00020600040101010101" pitchFamily="18" charset="-122"/>
              </a:endParaRPr>
            </a:p>
          </p:txBody>
        </p:sp>
        <p:cxnSp>
          <p:nvCxnSpPr>
            <p:cNvPr id="21" name="MH_Other_5"/>
            <p:cNvCxnSpPr/>
            <p:nvPr>
              <p:custDataLst>
                <p:tags r:id="rId8"/>
              </p:custDataLst>
            </p:nvPr>
          </p:nvCxnSpPr>
          <p:spPr bwMode="auto">
            <a:xfrm>
              <a:off x="8052011" y="3528984"/>
              <a:ext cx="1548000" cy="0"/>
            </a:xfrm>
            <a:prstGeom prst="line">
              <a:avLst/>
            </a:prstGeom>
            <a:solidFill>
              <a:srgbClr val="40C2A2"/>
            </a:solidFill>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2" name="MH_Other_6"/>
            <p:cNvSpPr/>
            <p:nvPr>
              <p:custDataLst>
                <p:tags r:id="rId9"/>
              </p:custDataLst>
            </p:nvPr>
          </p:nvSpPr>
          <p:spPr>
            <a:xfrm rot="18925946">
              <a:off x="8348079" y="3623914"/>
              <a:ext cx="812010" cy="609008"/>
            </a:xfrm>
            <a:prstGeom prst="notchedRightArrow">
              <a:avLst>
                <a:gd name="adj1" fmla="val 46829"/>
                <a:gd name="adj2" fmla="val 50000"/>
              </a:avLst>
            </a:prstGeom>
            <a:solidFill>
              <a:schemeClr val="accent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EFFFF"/>
                  </a:solidFill>
                  <a:ea typeface="汉仪夏日体W" panose="00020600040101010101" pitchFamily="18" charset="-122"/>
                </a:rPr>
                <a:t>C</a:t>
              </a:r>
              <a:endParaRPr lang="zh-CN" altLang="en-US" dirty="0">
                <a:solidFill>
                  <a:srgbClr val="FEFFFF"/>
                </a:solidFill>
                <a:ea typeface="汉仪夏日体W" panose="00020600040101010101" pitchFamily="18" charset="-122"/>
              </a:endParaRPr>
            </a:p>
          </p:txBody>
        </p:sp>
        <p:sp>
          <p:nvSpPr>
            <p:cNvPr id="23" name="MH_SubTitle_3"/>
            <p:cNvSpPr/>
            <p:nvPr>
              <p:custDataLst>
                <p:tags r:id="rId10"/>
              </p:custDataLst>
            </p:nvPr>
          </p:nvSpPr>
          <p:spPr>
            <a:xfrm>
              <a:off x="8052011" y="2251900"/>
              <a:ext cx="1548000" cy="117333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dirty="0">
                <a:solidFill>
                  <a:srgbClr val="FEFFFF"/>
                </a:solidFill>
                <a:ea typeface="汉仪夏日体W" panose="00020600040101010101" pitchFamily="18" charset="-122"/>
              </a:endParaRPr>
            </a:p>
          </p:txBody>
        </p:sp>
      </p:grpSp>
      <p:sp>
        <p:nvSpPr>
          <p:cNvPr id="37" name="椭圆 4"/>
          <p:cNvSpPr/>
          <p:nvPr/>
        </p:nvSpPr>
        <p:spPr>
          <a:xfrm>
            <a:off x="2220543" y="2084126"/>
            <a:ext cx="409468" cy="441292"/>
          </a:xfrm>
          <a:custGeom>
            <a:avLst/>
            <a:gdLst>
              <a:gd name="connsiteX0" fmla="*/ 36357 w 306388"/>
              <a:gd name="connsiteY0" fmla="*/ 223837 h 330200"/>
              <a:gd name="connsiteX1" fmla="*/ 14287 w 306388"/>
              <a:gd name="connsiteY1" fmla="*/ 320675 h 330200"/>
              <a:gd name="connsiteX2" fmla="*/ 292100 w 306388"/>
              <a:gd name="connsiteY2" fmla="*/ 320675 h 330200"/>
              <a:gd name="connsiteX3" fmla="*/ 270031 w 306388"/>
              <a:gd name="connsiteY3" fmla="*/ 223837 h 330200"/>
              <a:gd name="connsiteX4" fmla="*/ 249260 w 306388"/>
              <a:gd name="connsiteY4" fmla="*/ 223837 h 330200"/>
              <a:gd name="connsiteX5" fmla="*/ 223296 w 306388"/>
              <a:gd name="connsiteY5" fmla="*/ 250952 h 330200"/>
              <a:gd name="connsiteX6" fmla="*/ 223296 w 306388"/>
              <a:gd name="connsiteY6" fmla="*/ 281940 h 330200"/>
              <a:gd name="connsiteX7" fmla="*/ 164877 w 306388"/>
              <a:gd name="connsiteY7" fmla="*/ 287105 h 330200"/>
              <a:gd name="connsiteX8" fmla="*/ 160983 w 306388"/>
              <a:gd name="connsiteY8" fmla="*/ 287105 h 330200"/>
              <a:gd name="connsiteX9" fmla="*/ 157088 w 306388"/>
              <a:gd name="connsiteY9" fmla="*/ 287105 h 330200"/>
              <a:gd name="connsiteX10" fmla="*/ 98670 w 306388"/>
              <a:gd name="connsiteY10" fmla="*/ 281940 h 330200"/>
              <a:gd name="connsiteX11" fmla="*/ 98670 w 306388"/>
              <a:gd name="connsiteY11" fmla="*/ 244496 h 330200"/>
              <a:gd name="connsiteX12" fmla="*/ 83091 w 306388"/>
              <a:gd name="connsiteY12" fmla="*/ 223837 h 330200"/>
              <a:gd name="connsiteX13" fmla="*/ 36357 w 306388"/>
              <a:gd name="connsiteY13" fmla="*/ 223837 h 330200"/>
              <a:gd name="connsiteX14" fmla="*/ 222250 w 306388"/>
              <a:gd name="connsiteY14" fmla="*/ 190500 h 330200"/>
              <a:gd name="connsiteX15" fmla="*/ 222250 w 306388"/>
              <a:gd name="connsiteY15" fmla="*/ 212725 h 330200"/>
              <a:gd name="connsiteX16" fmla="*/ 227013 w 306388"/>
              <a:gd name="connsiteY16" fmla="*/ 212725 h 330200"/>
              <a:gd name="connsiteX17" fmla="*/ 228600 w 306388"/>
              <a:gd name="connsiteY17" fmla="*/ 202266 h 330200"/>
              <a:gd name="connsiteX18" fmla="*/ 222250 w 306388"/>
              <a:gd name="connsiteY18" fmla="*/ 190500 h 330200"/>
              <a:gd name="connsiteX19" fmla="*/ 217488 w 306388"/>
              <a:gd name="connsiteY19" fmla="*/ 187325 h 330200"/>
              <a:gd name="connsiteX20" fmla="*/ 165100 w 306388"/>
              <a:gd name="connsiteY20" fmla="*/ 192087 h 330200"/>
              <a:gd name="connsiteX21" fmla="*/ 165100 w 306388"/>
              <a:gd name="connsiteY21" fmla="*/ 280988 h 330200"/>
              <a:gd name="connsiteX22" fmla="*/ 217488 w 306388"/>
              <a:gd name="connsiteY22" fmla="*/ 277813 h 330200"/>
              <a:gd name="connsiteX23" fmla="*/ 103187 w 306388"/>
              <a:gd name="connsiteY23" fmla="*/ 187325 h 330200"/>
              <a:gd name="connsiteX24" fmla="*/ 103187 w 306388"/>
              <a:gd name="connsiteY24" fmla="*/ 277813 h 330200"/>
              <a:gd name="connsiteX25" fmla="*/ 157162 w 306388"/>
              <a:gd name="connsiteY25" fmla="*/ 280988 h 330200"/>
              <a:gd name="connsiteX26" fmla="*/ 157162 w 306388"/>
              <a:gd name="connsiteY26" fmla="*/ 192087 h 330200"/>
              <a:gd name="connsiteX27" fmla="*/ 117929 w 306388"/>
              <a:gd name="connsiteY27" fmla="*/ 176212 h 330200"/>
              <a:gd name="connsiteX28" fmla="*/ 111125 w 306388"/>
              <a:gd name="connsiteY28" fmla="*/ 184150 h 330200"/>
              <a:gd name="connsiteX29" fmla="*/ 120650 w 306388"/>
              <a:gd name="connsiteY29" fmla="*/ 184150 h 330200"/>
              <a:gd name="connsiteX30" fmla="*/ 117929 w 306388"/>
              <a:gd name="connsiteY30" fmla="*/ 176212 h 330200"/>
              <a:gd name="connsiteX31" fmla="*/ 202407 w 306388"/>
              <a:gd name="connsiteY31" fmla="*/ 171450 h 330200"/>
              <a:gd name="connsiteX32" fmla="*/ 200025 w 306388"/>
              <a:gd name="connsiteY32" fmla="*/ 184150 h 330200"/>
              <a:gd name="connsiteX33" fmla="*/ 214313 w 306388"/>
              <a:gd name="connsiteY33" fmla="*/ 182739 h 330200"/>
              <a:gd name="connsiteX34" fmla="*/ 202407 w 306388"/>
              <a:gd name="connsiteY34" fmla="*/ 171450 h 330200"/>
              <a:gd name="connsiteX35" fmla="*/ 176138 w 306388"/>
              <a:gd name="connsiteY35" fmla="*/ 33337 h 330200"/>
              <a:gd name="connsiteX36" fmla="*/ 106362 w 306388"/>
              <a:gd name="connsiteY36" fmla="*/ 56601 h 330200"/>
              <a:gd name="connsiteX37" fmla="*/ 106362 w 306388"/>
              <a:gd name="connsiteY37" fmla="*/ 61771 h 330200"/>
              <a:gd name="connsiteX38" fmla="*/ 145127 w 306388"/>
              <a:gd name="connsiteY38" fmla="*/ 114763 h 330200"/>
              <a:gd name="connsiteX39" fmla="*/ 145127 w 306388"/>
              <a:gd name="connsiteY39" fmla="*/ 136735 h 330200"/>
              <a:gd name="connsiteX40" fmla="*/ 139958 w 306388"/>
              <a:gd name="connsiteY40" fmla="*/ 138027 h 330200"/>
              <a:gd name="connsiteX41" fmla="*/ 161925 w 306388"/>
              <a:gd name="connsiteY41" fmla="*/ 179387 h 330200"/>
              <a:gd name="connsiteX42" fmla="*/ 183891 w 306388"/>
              <a:gd name="connsiteY42" fmla="*/ 139320 h 330200"/>
              <a:gd name="connsiteX43" fmla="*/ 176138 w 306388"/>
              <a:gd name="connsiteY43" fmla="*/ 135443 h 330200"/>
              <a:gd name="connsiteX44" fmla="*/ 176138 w 306388"/>
              <a:gd name="connsiteY44" fmla="*/ 116055 h 330200"/>
              <a:gd name="connsiteX45" fmla="*/ 217487 w 306388"/>
              <a:gd name="connsiteY45" fmla="*/ 68234 h 330200"/>
              <a:gd name="connsiteX46" fmla="*/ 176138 w 306388"/>
              <a:gd name="connsiteY46" fmla="*/ 33337 h 330200"/>
              <a:gd name="connsiteX47" fmla="*/ 160984 w 306388"/>
              <a:gd name="connsiteY47" fmla="*/ 0 h 330200"/>
              <a:gd name="connsiteX48" fmla="*/ 227195 w 306388"/>
              <a:gd name="connsiteY48" fmla="*/ 101897 h 330200"/>
              <a:gd name="connsiteX49" fmla="*/ 223300 w 306388"/>
              <a:gd name="connsiteY49" fmla="*/ 139303 h 330200"/>
              <a:gd name="connsiteX50" fmla="*/ 249265 w 306388"/>
              <a:gd name="connsiteY50" fmla="*/ 197346 h 330200"/>
              <a:gd name="connsiteX51" fmla="*/ 250563 w 306388"/>
              <a:gd name="connsiteY51" fmla="*/ 212824 h 330200"/>
              <a:gd name="connsiteX52" fmla="*/ 277827 w 306388"/>
              <a:gd name="connsiteY52" fmla="*/ 212824 h 330200"/>
              <a:gd name="connsiteX53" fmla="*/ 306388 w 306388"/>
              <a:gd name="connsiteY53" fmla="*/ 330200 h 330200"/>
              <a:gd name="connsiteX54" fmla="*/ 0 w 306388"/>
              <a:gd name="connsiteY54" fmla="*/ 330200 h 330200"/>
              <a:gd name="connsiteX55" fmla="*/ 28562 w 306388"/>
              <a:gd name="connsiteY55" fmla="*/ 212824 h 330200"/>
              <a:gd name="connsiteX56" fmla="*/ 77896 w 306388"/>
              <a:gd name="connsiteY56" fmla="*/ 212824 h 330200"/>
              <a:gd name="connsiteX57" fmla="*/ 77896 w 306388"/>
              <a:gd name="connsiteY57" fmla="*/ 188317 h 330200"/>
              <a:gd name="connsiteX58" fmla="*/ 97369 w 306388"/>
              <a:gd name="connsiteY58" fmla="*/ 148332 h 330200"/>
              <a:gd name="connsiteX59" fmla="*/ 92176 w 306388"/>
              <a:gd name="connsiteY59" fmla="*/ 64492 h 330200"/>
              <a:gd name="connsiteX60" fmla="*/ 160984 w 306388"/>
              <a:gd name="connsiteY60"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306388" h="330200">
                <a:moveTo>
                  <a:pt x="36357" y="223837"/>
                </a:moveTo>
                <a:lnTo>
                  <a:pt x="14287" y="320675"/>
                </a:lnTo>
                <a:cubicBezTo>
                  <a:pt x="14287" y="320675"/>
                  <a:pt x="14287" y="320675"/>
                  <a:pt x="292100" y="320675"/>
                </a:cubicBezTo>
                <a:cubicBezTo>
                  <a:pt x="292100" y="320675"/>
                  <a:pt x="292100" y="320675"/>
                  <a:pt x="270031" y="223837"/>
                </a:cubicBezTo>
                <a:cubicBezTo>
                  <a:pt x="270031" y="223837"/>
                  <a:pt x="270031" y="223837"/>
                  <a:pt x="249260" y="223837"/>
                </a:cubicBezTo>
                <a:cubicBezTo>
                  <a:pt x="244067" y="238040"/>
                  <a:pt x="232383" y="245787"/>
                  <a:pt x="223296" y="250952"/>
                </a:cubicBezTo>
                <a:cubicBezTo>
                  <a:pt x="223296" y="250952"/>
                  <a:pt x="223296" y="250952"/>
                  <a:pt x="223296" y="281940"/>
                </a:cubicBezTo>
                <a:cubicBezTo>
                  <a:pt x="223296" y="281940"/>
                  <a:pt x="223296" y="281940"/>
                  <a:pt x="164877" y="287105"/>
                </a:cubicBezTo>
                <a:cubicBezTo>
                  <a:pt x="164877" y="287105"/>
                  <a:pt x="164877" y="287105"/>
                  <a:pt x="160983" y="287105"/>
                </a:cubicBezTo>
                <a:cubicBezTo>
                  <a:pt x="160983" y="287105"/>
                  <a:pt x="160983" y="287105"/>
                  <a:pt x="157088" y="287105"/>
                </a:cubicBezTo>
                <a:cubicBezTo>
                  <a:pt x="157088" y="287105"/>
                  <a:pt x="157088" y="287105"/>
                  <a:pt x="98670" y="281940"/>
                </a:cubicBezTo>
                <a:cubicBezTo>
                  <a:pt x="98670" y="281940"/>
                  <a:pt x="98670" y="281940"/>
                  <a:pt x="98670" y="244496"/>
                </a:cubicBezTo>
                <a:cubicBezTo>
                  <a:pt x="93477" y="238040"/>
                  <a:pt x="86986" y="231584"/>
                  <a:pt x="83091" y="223837"/>
                </a:cubicBezTo>
                <a:cubicBezTo>
                  <a:pt x="83091" y="223837"/>
                  <a:pt x="83091" y="223837"/>
                  <a:pt x="36357" y="223837"/>
                </a:cubicBezTo>
                <a:close/>
                <a:moveTo>
                  <a:pt x="222250" y="190500"/>
                </a:moveTo>
                <a:cubicBezTo>
                  <a:pt x="222250" y="190500"/>
                  <a:pt x="222250" y="190500"/>
                  <a:pt x="222250" y="212725"/>
                </a:cubicBezTo>
                <a:cubicBezTo>
                  <a:pt x="222250" y="212725"/>
                  <a:pt x="222250" y="212725"/>
                  <a:pt x="227013" y="212725"/>
                </a:cubicBezTo>
                <a:cubicBezTo>
                  <a:pt x="228600" y="208803"/>
                  <a:pt x="228600" y="204881"/>
                  <a:pt x="228600" y="202266"/>
                </a:cubicBezTo>
                <a:cubicBezTo>
                  <a:pt x="227013" y="198344"/>
                  <a:pt x="225425" y="194422"/>
                  <a:pt x="222250" y="190500"/>
                </a:cubicBezTo>
                <a:close/>
                <a:moveTo>
                  <a:pt x="217488" y="187325"/>
                </a:moveTo>
                <a:lnTo>
                  <a:pt x="165100" y="192087"/>
                </a:lnTo>
                <a:lnTo>
                  <a:pt x="165100" y="280988"/>
                </a:lnTo>
                <a:lnTo>
                  <a:pt x="217488" y="277813"/>
                </a:lnTo>
                <a:close/>
                <a:moveTo>
                  <a:pt x="103187" y="187325"/>
                </a:moveTo>
                <a:lnTo>
                  <a:pt x="103187" y="277813"/>
                </a:lnTo>
                <a:lnTo>
                  <a:pt x="157162" y="280988"/>
                </a:lnTo>
                <a:lnTo>
                  <a:pt x="157162" y="192087"/>
                </a:lnTo>
                <a:close/>
                <a:moveTo>
                  <a:pt x="117929" y="176212"/>
                </a:moveTo>
                <a:cubicBezTo>
                  <a:pt x="117929" y="176212"/>
                  <a:pt x="115207" y="179387"/>
                  <a:pt x="111125" y="184150"/>
                </a:cubicBezTo>
                <a:lnTo>
                  <a:pt x="120650" y="184150"/>
                </a:lnTo>
                <a:cubicBezTo>
                  <a:pt x="119290" y="182562"/>
                  <a:pt x="119290" y="179387"/>
                  <a:pt x="117929" y="176212"/>
                </a:cubicBezTo>
                <a:close/>
                <a:moveTo>
                  <a:pt x="202407" y="171450"/>
                </a:moveTo>
                <a:cubicBezTo>
                  <a:pt x="201216" y="175683"/>
                  <a:pt x="201216" y="179916"/>
                  <a:pt x="200025" y="184150"/>
                </a:cubicBezTo>
                <a:lnTo>
                  <a:pt x="214313" y="182739"/>
                </a:lnTo>
                <a:cubicBezTo>
                  <a:pt x="208360" y="175683"/>
                  <a:pt x="202407" y="171450"/>
                  <a:pt x="202407" y="171450"/>
                </a:cubicBezTo>
                <a:close/>
                <a:moveTo>
                  <a:pt x="176138" y="33337"/>
                </a:moveTo>
                <a:cubicBezTo>
                  <a:pt x="173554" y="50139"/>
                  <a:pt x="121868" y="55309"/>
                  <a:pt x="106362" y="56601"/>
                </a:cubicBezTo>
                <a:cubicBezTo>
                  <a:pt x="106362" y="57894"/>
                  <a:pt x="106362" y="60479"/>
                  <a:pt x="106362" y="61771"/>
                </a:cubicBezTo>
                <a:cubicBezTo>
                  <a:pt x="106362" y="87621"/>
                  <a:pt x="123160" y="108300"/>
                  <a:pt x="145127" y="114763"/>
                </a:cubicBezTo>
                <a:cubicBezTo>
                  <a:pt x="145127" y="114763"/>
                  <a:pt x="145127" y="114763"/>
                  <a:pt x="145127" y="136735"/>
                </a:cubicBezTo>
                <a:cubicBezTo>
                  <a:pt x="145127" y="136735"/>
                  <a:pt x="145127" y="136735"/>
                  <a:pt x="139958" y="138027"/>
                </a:cubicBezTo>
                <a:cubicBezTo>
                  <a:pt x="139958" y="138027"/>
                  <a:pt x="139958" y="138027"/>
                  <a:pt x="161925" y="179387"/>
                </a:cubicBezTo>
                <a:cubicBezTo>
                  <a:pt x="161925" y="179387"/>
                  <a:pt x="161925" y="179387"/>
                  <a:pt x="183891" y="139320"/>
                </a:cubicBezTo>
                <a:cubicBezTo>
                  <a:pt x="183891" y="139320"/>
                  <a:pt x="183891" y="139320"/>
                  <a:pt x="176138" y="135443"/>
                </a:cubicBezTo>
                <a:cubicBezTo>
                  <a:pt x="176138" y="135443"/>
                  <a:pt x="176138" y="135443"/>
                  <a:pt x="176138" y="116055"/>
                </a:cubicBezTo>
                <a:cubicBezTo>
                  <a:pt x="198105" y="109593"/>
                  <a:pt x="214903" y="91498"/>
                  <a:pt x="217487" y="68234"/>
                </a:cubicBezTo>
                <a:cubicBezTo>
                  <a:pt x="207150" y="65649"/>
                  <a:pt x="180015" y="42384"/>
                  <a:pt x="176138" y="33337"/>
                </a:cubicBezTo>
                <a:close/>
                <a:moveTo>
                  <a:pt x="160984" y="0"/>
                </a:moveTo>
                <a:cubicBezTo>
                  <a:pt x="231089" y="0"/>
                  <a:pt x="227195" y="77390"/>
                  <a:pt x="227195" y="101897"/>
                </a:cubicBezTo>
                <a:cubicBezTo>
                  <a:pt x="225896" y="116086"/>
                  <a:pt x="224598" y="130274"/>
                  <a:pt x="223300" y="139303"/>
                </a:cubicBezTo>
                <a:cubicBezTo>
                  <a:pt x="223300" y="139303"/>
                  <a:pt x="242774" y="170259"/>
                  <a:pt x="249265" y="197346"/>
                </a:cubicBezTo>
                <a:cubicBezTo>
                  <a:pt x="250563" y="203795"/>
                  <a:pt x="250563" y="207665"/>
                  <a:pt x="250563" y="212824"/>
                </a:cubicBezTo>
                <a:cubicBezTo>
                  <a:pt x="250563" y="212824"/>
                  <a:pt x="250563" y="212824"/>
                  <a:pt x="277827" y="212824"/>
                </a:cubicBezTo>
                <a:lnTo>
                  <a:pt x="306388" y="330200"/>
                </a:lnTo>
                <a:cubicBezTo>
                  <a:pt x="306388" y="330200"/>
                  <a:pt x="306388" y="330200"/>
                  <a:pt x="0" y="330200"/>
                </a:cubicBezTo>
                <a:cubicBezTo>
                  <a:pt x="0" y="330200"/>
                  <a:pt x="0" y="330200"/>
                  <a:pt x="28562" y="212824"/>
                </a:cubicBezTo>
                <a:cubicBezTo>
                  <a:pt x="28562" y="212824"/>
                  <a:pt x="28562" y="212824"/>
                  <a:pt x="77896" y="212824"/>
                </a:cubicBezTo>
                <a:cubicBezTo>
                  <a:pt x="75299" y="205085"/>
                  <a:pt x="75299" y="197346"/>
                  <a:pt x="77896" y="188317"/>
                </a:cubicBezTo>
                <a:cubicBezTo>
                  <a:pt x="85685" y="167679"/>
                  <a:pt x="97369" y="148332"/>
                  <a:pt x="97369" y="148332"/>
                </a:cubicBezTo>
                <a:cubicBezTo>
                  <a:pt x="97369" y="148332"/>
                  <a:pt x="97369" y="148332"/>
                  <a:pt x="92176" y="64492"/>
                </a:cubicBezTo>
                <a:cubicBezTo>
                  <a:pt x="92176" y="64492"/>
                  <a:pt x="89580" y="0"/>
                  <a:pt x="16098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ea typeface="汉仪夏日体W" panose="00020600040101010101" pitchFamily="18" charset="-122"/>
            </a:endParaRPr>
          </a:p>
        </p:txBody>
      </p:sp>
      <p:sp>
        <p:nvSpPr>
          <p:cNvPr id="38" name="椭圆 25"/>
          <p:cNvSpPr/>
          <p:nvPr/>
        </p:nvSpPr>
        <p:spPr>
          <a:xfrm>
            <a:off x="5903859" y="2084126"/>
            <a:ext cx="384282" cy="441292"/>
          </a:xfrm>
          <a:custGeom>
            <a:avLst/>
            <a:gdLst>
              <a:gd name="connsiteX0" fmla="*/ 158750 w 288925"/>
              <a:gd name="connsiteY0" fmla="*/ 174625 h 331788"/>
              <a:gd name="connsiteX1" fmla="*/ 158750 w 288925"/>
              <a:gd name="connsiteY1" fmla="*/ 195263 h 331788"/>
              <a:gd name="connsiteX2" fmla="*/ 198438 w 288925"/>
              <a:gd name="connsiteY2" fmla="*/ 195263 h 331788"/>
              <a:gd name="connsiteX3" fmla="*/ 198438 w 288925"/>
              <a:gd name="connsiteY3" fmla="*/ 174625 h 331788"/>
              <a:gd name="connsiteX4" fmla="*/ 96837 w 288925"/>
              <a:gd name="connsiteY4" fmla="*/ 174625 h 331788"/>
              <a:gd name="connsiteX5" fmla="*/ 96837 w 288925"/>
              <a:gd name="connsiteY5" fmla="*/ 195263 h 331788"/>
              <a:gd name="connsiteX6" fmla="*/ 138112 w 288925"/>
              <a:gd name="connsiteY6" fmla="*/ 195263 h 331788"/>
              <a:gd name="connsiteX7" fmla="*/ 138112 w 288925"/>
              <a:gd name="connsiteY7" fmla="*/ 174625 h 331788"/>
              <a:gd name="connsiteX8" fmla="*/ 116654 w 288925"/>
              <a:gd name="connsiteY8" fmla="*/ 131763 h 331788"/>
              <a:gd name="connsiteX9" fmla="*/ 69850 w 288925"/>
              <a:gd name="connsiteY9" fmla="*/ 173445 h 331788"/>
              <a:gd name="connsiteX10" fmla="*/ 69850 w 288925"/>
              <a:gd name="connsiteY10" fmla="*/ 178655 h 331788"/>
              <a:gd name="connsiteX11" fmla="*/ 89351 w 288925"/>
              <a:gd name="connsiteY11" fmla="*/ 181261 h 331788"/>
              <a:gd name="connsiteX12" fmla="*/ 89351 w 288925"/>
              <a:gd name="connsiteY12" fmla="*/ 169537 h 331788"/>
              <a:gd name="connsiteX13" fmla="*/ 142656 w 288925"/>
              <a:gd name="connsiteY13" fmla="*/ 169537 h 331788"/>
              <a:gd name="connsiteX14" fmla="*/ 142656 w 288925"/>
              <a:gd name="connsiteY14" fmla="*/ 182563 h 331788"/>
              <a:gd name="connsiteX15" fmla="*/ 151757 w 288925"/>
              <a:gd name="connsiteY15" fmla="*/ 182563 h 331788"/>
              <a:gd name="connsiteX16" fmla="*/ 151757 w 288925"/>
              <a:gd name="connsiteY16" fmla="*/ 169537 h 331788"/>
              <a:gd name="connsiteX17" fmla="*/ 205061 w 288925"/>
              <a:gd name="connsiteY17" fmla="*/ 169537 h 331788"/>
              <a:gd name="connsiteX18" fmla="*/ 205061 w 288925"/>
              <a:gd name="connsiteY18" fmla="*/ 181261 h 331788"/>
              <a:gd name="connsiteX19" fmla="*/ 220663 w 288925"/>
              <a:gd name="connsiteY19" fmla="*/ 178655 h 331788"/>
              <a:gd name="connsiteX20" fmla="*/ 212862 w 288925"/>
              <a:gd name="connsiteY20" fmla="*/ 159117 h 331788"/>
              <a:gd name="connsiteX21" fmla="*/ 116654 w 288925"/>
              <a:gd name="connsiteY21" fmla="*/ 131763 h 331788"/>
              <a:gd name="connsiteX22" fmla="*/ 144605 w 288925"/>
              <a:gd name="connsiteY22" fmla="*/ 79375 h 331788"/>
              <a:gd name="connsiteX23" fmla="*/ 227987 w 288925"/>
              <a:gd name="connsiteY23" fmla="*/ 101380 h 331788"/>
              <a:gd name="connsiteX24" fmla="*/ 227987 w 288925"/>
              <a:gd name="connsiteY24" fmla="*/ 146685 h 331788"/>
              <a:gd name="connsiteX25" fmla="*/ 226684 w 288925"/>
              <a:gd name="connsiteY25" fmla="*/ 146685 h 331788"/>
              <a:gd name="connsiteX26" fmla="*/ 238410 w 288925"/>
              <a:gd name="connsiteY26" fmla="*/ 233412 h 331788"/>
              <a:gd name="connsiteX27" fmla="*/ 229290 w 288925"/>
              <a:gd name="connsiteY27" fmla="*/ 285189 h 331788"/>
              <a:gd name="connsiteX28" fmla="*/ 234501 w 288925"/>
              <a:gd name="connsiteY28" fmla="*/ 331788 h 331788"/>
              <a:gd name="connsiteX29" fmla="*/ 201930 w 288925"/>
              <a:gd name="connsiteY29" fmla="*/ 331788 h 331788"/>
              <a:gd name="connsiteX30" fmla="*/ 200627 w 288925"/>
              <a:gd name="connsiteY30" fmla="*/ 329199 h 331788"/>
              <a:gd name="connsiteX31" fmla="*/ 200627 w 288925"/>
              <a:gd name="connsiteY31" fmla="*/ 331788 h 331788"/>
              <a:gd name="connsiteX32" fmla="*/ 149816 w 288925"/>
              <a:gd name="connsiteY32" fmla="*/ 331788 h 331788"/>
              <a:gd name="connsiteX33" fmla="*/ 175873 w 288925"/>
              <a:gd name="connsiteY33" fmla="*/ 285189 h 331788"/>
              <a:gd name="connsiteX34" fmla="*/ 166753 w 288925"/>
              <a:gd name="connsiteY34" fmla="*/ 280011 h 331788"/>
              <a:gd name="connsiteX35" fmla="*/ 166753 w 288925"/>
              <a:gd name="connsiteY35" fmla="*/ 254123 h 331788"/>
              <a:gd name="connsiteX36" fmla="*/ 221473 w 288925"/>
              <a:gd name="connsiteY36" fmla="*/ 186812 h 331788"/>
              <a:gd name="connsiteX37" fmla="*/ 205839 w 288925"/>
              <a:gd name="connsiteY37" fmla="*/ 189401 h 331788"/>
              <a:gd name="connsiteX38" fmla="*/ 205839 w 288925"/>
              <a:gd name="connsiteY38" fmla="*/ 201051 h 331788"/>
              <a:gd name="connsiteX39" fmla="*/ 152422 w 288925"/>
              <a:gd name="connsiteY39" fmla="*/ 201051 h 331788"/>
              <a:gd name="connsiteX40" fmla="*/ 152422 w 288925"/>
              <a:gd name="connsiteY40" fmla="*/ 191990 h 331788"/>
              <a:gd name="connsiteX41" fmla="*/ 143302 w 288925"/>
              <a:gd name="connsiteY41" fmla="*/ 191990 h 331788"/>
              <a:gd name="connsiteX42" fmla="*/ 143302 w 288925"/>
              <a:gd name="connsiteY42" fmla="*/ 201051 h 331788"/>
              <a:gd name="connsiteX43" fmla="*/ 89885 w 288925"/>
              <a:gd name="connsiteY43" fmla="*/ 201051 h 331788"/>
              <a:gd name="connsiteX44" fmla="*/ 89885 w 288925"/>
              <a:gd name="connsiteY44" fmla="*/ 189401 h 331788"/>
              <a:gd name="connsiteX45" fmla="*/ 70342 w 288925"/>
              <a:gd name="connsiteY45" fmla="*/ 186812 h 331788"/>
              <a:gd name="connsiteX46" fmla="*/ 123759 w 288925"/>
              <a:gd name="connsiteY46" fmla="*/ 252828 h 331788"/>
              <a:gd name="connsiteX47" fmla="*/ 123759 w 288925"/>
              <a:gd name="connsiteY47" fmla="*/ 281306 h 331788"/>
              <a:gd name="connsiteX48" fmla="*/ 115942 w 288925"/>
              <a:gd name="connsiteY48" fmla="*/ 283894 h 331788"/>
              <a:gd name="connsiteX49" fmla="*/ 141999 w 288925"/>
              <a:gd name="connsiteY49" fmla="*/ 331788 h 331788"/>
              <a:gd name="connsiteX50" fmla="*/ 54708 w 288925"/>
              <a:gd name="connsiteY50" fmla="*/ 331788 h 331788"/>
              <a:gd name="connsiteX51" fmla="*/ 58617 w 288925"/>
              <a:gd name="connsiteY51" fmla="*/ 298133 h 331788"/>
              <a:gd name="connsiteX52" fmla="*/ 50800 w 288925"/>
              <a:gd name="connsiteY52" fmla="*/ 184224 h 331788"/>
              <a:gd name="connsiteX53" fmla="*/ 62525 w 288925"/>
              <a:gd name="connsiteY53" fmla="*/ 138919 h 331788"/>
              <a:gd name="connsiteX54" fmla="*/ 62525 w 288925"/>
              <a:gd name="connsiteY54" fmla="*/ 101380 h 331788"/>
              <a:gd name="connsiteX55" fmla="*/ 144605 w 288925"/>
              <a:gd name="connsiteY55" fmla="*/ 79375 h 331788"/>
              <a:gd name="connsiteX56" fmla="*/ 262731 w 288925"/>
              <a:gd name="connsiteY56" fmla="*/ 76200 h 331788"/>
              <a:gd name="connsiteX57" fmla="*/ 255587 w 288925"/>
              <a:gd name="connsiteY57" fmla="*/ 83344 h 331788"/>
              <a:gd name="connsiteX58" fmla="*/ 262731 w 288925"/>
              <a:gd name="connsiteY58" fmla="*/ 90488 h 331788"/>
              <a:gd name="connsiteX59" fmla="*/ 269875 w 288925"/>
              <a:gd name="connsiteY59" fmla="*/ 83344 h 331788"/>
              <a:gd name="connsiteX60" fmla="*/ 262731 w 288925"/>
              <a:gd name="connsiteY60" fmla="*/ 76200 h 331788"/>
              <a:gd name="connsiteX61" fmla="*/ 262958 w 288925"/>
              <a:gd name="connsiteY61" fmla="*/ 62706 h 331788"/>
              <a:gd name="connsiteX62" fmla="*/ 257175 w 288925"/>
              <a:gd name="connsiteY62" fmla="*/ 65768 h 331788"/>
              <a:gd name="connsiteX63" fmla="*/ 266700 w 288925"/>
              <a:gd name="connsiteY63" fmla="*/ 69850 h 331788"/>
              <a:gd name="connsiteX64" fmla="*/ 266700 w 288925"/>
              <a:gd name="connsiteY64" fmla="*/ 65768 h 331788"/>
              <a:gd name="connsiteX65" fmla="*/ 262958 w 288925"/>
              <a:gd name="connsiteY65" fmla="*/ 62706 h 331788"/>
              <a:gd name="connsiteX66" fmla="*/ 141883 w 288925"/>
              <a:gd name="connsiteY66" fmla="*/ 0 h 331788"/>
              <a:gd name="connsiteX67" fmla="*/ 248940 w 288925"/>
              <a:gd name="connsiteY67" fmla="*/ 59985 h 331788"/>
              <a:gd name="connsiteX68" fmla="*/ 251519 w 288925"/>
              <a:gd name="connsiteY68" fmla="*/ 57377 h 331788"/>
              <a:gd name="connsiteX69" fmla="*/ 272157 w 288925"/>
              <a:gd name="connsiteY69" fmla="*/ 69113 h 331788"/>
              <a:gd name="connsiteX70" fmla="*/ 272157 w 288925"/>
              <a:gd name="connsiteY70" fmla="*/ 73025 h 331788"/>
              <a:gd name="connsiteX71" fmla="*/ 288925 w 288925"/>
              <a:gd name="connsiteY71" fmla="*/ 82153 h 331788"/>
              <a:gd name="connsiteX72" fmla="*/ 272157 w 288925"/>
              <a:gd name="connsiteY72" fmla="*/ 91282 h 331788"/>
              <a:gd name="connsiteX73" fmla="*/ 272157 w 288925"/>
              <a:gd name="connsiteY73" fmla="*/ 160395 h 331788"/>
              <a:gd name="connsiteX74" fmla="*/ 282476 w 288925"/>
              <a:gd name="connsiteY74" fmla="*/ 160395 h 331788"/>
              <a:gd name="connsiteX75" fmla="*/ 282476 w 288925"/>
              <a:gd name="connsiteY75" fmla="*/ 182563 h 331788"/>
              <a:gd name="connsiteX76" fmla="*/ 268288 w 288925"/>
              <a:gd name="connsiteY76" fmla="*/ 173435 h 331788"/>
              <a:gd name="connsiteX77" fmla="*/ 255389 w 288925"/>
              <a:gd name="connsiteY77" fmla="*/ 182563 h 331788"/>
              <a:gd name="connsiteX78" fmla="*/ 255389 w 288925"/>
              <a:gd name="connsiteY78" fmla="*/ 160395 h 331788"/>
              <a:gd name="connsiteX79" fmla="*/ 265708 w 288925"/>
              <a:gd name="connsiteY79" fmla="*/ 160395 h 331788"/>
              <a:gd name="connsiteX80" fmla="*/ 265708 w 288925"/>
              <a:gd name="connsiteY80" fmla="*/ 95194 h 331788"/>
              <a:gd name="connsiteX81" fmla="*/ 236041 w 288925"/>
              <a:gd name="connsiteY81" fmla="*/ 110842 h 331788"/>
              <a:gd name="connsiteX82" fmla="*/ 236041 w 288925"/>
              <a:gd name="connsiteY82" fmla="*/ 97802 h 331788"/>
              <a:gd name="connsiteX83" fmla="*/ 144462 w 288925"/>
              <a:gd name="connsiteY83" fmla="*/ 73025 h 331788"/>
              <a:gd name="connsiteX84" fmla="*/ 54173 w 288925"/>
              <a:gd name="connsiteY84" fmla="*/ 97802 h 331788"/>
              <a:gd name="connsiteX85" fmla="*/ 54173 w 288925"/>
              <a:gd name="connsiteY85" fmla="*/ 105626 h 331788"/>
              <a:gd name="connsiteX86" fmla="*/ 0 w 288925"/>
              <a:gd name="connsiteY86" fmla="*/ 82153 h 331788"/>
              <a:gd name="connsiteX87" fmla="*/ 141883 w 288925"/>
              <a:gd name="connsiteY87"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288925" h="331788">
                <a:moveTo>
                  <a:pt x="158750" y="174625"/>
                </a:moveTo>
                <a:lnTo>
                  <a:pt x="158750" y="195263"/>
                </a:lnTo>
                <a:lnTo>
                  <a:pt x="198438" y="195263"/>
                </a:lnTo>
                <a:lnTo>
                  <a:pt x="198438" y="174625"/>
                </a:lnTo>
                <a:close/>
                <a:moveTo>
                  <a:pt x="96837" y="174625"/>
                </a:moveTo>
                <a:lnTo>
                  <a:pt x="96837" y="195263"/>
                </a:lnTo>
                <a:lnTo>
                  <a:pt x="138112" y="195263"/>
                </a:lnTo>
                <a:lnTo>
                  <a:pt x="138112" y="174625"/>
                </a:lnTo>
                <a:close/>
                <a:moveTo>
                  <a:pt x="116654" y="131763"/>
                </a:moveTo>
                <a:cubicBezTo>
                  <a:pt x="115354" y="155209"/>
                  <a:pt x="91952" y="172143"/>
                  <a:pt x="69850" y="173445"/>
                </a:cubicBezTo>
                <a:cubicBezTo>
                  <a:pt x="69850" y="174748"/>
                  <a:pt x="69850" y="177353"/>
                  <a:pt x="69850" y="178655"/>
                </a:cubicBezTo>
                <a:cubicBezTo>
                  <a:pt x="69850" y="178655"/>
                  <a:pt x="69850" y="178655"/>
                  <a:pt x="89351" y="181261"/>
                </a:cubicBezTo>
                <a:cubicBezTo>
                  <a:pt x="89351" y="181261"/>
                  <a:pt x="89351" y="181261"/>
                  <a:pt x="89351" y="169537"/>
                </a:cubicBezTo>
                <a:cubicBezTo>
                  <a:pt x="89351" y="169537"/>
                  <a:pt x="89351" y="169537"/>
                  <a:pt x="142656" y="169537"/>
                </a:cubicBezTo>
                <a:cubicBezTo>
                  <a:pt x="142656" y="169537"/>
                  <a:pt x="142656" y="169537"/>
                  <a:pt x="142656" y="182563"/>
                </a:cubicBezTo>
                <a:cubicBezTo>
                  <a:pt x="142656" y="182563"/>
                  <a:pt x="142656" y="182563"/>
                  <a:pt x="151757" y="182563"/>
                </a:cubicBezTo>
                <a:cubicBezTo>
                  <a:pt x="151757" y="182563"/>
                  <a:pt x="151757" y="182563"/>
                  <a:pt x="151757" y="169537"/>
                </a:cubicBezTo>
                <a:cubicBezTo>
                  <a:pt x="151757" y="169537"/>
                  <a:pt x="151757" y="169537"/>
                  <a:pt x="205061" y="169537"/>
                </a:cubicBezTo>
                <a:cubicBezTo>
                  <a:pt x="205061" y="169537"/>
                  <a:pt x="205061" y="169537"/>
                  <a:pt x="205061" y="181261"/>
                </a:cubicBezTo>
                <a:lnTo>
                  <a:pt x="220663" y="178655"/>
                </a:lnTo>
                <a:cubicBezTo>
                  <a:pt x="220663" y="168235"/>
                  <a:pt x="216762" y="160420"/>
                  <a:pt x="212862" y="159117"/>
                </a:cubicBezTo>
                <a:cubicBezTo>
                  <a:pt x="181659" y="155209"/>
                  <a:pt x="143956" y="155209"/>
                  <a:pt x="116654" y="131763"/>
                </a:cubicBezTo>
                <a:close/>
                <a:moveTo>
                  <a:pt x="144605" y="79375"/>
                </a:moveTo>
                <a:cubicBezTo>
                  <a:pt x="186296" y="79375"/>
                  <a:pt x="227987" y="101380"/>
                  <a:pt x="227987" y="101380"/>
                </a:cubicBezTo>
                <a:cubicBezTo>
                  <a:pt x="227987" y="101380"/>
                  <a:pt x="227987" y="101380"/>
                  <a:pt x="227987" y="146685"/>
                </a:cubicBezTo>
                <a:cubicBezTo>
                  <a:pt x="227987" y="146685"/>
                  <a:pt x="226684" y="146685"/>
                  <a:pt x="226684" y="146685"/>
                </a:cubicBezTo>
                <a:cubicBezTo>
                  <a:pt x="239713" y="179046"/>
                  <a:pt x="238410" y="216584"/>
                  <a:pt x="238410" y="233412"/>
                </a:cubicBezTo>
                <a:cubicBezTo>
                  <a:pt x="237107" y="252828"/>
                  <a:pt x="230593" y="272245"/>
                  <a:pt x="229290" y="285189"/>
                </a:cubicBezTo>
                <a:cubicBezTo>
                  <a:pt x="229290" y="285189"/>
                  <a:pt x="229290" y="285189"/>
                  <a:pt x="234501" y="331788"/>
                </a:cubicBezTo>
                <a:cubicBezTo>
                  <a:pt x="234501" y="331788"/>
                  <a:pt x="234501" y="331788"/>
                  <a:pt x="201930" y="331788"/>
                </a:cubicBezTo>
                <a:cubicBezTo>
                  <a:pt x="201930" y="331788"/>
                  <a:pt x="201930" y="331788"/>
                  <a:pt x="200627" y="329199"/>
                </a:cubicBezTo>
                <a:cubicBezTo>
                  <a:pt x="200627" y="329199"/>
                  <a:pt x="200627" y="330494"/>
                  <a:pt x="200627" y="331788"/>
                </a:cubicBezTo>
                <a:cubicBezTo>
                  <a:pt x="200627" y="331788"/>
                  <a:pt x="200627" y="331788"/>
                  <a:pt x="149816" y="331788"/>
                </a:cubicBezTo>
                <a:cubicBezTo>
                  <a:pt x="149816" y="331788"/>
                  <a:pt x="149816" y="331788"/>
                  <a:pt x="175873" y="285189"/>
                </a:cubicBezTo>
                <a:cubicBezTo>
                  <a:pt x="175873" y="285189"/>
                  <a:pt x="175873" y="285189"/>
                  <a:pt x="166753" y="280011"/>
                </a:cubicBezTo>
                <a:cubicBezTo>
                  <a:pt x="166753" y="280011"/>
                  <a:pt x="166753" y="280011"/>
                  <a:pt x="166753" y="254123"/>
                </a:cubicBezTo>
                <a:cubicBezTo>
                  <a:pt x="207142" y="248945"/>
                  <a:pt x="221473" y="212701"/>
                  <a:pt x="221473" y="186812"/>
                </a:cubicBezTo>
                <a:cubicBezTo>
                  <a:pt x="221473" y="186812"/>
                  <a:pt x="221473" y="186812"/>
                  <a:pt x="205839" y="189401"/>
                </a:cubicBezTo>
                <a:cubicBezTo>
                  <a:pt x="205839" y="189401"/>
                  <a:pt x="205839" y="189401"/>
                  <a:pt x="205839" y="201051"/>
                </a:cubicBezTo>
                <a:cubicBezTo>
                  <a:pt x="205839" y="201051"/>
                  <a:pt x="205839" y="201051"/>
                  <a:pt x="152422" y="201051"/>
                </a:cubicBezTo>
                <a:cubicBezTo>
                  <a:pt x="152422" y="201051"/>
                  <a:pt x="152422" y="201051"/>
                  <a:pt x="152422" y="191990"/>
                </a:cubicBezTo>
                <a:cubicBezTo>
                  <a:pt x="152422" y="191990"/>
                  <a:pt x="152422" y="191990"/>
                  <a:pt x="143302" y="191990"/>
                </a:cubicBezTo>
                <a:cubicBezTo>
                  <a:pt x="143302" y="191990"/>
                  <a:pt x="143302" y="191990"/>
                  <a:pt x="143302" y="201051"/>
                </a:cubicBezTo>
                <a:cubicBezTo>
                  <a:pt x="143302" y="201051"/>
                  <a:pt x="143302" y="201051"/>
                  <a:pt x="89885" y="201051"/>
                </a:cubicBezTo>
                <a:cubicBezTo>
                  <a:pt x="89885" y="201051"/>
                  <a:pt x="89885" y="201051"/>
                  <a:pt x="89885" y="189401"/>
                </a:cubicBezTo>
                <a:cubicBezTo>
                  <a:pt x="89885" y="189401"/>
                  <a:pt x="89885" y="189401"/>
                  <a:pt x="70342" y="186812"/>
                </a:cubicBezTo>
                <a:cubicBezTo>
                  <a:pt x="72948" y="217879"/>
                  <a:pt x="95097" y="243767"/>
                  <a:pt x="123759" y="252828"/>
                </a:cubicBezTo>
                <a:cubicBezTo>
                  <a:pt x="123759" y="252828"/>
                  <a:pt x="123759" y="252828"/>
                  <a:pt x="123759" y="281306"/>
                </a:cubicBezTo>
                <a:cubicBezTo>
                  <a:pt x="123759" y="281306"/>
                  <a:pt x="123759" y="281306"/>
                  <a:pt x="115942" y="283894"/>
                </a:cubicBezTo>
                <a:cubicBezTo>
                  <a:pt x="115942" y="283894"/>
                  <a:pt x="115942" y="283894"/>
                  <a:pt x="141999" y="331788"/>
                </a:cubicBezTo>
                <a:cubicBezTo>
                  <a:pt x="141999" y="331788"/>
                  <a:pt x="141999" y="331788"/>
                  <a:pt x="54708" y="331788"/>
                </a:cubicBezTo>
                <a:cubicBezTo>
                  <a:pt x="54708" y="331788"/>
                  <a:pt x="54708" y="331788"/>
                  <a:pt x="58617" y="298133"/>
                </a:cubicBezTo>
                <a:cubicBezTo>
                  <a:pt x="58617" y="298133"/>
                  <a:pt x="58617" y="298133"/>
                  <a:pt x="50800" y="184224"/>
                </a:cubicBezTo>
                <a:cubicBezTo>
                  <a:pt x="50800" y="184224"/>
                  <a:pt x="50800" y="160924"/>
                  <a:pt x="62525" y="138919"/>
                </a:cubicBezTo>
                <a:cubicBezTo>
                  <a:pt x="62525" y="138919"/>
                  <a:pt x="62525" y="138919"/>
                  <a:pt x="62525" y="101380"/>
                </a:cubicBezTo>
                <a:cubicBezTo>
                  <a:pt x="62525" y="101380"/>
                  <a:pt x="102914" y="79375"/>
                  <a:pt x="144605" y="79375"/>
                </a:cubicBezTo>
                <a:close/>
                <a:moveTo>
                  <a:pt x="262731" y="76200"/>
                </a:moveTo>
                <a:cubicBezTo>
                  <a:pt x="258785" y="76200"/>
                  <a:pt x="255587" y="79398"/>
                  <a:pt x="255587" y="83344"/>
                </a:cubicBezTo>
                <a:cubicBezTo>
                  <a:pt x="255587" y="87290"/>
                  <a:pt x="258785" y="90488"/>
                  <a:pt x="262731" y="90488"/>
                </a:cubicBezTo>
                <a:cubicBezTo>
                  <a:pt x="266677" y="90488"/>
                  <a:pt x="269875" y="87290"/>
                  <a:pt x="269875" y="83344"/>
                </a:cubicBezTo>
                <a:cubicBezTo>
                  <a:pt x="269875" y="79398"/>
                  <a:pt x="266677" y="76200"/>
                  <a:pt x="262731" y="76200"/>
                </a:cubicBezTo>
                <a:close/>
                <a:moveTo>
                  <a:pt x="262958" y="62706"/>
                </a:moveTo>
                <a:cubicBezTo>
                  <a:pt x="260917" y="63046"/>
                  <a:pt x="258536" y="64407"/>
                  <a:pt x="257175" y="65768"/>
                </a:cubicBezTo>
                <a:cubicBezTo>
                  <a:pt x="257175" y="65768"/>
                  <a:pt x="257175" y="65768"/>
                  <a:pt x="266700" y="69850"/>
                </a:cubicBezTo>
                <a:cubicBezTo>
                  <a:pt x="266700" y="69850"/>
                  <a:pt x="266700" y="69850"/>
                  <a:pt x="266700" y="65768"/>
                </a:cubicBezTo>
                <a:cubicBezTo>
                  <a:pt x="266700" y="63046"/>
                  <a:pt x="264999" y="62366"/>
                  <a:pt x="262958" y="62706"/>
                </a:cubicBezTo>
                <a:close/>
                <a:moveTo>
                  <a:pt x="141883" y="0"/>
                </a:moveTo>
                <a:cubicBezTo>
                  <a:pt x="141883" y="0"/>
                  <a:pt x="141883" y="0"/>
                  <a:pt x="248940" y="59985"/>
                </a:cubicBezTo>
                <a:cubicBezTo>
                  <a:pt x="248940" y="59985"/>
                  <a:pt x="248940" y="58681"/>
                  <a:pt x="251519" y="57377"/>
                </a:cubicBezTo>
                <a:cubicBezTo>
                  <a:pt x="277317" y="45641"/>
                  <a:pt x="272157" y="69113"/>
                  <a:pt x="272157" y="69113"/>
                </a:cubicBezTo>
                <a:cubicBezTo>
                  <a:pt x="272157" y="69113"/>
                  <a:pt x="272157" y="69113"/>
                  <a:pt x="272157" y="73025"/>
                </a:cubicBezTo>
                <a:cubicBezTo>
                  <a:pt x="272157" y="73025"/>
                  <a:pt x="272157" y="73025"/>
                  <a:pt x="288925" y="82153"/>
                </a:cubicBezTo>
                <a:cubicBezTo>
                  <a:pt x="288925" y="82153"/>
                  <a:pt x="288925" y="82153"/>
                  <a:pt x="272157" y="91282"/>
                </a:cubicBezTo>
                <a:lnTo>
                  <a:pt x="272157" y="160395"/>
                </a:lnTo>
                <a:cubicBezTo>
                  <a:pt x="272157" y="160395"/>
                  <a:pt x="272157" y="160395"/>
                  <a:pt x="282476" y="160395"/>
                </a:cubicBezTo>
                <a:cubicBezTo>
                  <a:pt x="282476" y="160395"/>
                  <a:pt x="282476" y="160395"/>
                  <a:pt x="282476" y="182563"/>
                </a:cubicBezTo>
                <a:cubicBezTo>
                  <a:pt x="282476" y="182563"/>
                  <a:pt x="282476" y="182563"/>
                  <a:pt x="268288" y="173435"/>
                </a:cubicBezTo>
                <a:cubicBezTo>
                  <a:pt x="268288" y="173435"/>
                  <a:pt x="268288" y="173435"/>
                  <a:pt x="255389" y="182563"/>
                </a:cubicBezTo>
                <a:cubicBezTo>
                  <a:pt x="255389" y="182563"/>
                  <a:pt x="255389" y="182563"/>
                  <a:pt x="255389" y="160395"/>
                </a:cubicBezTo>
                <a:cubicBezTo>
                  <a:pt x="255389" y="160395"/>
                  <a:pt x="255389" y="160395"/>
                  <a:pt x="265708" y="160395"/>
                </a:cubicBezTo>
                <a:cubicBezTo>
                  <a:pt x="265708" y="160395"/>
                  <a:pt x="265708" y="160395"/>
                  <a:pt x="265708" y="95194"/>
                </a:cubicBezTo>
                <a:cubicBezTo>
                  <a:pt x="265708" y="95194"/>
                  <a:pt x="265708" y="95194"/>
                  <a:pt x="236041" y="110842"/>
                </a:cubicBezTo>
                <a:cubicBezTo>
                  <a:pt x="236041" y="110842"/>
                  <a:pt x="236041" y="110842"/>
                  <a:pt x="236041" y="97802"/>
                </a:cubicBezTo>
                <a:cubicBezTo>
                  <a:pt x="236041" y="97802"/>
                  <a:pt x="189607" y="73025"/>
                  <a:pt x="144462" y="73025"/>
                </a:cubicBezTo>
                <a:cubicBezTo>
                  <a:pt x="98028" y="73025"/>
                  <a:pt x="54173" y="97802"/>
                  <a:pt x="54173" y="97802"/>
                </a:cubicBezTo>
                <a:cubicBezTo>
                  <a:pt x="54173" y="97802"/>
                  <a:pt x="54173" y="97802"/>
                  <a:pt x="54173" y="105626"/>
                </a:cubicBezTo>
                <a:cubicBezTo>
                  <a:pt x="54173" y="105626"/>
                  <a:pt x="54173" y="105626"/>
                  <a:pt x="0" y="82153"/>
                </a:cubicBezTo>
                <a:cubicBezTo>
                  <a:pt x="0" y="82153"/>
                  <a:pt x="0" y="82153"/>
                  <a:pt x="14188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ea typeface="汉仪夏日体W" panose="00020600040101010101" pitchFamily="18" charset="-122"/>
            </a:endParaRPr>
          </a:p>
        </p:txBody>
      </p:sp>
      <p:sp>
        <p:nvSpPr>
          <p:cNvPr id="39" name="椭圆 26"/>
          <p:cNvSpPr/>
          <p:nvPr/>
        </p:nvSpPr>
        <p:spPr>
          <a:xfrm>
            <a:off x="9603123" y="2084126"/>
            <a:ext cx="327202" cy="441292"/>
          </a:xfrm>
          <a:custGeom>
            <a:avLst/>
            <a:gdLst>
              <a:gd name="connsiteX0" fmla="*/ 66675 w 241300"/>
              <a:gd name="connsiteY0" fmla="*/ 265113 h 325437"/>
              <a:gd name="connsiteX1" fmla="*/ 42862 w 241300"/>
              <a:gd name="connsiteY1" fmla="*/ 301626 h 325437"/>
              <a:gd name="connsiteX2" fmla="*/ 198437 w 241300"/>
              <a:gd name="connsiteY2" fmla="*/ 301626 h 325437"/>
              <a:gd name="connsiteX3" fmla="*/ 174625 w 241300"/>
              <a:gd name="connsiteY3" fmla="*/ 265113 h 325437"/>
              <a:gd name="connsiteX4" fmla="*/ 103187 w 241300"/>
              <a:gd name="connsiteY4" fmla="*/ 120650 h 325437"/>
              <a:gd name="connsiteX5" fmla="*/ 103187 w 241300"/>
              <a:gd name="connsiteY5" fmla="*/ 204788 h 325437"/>
              <a:gd name="connsiteX6" fmla="*/ 77787 w 241300"/>
              <a:gd name="connsiteY6" fmla="*/ 241300 h 325437"/>
              <a:gd name="connsiteX7" fmla="*/ 163512 w 241300"/>
              <a:gd name="connsiteY7" fmla="*/ 241300 h 325437"/>
              <a:gd name="connsiteX8" fmla="*/ 138112 w 241300"/>
              <a:gd name="connsiteY8" fmla="*/ 204788 h 325437"/>
              <a:gd name="connsiteX9" fmla="*/ 138112 w 241300"/>
              <a:gd name="connsiteY9" fmla="*/ 120650 h 325437"/>
              <a:gd name="connsiteX10" fmla="*/ 66675 w 241300"/>
              <a:gd name="connsiteY10" fmla="*/ 96837 h 325437"/>
              <a:gd name="connsiteX11" fmla="*/ 174625 w 241300"/>
              <a:gd name="connsiteY11" fmla="*/ 96837 h 325437"/>
              <a:gd name="connsiteX12" fmla="*/ 174625 w 241300"/>
              <a:gd name="connsiteY12" fmla="*/ 120650 h 325437"/>
              <a:gd name="connsiteX13" fmla="*/ 163513 w 241300"/>
              <a:gd name="connsiteY13" fmla="*/ 120650 h 325437"/>
              <a:gd name="connsiteX14" fmla="*/ 163513 w 241300"/>
              <a:gd name="connsiteY14" fmla="*/ 198437 h 325437"/>
              <a:gd name="connsiteX15" fmla="*/ 241300 w 241300"/>
              <a:gd name="connsiteY15" fmla="*/ 325437 h 325437"/>
              <a:gd name="connsiteX16" fmla="*/ 0 w 241300"/>
              <a:gd name="connsiteY16" fmla="*/ 325437 h 325437"/>
              <a:gd name="connsiteX17" fmla="*/ 77788 w 241300"/>
              <a:gd name="connsiteY17" fmla="*/ 198437 h 325437"/>
              <a:gd name="connsiteX18" fmla="*/ 77788 w 241300"/>
              <a:gd name="connsiteY18" fmla="*/ 120650 h 325437"/>
              <a:gd name="connsiteX19" fmla="*/ 66675 w 241300"/>
              <a:gd name="connsiteY19" fmla="*/ 120650 h 325437"/>
              <a:gd name="connsiteX20" fmla="*/ 70644 w 241300"/>
              <a:gd name="connsiteY20" fmla="*/ 38100 h 325437"/>
              <a:gd name="connsiteX21" fmla="*/ 85726 w 241300"/>
              <a:gd name="connsiteY21" fmla="*/ 53182 h 325437"/>
              <a:gd name="connsiteX22" fmla="*/ 70644 w 241300"/>
              <a:gd name="connsiteY22" fmla="*/ 68264 h 325437"/>
              <a:gd name="connsiteX23" fmla="*/ 55562 w 241300"/>
              <a:gd name="connsiteY23" fmla="*/ 53182 h 325437"/>
              <a:gd name="connsiteX24" fmla="*/ 70644 w 241300"/>
              <a:gd name="connsiteY24" fmla="*/ 38100 h 325437"/>
              <a:gd name="connsiteX25" fmla="*/ 146051 w 241300"/>
              <a:gd name="connsiteY25" fmla="*/ 0 h 325437"/>
              <a:gd name="connsiteX26" fmla="*/ 169864 w 241300"/>
              <a:gd name="connsiteY26" fmla="*/ 23813 h 325437"/>
              <a:gd name="connsiteX27" fmla="*/ 146051 w 241300"/>
              <a:gd name="connsiteY27" fmla="*/ 47626 h 325437"/>
              <a:gd name="connsiteX28" fmla="*/ 122238 w 241300"/>
              <a:gd name="connsiteY28" fmla="*/ 23813 h 325437"/>
              <a:gd name="connsiteX29" fmla="*/ 146051 w 241300"/>
              <a:gd name="connsiteY29" fmla="*/ 0 h 325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41300" h="325437">
                <a:moveTo>
                  <a:pt x="66675" y="265113"/>
                </a:moveTo>
                <a:lnTo>
                  <a:pt x="42862" y="301626"/>
                </a:lnTo>
                <a:lnTo>
                  <a:pt x="198437" y="301626"/>
                </a:lnTo>
                <a:lnTo>
                  <a:pt x="174625" y="265113"/>
                </a:lnTo>
                <a:close/>
                <a:moveTo>
                  <a:pt x="103187" y="120650"/>
                </a:moveTo>
                <a:lnTo>
                  <a:pt x="103187" y="204788"/>
                </a:lnTo>
                <a:lnTo>
                  <a:pt x="77787" y="241300"/>
                </a:lnTo>
                <a:lnTo>
                  <a:pt x="163512" y="241300"/>
                </a:lnTo>
                <a:lnTo>
                  <a:pt x="138112" y="204788"/>
                </a:lnTo>
                <a:lnTo>
                  <a:pt x="138112" y="120650"/>
                </a:lnTo>
                <a:close/>
                <a:moveTo>
                  <a:pt x="66675" y="96837"/>
                </a:moveTo>
                <a:lnTo>
                  <a:pt x="174625" y="96837"/>
                </a:lnTo>
                <a:lnTo>
                  <a:pt x="174625" y="120650"/>
                </a:lnTo>
                <a:lnTo>
                  <a:pt x="163513" y="120650"/>
                </a:lnTo>
                <a:lnTo>
                  <a:pt x="163513" y="198437"/>
                </a:lnTo>
                <a:lnTo>
                  <a:pt x="241300" y="325437"/>
                </a:lnTo>
                <a:lnTo>
                  <a:pt x="0" y="325437"/>
                </a:lnTo>
                <a:lnTo>
                  <a:pt x="77788" y="198437"/>
                </a:lnTo>
                <a:lnTo>
                  <a:pt x="77788" y="120650"/>
                </a:lnTo>
                <a:lnTo>
                  <a:pt x="66675" y="120650"/>
                </a:lnTo>
                <a:close/>
                <a:moveTo>
                  <a:pt x="70644" y="38100"/>
                </a:moveTo>
                <a:cubicBezTo>
                  <a:pt x="78974" y="38100"/>
                  <a:pt x="85726" y="44852"/>
                  <a:pt x="85726" y="53182"/>
                </a:cubicBezTo>
                <a:cubicBezTo>
                  <a:pt x="85726" y="61512"/>
                  <a:pt x="78974" y="68264"/>
                  <a:pt x="70644" y="68264"/>
                </a:cubicBezTo>
                <a:cubicBezTo>
                  <a:pt x="62314" y="68264"/>
                  <a:pt x="55562" y="61512"/>
                  <a:pt x="55562" y="53182"/>
                </a:cubicBezTo>
                <a:cubicBezTo>
                  <a:pt x="55562" y="44852"/>
                  <a:pt x="62314" y="38100"/>
                  <a:pt x="70644" y="38100"/>
                </a:cubicBezTo>
                <a:close/>
                <a:moveTo>
                  <a:pt x="146051" y="0"/>
                </a:moveTo>
                <a:cubicBezTo>
                  <a:pt x="159203" y="0"/>
                  <a:pt x="169864" y="10661"/>
                  <a:pt x="169864" y="23813"/>
                </a:cubicBezTo>
                <a:cubicBezTo>
                  <a:pt x="169864" y="36965"/>
                  <a:pt x="159203" y="47626"/>
                  <a:pt x="146051" y="47626"/>
                </a:cubicBezTo>
                <a:cubicBezTo>
                  <a:pt x="132899" y="47626"/>
                  <a:pt x="122238" y="36965"/>
                  <a:pt x="122238" y="23813"/>
                </a:cubicBezTo>
                <a:cubicBezTo>
                  <a:pt x="122238" y="10661"/>
                  <a:pt x="132899" y="0"/>
                  <a:pt x="14605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ea typeface="汉仪夏日体W" panose="00020600040101010101" pitchFamily="18" charset="-122"/>
            </a:endParaRPr>
          </a:p>
        </p:txBody>
      </p:sp>
      <p:sp>
        <p:nvSpPr>
          <p:cNvPr id="29" name="矩形 28"/>
          <p:cNvSpPr/>
          <p:nvPr/>
        </p:nvSpPr>
        <p:spPr>
          <a:xfrm>
            <a:off x="1415989" y="2535310"/>
            <a:ext cx="205375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ea typeface="汉仪夏日体W" panose="00020600040101010101" pitchFamily="18" charset="-122"/>
              </a:rPr>
              <a:t>用户可以在投影仪或者计算机上进行演示也可以将演示文稿打印</a:t>
            </a:r>
          </a:p>
        </p:txBody>
      </p:sp>
      <p:sp>
        <p:nvSpPr>
          <p:cNvPr id="30" name="矩形 29"/>
          <p:cNvSpPr/>
          <p:nvPr/>
        </p:nvSpPr>
        <p:spPr>
          <a:xfrm>
            <a:off x="1321879" y="4866152"/>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ea typeface="汉仪夏日体W" panose="00020600040101010101" pitchFamily="18" charset="-122"/>
              </a:rPr>
              <a:t>标题文字添加</a:t>
            </a:r>
          </a:p>
        </p:txBody>
      </p:sp>
      <p:sp>
        <p:nvSpPr>
          <p:cNvPr id="32" name="矩形 31"/>
          <p:cNvSpPr/>
          <p:nvPr/>
        </p:nvSpPr>
        <p:spPr>
          <a:xfrm>
            <a:off x="5069123" y="2535310"/>
            <a:ext cx="205375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ea typeface="汉仪夏日体W" panose="00020600040101010101" pitchFamily="18" charset="-122"/>
              </a:rPr>
              <a:t>用户可以在投影仪或者计算机上进行演示也可以将演示文稿打印</a:t>
            </a:r>
          </a:p>
        </p:txBody>
      </p:sp>
      <p:sp>
        <p:nvSpPr>
          <p:cNvPr id="33" name="矩形 32"/>
          <p:cNvSpPr/>
          <p:nvPr/>
        </p:nvSpPr>
        <p:spPr>
          <a:xfrm>
            <a:off x="4975013" y="4866152"/>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ea typeface="汉仪夏日体W" panose="00020600040101010101" pitchFamily="18" charset="-122"/>
              </a:rPr>
              <a:t>标题文字添加</a:t>
            </a:r>
          </a:p>
        </p:txBody>
      </p:sp>
      <p:sp>
        <p:nvSpPr>
          <p:cNvPr id="35" name="矩形 34"/>
          <p:cNvSpPr/>
          <p:nvPr/>
        </p:nvSpPr>
        <p:spPr>
          <a:xfrm>
            <a:off x="8739847" y="2535310"/>
            <a:ext cx="205375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ea typeface="汉仪夏日体W" panose="00020600040101010101" pitchFamily="18" charset="-122"/>
              </a:rPr>
              <a:t>用户可以在投影仪或者计算机上进行演示也可以将演示文稿打印</a:t>
            </a:r>
          </a:p>
        </p:txBody>
      </p:sp>
      <p:sp>
        <p:nvSpPr>
          <p:cNvPr id="36" name="矩形 35"/>
          <p:cNvSpPr/>
          <p:nvPr/>
        </p:nvSpPr>
        <p:spPr>
          <a:xfrm>
            <a:off x="8645737" y="4866152"/>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ea typeface="汉仪夏日体W" panose="00020600040101010101" pitchFamily="18" charset="-122"/>
              </a:rPr>
              <a:t>标题文字添加</a:t>
            </a:r>
          </a:p>
        </p:txBody>
      </p:sp>
      <p:sp>
        <p:nvSpPr>
          <p:cNvPr id="24" name="文本框 23"/>
          <p:cNvSpPr txBox="1"/>
          <p:nvPr/>
        </p:nvSpPr>
        <p:spPr>
          <a:xfrm>
            <a:off x="711199" y="245450"/>
            <a:ext cx="3877985" cy="646331"/>
          </a:xfrm>
          <a:prstGeom prst="rect">
            <a:avLst/>
          </a:prstGeom>
          <a:noFill/>
        </p:spPr>
        <p:txBody>
          <a:bodyPr wrap="none" rtlCol="0">
            <a:spAutoFit/>
            <a:scene3d>
              <a:camera prst="orthographicFront"/>
              <a:lightRig rig="threePt" dir="t"/>
            </a:scene3d>
            <a:sp3d contourW="12700"/>
          </a:bodyPr>
          <a:lstStyle/>
          <a:p>
            <a:r>
              <a:rPr lang="zh-CN" altLang="en-US" sz="3600" b="1" dirty="0">
                <a:solidFill>
                  <a:schemeClr val="bg1"/>
                </a:solidFill>
                <a:latin typeface="汉仪夏日体W" panose="00020600040101010101" pitchFamily="18" charset="-122"/>
                <a:ea typeface="汉仪夏日体W" panose="00020600040101010101" pitchFamily="18" charset="-122"/>
              </a:rPr>
              <a:t>标题文字添加此处</a:t>
            </a:r>
          </a:p>
        </p:txBody>
      </p:sp>
    </p:spTree>
    <p:custDataLst>
      <p:tags r:id="rId1"/>
    </p:custDataLst>
    <p:extLst>
      <p:ext uri="{BB962C8B-B14F-4D97-AF65-F5344CB8AC3E}">
        <p14:creationId xmlns:p14="http://schemas.microsoft.com/office/powerpoint/2010/main" val="112680347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500" fill="hold"/>
                                        <p:tgtEl>
                                          <p:spTgt spid="37"/>
                                        </p:tgtEl>
                                        <p:attrNameLst>
                                          <p:attrName>ppt_w</p:attrName>
                                        </p:attrNameLst>
                                      </p:cBhvr>
                                      <p:tavLst>
                                        <p:tav tm="0">
                                          <p:val>
                                            <p:fltVal val="0"/>
                                          </p:val>
                                        </p:tav>
                                        <p:tav tm="100000">
                                          <p:val>
                                            <p:strVal val="#ppt_w"/>
                                          </p:val>
                                        </p:tav>
                                      </p:tavLst>
                                    </p:anim>
                                    <p:anim calcmode="lin" valueType="num">
                                      <p:cBhvr>
                                        <p:cTn id="14" dur="500" fill="hold"/>
                                        <p:tgtEl>
                                          <p:spTgt spid="37"/>
                                        </p:tgtEl>
                                        <p:attrNameLst>
                                          <p:attrName>ppt_h</p:attrName>
                                        </p:attrNameLst>
                                      </p:cBhvr>
                                      <p:tavLst>
                                        <p:tav tm="0">
                                          <p:val>
                                            <p:fltVal val="0"/>
                                          </p:val>
                                        </p:tav>
                                        <p:tav tm="100000">
                                          <p:val>
                                            <p:strVal val="#ppt_h"/>
                                          </p:val>
                                        </p:tav>
                                      </p:tavLst>
                                    </p:anim>
                                    <p:animEffect transition="in" filter="fade">
                                      <p:cBhvr>
                                        <p:cTn id="15" dur="500"/>
                                        <p:tgtEl>
                                          <p:spTgt spid="37"/>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p:cTn id="18" dur="500" fill="hold"/>
                                        <p:tgtEl>
                                          <p:spTgt spid="38"/>
                                        </p:tgtEl>
                                        <p:attrNameLst>
                                          <p:attrName>ppt_w</p:attrName>
                                        </p:attrNameLst>
                                      </p:cBhvr>
                                      <p:tavLst>
                                        <p:tav tm="0">
                                          <p:val>
                                            <p:fltVal val="0"/>
                                          </p:val>
                                        </p:tav>
                                        <p:tav tm="100000">
                                          <p:val>
                                            <p:strVal val="#ppt_w"/>
                                          </p:val>
                                        </p:tav>
                                      </p:tavLst>
                                    </p:anim>
                                    <p:anim calcmode="lin" valueType="num">
                                      <p:cBhvr>
                                        <p:cTn id="19" dur="500" fill="hold"/>
                                        <p:tgtEl>
                                          <p:spTgt spid="38"/>
                                        </p:tgtEl>
                                        <p:attrNameLst>
                                          <p:attrName>ppt_h</p:attrName>
                                        </p:attrNameLst>
                                      </p:cBhvr>
                                      <p:tavLst>
                                        <p:tav tm="0">
                                          <p:val>
                                            <p:fltVal val="0"/>
                                          </p:val>
                                        </p:tav>
                                        <p:tav tm="100000">
                                          <p:val>
                                            <p:strVal val="#ppt_h"/>
                                          </p:val>
                                        </p:tav>
                                      </p:tavLst>
                                    </p:anim>
                                    <p:animEffect transition="in" filter="fade">
                                      <p:cBhvr>
                                        <p:cTn id="20" dur="500"/>
                                        <p:tgtEl>
                                          <p:spTgt spid="38"/>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p:cTn id="23" dur="500" fill="hold"/>
                                        <p:tgtEl>
                                          <p:spTgt spid="39"/>
                                        </p:tgtEl>
                                        <p:attrNameLst>
                                          <p:attrName>ppt_w</p:attrName>
                                        </p:attrNameLst>
                                      </p:cBhvr>
                                      <p:tavLst>
                                        <p:tav tm="0">
                                          <p:val>
                                            <p:fltVal val="0"/>
                                          </p:val>
                                        </p:tav>
                                        <p:tav tm="100000">
                                          <p:val>
                                            <p:strVal val="#ppt_w"/>
                                          </p:val>
                                        </p:tav>
                                      </p:tavLst>
                                    </p:anim>
                                    <p:anim calcmode="lin" valueType="num">
                                      <p:cBhvr>
                                        <p:cTn id="24" dur="500" fill="hold"/>
                                        <p:tgtEl>
                                          <p:spTgt spid="39"/>
                                        </p:tgtEl>
                                        <p:attrNameLst>
                                          <p:attrName>ppt_h</p:attrName>
                                        </p:attrNameLst>
                                      </p:cBhvr>
                                      <p:tavLst>
                                        <p:tav tm="0">
                                          <p:val>
                                            <p:fltVal val="0"/>
                                          </p:val>
                                        </p:tav>
                                        <p:tav tm="100000">
                                          <p:val>
                                            <p:strVal val="#ppt_h"/>
                                          </p:val>
                                        </p:tav>
                                      </p:tavLst>
                                    </p:anim>
                                    <p:animEffect transition="in" filter="fade">
                                      <p:cBhvr>
                                        <p:cTn id="25" dur="500"/>
                                        <p:tgtEl>
                                          <p:spTgt spid="39"/>
                                        </p:tgtEl>
                                      </p:cBhvr>
                                    </p:animEffect>
                                  </p:childTnLst>
                                </p:cTn>
                              </p:par>
                            </p:childTnLst>
                          </p:cTn>
                        </p:par>
                        <p:par>
                          <p:cTn id="26" fill="hold">
                            <p:stCondLst>
                              <p:cond delay="1500"/>
                            </p:stCondLst>
                            <p:childTnLst>
                              <p:par>
                                <p:cTn id="27" presetID="14" presetClass="entr" presetSubtype="10"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randombar(horizontal)">
                                      <p:cBhvr>
                                        <p:cTn id="29" dur="500"/>
                                        <p:tgtEl>
                                          <p:spTgt spid="29"/>
                                        </p:tgtEl>
                                      </p:cBhvr>
                                    </p:animEffect>
                                  </p:childTnLst>
                                </p:cTn>
                              </p:par>
                            </p:childTnLst>
                          </p:cTn>
                        </p:par>
                        <p:par>
                          <p:cTn id="30" fill="hold">
                            <p:stCondLst>
                              <p:cond delay="2000"/>
                            </p:stCondLst>
                            <p:childTnLst>
                              <p:par>
                                <p:cTn id="31" presetID="14" presetClass="entr" presetSubtype="10"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randombar(horizontal)">
                                      <p:cBhvr>
                                        <p:cTn id="33" dur="500"/>
                                        <p:tgtEl>
                                          <p:spTgt spid="32"/>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randombar(horizontal)">
                                      <p:cBhvr>
                                        <p:cTn id="37" dur="500"/>
                                        <p:tgtEl>
                                          <p:spTgt spid="35"/>
                                        </p:tgtEl>
                                      </p:cBhvr>
                                    </p:animEffect>
                                  </p:childTnLst>
                                </p:cTn>
                              </p:par>
                            </p:childTnLst>
                          </p:cTn>
                        </p:par>
                        <p:par>
                          <p:cTn id="38" fill="hold">
                            <p:stCondLst>
                              <p:cond delay="3000"/>
                            </p:stCondLst>
                            <p:childTnLst>
                              <p:par>
                                <p:cTn id="39" presetID="10" presetClass="entr" presetSubtype="0" fill="hold" grpId="0"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fade">
                                      <p:cBhvr>
                                        <p:cTn id="41" dur="500"/>
                                        <p:tgtEl>
                                          <p:spTgt spid="3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fade">
                                      <p:cBhvr>
                                        <p:cTn id="44" dur="500"/>
                                        <p:tgtEl>
                                          <p:spTgt spid="33"/>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fade">
                                      <p:cBhvr>
                                        <p:cTn id="4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29" grpId="0"/>
      <p:bldP spid="30" grpId="0"/>
      <p:bldP spid="32" grpId="0"/>
      <p:bldP spid="33" grpId="0"/>
      <p:bldP spid="35" grpId="0"/>
      <p:bldP spid="3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118312"/>
            <a:ext cx="12192000" cy="2199524"/>
          </a:xfrm>
          <a:prstGeom prst="rect">
            <a:avLst/>
          </a:prstGeom>
        </p:spPr>
      </p:pic>
      <p:grpSp>
        <p:nvGrpSpPr>
          <p:cNvPr id="5" name="组合 4"/>
          <p:cNvGrpSpPr/>
          <p:nvPr/>
        </p:nvGrpSpPr>
        <p:grpSpPr>
          <a:xfrm>
            <a:off x="1873000" y="1745483"/>
            <a:ext cx="1856738" cy="1629090"/>
            <a:chOff x="5289300" y="716783"/>
            <a:chExt cx="1856738" cy="1629090"/>
          </a:xfrm>
        </p:grpSpPr>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789058">
              <a:off x="5289300" y="716783"/>
              <a:ext cx="1856738" cy="1629090"/>
            </a:xfrm>
            <a:prstGeom prst="rect">
              <a:avLst/>
            </a:prstGeom>
          </p:spPr>
        </p:pic>
        <p:sp>
          <p:nvSpPr>
            <p:cNvPr id="7" name="矩形 6"/>
            <p:cNvSpPr/>
            <p:nvPr/>
          </p:nvSpPr>
          <p:spPr>
            <a:xfrm rot="796018">
              <a:off x="5423951" y="862426"/>
              <a:ext cx="1570525" cy="1288889"/>
            </a:xfrm>
            <a:prstGeom prst="rect">
              <a:avLst/>
            </a:prstGeom>
            <a:blipFill>
              <a:blip r:embed="rId5">
                <a:extLst>
                  <a:ext uri="{BEBA8EAE-BF5A-486C-A8C5-ECC9F3942E4B}">
                    <a14:imgProps xmlns:a14="http://schemas.microsoft.com/office/drawing/2010/main">
                      <a14:imgLayer r:embed="rId6">
                        <a14:imgEffect>
                          <a14:brightnessContrast contrast="4000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夏日体W" panose="00020600040101010101" pitchFamily="18" charset="-122"/>
                <a:ea typeface="汉仪夏日体W" panose="00020600040101010101" pitchFamily="18" charset="-122"/>
              </a:endParaRPr>
            </a:p>
          </p:txBody>
        </p:sp>
      </p:grpSp>
      <p:grpSp>
        <p:nvGrpSpPr>
          <p:cNvPr id="8" name="组合 7"/>
          <p:cNvGrpSpPr/>
          <p:nvPr/>
        </p:nvGrpSpPr>
        <p:grpSpPr>
          <a:xfrm>
            <a:off x="5167631" y="1745483"/>
            <a:ext cx="1856738" cy="1629090"/>
            <a:chOff x="5289300" y="716783"/>
            <a:chExt cx="1856738" cy="1629090"/>
          </a:xfrm>
        </p:grpSpPr>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789058">
              <a:off x="5289300" y="716783"/>
              <a:ext cx="1856738" cy="1629090"/>
            </a:xfrm>
            <a:prstGeom prst="rect">
              <a:avLst/>
            </a:prstGeom>
          </p:spPr>
        </p:pic>
        <p:sp>
          <p:nvSpPr>
            <p:cNvPr id="10" name="矩形 9"/>
            <p:cNvSpPr/>
            <p:nvPr/>
          </p:nvSpPr>
          <p:spPr>
            <a:xfrm rot="796018">
              <a:off x="5423951" y="862426"/>
              <a:ext cx="1570525" cy="1288889"/>
            </a:xfrm>
            <a:prstGeom prst="rect">
              <a:avLst/>
            </a:prstGeom>
            <a:blipFill dpi="0" rotWithShape="1">
              <a:blip r:embed="rId7">
                <a:extLst>
                  <a:ext uri="{BEBA8EAE-BF5A-486C-A8C5-ECC9F3942E4B}">
                    <a14:imgProps xmlns:a14="http://schemas.microsoft.com/office/drawing/2010/main">
                      <a14:imgLayer r:embed="rId8">
                        <a14:imgEffect>
                          <a14:brightnessContrast bright="20000" contrast="40000"/>
                        </a14:imgEffect>
                      </a14:imgLayer>
                    </a14:imgProps>
                  </a:ext>
                </a:extLst>
              </a:blip>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夏日体W" panose="00020600040101010101" pitchFamily="18" charset="-122"/>
                <a:ea typeface="汉仪夏日体W" panose="00020600040101010101" pitchFamily="18" charset="-122"/>
              </a:endParaRPr>
            </a:p>
          </p:txBody>
        </p:sp>
      </p:grpSp>
      <p:grpSp>
        <p:nvGrpSpPr>
          <p:cNvPr id="11" name="组合 10"/>
          <p:cNvGrpSpPr/>
          <p:nvPr/>
        </p:nvGrpSpPr>
        <p:grpSpPr>
          <a:xfrm>
            <a:off x="8228331" y="1761786"/>
            <a:ext cx="1856738" cy="1629090"/>
            <a:chOff x="5289300" y="716783"/>
            <a:chExt cx="1856738" cy="1629090"/>
          </a:xfrm>
        </p:grpSpPr>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789058">
              <a:off x="5289300" y="716783"/>
              <a:ext cx="1856738" cy="1629090"/>
            </a:xfrm>
            <a:prstGeom prst="rect">
              <a:avLst/>
            </a:prstGeom>
          </p:spPr>
        </p:pic>
        <p:sp>
          <p:nvSpPr>
            <p:cNvPr id="13" name="矩形 12"/>
            <p:cNvSpPr/>
            <p:nvPr/>
          </p:nvSpPr>
          <p:spPr>
            <a:xfrm rot="796018">
              <a:off x="5423951" y="862426"/>
              <a:ext cx="1570525" cy="1288889"/>
            </a:xfrm>
            <a:prstGeom prst="rect">
              <a:avLst/>
            </a:prstGeom>
            <a:blipFill>
              <a:blip r:embed="rId9">
                <a:extLst>
                  <a:ext uri="{BEBA8EAE-BF5A-486C-A8C5-ECC9F3942E4B}">
                    <a14:imgProps xmlns:a14="http://schemas.microsoft.com/office/drawing/2010/main">
                      <a14:imgLayer r:embed="rId10">
                        <a14:imgEffect>
                          <a14:brightnessContrast contrast="4000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夏日体W" panose="00020600040101010101" pitchFamily="18" charset="-122"/>
                <a:ea typeface="汉仪夏日体W" panose="00020600040101010101" pitchFamily="18" charset="-122"/>
              </a:endParaRPr>
            </a:p>
          </p:txBody>
        </p:sp>
      </p:grpSp>
      <p:sp>
        <p:nvSpPr>
          <p:cNvPr id="16" name="矩形 15"/>
          <p:cNvSpPr/>
          <p:nvPr/>
        </p:nvSpPr>
        <p:spPr>
          <a:xfrm>
            <a:off x="1859061" y="4868258"/>
            <a:ext cx="8480782"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75000"/>
                    <a:lumOff val="25000"/>
                  </a:schemeClr>
                </a:solidFill>
                <a:latin typeface="汉仪夏日体W" panose="00020600040101010101" pitchFamily="18" charset="-122"/>
                <a:ea typeface="汉仪夏日体W" panose="00020600040101010101" pitchFamily="18" charset="-122"/>
              </a:rPr>
              <a:t>用户可以在投影仪或者计算机上进行演示，也可以将演示文稿打印出来，制作成胶片，以便应用到更广泛的领域中。利用</a:t>
            </a:r>
            <a:r>
              <a:rPr lang="en-US" altLang="zh-CN" sz="1600" dirty="0">
                <a:solidFill>
                  <a:schemeClr val="tx1">
                    <a:lumMod val="75000"/>
                    <a:lumOff val="25000"/>
                  </a:schemeClr>
                </a:solidFill>
                <a:latin typeface="汉仪夏日体W" panose="00020600040101010101" pitchFamily="18" charset="-122"/>
                <a:ea typeface="汉仪夏日体W" panose="00020600040101010101" pitchFamily="18" charset="-122"/>
              </a:rPr>
              <a:t>Microsoft Office PowerPoint</a:t>
            </a:r>
            <a:r>
              <a:rPr lang="zh-CN" altLang="en-US" sz="1600" dirty="0">
                <a:solidFill>
                  <a:schemeClr val="tx1">
                    <a:lumMod val="75000"/>
                    <a:lumOff val="25000"/>
                  </a:schemeClr>
                </a:solidFill>
                <a:latin typeface="汉仪夏日体W" panose="00020600040101010101" pitchFamily="18" charset="-122"/>
                <a:ea typeface="汉仪夏日体W" panose="00020600040101010101" pitchFamily="18" charset="-122"/>
              </a:rPr>
              <a:t>不仅可以创建演示文稿，还可以在互联网上召开面对面会议、远程会议或在网上给观众展示演示文稿</a:t>
            </a:r>
          </a:p>
        </p:txBody>
      </p:sp>
      <p:sp>
        <p:nvSpPr>
          <p:cNvPr id="17" name="矩形 16"/>
          <p:cNvSpPr/>
          <p:nvPr/>
        </p:nvSpPr>
        <p:spPr>
          <a:xfrm>
            <a:off x="1859060" y="4285531"/>
            <a:ext cx="3595686" cy="57291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800" dirty="0">
                <a:solidFill>
                  <a:schemeClr val="tx1">
                    <a:lumMod val="75000"/>
                    <a:lumOff val="25000"/>
                  </a:schemeClr>
                </a:solidFill>
                <a:latin typeface="汉仪夏日体W" panose="00020600040101010101" pitchFamily="18" charset="-122"/>
                <a:ea typeface="汉仪夏日体W" panose="00020600040101010101" pitchFamily="18" charset="-122"/>
              </a:rPr>
              <a:t>标题文字添加</a:t>
            </a:r>
          </a:p>
        </p:txBody>
      </p:sp>
      <p:sp>
        <p:nvSpPr>
          <p:cNvPr id="14" name="文本框 13"/>
          <p:cNvSpPr txBox="1"/>
          <p:nvPr/>
        </p:nvSpPr>
        <p:spPr>
          <a:xfrm>
            <a:off x="711199" y="245450"/>
            <a:ext cx="3877985" cy="646331"/>
          </a:xfrm>
          <a:prstGeom prst="rect">
            <a:avLst/>
          </a:prstGeom>
          <a:noFill/>
        </p:spPr>
        <p:txBody>
          <a:bodyPr wrap="none" rtlCol="0">
            <a:spAutoFit/>
            <a:scene3d>
              <a:camera prst="orthographicFront"/>
              <a:lightRig rig="threePt" dir="t"/>
            </a:scene3d>
            <a:sp3d contourW="12700"/>
          </a:bodyPr>
          <a:lstStyle/>
          <a:p>
            <a:r>
              <a:rPr lang="zh-CN" altLang="en-US" sz="3600" b="1" dirty="0">
                <a:solidFill>
                  <a:schemeClr val="bg1"/>
                </a:solidFill>
                <a:latin typeface="汉仪夏日体W" panose="00020600040101010101" pitchFamily="18" charset="-122"/>
                <a:ea typeface="汉仪夏日体W" panose="00020600040101010101" pitchFamily="18" charset="-122"/>
              </a:rPr>
              <a:t>标题文字添加此处</a:t>
            </a:r>
          </a:p>
        </p:txBody>
      </p:sp>
    </p:spTree>
    <p:extLst>
      <p:ext uri="{BB962C8B-B14F-4D97-AF65-F5344CB8AC3E}">
        <p14:creationId xmlns:p14="http://schemas.microsoft.com/office/powerpoint/2010/main" val="168691387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1000" fill="hold"/>
                                        <p:tgtEl>
                                          <p:spTgt spid="8"/>
                                        </p:tgtEl>
                                        <p:attrNameLst>
                                          <p:attrName>ppt_w</p:attrName>
                                        </p:attrNameLst>
                                      </p:cBhvr>
                                      <p:tavLst>
                                        <p:tav tm="0">
                                          <p:val>
                                            <p:fltVal val="0"/>
                                          </p:val>
                                        </p:tav>
                                        <p:tav tm="100000">
                                          <p:val>
                                            <p:strVal val="#ppt_w"/>
                                          </p:val>
                                        </p:tav>
                                      </p:tavLst>
                                    </p:anim>
                                    <p:anim calcmode="lin" valueType="num">
                                      <p:cBhvr>
                                        <p:cTn id="12" dur="1000" fill="hold"/>
                                        <p:tgtEl>
                                          <p:spTgt spid="8"/>
                                        </p:tgtEl>
                                        <p:attrNameLst>
                                          <p:attrName>ppt_h</p:attrName>
                                        </p:attrNameLst>
                                      </p:cBhvr>
                                      <p:tavLst>
                                        <p:tav tm="0">
                                          <p:val>
                                            <p:fltVal val="0"/>
                                          </p:val>
                                        </p:tav>
                                        <p:tav tm="100000">
                                          <p:val>
                                            <p:strVal val="#ppt_h"/>
                                          </p:val>
                                        </p:tav>
                                      </p:tavLst>
                                    </p:anim>
                                    <p:anim calcmode="lin" valueType="num">
                                      <p:cBhvr>
                                        <p:cTn id="13" dur="1000" fill="hold"/>
                                        <p:tgtEl>
                                          <p:spTgt spid="8"/>
                                        </p:tgtEl>
                                        <p:attrNameLst>
                                          <p:attrName>style.rotation</p:attrName>
                                        </p:attrNameLst>
                                      </p:cBhvr>
                                      <p:tavLst>
                                        <p:tav tm="0">
                                          <p:val>
                                            <p:fltVal val="90"/>
                                          </p:val>
                                        </p:tav>
                                        <p:tav tm="100000">
                                          <p:val>
                                            <p:fltVal val="0"/>
                                          </p:val>
                                        </p:tav>
                                      </p:tavLst>
                                    </p:anim>
                                    <p:animEffect transition="in" filter="fade">
                                      <p:cBhvr>
                                        <p:cTn id="14" dur="1000"/>
                                        <p:tgtEl>
                                          <p:spTgt spid="8"/>
                                        </p:tgtEl>
                                      </p:cBhvr>
                                    </p:animEffect>
                                  </p:childTnLst>
                                </p:cTn>
                              </p:par>
                              <p:par>
                                <p:cTn id="15" presetID="31"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1000" fill="hold"/>
                                        <p:tgtEl>
                                          <p:spTgt spid="5"/>
                                        </p:tgtEl>
                                        <p:attrNameLst>
                                          <p:attrName>ppt_w</p:attrName>
                                        </p:attrNameLst>
                                      </p:cBhvr>
                                      <p:tavLst>
                                        <p:tav tm="0">
                                          <p:val>
                                            <p:fltVal val="0"/>
                                          </p:val>
                                        </p:tav>
                                        <p:tav tm="100000">
                                          <p:val>
                                            <p:strVal val="#ppt_w"/>
                                          </p:val>
                                        </p:tav>
                                      </p:tavLst>
                                    </p:anim>
                                    <p:anim calcmode="lin" valueType="num">
                                      <p:cBhvr>
                                        <p:cTn id="18" dur="1000" fill="hold"/>
                                        <p:tgtEl>
                                          <p:spTgt spid="5"/>
                                        </p:tgtEl>
                                        <p:attrNameLst>
                                          <p:attrName>ppt_h</p:attrName>
                                        </p:attrNameLst>
                                      </p:cBhvr>
                                      <p:tavLst>
                                        <p:tav tm="0">
                                          <p:val>
                                            <p:fltVal val="0"/>
                                          </p:val>
                                        </p:tav>
                                        <p:tav tm="100000">
                                          <p:val>
                                            <p:strVal val="#ppt_h"/>
                                          </p:val>
                                        </p:tav>
                                      </p:tavLst>
                                    </p:anim>
                                    <p:anim calcmode="lin" valueType="num">
                                      <p:cBhvr>
                                        <p:cTn id="19" dur="1000" fill="hold"/>
                                        <p:tgtEl>
                                          <p:spTgt spid="5"/>
                                        </p:tgtEl>
                                        <p:attrNameLst>
                                          <p:attrName>style.rotation</p:attrName>
                                        </p:attrNameLst>
                                      </p:cBhvr>
                                      <p:tavLst>
                                        <p:tav tm="0">
                                          <p:val>
                                            <p:fltVal val="90"/>
                                          </p:val>
                                        </p:tav>
                                        <p:tav tm="100000">
                                          <p:val>
                                            <p:fltVal val="0"/>
                                          </p:val>
                                        </p:tav>
                                      </p:tavLst>
                                    </p:anim>
                                    <p:animEffect transition="in" filter="fade">
                                      <p:cBhvr>
                                        <p:cTn id="20" dur="1000"/>
                                        <p:tgtEl>
                                          <p:spTgt spid="5"/>
                                        </p:tgtEl>
                                      </p:cBhvr>
                                    </p:animEffect>
                                  </p:childTnLst>
                                </p:cTn>
                              </p:par>
                              <p:par>
                                <p:cTn id="21" presetID="31"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1000" fill="hold"/>
                                        <p:tgtEl>
                                          <p:spTgt spid="11"/>
                                        </p:tgtEl>
                                        <p:attrNameLst>
                                          <p:attrName>ppt_w</p:attrName>
                                        </p:attrNameLst>
                                      </p:cBhvr>
                                      <p:tavLst>
                                        <p:tav tm="0">
                                          <p:val>
                                            <p:fltVal val="0"/>
                                          </p:val>
                                        </p:tav>
                                        <p:tav tm="100000">
                                          <p:val>
                                            <p:strVal val="#ppt_w"/>
                                          </p:val>
                                        </p:tav>
                                      </p:tavLst>
                                    </p:anim>
                                    <p:anim calcmode="lin" valueType="num">
                                      <p:cBhvr>
                                        <p:cTn id="24" dur="1000" fill="hold"/>
                                        <p:tgtEl>
                                          <p:spTgt spid="11"/>
                                        </p:tgtEl>
                                        <p:attrNameLst>
                                          <p:attrName>ppt_h</p:attrName>
                                        </p:attrNameLst>
                                      </p:cBhvr>
                                      <p:tavLst>
                                        <p:tav tm="0">
                                          <p:val>
                                            <p:fltVal val="0"/>
                                          </p:val>
                                        </p:tav>
                                        <p:tav tm="100000">
                                          <p:val>
                                            <p:strVal val="#ppt_h"/>
                                          </p:val>
                                        </p:tav>
                                      </p:tavLst>
                                    </p:anim>
                                    <p:anim calcmode="lin" valueType="num">
                                      <p:cBhvr>
                                        <p:cTn id="25" dur="1000" fill="hold"/>
                                        <p:tgtEl>
                                          <p:spTgt spid="11"/>
                                        </p:tgtEl>
                                        <p:attrNameLst>
                                          <p:attrName>style.rotation</p:attrName>
                                        </p:attrNameLst>
                                      </p:cBhvr>
                                      <p:tavLst>
                                        <p:tav tm="0">
                                          <p:val>
                                            <p:fltVal val="90"/>
                                          </p:val>
                                        </p:tav>
                                        <p:tav tm="100000">
                                          <p:val>
                                            <p:fltVal val="0"/>
                                          </p:val>
                                        </p:tav>
                                      </p:tavLst>
                                    </p:anim>
                                    <p:animEffect transition="in" filter="fade">
                                      <p:cBhvr>
                                        <p:cTn id="26" dur="1000"/>
                                        <p:tgtEl>
                                          <p:spTgt spid="11"/>
                                        </p:tgtEl>
                                      </p:cBhvr>
                                    </p:animEffect>
                                  </p:childTnLst>
                                </p:cTn>
                              </p:par>
                            </p:childTnLst>
                          </p:cTn>
                        </p:par>
                        <p:par>
                          <p:cTn id="27" fill="hold">
                            <p:stCondLst>
                              <p:cond delay="1500"/>
                            </p:stCondLst>
                            <p:childTnLst>
                              <p:par>
                                <p:cTn id="28" presetID="2" presetClass="entr" presetSubtype="4"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fill="hold"/>
                                        <p:tgtEl>
                                          <p:spTgt spid="17"/>
                                        </p:tgtEl>
                                        <p:attrNameLst>
                                          <p:attrName>ppt_x</p:attrName>
                                        </p:attrNameLst>
                                      </p:cBhvr>
                                      <p:tavLst>
                                        <p:tav tm="0">
                                          <p:val>
                                            <p:strVal val="#ppt_x"/>
                                          </p:val>
                                        </p:tav>
                                        <p:tav tm="100000">
                                          <p:val>
                                            <p:strVal val="#ppt_x"/>
                                          </p:val>
                                        </p:tav>
                                      </p:tavLst>
                                    </p:anim>
                                    <p:anim calcmode="lin" valueType="num">
                                      <p:cBhvr additive="base">
                                        <p:cTn id="31" dur="500" fill="hold"/>
                                        <p:tgtEl>
                                          <p:spTgt spid="17"/>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22" presetClass="entr" presetSubtype="8"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left)">
                                      <p:cBhvr>
                                        <p:cTn id="3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MH" val="20171010171325"/>
  <p:tag name="MH_LIBRARY" val="GRAPHIC"/>
  <p:tag name="MH_ORDER" val="GT1"/>
</p:tagLst>
</file>

<file path=ppt/tags/tag100.xml><?xml version="1.0" encoding="utf-8"?>
<p:tagLst xmlns:a="http://schemas.openxmlformats.org/drawingml/2006/main" xmlns:r="http://schemas.openxmlformats.org/officeDocument/2006/relationships" xmlns:p="http://schemas.openxmlformats.org/presentationml/2006/main">
  <p:tag name="MH" val="20170620093701"/>
  <p:tag name="MH_LIBRARY" val="GRAPHIC"/>
  <p:tag name="MH_TYPE" val="Other"/>
  <p:tag name="MH_ORDER" val="7"/>
</p:tagLst>
</file>

<file path=ppt/tags/tag101.xml><?xml version="1.0" encoding="utf-8"?>
<p:tagLst xmlns:a="http://schemas.openxmlformats.org/drawingml/2006/main" xmlns:r="http://schemas.openxmlformats.org/officeDocument/2006/relationships" xmlns:p="http://schemas.openxmlformats.org/presentationml/2006/main">
  <p:tag name="MH" val="20170620093701"/>
  <p:tag name="MH_LIBRARY" val="GRAPHIC"/>
  <p:tag name="MH_TYPE" val="SubTitle"/>
  <p:tag name="MH_ORDER" val="4"/>
</p:tagLst>
</file>

<file path=ppt/tags/tag102.xml><?xml version="1.0" encoding="utf-8"?>
<p:tagLst xmlns:a="http://schemas.openxmlformats.org/drawingml/2006/main" xmlns:r="http://schemas.openxmlformats.org/officeDocument/2006/relationships" xmlns:p="http://schemas.openxmlformats.org/presentationml/2006/main">
  <p:tag name="MH" val="20170620093701"/>
  <p:tag name="MH_LIBRARY" val="GRAPHIC"/>
  <p:tag name="MH_TYPE" val="Other"/>
  <p:tag name="MH_ORDER" val="8"/>
</p:tagLst>
</file>

<file path=ppt/tags/tag103.xml><?xml version="1.0" encoding="utf-8"?>
<p:tagLst xmlns:a="http://schemas.openxmlformats.org/drawingml/2006/main" xmlns:r="http://schemas.openxmlformats.org/officeDocument/2006/relationships" xmlns:p="http://schemas.openxmlformats.org/presentationml/2006/main">
  <p:tag name="MH" val="20170620093701"/>
  <p:tag name="MH_LIBRARY" val="GRAPHIC"/>
  <p:tag name="MH_TYPE" val="Other"/>
  <p:tag name="MH_ORDER" val="5"/>
</p:tagLst>
</file>

<file path=ppt/tags/tag104.xml><?xml version="1.0" encoding="utf-8"?>
<p:tagLst xmlns:a="http://schemas.openxmlformats.org/drawingml/2006/main" xmlns:r="http://schemas.openxmlformats.org/officeDocument/2006/relationships" xmlns:p="http://schemas.openxmlformats.org/presentationml/2006/main">
  <p:tag name="MH" val="20170620093701"/>
  <p:tag name="MH_LIBRARY" val="GRAPHIC"/>
  <p:tag name="MH_TYPE" val="SubTitle"/>
  <p:tag name="MH_ORDER" val="3"/>
</p:tagLst>
</file>

<file path=ppt/tags/tag105.xml><?xml version="1.0" encoding="utf-8"?>
<p:tagLst xmlns:a="http://schemas.openxmlformats.org/drawingml/2006/main" xmlns:r="http://schemas.openxmlformats.org/officeDocument/2006/relationships" xmlns:p="http://schemas.openxmlformats.org/presentationml/2006/main">
  <p:tag name="MH" val="20170620093701"/>
  <p:tag name="MH_LIBRARY" val="GRAPHIC"/>
  <p:tag name="MH_TYPE" val="Other"/>
  <p:tag name="MH_ORDER" val="6"/>
</p:tagLst>
</file>

<file path=ppt/tags/tag106.xml><?xml version="1.0" encoding="utf-8"?>
<p:tagLst xmlns:a="http://schemas.openxmlformats.org/drawingml/2006/main" xmlns:r="http://schemas.openxmlformats.org/officeDocument/2006/relationships" xmlns:p="http://schemas.openxmlformats.org/presentationml/2006/main">
  <p:tag name="MH" val="20170620093701"/>
  <p:tag name="MH_LIBRARY" val="GRAPHIC"/>
  <p:tag name="MH_TYPE" val="Other"/>
  <p:tag name="MH_ORDER" val="3"/>
</p:tagLst>
</file>

<file path=ppt/tags/tag107.xml><?xml version="1.0" encoding="utf-8"?>
<p:tagLst xmlns:a="http://schemas.openxmlformats.org/drawingml/2006/main" xmlns:r="http://schemas.openxmlformats.org/officeDocument/2006/relationships" xmlns:p="http://schemas.openxmlformats.org/presentationml/2006/main">
  <p:tag name="MH" val="20170620093701"/>
  <p:tag name="MH_LIBRARY" val="GRAPHIC"/>
  <p:tag name="MH_TYPE" val="SubTitle"/>
  <p:tag name="MH_ORDER" val="2"/>
</p:tagLst>
</file>

<file path=ppt/tags/tag108.xml><?xml version="1.0" encoding="utf-8"?>
<p:tagLst xmlns:a="http://schemas.openxmlformats.org/drawingml/2006/main" xmlns:r="http://schemas.openxmlformats.org/officeDocument/2006/relationships" xmlns:p="http://schemas.openxmlformats.org/presentationml/2006/main">
  <p:tag name="MH" val="20170620093701"/>
  <p:tag name="MH_LIBRARY" val="GRAPHIC"/>
  <p:tag name="MH_TYPE" val="Other"/>
  <p:tag name="MH_ORDER" val="4"/>
</p:tagLst>
</file>

<file path=ppt/tags/tag109.xml><?xml version="1.0" encoding="utf-8"?>
<p:tagLst xmlns:a="http://schemas.openxmlformats.org/drawingml/2006/main" xmlns:r="http://schemas.openxmlformats.org/officeDocument/2006/relationships" xmlns:p="http://schemas.openxmlformats.org/presentationml/2006/main">
  <p:tag name="MH" val="20170620093701"/>
  <p:tag name="MH_LIBRARY" val="GRAPHIC"/>
  <p:tag name="MH_TYPE" val="Other"/>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71010171325"/>
  <p:tag name="MH_LIBRARY" val="GRAPHIC"/>
  <p:tag name="MH_ORDER" val="GT2"/>
</p:tagLst>
</file>

<file path=ppt/tags/tag110.xml><?xml version="1.0" encoding="utf-8"?>
<p:tagLst xmlns:a="http://schemas.openxmlformats.org/drawingml/2006/main" xmlns:r="http://schemas.openxmlformats.org/officeDocument/2006/relationships" xmlns:p="http://schemas.openxmlformats.org/presentationml/2006/main">
  <p:tag name="MH" val="20170620093701"/>
  <p:tag name="MH_LIBRARY" val="GRAPHIC"/>
  <p:tag name="MH_TYPE" val="SubTitle"/>
  <p:tag name="MH_ORDER" val="1"/>
</p:tagLst>
</file>

<file path=ppt/tags/tag111.xml><?xml version="1.0" encoding="utf-8"?>
<p:tagLst xmlns:a="http://schemas.openxmlformats.org/drawingml/2006/main" xmlns:r="http://schemas.openxmlformats.org/officeDocument/2006/relationships" xmlns:p="http://schemas.openxmlformats.org/presentationml/2006/main">
  <p:tag name="MH" val="20170620093701"/>
  <p:tag name="MH_LIBRARY" val="GRAPHIC"/>
  <p:tag name="MH_TYPE" val="Other"/>
  <p:tag name="MH_ORDER" val="2"/>
</p:tagLst>
</file>

<file path=ppt/tags/tag112.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LiuChBZh#"/>
  <p:tag name="MH_LAYOUT" val="SubTitleDesc"/>
  <p:tag name="MH" val="20170620191059"/>
  <p:tag name="MH_LIBRARY" val="GRAPHIC"/>
</p:tagLst>
</file>

<file path=ppt/tags/tag113.xml><?xml version="1.0" encoding="utf-8"?>
<p:tagLst xmlns:a="http://schemas.openxmlformats.org/drawingml/2006/main" xmlns:r="http://schemas.openxmlformats.org/officeDocument/2006/relationships" xmlns:p="http://schemas.openxmlformats.org/presentationml/2006/main">
  <p:tag name="MH" val="20170620191059"/>
  <p:tag name="MH_LIBRARY" val="GRAPHIC"/>
  <p:tag name="MH_TYPE" val="Desc"/>
  <p:tag name="MH_ORDER" val="1"/>
</p:tagLst>
</file>

<file path=ppt/tags/tag114.xml><?xml version="1.0" encoding="utf-8"?>
<p:tagLst xmlns:a="http://schemas.openxmlformats.org/drawingml/2006/main" xmlns:r="http://schemas.openxmlformats.org/officeDocument/2006/relationships" xmlns:p="http://schemas.openxmlformats.org/presentationml/2006/main">
  <p:tag name="MH" val="20170620191059"/>
  <p:tag name="MH_LIBRARY" val="GRAPHIC"/>
  <p:tag name="MH_TYPE" val="Other"/>
  <p:tag name="MH_ORDER" val="17"/>
</p:tagLst>
</file>

<file path=ppt/tags/tag115.xml><?xml version="1.0" encoding="utf-8"?>
<p:tagLst xmlns:a="http://schemas.openxmlformats.org/drawingml/2006/main" xmlns:r="http://schemas.openxmlformats.org/officeDocument/2006/relationships" xmlns:p="http://schemas.openxmlformats.org/presentationml/2006/main">
  <p:tag name="MH" val="20170620191059"/>
  <p:tag name="MH_LIBRARY" val="GRAPHIC"/>
  <p:tag name="MH_TYPE" val="Other"/>
  <p:tag name="MH_ORDER" val="5"/>
</p:tagLst>
</file>

<file path=ppt/tags/tag116.xml><?xml version="1.0" encoding="utf-8"?>
<p:tagLst xmlns:a="http://schemas.openxmlformats.org/drawingml/2006/main" xmlns:r="http://schemas.openxmlformats.org/officeDocument/2006/relationships" xmlns:p="http://schemas.openxmlformats.org/presentationml/2006/main">
  <p:tag name="MH" val="20170620191059"/>
  <p:tag name="MH_LIBRARY" val="GRAPHIC"/>
  <p:tag name="MH_TYPE" val="SubTitle"/>
  <p:tag name="MH_ORDER" val="5"/>
</p:tagLst>
</file>

<file path=ppt/tags/tag117.xml><?xml version="1.0" encoding="utf-8"?>
<p:tagLst xmlns:a="http://schemas.openxmlformats.org/drawingml/2006/main" xmlns:r="http://schemas.openxmlformats.org/officeDocument/2006/relationships" xmlns:p="http://schemas.openxmlformats.org/presentationml/2006/main">
  <p:tag name="MH" val="20170620191059"/>
  <p:tag name="MH_LIBRARY" val="GRAPHIC"/>
  <p:tag name="MH_TYPE" val="Other"/>
  <p:tag name="MH_ORDER" val="14"/>
</p:tagLst>
</file>

<file path=ppt/tags/tag118.xml><?xml version="1.0" encoding="utf-8"?>
<p:tagLst xmlns:a="http://schemas.openxmlformats.org/drawingml/2006/main" xmlns:r="http://schemas.openxmlformats.org/officeDocument/2006/relationships" xmlns:p="http://schemas.openxmlformats.org/presentationml/2006/main">
  <p:tag name="MH" val="20170620191059"/>
  <p:tag name="MH_LIBRARY" val="GRAPHIC"/>
  <p:tag name="MH_TYPE" val="Other"/>
  <p:tag name="MH_ORDER" val="15"/>
</p:tagLst>
</file>

<file path=ppt/tags/tag119.xml><?xml version="1.0" encoding="utf-8"?>
<p:tagLst xmlns:a="http://schemas.openxmlformats.org/drawingml/2006/main" xmlns:r="http://schemas.openxmlformats.org/officeDocument/2006/relationships" xmlns:p="http://schemas.openxmlformats.org/presentationml/2006/main">
  <p:tag name="MH" val="20170620191059"/>
  <p:tag name="MH_LIBRARY" val="GRAPHIC"/>
  <p:tag name="MH_TYPE" val="Other"/>
  <p:tag name="MH_ORDER" val="16"/>
</p:tagLst>
</file>

<file path=ppt/tags/tag12.xml><?xml version="1.0" encoding="utf-8"?>
<p:tagLst xmlns:a="http://schemas.openxmlformats.org/drawingml/2006/main" xmlns:r="http://schemas.openxmlformats.org/officeDocument/2006/relationships" xmlns:p="http://schemas.openxmlformats.org/presentationml/2006/main">
  <p:tag name="MH" val="20171010171325"/>
  <p:tag name="MH_LIBRARY" val="GRAPHIC"/>
  <p:tag name="MH_ORDER" val="GT2"/>
</p:tagLst>
</file>

<file path=ppt/tags/tag120.xml><?xml version="1.0" encoding="utf-8"?>
<p:tagLst xmlns:a="http://schemas.openxmlformats.org/drawingml/2006/main" xmlns:r="http://schemas.openxmlformats.org/officeDocument/2006/relationships" xmlns:p="http://schemas.openxmlformats.org/presentationml/2006/main">
  <p:tag name="MH" val="20170620191059"/>
  <p:tag name="MH_LIBRARY" val="GRAPHIC"/>
  <p:tag name="MH_TYPE" val="Other"/>
  <p:tag name="MH_ORDER" val="1"/>
</p:tagLst>
</file>

<file path=ppt/tags/tag121.xml><?xml version="1.0" encoding="utf-8"?>
<p:tagLst xmlns:a="http://schemas.openxmlformats.org/drawingml/2006/main" xmlns:r="http://schemas.openxmlformats.org/officeDocument/2006/relationships" xmlns:p="http://schemas.openxmlformats.org/presentationml/2006/main">
  <p:tag name="MH" val="20170620191059"/>
  <p:tag name="MH_LIBRARY" val="GRAPHIC"/>
  <p:tag name="MH_TYPE" val="SubTitle"/>
  <p:tag name="MH_ORDER" val="4"/>
</p:tagLst>
</file>

<file path=ppt/tags/tag122.xml><?xml version="1.0" encoding="utf-8"?>
<p:tagLst xmlns:a="http://schemas.openxmlformats.org/drawingml/2006/main" xmlns:r="http://schemas.openxmlformats.org/officeDocument/2006/relationships" xmlns:p="http://schemas.openxmlformats.org/presentationml/2006/main">
  <p:tag name="MH" val="20170620191059"/>
  <p:tag name="MH_LIBRARY" val="GRAPHIC"/>
  <p:tag name="MH_TYPE" val="Other"/>
  <p:tag name="MH_ORDER" val="12"/>
</p:tagLst>
</file>

<file path=ppt/tags/tag123.xml><?xml version="1.0" encoding="utf-8"?>
<p:tagLst xmlns:a="http://schemas.openxmlformats.org/drawingml/2006/main" xmlns:r="http://schemas.openxmlformats.org/officeDocument/2006/relationships" xmlns:p="http://schemas.openxmlformats.org/presentationml/2006/main">
  <p:tag name="MH" val="20170620191059"/>
  <p:tag name="MH_LIBRARY" val="GRAPHIC"/>
  <p:tag name="MH_TYPE" val="Other"/>
  <p:tag name="MH_ORDER" val="13"/>
</p:tagLst>
</file>

<file path=ppt/tags/tag124.xml><?xml version="1.0" encoding="utf-8"?>
<p:tagLst xmlns:a="http://schemas.openxmlformats.org/drawingml/2006/main" xmlns:r="http://schemas.openxmlformats.org/officeDocument/2006/relationships" xmlns:p="http://schemas.openxmlformats.org/presentationml/2006/main">
  <p:tag name="MH" val="20170620191059"/>
  <p:tag name="MH_LIBRARY" val="GRAPHIC"/>
  <p:tag name="MH_TYPE" val="SubTitle"/>
  <p:tag name="MH_ORDER" val="3"/>
</p:tagLst>
</file>

<file path=ppt/tags/tag125.xml><?xml version="1.0" encoding="utf-8"?>
<p:tagLst xmlns:a="http://schemas.openxmlformats.org/drawingml/2006/main" xmlns:r="http://schemas.openxmlformats.org/officeDocument/2006/relationships" xmlns:p="http://schemas.openxmlformats.org/presentationml/2006/main">
  <p:tag name="MH" val="20170620191059"/>
  <p:tag name="MH_LIBRARY" val="GRAPHIC"/>
  <p:tag name="MH_TYPE" val="Other"/>
  <p:tag name="MH_ORDER" val="10"/>
</p:tagLst>
</file>

<file path=ppt/tags/tag126.xml><?xml version="1.0" encoding="utf-8"?>
<p:tagLst xmlns:a="http://schemas.openxmlformats.org/drawingml/2006/main" xmlns:r="http://schemas.openxmlformats.org/officeDocument/2006/relationships" xmlns:p="http://schemas.openxmlformats.org/presentationml/2006/main">
  <p:tag name="MH" val="20170620191059"/>
  <p:tag name="MH_LIBRARY" val="GRAPHIC"/>
  <p:tag name="MH_TYPE" val="Other"/>
  <p:tag name="MH_ORDER" val="11"/>
</p:tagLst>
</file>

<file path=ppt/tags/tag127.xml><?xml version="1.0" encoding="utf-8"?>
<p:tagLst xmlns:a="http://schemas.openxmlformats.org/drawingml/2006/main" xmlns:r="http://schemas.openxmlformats.org/officeDocument/2006/relationships" xmlns:p="http://schemas.openxmlformats.org/presentationml/2006/main">
  <p:tag name="MH" val="20170620191059"/>
  <p:tag name="MH_LIBRARY" val="GRAPHIC"/>
  <p:tag name="MH_TYPE" val="Other"/>
  <p:tag name="MH_ORDER" val="4"/>
</p:tagLst>
</file>

<file path=ppt/tags/tag128.xml><?xml version="1.0" encoding="utf-8"?>
<p:tagLst xmlns:a="http://schemas.openxmlformats.org/drawingml/2006/main" xmlns:r="http://schemas.openxmlformats.org/officeDocument/2006/relationships" xmlns:p="http://schemas.openxmlformats.org/presentationml/2006/main">
  <p:tag name="MH" val="20170620191059"/>
  <p:tag name="MH_LIBRARY" val="GRAPHIC"/>
  <p:tag name="MH_TYPE" val="Other"/>
  <p:tag name="MH_ORDER" val="3"/>
</p:tagLst>
</file>

<file path=ppt/tags/tag129.xml><?xml version="1.0" encoding="utf-8"?>
<p:tagLst xmlns:a="http://schemas.openxmlformats.org/drawingml/2006/main" xmlns:r="http://schemas.openxmlformats.org/officeDocument/2006/relationships" xmlns:p="http://schemas.openxmlformats.org/presentationml/2006/main">
  <p:tag name="MH" val="20170620191059"/>
  <p:tag name="MH_LIBRARY" val="GRAPHIC"/>
  <p:tag name="MH_TYPE" val="SubTitle"/>
  <p:tag name="MH_ORDER" val="2"/>
</p:tagLst>
</file>

<file path=ppt/tags/tag13.xml><?xml version="1.0" encoding="utf-8"?>
<p:tagLst xmlns:a="http://schemas.openxmlformats.org/drawingml/2006/main" xmlns:r="http://schemas.openxmlformats.org/officeDocument/2006/relationships" xmlns:p="http://schemas.openxmlformats.org/presentationml/2006/main">
  <p:tag name="MH_TYPE" val="#NeiR#"/>
  <p:tag name="MH_NUMBER" val="1"/>
  <p:tag name="MH_CATEGORY" val="#TuWHP#"/>
  <p:tag name="MH_LAYOUT" val="SubTitleText"/>
  <p:tag name="MH" val="20170620093742"/>
  <p:tag name="MH_LIBRARY" val="GRAPHIC"/>
</p:tagLst>
</file>

<file path=ppt/tags/tag130.xml><?xml version="1.0" encoding="utf-8"?>
<p:tagLst xmlns:a="http://schemas.openxmlformats.org/drawingml/2006/main" xmlns:r="http://schemas.openxmlformats.org/officeDocument/2006/relationships" xmlns:p="http://schemas.openxmlformats.org/presentationml/2006/main">
  <p:tag name="MH" val="20170620191059"/>
  <p:tag name="MH_LIBRARY" val="GRAPHIC"/>
  <p:tag name="MH_TYPE" val="Other"/>
  <p:tag name="MH_ORDER" val="8"/>
</p:tagLst>
</file>

<file path=ppt/tags/tag131.xml><?xml version="1.0" encoding="utf-8"?>
<p:tagLst xmlns:a="http://schemas.openxmlformats.org/drawingml/2006/main" xmlns:r="http://schemas.openxmlformats.org/officeDocument/2006/relationships" xmlns:p="http://schemas.openxmlformats.org/presentationml/2006/main">
  <p:tag name="MH" val="20170620191059"/>
  <p:tag name="MH_LIBRARY" val="GRAPHIC"/>
  <p:tag name="MH_TYPE" val="Other"/>
  <p:tag name="MH_ORDER" val="9"/>
</p:tagLst>
</file>

<file path=ppt/tags/tag132.xml><?xml version="1.0" encoding="utf-8"?>
<p:tagLst xmlns:a="http://schemas.openxmlformats.org/drawingml/2006/main" xmlns:r="http://schemas.openxmlformats.org/officeDocument/2006/relationships" xmlns:p="http://schemas.openxmlformats.org/presentationml/2006/main">
  <p:tag name="MH" val="20170620191059"/>
  <p:tag name="MH_LIBRARY" val="GRAPHIC"/>
  <p:tag name="MH_TYPE" val="Other"/>
  <p:tag name="MH_ORDER" val="2"/>
</p:tagLst>
</file>

<file path=ppt/tags/tag133.xml><?xml version="1.0" encoding="utf-8"?>
<p:tagLst xmlns:a="http://schemas.openxmlformats.org/drawingml/2006/main" xmlns:r="http://schemas.openxmlformats.org/officeDocument/2006/relationships" xmlns:p="http://schemas.openxmlformats.org/presentationml/2006/main">
  <p:tag name="MH" val="20170620191059"/>
  <p:tag name="MH_LIBRARY" val="GRAPHIC"/>
  <p:tag name="MH_TYPE" val="SubTitle"/>
  <p:tag name="MH_ORDER" val="1"/>
</p:tagLst>
</file>

<file path=ppt/tags/tag134.xml><?xml version="1.0" encoding="utf-8"?>
<p:tagLst xmlns:a="http://schemas.openxmlformats.org/drawingml/2006/main" xmlns:r="http://schemas.openxmlformats.org/officeDocument/2006/relationships" xmlns:p="http://schemas.openxmlformats.org/presentationml/2006/main">
  <p:tag name="MH" val="20170620191059"/>
  <p:tag name="MH_LIBRARY" val="GRAPHIC"/>
  <p:tag name="MH_TYPE" val="Other"/>
  <p:tag name="MH_ORDER" val="6"/>
</p:tagLst>
</file>

<file path=ppt/tags/tag135.xml><?xml version="1.0" encoding="utf-8"?>
<p:tagLst xmlns:a="http://schemas.openxmlformats.org/drawingml/2006/main" xmlns:r="http://schemas.openxmlformats.org/officeDocument/2006/relationships" xmlns:p="http://schemas.openxmlformats.org/presentationml/2006/main">
  <p:tag name="MH" val="20170620191059"/>
  <p:tag name="MH_LIBRARY" val="GRAPHIC"/>
  <p:tag name="MH_TYPE" val="Other"/>
  <p:tag name="MH_ORDER" val="7"/>
</p:tagLst>
</file>

<file path=ppt/tags/tag136.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BingLLB#"/>
  <p:tag name="MH_LAYOUT" val="SubTitleText"/>
  <p:tag name="MH" val="20170621101950"/>
  <p:tag name="MH_LIBRARY" val="GRAPHIC"/>
</p:tagLst>
</file>

<file path=ppt/tags/tag137.xml><?xml version="1.0" encoding="utf-8"?>
<p:tagLst xmlns:a="http://schemas.openxmlformats.org/drawingml/2006/main" xmlns:r="http://schemas.openxmlformats.org/officeDocument/2006/relationships" xmlns:p="http://schemas.openxmlformats.org/presentationml/2006/main">
  <p:tag name="MH" val="20170621101950"/>
  <p:tag name="MH_LIBRARY" val="GRAPHIC"/>
  <p:tag name="MH_TYPE" val="Other"/>
  <p:tag name="MH_ORDER" val="1"/>
</p:tagLst>
</file>

<file path=ppt/tags/tag138.xml><?xml version="1.0" encoding="utf-8"?>
<p:tagLst xmlns:a="http://schemas.openxmlformats.org/drawingml/2006/main" xmlns:r="http://schemas.openxmlformats.org/officeDocument/2006/relationships" xmlns:p="http://schemas.openxmlformats.org/presentationml/2006/main">
  <p:tag name="MH" val="20170621101950"/>
  <p:tag name="MH_LIBRARY" val="GRAPHIC"/>
  <p:tag name="MH_TYPE" val="Other"/>
  <p:tag name="MH_ORDER" val="2"/>
</p:tagLst>
</file>

<file path=ppt/tags/tag139.xml><?xml version="1.0" encoding="utf-8"?>
<p:tagLst xmlns:a="http://schemas.openxmlformats.org/drawingml/2006/main" xmlns:r="http://schemas.openxmlformats.org/officeDocument/2006/relationships" xmlns:p="http://schemas.openxmlformats.org/presentationml/2006/main">
  <p:tag name="MH" val="20170621101950"/>
  <p:tag name="MH_LIBRARY" val="GRAPHIC"/>
  <p:tag name="MH_TYPE" val="Other"/>
  <p:tag name="MH_ORDER" val="3"/>
</p:tagLst>
</file>

<file path=ppt/tags/tag14.xml><?xml version="1.0" encoding="utf-8"?>
<p:tagLst xmlns:a="http://schemas.openxmlformats.org/drawingml/2006/main" xmlns:r="http://schemas.openxmlformats.org/officeDocument/2006/relationships" xmlns:p="http://schemas.openxmlformats.org/presentationml/2006/main">
  <p:tag name="MH" val="20170620093742"/>
  <p:tag name="MH_LIBRARY" val="GRAPHIC"/>
  <p:tag name="MH_TYPE" val="Other"/>
  <p:tag name="MH_ORDER" val="1"/>
</p:tagLst>
</file>

<file path=ppt/tags/tag140.xml><?xml version="1.0" encoding="utf-8"?>
<p:tagLst xmlns:a="http://schemas.openxmlformats.org/drawingml/2006/main" xmlns:r="http://schemas.openxmlformats.org/officeDocument/2006/relationships" xmlns:p="http://schemas.openxmlformats.org/presentationml/2006/main">
  <p:tag name="MH" val="20170621101950"/>
  <p:tag name="MH_LIBRARY" val="GRAPHIC"/>
  <p:tag name="MH_TYPE" val="Other"/>
  <p:tag name="MH_ORDER" val="4"/>
</p:tagLst>
</file>

<file path=ppt/tags/tag141.xml><?xml version="1.0" encoding="utf-8"?>
<p:tagLst xmlns:a="http://schemas.openxmlformats.org/drawingml/2006/main" xmlns:r="http://schemas.openxmlformats.org/officeDocument/2006/relationships" xmlns:p="http://schemas.openxmlformats.org/presentationml/2006/main">
  <p:tag name="MH" val="20170621101950"/>
  <p:tag name="MH_LIBRARY" val="GRAPHIC"/>
  <p:tag name="MH_TYPE" val="Other"/>
  <p:tag name="MH_ORDER" val="5"/>
</p:tagLst>
</file>

<file path=ppt/tags/tag142.xml><?xml version="1.0" encoding="utf-8"?>
<p:tagLst xmlns:a="http://schemas.openxmlformats.org/drawingml/2006/main" xmlns:r="http://schemas.openxmlformats.org/officeDocument/2006/relationships" xmlns:p="http://schemas.openxmlformats.org/presentationml/2006/main">
  <p:tag name="MH" val="20170621101950"/>
  <p:tag name="MH_LIBRARY" val="GRAPHIC"/>
  <p:tag name="MH_TYPE" val="Other"/>
  <p:tag name="MH_ORDER" val="6"/>
</p:tagLst>
</file>

<file path=ppt/tags/tag143.xml><?xml version="1.0" encoding="utf-8"?>
<p:tagLst xmlns:a="http://schemas.openxmlformats.org/drawingml/2006/main" xmlns:r="http://schemas.openxmlformats.org/officeDocument/2006/relationships" xmlns:p="http://schemas.openxmlformats.org/presentationml/2006/main">
  <p:tag name="MH" val="20170621101950"/>
  <p:tag name="MH_LIBRARY" val="GRAPHIC"/>
  <p:tag name="MH_TYPE" val="Other"/>
  <p:tag name="MH_ORDER" val="7"/>
</p:tagLst>
</file>

<file path=ppt/tags/tag144.xml><?xml version="1.0" encoding="utf-8"?>
<p:tagLst xmlns:a="http://schemas.openxmlformats.org/drawingml/2006/main" xmlns:r="http://schemas.openxmlformats.org/officeDocument/2006/relationships" xmlns:p="http://schemas.openxmlformats.org/presentationml/2006/main">
  <p:tag name="MH" val="20170621101950"/>
  <p:tag name="MH_LIBRARY" val="GRAPHIC"/>
  <p:tag name="MH_TYPE" val="Other"/>
  <p:tag name="MH_ORDER" val="8"/>
</p:tagLst>
</file>

<file path=ppt/tags/tag145.xml><?xml version="1.0" encoding="utf-8"?>
<p:tagLst xmlns:a="http://schemas.openxmlformats.org/drawingml/2006/main" xmlns:r="http://schemas.openxmlformats.org/officeDocument/2006/relationships" xmlns:p="http://schemas.openxmlformats.org/presentationml/2006/main">
  <p:tag name="MH" val="20170621101950"/>
  <p:tag name="MH_LIBRARY" val="GRAPHIC"/>
  <p:tag name="MH_TYPE" val="Other"/>
  <p:tag name="MH_ORDER" val="9"/>
</p:tagLst>
</file>

<file path=ppt/tags/tag146.xml><?xml version="1.0" encoding="utf-8"?>
<p:tagLst xmlns:a="http://schemas.openxmlformats.org/drawingml/2006/main" xmlns:r="http://schemas.openxmlformats.org/officeDocument/2006/relationships" xmlns:p="http://schemas.openxmlformats.org/presentationml/2006/main">
  <p:tag name="MH" val="20170405114951"/>
  <p:tag name="MH_LIBRARY" val="GRAPHIC"/>
  <p:tag name="MH_TYPE" val="Other"/>
  <p:tag name="MH_ORDER" val="11"/>
</p:tagLst>
</file>

<file path=ppt/tags/tag147.xml><?xml version="1.0" encoding="utf-8"?>
<p:tagLst xmlns:a="http://schemas.openxmlformats.org/drawingml/2006/main" xmlns:r="http://schemas.openxmlformats.org/officeDocument/2006/relationships" xmlns:p="http://schemas.openxmlformats.org/presentationml/2006/main">
  <p:tag name="MH" val="20170405114951"/>
  <p:tag name="MH_LIBRARY" val="GRAPHIC"/>
  <p:tag name="MH_TYPE" val="Other"/>
  <p:tag name="MH_ORDER" val="12"/>
</p:tagLst>
</file>

<file path=ppt/tags/tag148.xml><?xml version="1.0" encoding="utf-8"?>
<p:tagLst xmlns:a="http://schemas.openxmlformats.org/drawingml/2006/main" xmlns:r="http://schemas.openxmlformats.org/officeDocument/2006/relationships" xmlns:p="http://schemas.openxmlformats.org/presentationml/2006/main">
  <p:tag name="MH" val="20170405114951"/>
  <p:tag name="MH_LIBRARY" val="GRAPHIC"/>
  <p:tag name="MH_TYPE" val="Text"/>
  <p:tag name="MH_ORDER" val="4"/>
</p:tagLst>
</file>

<file path=ppt/tags/tag149.xml><?xml version="1.0" encoding="utf-8"?>
<p:tagLst xmlns:a="http://schemas.openxmlformats.org/drawingml/2006/main" xmlns:r="http://schemas.openxmlformats.org/officeDocument/2006/relationships" xmlns:p="http://schemas.openxmlformats.org/presentationml/2006/main">
  <p:tag name="MH" val="20170405114951"/>
  <p:tag name="MH_LIBRARY" val="GRAPHIC"/>
  <p:tag name="MH_TYPE" val="SubTitle"/>
  <p:tag name="MH_ORDER" val="4"/>
</p:tagLst>
</file>

<file path=ppt/tags/tag15.xml><?xml version="1.0" encoding="utf-8"?>
<p:tagLst xmlns:a="http://schemas.openxmlformats.org/drawingml/2006/main" xmlns:r="http://schemas.openxmlformats.org/officeDocument/2006/relationships" xmlns:p="http://schemas.openxmlformats.org/presentationml/2006/main">
  <p:tag name="MH" val="20170620093742"/>
  <p:tag name="MH_LIBRARY" val="GRAPHIC"/>
  <p:tag name="MH_TYPE" val="Other"/>
  <p:tag name="MH_ORDER" val="2"/>
</p:tagLst>
</file>

<file path=ppt/tags/tag150.xml><?xml version="1.0" encoding="utf-8"?>
<p:tagLst xmlns:a="http://schemas.openxmlformats.org/drawingml/2006/main" xmlns:r="http://schemas.openxmlformats.org/officeDocument/2006/relationships" xmlns:p="http://schemas.openxmlformats.org/presentationml/2006/main">
  <p:tag name="MH" val="20170405114951"/>
  <p:tag name="MH_LIBRARY" val="GRAPHIC"/>
  <p:tag name="MH_TYPE" val="Other"/>
  <p:tag name="MH_ORDER" val="9"/>
</p:tagLst>
</file>

<file path=ppt/tags/tag151.xml><?xml version="1.0" encoding="utf-8"?>
<p:tagLst xmlns:a="http://schemas.openxmlformats.org/drawingml/2006/main" xmlns:r="http://schemas.openxmlformats.org/officeDocument/2006/relationships" xmlns:p="http://schemas.openxmlformats.org/presentationml/2006/main">
  <p:tag name="MH" val="20170405114951"/>
  <p:tag name="MH_LIBRARY" val="GRAPHIC"/>
  <p:tag name="MH_TYPE" val="Other"/>
  <p:tag name="MH_ORDER" val="10"/>
</p:tagLst>
</file>

<file path=ppt/tags/tag152.xml><?xml version="1.0" encoding="utf-8"?>
<p:tagLst xmlns:a="http://schemas.openxmlformats.org/drawingml/2006/main" xmlns:r="http://schemas.openxmlformats.org/officeDocument/2006/relationships" xmlns:p="http://schemas.openxmlformats.org/presentationml/2006/main">
  <p:tag name="MH" val="20170405114951"/>
  <p:tag name="MH_LIBRARY" val="GRAPHIC"/>
  <p:tag name="MH_TYPE" val="Text"/>
  <p:tag name="MH_ORDER" val="3"/>
</p:tagLst>
</file>

<file path=ppt/tags/tag153.xml><?xml version="1.0" encoding="utf-8"?>
<p:tagLst xmlns:a="http://schemas.openxmlformats.org/drawingml/2006/main" xmlns:r="http://schemas.openxmlformats.org/officeDocument/2006/relationships" xmlns:p="http://schemas.openxmlformats.org/presentationml/2006/main">
  <p:tag name="MH" val="20170405114951"/>
  <p:tag name="MH_LIBRARY" val="GRAPHIC"/>
  <p:tag name="MH_TYPE" val="SubTitle"/>
  <p:tag name="MH_ORDER" val="3"/>
</p:tagLst>
</file>

<file path=ppt/tags/tag154.xml><?xml version="1.0" encoding="utf-8"?>
<p:tagLst xmlns:a="http://schemas.openxmlformats.org/drawingml/2006/main" xmlns:r="http://schemas.openxmlformats.org/officeDocument/2006/relationships" xmlns:p="http://schemas.openxmlformats.org/presentationml/2006/main">
  <p:tag name="MH" val="20170405114951"/>
  <p:tag name="MH_LIBRARY" val="GRAPHIC"/>
  <p:tag name="MH_TYPE" val="Other"/>
  <p:tag name="MH_ORDER" val="7"/>
</p:tagLst>
</file>

<file path=ppt/tags/tag155.xml><?xml version="1.0" encoding="utf-8"?>
<p:tagLst xmlns:a="http://schemas.openxmlformats.org/drawingml/2006/main" xmlns:r="http://schemas.openxmlformats.org/officeDocument/2006/relationships" xmlns:p="http://schemas.openxmlformats.org/presentationml/2006/main">
  <p:tag name="MH" val="20170405114951"/>
  <p:tag name="MH_LIBRARY" val="GRAPHIC"/>
  <p:tag name="MH_TYPE" val="Other"/>
  <p:tag name="MH_ORDER" val="8"/>
</p:tagLst>
</file>

<file path=ppt/tags/tag156.xml><?xml version="1.0" encoding="utf-8"?>
<p:tagLst xmlns:a="http://schemas.openxmlformats.org/drawingml/2006/main" xmlns:r="http://schemas.openxmlformats.org/officeDocument/2006/relationships" xmlns:p="http://schemas.openxmlformats.org/presentationml/2006/main">
  <p:tag name="MH" val="20170405114951"/>
  <p:tag name="MH_LIBRARY" val="GRAPHIC"/>
  <p:tag name="MH_TYPE" val="Text"/>
  <p:tag name="MH_ORDER" val="2"/>
</p:tagLst>
</file>

<file path=ppt/tags/tag157.xml><?xml version="1.0" encoding="utf-8"?>
<p:tagLst xmlns:a="http://schemas.openxmlformats.org/drawingml/2006/main" xmlns:r="http://schemas.openxmlformats.org/officeDocument/2006/relationships" xmlns:p="http://schemas.openxmlformats.org/presentationml/2006/main">
  <p:tag name="MH" val="20170405114951"/>
  <p:tag name="MH_LIBRARY" val="GRAPHIC"/>
  <p:tag name="MH_TYPE" val="SubTitle"/>
  <p:tag name="MH_ORDER" val="2"/>
</p:tagLst>
</file>

<file path=ppt/tags/tag158.xml><?xml version="1.0" encoding="utf-8"?>
<p:tagLst xmlns:a="http://schemas.openxmlformats.org/drawingml/2006/main" xmlns:r="http://schemas.openxmlformats.org/officeDocument/2006/relationships" xmlns:p="http://schemas.openxmlformats.org/presentationml/2006/main">
  <p:tag name="MH" val="20170405114951"/>
  <p:tag name="MH_LIBRARY" val="GRAPHIC"/>
  <p:tag name="MH_TYPE" val="Other"/>
  <p:tag name="MH_ORDER" val="5"/>
</p:tagLst>
</file>

<file path=ppt/tags/tag159.xml><?xml version="1.0" encoding="utf-8"?>
<p:tagLst xmlns:a="http://schemas.openxmlformats.org/drawingml/2006/main" xmlns:r="http://schemas.openxmlformats.org/officeDocument/2006/relationships" xmlns:p="http://schemas.openxmlformats.org/presentationml/2006/main">
  <p:tag name="MH" val="20170405114951"/>
  <p:tag name="MH_LIBRARY" val="GRAPHIC"/>
  <p:tag name="MH_TYPE" val="Other"/>
  <p:tag name="MH_ORDER" val="6"/>
</p:tagLst>
</file>

<file path=ppt/tags/tag16.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TuWHP#"/>
  <p:tag name="MH_LAYOUT" val="SubTitleTextDesc"/>
  <p:tag name="MH" val="20170613103719"/>
  <p:tag name="MH_LIBRARY" val="GRAPHIC"/>
</p:tagLst>
</file>

<file path=ppt/tags/tag160.xml><?xml version="1.0" encoding="utf-8"?>
<p:tagLst xmlns:a="http://schemas.openxmlformats.org/drawingml/2006/main" xmlns:r="http://schemas.openxmlformats.org/officeDocument/2006/relationships" xmlns:p="http://schemas.openxmlformats.org/presentationml/2006/main">
  <p:tag name="MH" val="20170405114951"/>
  <p:tag name="MH_LIBRARY" val="GRAPHIC"/>
  <p:tag name="MH_TYPE" val="Text"/>
  <p:tag name="MH_ORDER" val="1"/>
</p:tagLst>
</file>

<file path=ppt/tags/tag161.xml><?xml version="1.0" encoding="utf-8"?>
<p:tagLst xmlns:a="http://schemas.openxmlformats.org/drawingml/2006/main" xmlns:r="http://schemas.openxmlformats.org/officeDocument/2006/relationships" xmlns:p="http://schemas.openxmlformats.org/presentationml/2006/main">
  <p:tag name="MH" val="20170405114951"/>
  <p:tag name="MH_LIBRARY" val="GRAPHIC"/>
  <p:tag name="MH_TYPE" val="SubTitle"/>
  <p:tag name="MH_ORDER" val="1"/>
</p:tagLst>
</file>

<file path=ppt/tags/tag162.xml><?xml version="1.0" encoding="utf-8"?>
<p:tagLst xmlns:a="http://schemas.openxmlformats.org/drawingml/2006/main" xmlns:r="http://schemas.openxmlformats.org/officeDocument/2006/relationships" xmlns:p="http://schemas.openxmlformats.org/presentationml/2006/main">
  <p:tag name="MH" val="20170405115049"/>
  <p:tag name="MH_LIBRARY" val="GRAPHIC"/>
  <p:tag name="MH_TYPE" val="Other"/>
  <p:tag name="MH_ORDER" val="1"/>
</p:tagLst>
</file>

<file path=ppt/tags/tag163.xml><?xml version="1.0" encoding="utf-8"?>
<p:tagLst xmlns:a="http://schemas.openxmlformats.org/drawingml/2006/main" xmlns:r="http://schemas.openxmlformats.org/officeDocument/2006/relationships" xmlns:p="http://schemas.openxmlformats.org/presentationml/2006/main">
  <p:tag name="MH" val="20170405115049"/>
  <p:tag name="MH_LIBRARY" val="GRAPHIC"/>
  <p:tag name="MH_TYPE" val="Other"/>
  <p:tag name="MH_ORDER" val="2"/>
</p:tagLst>
</file>

<file path=ppt/tags/tag164.xml><?xml version="1.0" encoding="utf-8"?>
<p:tagLst xmlns:a="http://schemas.openxmlformats.org/drawingml/2006/main" xmlns:r="http://schemas.openxmlformats.org/officeDocument/2006/relationships" xmlns:p="http://schemas.openxmlformats.org/presentationml/2006/main">
  <p:tag name="MH" val="20170405115049"/>
  <p:tag name="MH_LIBRARY" val="GRAPHIC"/>
  <p:tag name="MH_TYPE" val="Text"/>
  <p:tag name="MH_ORDER" val="1"/>
</p:tagLst>
</file>

<file path=ppt/tags/tag165.xml><?xml version="1.0" encoding="utf-8"?>
<p:tagLst xmlns:a="http://schemas.openxmlformats.org/drawingml/2006/main" xmlns:r="http://schemas.openxmlformats.org/officeDocument/2006/relationships" xmlns:p="http://schemas.openxmlformats.org/presentationml/2006/main">
  <p:tag name="MH" val="20170405115049"/>
  <p:tag name="MH_LIBRARY" val="GRAPHIC"/>
  <p:tag name="MH_TYPE" val="Picture"/>
  <p:tag name="MH_ORDER" val="1"/>
</p:tagLst>
</file>

<file path=ppt/tags/tag166.xml><?xml version="1.0" encoding="utf-8"?>
<p:tagLst xmlns:a="http://schemas.openxmlformats.org/drawingml/2006/main" xmlns:r="http://schemas.openxmlformats.org/officeDocument/2006/relationships" xmlns:p="http://schemas.openxmlformats.org/presentationml/2006/main">
  <p:tag name="MH" val="20170405134727"/>
  <p:tag name="MH_LIBRARY" val="GRAPHIC"/>
  <p:tag name="MH_TYPE" val="Other"/>
  <p:tag name="MH_ORDER" val="1"/>
</p:tagLst>
</file>

<file path=ppt/tags/tag167.xml><?xml version="1.0" encoding="utf-8"?>
<p:tagLst xmlns:a="http://schemas.openxmlformats.org/drawingml/2006/main" xmlns:r="http://schemas.openxmlformats.org/officeDocument/2006/relationships" xmlns:p="http://schemas.openxmlformats.org/presentationml/2006/main">
  <p:tag name="MH" val="20170405134727"/>
  <p:tag name="MH_LIBRARY" val="GRAPHIC"/>
  <p:tag name="MH_TYPE" val="Other"/>
  <p:tag name="MH_ORDER" val="2"/>
</p:tagLst>
</file>

<file path=ppt/tags/tag168.xml><?xml version="1.0" encoding="utf-8"?>
<p:tagLst xmlns:a="http://schemas.openxmlformats.org/drawingml/2006/main" xmlns:r="http://schemas.openxmlformats.org/officeDocument/2006/relationships" xmlns:p="http://schemas.openxmlformats.org/presentationml/2006/main">
  <p:tag name="MH" val="20170405134727"/>
  <p:tag name="MH_LIBRARY" val="GRAPHIC"/>
  <p:tag name="MH_TYPE" val="Other"/>
  <p:tag name="MH_ORDER" val="3"/>
</p:tagLst>
</file>

<file path=ppt/tags/tag169.xml><?xml version="1.0" encoding="utf-8"?>
<p:tagLst xmlns:a="http://schemas.openxmlformats.org/drawingml/2006/main" xmlns:r="http://schemas.openxmlformats.org/officeDocument/2006/relationships" xmlns:p="http://schemas.openxmlformats.org/presentationml/2006/main">
  <p:tag name="MH" val="20170405134727"/>
  <p:tag name="MH_LIBRARY" val="GRAPHIC"/>
  <p:tag name="MH_TYPE" val="Other"/>
  <p:tag name="MH_ORDER" val="4"/>
</p:tagLst>
</file>

<file path=ppt/tags/tag17.xml><?xml version="1.0" encoding="utf-8"?>
<p:tagLst xmlns:a="http://schemas.openxmlformats.org/drawingml/2006/main" xmlns:r="http://schemas.openxmlformats.org/officeDocument/2006/relationships" xmlns:p="http://schemas.openxmlformats.org/presentationml/2006/main">
  <p:tag name="MH" val="20170613103719"/>
  <p:tag name="MH_LIBRARY" val="GRAPHIC"/>
  <p:tag name="MH_TYPE" val="SubTitle"/>
  <p:tag name="MH_ORDER" val="1"/>
</p:tagLst>
</file>

<file path=ppt/tags/tag170.xml><?xml version="1.0" encoding="utf-8"?>
<p:tagLst xmlns:a="http://schemas.openxmlformats.org/drawingml/2006/main" xmlns:r="http://schemas.openxmlformats.org/officeDocument/2006/relationships" xmlns:p="http://schemas.openxmlformats.org/presentationml/2006/main">
  <p:tag name="MH" val="20170405134727"/>
  <p:tag name="MH_LIBRARY" val="GRAPHIC"/>
  <p:tag name="MH_TYPE" val="Other"/>
  <p:tag name="MH_ORDER" val="5"/>
</p:tagLst>
</file>

<file path=ppt/tags/tag171.xml><?xml version="1.0" encoding="utf-8"?>
<p:tagLst xmlns:a="http://schemas.openxmlformats.org/drawingml/2006/main" xmlns:r="http://schemas.openxmlformats.org/officeDocument/2006/relationships" xmlns:p="http://schemas.openxmlformats.org/presentationml/2006/main">
  <p:tag name="MH" val="20170405134727"/>
  <p:tag name="MH_LIBRARY" val="GRAPHIC"/>
  <p:tag name="MH_TYPE" val="Other"/>
  <p:tag name="MH_ORDER" val="6"/>
</p:tagLst>
</file>

<file path=ppt/tags/tag172.xml><?xml version="1.0" encoding="utf-8"?>
<p:tagLst xmlns:a="http://schemas.openxmlformats.org/drawingml/2006/main" xmlns:r="http://schemas.openxmlformats.org/officeDocument/2006/relationships" xmlns:p="http://schemas.openxmlformats.org/presentationml/2006/main">
  <p:tag name="MH" val="20170405134727"/>
  <p:tag name="MH_LIBRARY" val="GRAPHIC"/>
  <p:tag name="MH_TYPE" val="Other"/>
  <p:tag name="MH_ORDER" val="7"/>
</p:tagLst>
</file>

<file path=ppt/tags/tag173.xml><?xml version="1.0" encoding="utf-8"?>
<p:tagLst xmlns:a="http://schemas.openxmlformats.org/drawingml/2006/main" xmlns:r="http://schemas.openxmlformats.org/officeDocument/2006/relationships" xmlns:p="http://schemas.openxmlformats.org/presentationml/2006/main">
  <p:tag name="MH" val="20170405134727"/>
  <p:tag name="MH_LIBRARY" val="GRAPHIC"/>
  <p:tag name="MH_TYPE" val="Other"/>
  <p:tag name="MH_ORDER" val="8"/>
</p:tagLst>
</file>

<file path=ppt/tags/tag174.xml><?xml version="1.0" encoding="utf-8"?>
<p:tagLst xmlns:a="http://schemas.openxmlformats.org/drawingml/2006/main" xmlns:r="http://schemas.openxmlformats.org/officeDocument/2006/relationships" xmlns:p="http://schemas.openxmlformats.org/presentationml/2006/main">
  <p:tag name="MH" val="20170405134727"/>
  <p:tag name="MH_LIBRARY" val="GRAPHIC"/>
  <p:tag name="MH_TYPE" val="Other"/>
  <p:tag name="MH_ORDER" val="9"/>
</p:tagLst>
</file>

<file path=ppt/tags/tag175.xml><?xml version="1.0" encoding="utf-8"?>
<p:tagLst xmlns:a="http://schemas.openxmlformats.org/drawingml/2006/main" xmlns:r="http://schemas.openxmlformats.org/officeDocument/2006/relationships" xmlns:p="http://schemas.openxmlformats.org/presentationml/2006/main">
  <p:tag name="MH" val="20170405134727"/>
  <p:tag name="MH_LIBRARY" val="GRAPHIC"/>
  <p:tag name="MH_TYPE" val="Other"/>
  <p:tag name="MH_ORDER" val="10"/>
</p:tagLst>
</file>

<file path=ppt/tags/tag176.xml><?xml version="1.0" encoding="utf-8"?>
<p:tagLst xmlns:a="http://schemas.openxmlformats.org/drawingml/2006/main" xmlns:r="http://schemas.openxmlformats.org/officeDocument/2006/relationships" xmlns:p="http://schemas.openxmlformats.org/presentationml/2006/main">
  <p:tag name="MH" val="20170405134727"/>
  <p:tag name="MH_LIBRARY" val="GRAPHIC"/>
  <p:tag name="MH_TYPE" val="Other"/>
  <p:tag name="MH_ORDER" val="11"/>
</p:tagLst>
</file>

<file path=ppt/tags/tag177.xml><?xml version="1.0" encoding="utf-8"?>
<p:tagLst xmlns:a="http://schemas.openxmlformats.org/drawingml/2006/main" xmlns:r="http://schemas.openxmlformats.org/officeDocument/2006/relationships" xmlns:p="http://schemas.openxmlformats.org/presentationml/2006/main">
  <p:tag name="MH" val="20170405134727"/>
  <p:tag name="MH_LIBRARY" val="GRAPHIC"/>
  <p:tag name="MH_TYPE" val="Other"/>
  <p:tag name="MH_ORDER" val="12"/>
</p:tagLst>
</file>

<file path=ppt/tags/tag178.xml><?xml version="1.0" encoding="utf-8"?>
<p:tagLst xmlns:a="http://schemas.openxmlformats.org/drawingml/2006/main" xmlns:r="http://schemas.openxmlformats.org/officeDocument/2006/relationships" xmlns:p="http://schemas.openxmlformats.org/presentationml/2006/main">
  <p:tag name="MH" val="20170405134727"/>
  <p:tag name="MH_LIBRARY" val="GRAPHIC"/>
  <p:tag name="MH_TYPE" val="Other"/>
  <p:tag name="MH_ORDER" val="13"/>
</p:tagLst>
</file>

<file path=ppt/tags/tag179.xml><?xml version="1.0" encoding="utf-8"?>
<p:tagLst xmlns:a="http://schemas.openxmlformats.org/drawingml/2006/main" xmlns:r="http://schemas.openxmlformats.org/officeDocument/2006/relationships" xmlns:p="http://schemas.openxmlformats.org/presentationml/2006/main">
  <p:tag name="MH" val="20170405134727"/>
  <p:tag name="MH_LIBRARY" val="GRAPHIC"/>
  <p:tag name="MH_TYPE" val="Other"/>
  <p:tag name="MH_ORDER" val="14"/>
</p:tagLst>
</file>

<file path=ppt/tags/tag18.xml><?xml version="1.0" encoding="utf-8"?>
<p:tagLst xmlns:a="http://schemas.openxmlformats.org/drawingml/2006/main" xmlns:r="http://schemas.openxmlformats.org/officeDocument/2006/relationships" xmlns:p="http://schemas.openxmlformats.org/presentationml/2006/main">
  <p:tag name="MH" val="20170613103719"/>
  <p:tag name="MH_LIBRARY" val="GRAPHIC"/>
  <p:tag name="MH_TYPE" val="SubTitle"/>
  <p:tag name="MH_ORDER" val="2"/>
</p:tagLst>
</file>

<file path=ppt/tags/tag180.xml><?xml version="1.0" encoding="utf-8"?>
<p:tagLst xmlns:a="http://schemas.openxmlformats.org/drawingml/2006/main" xmlns:r="http://schemas.openxmlformats.org/officeDocument/2006/relationships" xmlns:p="http://schemas.openxmlformats.org/presentationml/2006/main">
  <p:tag name="MH" val="20170405134727"/>
  <p:tag name="MH_LIBRARY" val="GRAPHIC"/>
  <p:tag name="MH_TYPE" val="Other"/>
  <p:tag name="MH_ORDER" val="15"/>
</p:tagLst>
</file>

<file path=ppt/tags/tag181.xml><?xml version="1.0" encoding="utf-8"?>
<p:tagLst xmlns:a="http://schemas.openxmlformats.org/drawingml/2006/main" xmlns:r="http://schemas.openxmlformats.org/officeDocument/2006/relationships" xmlns:p="http://schemas.openxmlformats.org/presentationml/2006/main">
  <p:tag name="MH" val="20170405134727"/>
  <p:tag name="MH_LIBRARY" val="GRAPHIC"/>
  <p:tag name="MH_TYPE" val="Other"/>
  <p:tag name="MH_ORDER" val="16"/>
</p:tagLst>
</file>

<file path=ppt/tags/tag182.xml><?xml version="1.0" encoding="utf-8"?>
<p:tagLst xmlns:a="http://schemas.openxmlformats.org/drawingml/2006/main" xmlns:r="http://schemas.openxmlformats.org/officeDocument/2006/relationships" xmlns:p="http://schemas.openxmlformats.org/presentationml/2006/main">
  <p:tag name="MH" val="20170405134727"/>
  <p:tag name="MH_LIBRARY" val="GRAPHIC"/>
  <p:tag name="MH_TYPE" val="Other"/>
  <p:tag name="MH_ORDER" val="17"/>
</p:tagLst>
</file>

<file path=ppt/tags/tag183.xml><?xml version="1.0" encoding="utf-8"?>
<p:tagLst xmlns:a="http://schemas.openxmlformats.org/drawingml/2006/main" xmlns:r="http://schemas.openxmlformats.org/officeDocument/2006/relationships" xmlns:p="http://schemas.openxmlformats.org/presentationml/2006/main">
  <p:tag name="MH" val="20170405134727"/>
  <p:tag name="MH_LIBRARY" val="GRAPHIC"/>
  <p:tag name="MH_TYPE" val="Other"/>
  <p:tag name="MH_ORDER" val="18"/>
</p:tagLst>
</file>

<file path=ppt/tags/tag184.xml><?xml version="1.0" encoding="utf-8"?>
<p:tagLst xmlns:a="http://schemas.openxmlformats.org/drawingml/2006/main" xmlns:r="http://schemas.openxmlformats.org/officeDocument/2006/relationships" xmlns:p="http://schemas.openxmlformats.org/presentationml/2006/main">
  <p:tag name="MH" val="20170405134727"/>
  <p:tag name="MH_LIBRARY" val="GRAPHIC"/>
  <p:tag name="MH_TYPE" val="Other"/>
  <p:tag name="MH_ORDER" val="19"/>
</p:tagLst>
</file>

<file path=ppt/tags/tag185.xml><?xml version="1.0" encoding="utf-8"?>
<p:tagLst xmlns:a="http://schemas.openxmlformats.org/drawingml/2006/main" xmlns:r="http://schemas.openxmlformats.org/officeDocument/2006/relationships" xmlns:p="http://schemas.openxmlformats.org/presentationml/2006/main">
  <p:tag name="MH" val="20170405134727"/>
  <p:tag name="MH_LIBRARY" val="GRAPHIC"/>
  <p:tag name="MH_TYPE" val="Other"/>
  <p:tag name="MH_ORDER" val="20"/>
</p:tagLst>
</file>

<file path=ppt/tags/tag186.xml><?xml version="1.0" encoding="utf-8"?>
<p:tagLst xmlns:a="http://schemas.openxmlformats.org/drawingml/2006/main" xmlns:r="http://schemas.openxmlformats.org/officeDocument/2006/relationships" xmlns:p="http://schemas.openxmlformats.org/presentationml/2006/main">
  <p:tag name="MH" val="20170405134727"/>
  <p:tag name="MH_LIBRARY" val="GRAPHIC"/>
  <p:tag name="MH_TYPE" val="Other"/>
  <p:tag name="MH_ORDER" val="21"/>
</p:tagLst>
</file>

<file path=ppt/tags/tag187.xml><?xml version="1.0" encoding="utf-8"?>
<p:tagLst xmlns:a="http://schemas.openxmlformats.org/drawingml/2006/main" xmlns:r="http://schemas.openxmlformats.org/officeDocument/2006/relationships" xmlns:p="http://schemas.openxmlformats.org/presentationml/2006/main">
  <p:tag name="MH" val="20170405134727"/>
  <p:tag name="MH_LIBRARY" val="GRAPHIC"/>
  <p:tag name="MH_TYPE" val="Other"/>
  <p:tag name="MH_ORDER" val="22"/>
</p:tagLst>
</file>

<file path=ppt/tags/tag188.xml><?xml version="1.0" encoding="utf-8"?>
<p:tagLst xmlns:a="http://schemas.openxmlformats.org/drawingml/2006/main" xmlns:r="http://schemas.openxmlformats.org/officeDocument/2006/relationships" xmlns:p="http://schemas.openxmlformats.org/presentationml/2006/main">
  <p:tag name="MH" val="20170405134727"/>
  <p:tag name="MH_LIBRARY" val="GRAPHIC"/>
  <p:tag name="MH_TYPE" val="Other"/>
  <p:tag name="MH_ORDER" val="23"/>
</p:tagLst>
</file>

<file path=ppt/tags/tag189.xml><?xml version="1.0" encoding="utf-8"?>
<p:tagLst xmlns:a="http://schemas.openxmlformats.org/drawingml/2006/main" xmlns:r="http://schemas.openxmlformats.org/officeDocument/2006/relationships" xmlns:p="http://schemas.openxmlformats.org/presentationml/2006/main">
  <p:tag name="MH" val="20170405134727"/>
  <p:tag name="MH_LIBRARY" val="GRAPHIC"/>
  <p:tag name="MH_TYPE" val="Other"/>
  <p:tag name="MH_ORDER" val="24"/>
</p:tagLst>
</file>

<file path=ppt/tags/tag19.xml><?xml version="1.0" encoding="utf-8"?>
<p:tagLst xmlns:a="http://schemas.openxmlformats.org/drawingml/2006/main" xmlns:r="http://schemas.openxmlformats.org/officeDocument/2006/relationships" xmlns:p="http://schemas.openxmlformats.org/presentationml/2006/main">
  <p:tag name="MH" val="20170613103719"/>
  <p:tag name="MH_LIBRARY" val="GRAPHIC"/>
  <p:tag name="MH_TYPE" val="SubTitle"/>
  <p:tag name="MH_ORDER" val="3"/>
</p:tagLst>
</file>

<file path=ppt/tags/tag190.xml><?xml version="1.0" encoding="utf-8"?>
<p:tagLst xmlns:a="http://schemas.openxmlformats.org/drawingml/2006/main" xmlns:r="http://schemas.openxmlformats.org/officeDocument/2006/relationships" xmlns:p="http://schemas.openxmlformats.org/presentationml/2006/main">
  <p:tag name="MH" val="20170405134727"/>
  <p:tag name="MH_LIBRARY" val="GRAPHIC"/>
  <p:tag name="MH_TYPE" val="Other"/>
  <p:tag name="MH_ORDER" val="25"/>
</p:tagLst>
</file>

<file path=ppt/tags/tag191.xml><?xml version="1.0" encoding="utf-8"?>
<p:tagLst xmlns:a="http://schemas.openxmlformats.org/drawingml/2006/main" xmlns:r="http://schemas.openxmlformats.org/officeDocument/2006/relationships" xmlns:p="http://schemas.openxmlformats.org/presentationml/2006/main">
  <p:tag name="MH" val="20170405134727"/>
  <p:tag name="MH_LIBRARY" val="GRAPHIC"/>
  <p:tag name="MH_TYPE" val="Other"/>
  <p:tag name="MH_ORDER" val="26"/>
</p:tagLst>
</file>

<file path=ppt/tags/tag192.xml><?xml version="1.0" encoding="utf-8"?>
<p:tagLst xmlns:a="http://schemas.openxmlformats.org/drawingml/2006/main" xmlns:r="http://schemas.openxmlformats.org/officeDocument/2006/relationships" xmlns:p="http://schemas.openxmlformats.org/presentationml/2006/main">
  <p:tag name="MH" val="20170405134727"/>
  <p:tag name="MH_LIBRARY" val="GRAPHIC"/>
  <p:tag name="MH_TYPE" val="Other"/>
  <p:tag name="MH_ORDER" val="27"/>
</p:tagLst>
</file>

<file path=ppt/tags/tag193.xml><?xml version="1.0" encoding="utf-8"?>
<p:tagLst xmlns:a="http://schemas.openxmlformats.org/drawingml/2006/main" xmlns:r="http://schemas.openxmlformats.org/officeDocument/2006/relationships" xmlns:p="http://schemas.openxmlformats.org/presentationml/2006/main">
  <p:tag name="MH" val="20170405134727"/>
  <p:tag name="MH_LIBRARY" val="GRAPHIC"/>
  <p:tag name="MH_TYPE" val="Other"/>
  <p:tag name="MH_ORDER" val="28"/>
</p:tagLst>
</file>

<file path=ppt/tags/tag194.xml><?xml version="1.0" encoding="utf-8"?>
<p:tagLst xmlns:a="http://schemas.openxmlformats.org/drawingml/2006/main" xmlns:r="http://schemas.openxmlformats.org/officeDocument/2006/relationships" xmlns:p="http://schemas.openxmlformats.org/presentationml/2006/main">
  <p:tag name="MH" val="20170405134727"/>
  <p:tag name="MH_LIBRARY" val="GRAPHIC"/>
  <p:tag name="MH_TYPE" val="SubTitle"/>
  <p:tag name="MH_ORDER" val="1"/>
</p:tagLst>
</file>

<file path=ppt/tags/tag195.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Desc"/>
  <p:tag name="MH" val="20170620191350"/>
  <p:tag name="MH_LIBRARY" val="GRAPHIC"/>
</p:tagLst>
</file>

<file path=ppt/tags/tag196.xml><?xml version="1.0" encoding="utf-8"?>
<p:tagLst xmlns:a="http://schemas.openxmlformats.org/drawingml/2006/main" xmlns:r="http://schemas.openxmlformats.org/officeDocument/2006/relationships" xmlns:p="http://schemas.openxmlformats.org/presentationml/2006/main">
  <p:tag name="MH" val="20170620191350"/>
  <p:tag name="MH_LIBRARY" val="GRAPHIC"/>
  <p:tag name="MH_TYPE" val="SubTitle"/>
  <p:tag name="MH_ORDER" val="4"/>
</p:tagLst>
</file>

<file path=ppt/tags/tag197.xml><?xml version="1.0" encoding="utf-8"?>
<p:tagLst xmlns:a="http://schemas.openxmlformats.org/drawingml/2006/main" xmlns:r="http://schemas.openxmlformats.org/officeDocument/2006/relationships" xmlns:p="http://schemas.openxmlformats.org/presentationml/2006/main">
  <p:tag name="MH" val="20170620191350"/>
  <p:tag name="MH_LIBRARY" val="GRAPHIC"/>
  <p:tag name="MH_TYPE" val="Other"/>
  <p:tag name="MH_ORDER" val="4"/>
</p:tagLst>
</file>

<file path=ppt/tags/tag198.xml><?xml version="1.0" encoding="utf-8"?>
<p:tagLst xmlns:a="http://schemas.openxmlformats.org/drawingml/2006/main" xmlns:r="http://schemas.openxmlformats.org/officeDocument/2006/relationships" xmlns:p="http://schemas.openxmlformats.org/presentationml/2006/main">
  <p:tag name="MH" val="20170620191350"/>
  <p:tag name="MH_LIBRARY" val="GRAPHIC"/>
  <p:tag name="MH_TYPE" val="SubTitle"/>
  <p:tag name="MH_ORDER" val="2"/>
</p:tagLst>
</file>

<file path=ppt/tags/tag199.xml><?xml version="1.0" encoding="utf-8"?>
<p:tagLst xmlns:a="http://schemas.openxmlformats.org/drawingml/2006/main" xmlns:r="http://schemas.openxmlformats.org/officeDocument/2006/relationships" xmlns:p="http://schemas.openxmlformats.org/presentationml/2006/main">
  <p:tag name="MH" val="20170620191350"/>
  <p:tag name="MH_LIBRARY" val="GRAPHIC"/>
  <p:tag name="MH_TYPE" val="Other"/>
  <p:tag name="MH_ORDER" val="3"/>
</p:tagLst>
</file>

<file path=ppt/tags/tag2.xml><?xml version="1.0" encoding="utf-8"?>
<p:tagLst xmlns:a="http://schemas.openxmlformats.org/drawingml/2006/main" xmlns:r="http://schemas.openxmlformats.org/officeDocument/2006/relationships" xmlns:p="http://schemas.openxmlformats.org/presentationml/2006/main">
  <p:tag name="MH" val="20171010171325"/>
  <p:tag name="MH_LIBRARY" val="GRAPHIC"/>
  <p:tag name="MH_ORDER" val="矩形 1"/>
</p:tagLst>
</file>

<file path=ppt/tags/tag20.xml><?xml version="1.0" encoding="utf-8"?>
<p:tagLst xmlns:a="http://schemas.openxmlformats.org/drawingml/2006/main" xmlns:r="http://schemas.openxmlformats.org/officeDocument/2006/relationships" xmlns:p="http://schemas.openxmlformats.org/presentationml/2006/main">
  <p:tag name="MH" val="20170613103719"/>
  <p:tag name="MH_LIBRARY" val="GRAPHIC"/>
  <p:tag name="MH_TYPE" val="SubTitle"/>
  <p:tag name="MH_ORDER" val="4"/>
</p:tagLst>
</file>

<file path=ppt/tags/tag200.xml><?xml version="1.0" encoding="utf-8"?>
<p:tagLst xmlns:a="http://schemas.openxmlformats.org/drawingml/2006/main" xmlns:r="http://schemas.openxmlformats.org/officeDocument/2006/relationships" xmlns:p="http://schemas.openxmlformats.org/presentationml/2006/main">
  <p:tag name="MH" val="20170620191350"/>
  <p:tag name="MH_LIBRARY" val="GRAPHIC"/>
  <p:tag name="MH_TYPE" val="SubTitle"/>
  <p:tag name="MH_ORDER" val="3"/>
</p:tagLst>
</file>

<file path=ppt/tags/tag201.xml><?xml version="1.0" encoding="utf-8"?>
<p:tagLst xmlns:a="http://schemas.openxmlformats.org/drawingml/2006/main" xmlns:r="http://schemas.openxmlformats.org/officeDocument/2006/relationships" xmlns:p="http://schemas.openxmlformats.org/presentationml/2006/main">
  <p:tag name="MH" val="20170620191350"/>
  <p:tag name="MH_LIBRARY" val="GRAPHIC"/>
  <p:tag name="MH_TYPE" val="Other"/>
  <p:tag name="MH_ORDER" val="2"/>
</p:tagLst>
</file>

<file path=ppt/tags/tag202.xml><?xml version="1.0" encoding="utf-8"?>
<p:tagLst xmlns:a="http://schemas.openxmlformats.org/drawingml/2006/main" xmlns:r="http://schemas.openxmlformats.org/officeDocument/2006/relationships" xmlns:p="http://schemas.openxmlformats.org/presentationml/2006/main">
  <p:tag name="MH" val="20170620191350"/>
  <p:tag name="MH_LIBRARY" val="GRAPHIC"/>
  <p:tag name="MH_TYPE" val="SubTitle"/>
  <p:tag name="MH_ORDER" val="1"/>
</p:tagLst>
</file>

<file path=ppt/tags/tag203.xml><?xml version="1.0" encoding="utf-8"?>
<p:tagLst xmlns:a="http://schemas.openxmlformats.org/drawingml/2006/main" xmlns:r="http://schemas.openxmlformats.org/officeDocument/2006/relationships" xmlns:p="http://schemas.openxmlformats.org/presentationml/2006/main">
  <p:tag name="MH" val="20170620191350"/>
  <p:tag name="MH_LIBRARY" val="GRAPHIC"/>
  <p:tag name="MH_TYPE" val="Other"/>
  <p:tag name="MH_ORDER" val="1"/>
</p:tagLst>
</file>

<file path=ppt/tags/tag21.xml><?xml version="1.0" encoding="utf-8"?>
<p:tagLst xmlns:a="http://schemas.openxmlformats.org/drawingml/2006/main" xmlns:r="http://schemas.openxmlformats.org/officeDocument/2006/relationships" xmlns:p="http://schemas.openxmlformats.org/presentationml/2006/main">
  <p:tag name="MH_TYPE" val="#NeiR#"/>
  <p:tag name="MH_NUMBER" val="1"/>
  <p:tag name="MH_CATEGORY" val="#TuWHP#"/>
  <p:tag name="MH_LAYOUT" val="SubTitleTextDesc"/>
  <p:tag name="MH" val="20170621102545"/>
  <p:tag name="MH_LIBRARY" val="GRAPHIC"/>
</p:tagLst>
</file>

<file path=ppt/tags/tag22.xml><?xml version="1.0" encoding="utf-8"?>
<p:tagLst xmlns:a="http://schemas.openxmlformats.org/drawingml/2006/main" xmlns:r="http://schemas.openxmlformats.org/officeDocument/2006/relationships" xmlns:p="http://schemas.openxmlformats.org/presentationml/2006/main">
  <p:tag name="MH" val="20170621102545"/>
  <p:tag name="MH_LIBRARY" val="GRAPHIC"/>
  <p:tag name="MH_TYPE" val="Other"/>
  <p:tag name="MH_ORDER" val="1"/>
</p:tagLst>
</file>

<file path=ppt/tags/tag23.xml><?xml version="1.0" encoding="utf-8"?>
<p:tagLst xmlns:a="http://schemas.openxmlformats.org/drawingml/2006/main" xmlns:r="http://schemas.openxmlformats.org/officeDocument/2006/relationships" xmlns:p="http://schemas.openxmlformats.org/presentationml/2006/main">
  <p:tag name="MH" val="20170621102545"/>
  <p:tag name="MH_LIBRARY" val="GRAPHIC"/>
  <p:tag name="MH_TYPE" val="Other"/>
  <p:tag name="MH_ORDER" val="2"/>
</p:tagLst>
</file>

<file path=ppt/tags/tag24.xml><?xml version="1.0" encoding="utf-8"?>
<p:tagLst xmlns:a="http://schemas.openxmlformats.org/drawingml/2006/main" xmlns:r="http://schemas.openxmlformats.org/officeDocument/2006/relationships" xmlns:p="http://schemas.openxmlformats.org/presentationml/2006/main">
  <p:tag name="MH" val="20170621102545"/>
  <p:tag name="MH_LIBRARY" val="GRAPHIC"/>
  <p:tag name="MH_TYPE" val="Other"/>
  <p:tag name="MH_ORDER" val="3"/>
</p:tagLst>
</file>

<file path=ppt/tags/tag25.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BingLLB#"/>
  <p:tag name="MH_LAYOUT" val="SubTitleDesc"/>
  <p:tag name="MH" val="20170620093440"/>
  <p:tag name="MH_LIBRARY" val="GRAPHIC"/>
</p:tagLst>
</file>

<file path=ppt/tags/tag26.xml><?xml version="1.0" encoding="utf-8"?>
<p:tagLst xmlns:a="http://schemas.openxmlformats.org/drawingml/2006/main" xmlns:r="http://schemas.openxmlformats.org/officeDocument/2006/relationships" xmlns:p="http://schemas.openxmlformats.org/presentationml/2006/main">
  <p:tag name="MH" val="20170620093440"/>
  <p:tag name="MH_LIBRARY" val="GRAPHIC"/>
  <p:tag name="MH_TYPE" val="Other"/>
  <p:tag name="MH_ORDER" val="1"/>
</p:tagLst>
</file>

<file path=ppt/tags/tag27.xml><?xml version="1.0" encoding="utf-8"?>
<p:tagLst xmlns:a="http://schemas.openxmlformats.org/drawingml/2006/main" xmlns:r="http://schemas.openxmlformats.org/officeDocument/2006/relationships" xmlns:p="http://schemas.openxmlformats.org/presentationml/2006/main">
  <p:tag name="MH" val="20170620093440"/>
  <p:tag name="MH_LIBRARY" val="GRAPHIC"/>
  <p:tag name="MH_TYPE" val="Other"/>
  <p:tag name="MH_ORDER" val="2"/>
</p:tagLst>
</file>

<file path=ppt/tags/tag28.xml><?xml version="1.0" encoding="utf-8"?>
<p:tagLst xmlns:a="http://schemas.openxmlformats.org/drawingml/2006/main" xmlns:r="http://schemas.openxmlformats.org/officeDocument/2006/relationships" xmlns:p="http://schemas.openxmlformats.org/presentationml/2006/main">
  <p:tag name="MH" val="20170620093440"/>
  <p:tag name="MH_LIBRARY" val="GRAPHIC"/>
  <p:tag name="MH_TYPE" val="SubTitle"/>
  <p:tag name="MH_ORDER" val="1"/>
</p:tagLst>
</file>

<file path=ppt/tags/tag29.xml><?xml version="1.0" encoding="utf-8"?>
<p:tagLst xmlns:a="http://schemas.openxmlformats.org/drawingml/2006/main" xmlns:r="http://schemas.openxmlformats.org/officeDocument/2006/relationships" xmlns:p="http://schemas.openxmlformats.org/presentationml/2006/main">
  <p:tag name="MH" val="20170620093440"/>
  <p:tag name="MH_LIBRARY" val="GRAPHIC"/>
  <p:tag name="MH_TYPE" val="Other"/>
  <p:tag name="MH_ORDER" val="3"/>
</p:tagLst>
</file>

<file path=ppt/tags/tag3.xml><?xml version="1.0" encoding="utf-8"?>
<p:tagLst xmlns:a="http://schemas.openxmlformats.org/drawingml/2006/main" xmlns:r="http://schemas.openxmlformats.org/officeDocument/2006/relationships" xmlns:p="http://schemas.openxmlformats.org/presentationml/2006/main">
  <p:tag name="MH" val="20171010171325"/>
  <p:tag name="MH_LIBRARY" val="GRAPHIC"/>
  <p:tag name="MH_ORDER" val="矩形 1"/>
</p:tagLst>
</file>

<file path=ppt/tags/tag30.xml><?xml version="1.0" encoding="utf-8"?>
<p:tagLst xmlns:a="http://schemas.openxmlformats.org/drawingml/2006/main" xmlns:r="http://schemas.openxmlformats.org/officeDocument/2006/relationships" xmlns:p="http://schemas.openxmlformats.org/presentationml/2006/main">
  <p:tag name="MH" val="20170620093440"/>
  <p:tag name="MH_LIBRARY" val="GRAPHIC"/>
  <p:tag name="MH_TYPE" val="Other"/>
  <p:tag name="MH_ORDER" val="4"/>
</p:tagLst>
</file>

<file path=ppt/tags/tag31.xml><?xml version="1.0" encoding="utf-8"?>
<p:tagLst xmlns:a="http://schemas.openxmlformats.org/drawingml/2006/main" xmlns:r="http://schemas.openxmlformats.org/officeDocument/2006/relationships" xmlns:p="http://schemas.openxmlformats.org/presentationml/2006/main">
  <p:tag name="MH" val="20170620093440"/>
  <p:tag name="MH_LIBRARY" val="GRAPHIC"/>
  <p:tag name="MH_TYPE" val="SubTitle"/>
  <p:tag name="MH_ORDER" val="2"/>
</p:tagLst>
</file>

<file path=ppt/tags/tag32.xml><?xml version="1.0" encoding="utf-8"?>
<p:tagLst xmlns:a="http://schemas.openxmlformats.org/drawingml/2006/main" xmlns:r="http://schemas.openxmlformats.org/officeDocument/2006/relationships" xmlns:p="http://schemas.openxmlformats.org/presentationml/2006/main">
  <p:tag name="MH" val="20170620093440"/>
  <p:tag name="MH_LIBRARY" val="GRAPHIC"/>
  <p:tag name="MH_TYPE" val="Other"/>
  <p:tag name="MH_ORDER" val="5"/>
</p:tagLst>
</file>

<file path=ppt/tags/tag33.xml><?xml version="1.0" encoding="utf-8"?>
<p:tagLst xmlns:a="http://schemas.openxmlformats.org/drawingml/2006/main" xmlns:r="http://schemas.openxmlformats.org/officeDocument/2006/relationships" xmlns:p="http://schemas.openxmlformats.org/presentationml/2006/main">
  <p:tag name="MH" val="20170620093440"/>
  <p:tag name="MH_LIBRARY" val="GRAPHIC"/>
  <p:tag name="MH_TYPE" val="Other"/>
  <p:tag name="MH_ORDER" val="6"/>
</p:tagLst>
</file>

<file path=ppt/tags/tag34.xml><?xml version="1.0" encoding="utf-8"?>
<p:tagLst xmlns:a="http://schemas.openxmlformats.org/drawingml/2006/main" xmlns:r="http://schemas.openxmlformats.org/officeDocument/2006/relationships" xmlns:p="http://schemas.openxmlformats.org/presentationml/2006/main">
  <p:tag name="MH" val="20170620093440"/>
  <p:tag name="MH_LIBRARY" val="GRAPHIC"/>
  <p:tag name="MH_TYPE" val="SubTitle"/>
  <p:tag name="MH_ORDER" val="3"/>
</p:tagLst>
</file>

<file path=ppt/tags/tag35.xml><?xml version="1.0" encoding="utf-8"?>
<p:tagLst xmlns:a="http://schemas.openxmlformats.org/drawingml/2006/main" xmlns:r="http://schemas.openxmlformats.org/officeDocument/2006/relationships" xmlns:p="http://schemas.openxmlformats.org/presentationml/2006/main">
  <p:tag name="MH" val="20170405134415"/>
  <p:tag name="MH_LIBRARY" val="GRAPHIC"/>
  <p:tag name="MH_TYPE" val="Other"/>
  <p:tag name="MH_ORDER" val="6"/>
</p:tagLst>
</file>

<file path=ppt/tags/tag36.xml><?xml version="1.0" encoding="utf-8"?>
<p:tagLst xmlns:a="http://schemas.openxmlformats.org/drawingml/2006/main" xmlns:r="http://schemas.openxmlformats.org/officeDocument/2006/relationships" xmlns:p="http://schemas.openxmlformats.org/presentationml/2006/main">
  <p:tag name="MH" val="20170405134415"/>
  <p:tag name="MH_LIBRARY" val="GRAPHIC"/>
  <p:tag name="MH_TYPE" val="Other"/>
  <p:tag name="MH_ORDER" val="7"/>
</p:tagLst>
</file>

<file path=ppt/tags/tag37.xml><?xml version="1.0" encoding="utf-8"?>
<p:tagLst xmlns:a="http://schemas.openxmlformats.org/drawingml/2006/main" xmlns:r="http://schemas.openxmlformats.org/officeDocument/2006/relationships" xmlns:p="http://schemas.openxmlformats.org/presentationml/2006/main">
  <p:tag name="MH" val="20170405134415"/>
  <p:tag name="MH_LIBRARY" val="GRAPHIC"/>
  <p:tag name="MH_TYPE" val="Other"/>
  <p:tag name="MH_ORDER" val="1"/>
</p:tagLst>
</file>

<file path=ppt/tags/tag38.xml><?xml version="1.0" encoding="utf-8"?>
<p:tagLst xmlns:a="http://schemas.openxmlformats.org/drawingml/2006/main" xmlns:r="http://schemas.openxmlformats.org/officeDocument/2006/relationships" xmlns:p="http://schemas.openxmlformats.org/presentationml/2006/main">
  <p:tag name="MH" val="20170405134415"/>
  <p:tag name="MH_LIBRARY" val="GRAPHIC"/>
  <p:tag name="MH_TYPE" val="Other"/>
  <p:tag name="MH_ORDER" val="2"/>
</p:tagLst>
</file>

<file path=ppt/tags/tag39.xml><?xml version="1.0" encoding="utf-8"?>
<p:tagLst xmlns:a="http://schemas.openxmlformats.org/drawingml/2006/main" xmlns:r="http://schemas.openxmlformats.org/officeDocument/2006/relationships" xmlns:p="http://schemas.openxmlformats.org/presentationml/2006/main">
  <p:tag name="MH" val="20170405134415"/>
  <p:tag name="MH_LIBRARY" val="GRAPHIC"/>
  <p:tag name="MH_TYPE" val="Other"/>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71010171325"/>
  <p:tag name="MH_LIBRARY" val="GRAPHIC"/>
  <p:tag name="MH_ORDER" val="Oval 61"/>
</p:tagLst>
</file>

<file path=ppt/tags/tag40.xml><?xml version="1.0" encoding="utf-8"?>
<p:tagLst xmlns:a="http://schemas.openxmlformats.org/drawingml/2006/main" xmlns:r="http://schemas.openxmlformats.org/officeDocument/2006/relationships" xmlns:p="http://schemas.openxmlformats.org/presentationml/2006/main">
  <p:tag name="MH" val="20170405134415"/>
  <p:tag name="MH_LIBRARY" val="GRAPHIC"/>
  <p:tag name="MH_TYPE" val="Other"/>
  <p:tag name="MH_ORDER" val="4"/>
</p:tagLst>
</file>

<file path=ppt/tags/tag41.xml><?xml version="1.0" encoding="utf-8"?>
<p:tagLst xmlns:a="http://schemas.openxmlformats.org/drawingml/2006/main" xmlns:r="http://schemas.openxmlformats.org/officeDocument/2006/relationships" xmlns:p="http://schemas.openxmlformats.org/presentationml/2006/main">
  <p:tag name="MH" val="20170405134415"/>
  <p:tag name="MH_LIBRARY" val="GRAPHIC"/>
  <p:tag name="MH_TYPE" val="Other"/>
  <p:tag name="MH_ORDER" val="5"/>
</p:tagLst>
</file>

<file path=ppt/tags/tag42.xml><?xml version="1.0" encoding="utf-8"?>
<p:tagLst xmlns:a="http://schemas.openxmlformats.org/drawingml/2006/main" xmlns:r="http://schemas.openxmlformats.org/officeDocument/2006/relationships" xmlns:p="http://schemas.openxmlformats.org/presentationml/2006/main">
  <p:tag name="MH" val="20170405134415"/>
  <p:tag name="MH_LIBRARY" val="GRAPHIC"/>
  <p:tag name="MH_TYPE" val="SubTitle"/>
  <p:tag name="MH_ORDER" val="1"/>
</p:tagLst>
</file>

<file path=ppt/tags/tag43.xml><?xml version="1.0" encoding="utf-8"?>
<p:tagLst xmlns:a="http://schemas.openxmlformats.org/drawingml/2006/main" xmlns:r="http://schemas.openxmlformats.org/officeDocument/2006/relationships" xmlns:p="http://schemas.openxmlformats.org/presentationml/2006/main">
  <p:tag name="MH" val="20170405134415"/>
  <p:tag name="MH_LIBRARY" val="GRAPHIC"/>
  <p:tag name="MH_TYPE" val="SubTitle"/>
  <p:tag name="MH_ORDER" val="2"/>
</p:tagLst>
</file>

<file path=ppt/tags/tag44.xml><?xml version="1.0" encoding="utf-8"?>
<p:tagLst xmlns:a="http://schemas.openxmlformats.org/drawingml/2006/main" xmlns:r="http://schemas.openxmlformats.org/officeDocument/2006/relationships" xmlns:p="http://schemas.openxmlformats.org/presentationml/2006/main">
  <p:tag name="MH" val="20170405134415"/>
  <p:tag name="MH_LIBRARY" val="GRAPHIC"/>
  <p:tag name="MH_TYPE" val="SubTitle"/>
  <p:tag name="MH_ORDER" val="3"/>
</p:tagLst>
</file>

<file path=ppt/tags/tag45.xml><?xml version="1.0" encoding="utf-8"?>
<p:tagLst xmlns:a="http://schemas.openxmlformats.org/drawingml/2006/main" xmlns:r="http://schemas.openxmlformats.org/officeDocument/2006/relationships" xmlns:p="http://schemas.openxmlformats.org/presentationml/2006/main">
  <p:tag name="MH" val="20170405134415"/>
  <p:tag name="MH_LIBRARY" val="GRAPHIC"/>
  <p:tag name="MH_TYPE" val="SubTitle"/>
  <p:tag name="MH_ORDER" val="4"/>
</p:tagLst>
</file>

<file path=ppt/tags/tag46.xml><?xml version="1.0" encoding="utf-8"?>
<p:tagLst xmlns:a="http://schemas.openxmlformats.org/drawingml/2006/main" xmlns:r="http://schemas.openxmlformats.org/officeDocument/2006/relationships" xmlns:p="http://schemas.openxmlformats.org/presentationml/2006/main">
  <p:tag name="MH" val="20170405134415"/>
  <p:tag name="MH_LIBRARY" val="GRAPHIC"/>
  <p:tag name="MH_TYPE" val="SubTitle"/>
  <p:tag name="MH_ORDER" val="5"/>
</p:tagLst>
</file>

<file path=ppt/tags/tag47.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BingLLB#"/>
  <p:tag name="MH_LAYOUT" val="SubTitleDesc"/>
  <p:tag name="MH" val="20170613102911"/>
  <p:tag name="MH_LIBRARY" val="GRAPHIC"/>
</p:tagLst>
</file>

<file path=ppt/tags/tag48.xml><?xml version="1.0" encoding="utf-8"?>
<p:tagLst xmlns:a="http://schemas.openxmlformats.org/drawingml/2006/main" xmlns:r="http://schemas.openxmlformats.org/officeDocument/2006/relationships" xmlns:p="http://schemas.openxmlformats.org/presentationml/2006/main">
  <p:tag name="MH" val="20170613102911"/>
  <p:tag name="MH_LIBRARY" val="GRAPHIC"/>
  <p:tag name="MH_TYPE" val="Other"/>
  <p:tag name="MH_ORDER" val="7"/>
</p:tagLst>
</file>

<file path=ppt/tags/tag49.xml><?xml version="1.0" encoding="utf-8"?>
<p:tagLst xmlns:a="http://schemas.openxmlformats.org/drawingml/2006/main" xmlns:r="http://schemas.openxmlformats.org/officeDocument/2006/relationships" xmlns:p="http://schemas.openxmlformats.org/presentationml/2006/main">
  <p:tag name="MH" val="20170613102911"/>
  <p:tag name="MH_LIBRARY" val="GRAPHIC"/>
  <p:tag name="MH_TYPE" val="Other"/>
  <p:tag name="MH_ORDER" val="8"/>
</p:tagLst>
</file>

<file path=ppt/tags/tag5.xml><?xml version="1.0" encoding="utf-8"?>
<p:tagLst xmlns:a="http://schemas.openxmlformats.org/drawingml/2006/main" xmlns:r="http://schemas.openxmlformats.org/officeDocument/2006/relationships" xmlns:p="http://schemas.openxmlformats.org/presentationml/2006/main">
  <p:tag name="MH" val="20171010171325"/>
  <p:tag name="MH_LIBRARY" val="GRAPHIC"/>
  <p:tag name="MH_ORDER" val="矩形 1"/>
</p:tagLst>
</file>

<file path=ppt/tags/tag50.xml><?xml version="1.0" encoding="utf-8"?>
<p:tagLst xmlns:a="http://schemas.openxmlformats.org/drawingml/2006/main" xmlns:r="http://schemas.openxmlformats.org/officeDocument/2006/relationships" xmlns:p="http://schemas.openxmlformats.org/presentationml/2006/main">
  <p:tag name="MH" val="20170613102911"/>
  <p:tag name="MH_LIBRARY" val="GRAPHIC"/>
  <p:tag name="MH_TYPE" val="SubTitle"/>
  <p:tag name="MH_ORDER" val="3"/>
</p:tagLst>
</file>

<file path=ppt/tags/tag51.xml><?xml version="1.0" encoding="utf-8"?>
<p:tagLst xmlns:a="http://schemas.openxmlformats.org/drawingml/2006/main" xmlns:r="http://schemas.openxmlformats.org/officeDocument/2006/relationships" xmlns:p="http://schemas.openxmlformats.org/presentationml/2006/main">
  <p:tag name="MH" val="20170613102911"/>
  <p:tag name="MH_LIBRARY" val="GRAPHIC"/>
  <p:tag name="MH_TYPE" val="Other"/>
  <p:tag name="MH_ORDER" val="9"/>
</p:tagLst>
</file>

<file path=ppt/tags/tag52.xml><?xml version="1.0" encoding="utf-8"?>
<p:tagLst xmlns:a="http://schemas.openxmlformats.org/drawingml/2006/main" xmlns:r="http://schemas.openxmlformats.org/officeDocument/2006/relationships" xmlns:p="http://schemas.openxmlformats.org/presentationml/2006/main">
  <p:tag name="MH" val="20170613102911"/>
  <p:tag name="MH_LIBRARY" val="GRAPHIC"/>
  <p:tag name="MH_TYPE" val="Other"/>
  <p:tag name="MH_ORDER" val="4"/>
</p:tagLst>
</file>

<file path=ppt/tags/tag53.xml><?xml version="1.0" encoding="utf-8"?>
<p:tagLst xmlns:a="http://schemas.openxmlformats.org/drawingml/2006/main" xmlns:r="http://schemas.openxmlformats.org/officeDocument/2006/relationships" xmlns:p="http://schemas.openxmlformats.org/presentationml/2006/main">
  <p:tag name="MH" val="20170613102911"/>
  <p:tag name="MH_LIBRARY" val="GRAPHIC"/>
  <p:tag name="MH_TYPE" val="Other"/>
  <p:tag name="MH_ORDER" val="5"/>
</p:tagLst>
</file>

<file path=ppt/tags/tag54.xml><?xml version="1.0" encoding="utf-8"?>
<p:tagLst xmlns:a="http://schemas.openxmlformats.org/drawingml/2006/main" xmlns:r="http://schemas.openxmlformats.org/officeDocument/2006/relationships" xmlns:p="http://schemas.openxmlformats.org/presentationml/2006/main">
  <p:tag name="MH" val="20170613102911"/>
  <p:tag name="MH_LIBRARY" val="GRAPHIC"/>
  <p:tag name="MH_TYPE" val="SubTitle"/>
  <p:tag name="MH_ORDER" val="2"/>
</p:tagLst>
</file>

<file path=ppt/tags/tag55.xml><?xml version="1.0" encoding="utf-8"?>
<p:tagLst xmlns:a="http://schemas.openxmlformats.org/drawingml/2006/main" xmlns:r="http://schemas.openxmlformats.org/officeDocument/2006/relationships" xmlns:p="http://schemas.openxmlformats.org/presentationml/2006/main">
  <p:tag name="MH" val="20170613102911"/>
  <p:tag name="MH_LIBRARY" val="GRAPHIC"/>
  <p:tag name="MH_TYPE" val="Other"/>
  <p:tag name="MH_ORDER" val="6"/>
</p:tagLst>
</file>

<file path=ppt/tags/tag56.xml><?xml version="1.0" encoding="utf-8"?>
<p:tagLst xmlns:a="http://schemas.openxmlformats.org/drawingml/2006/main" xmlns:r="http://schemas.openxmlformats.org/officeDocument/2006/relationships" xmlns:p="http://schemas.openxmlformats.org/presentationml/2006/main">
  <p:tag name="MH" val="20170613102911"/>
  <p:tag name="MH_LIBRARY" val="GRAPHIC"/>
  <p:tag name="MH_TYPE" val="Other"/>
  <p:tag name="MH_ORDER" val="1"/>
</p:tagLst>
</file>

<file path=ppt/tags/tag57.xml><?xml version="1.0" encoding="utf-8"?>
<p:tagLst xmlns:a="http://schemas.openxmlformats.org/drawingml/2006/main" xmlns:r="http://schemas.openxmlformats.org/officeDocument/2006/relationships" xmlns:p="http://schemas.openxmlformats.org/presentationml/2006/main">
  <p:tag name="MH" val="20170613102911"/>
  <p:tag name="MH_LIBRARY" val="GRAPHIC"/>
  <p:tag name="MH_TYPE" val="Other"/>
  <p:tag name="MH_ORDER" val="2"/>
</p:tagLst>
</file>

<file path=ppt/tags/tag58.xml><?xml version="1.0" encoding="utf-8"?>
<p:tagLst xmlns:a="http://schemas.openxmlformats.org/drawingml/2006/main" xmlns:r="http://schemas.openxmlformats.org/officeDocument/2006/relationships" xmlns:p="http://schemas.openxmlformats.org/presentationml/2006/main">
  <p:tag name="MH" val="20170613102911"/>
  <p:tag name="MH_LIBRARY" val="GRAPHIC"/>
  <p:tag name="MH_TYPE" val="SubTitle"/>
  <p:tag name="MH_ORDER" val="1"/>
</p:tagLst>
</file>

<file path=ppt/tags/tag59.xml><?xml version="1.0" encoding="utf-8"?>
<p:tagLst xmlns:a="http://schemas.openxmlformats.org/drawingml/2006/main" xmlns:r="http://schemas.openxmlformats.org/officeDocument/2006/relationships" xmlns:p="http://schemas.openxmlformats.org/presentationml/2006/main">
  <p:tag name="MH" val="20170613102911"/>
  <p:tag name="MH_LIBRARY" val="GRAPHIC"/>
  <p:tag name="MH_TYPE" val="Other"/>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71010171325"/>
  <p:tag name="MH_LIBRARY" val="GRAPHIC"/>
  <p:tag name="MH_ORDER" val="Oval 59"/>
</p:tagLst>
</file>

<file path=ppt/tags/tag60.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SubTitleText"/>
  <p:tag name="MH" val="20170613103606"/>
  <p:tag name="MH_LIBRARY" val="GRAPHIC"/>
</p:tagLst>
</file>

<file path=ppt/tags/tag61.xml><?xml version="1.0" encoding="utf-8"?>
<p:tagLst xmlns:a="http://schemas.openxmlformats.org/drawingml/2006/main" xmlns:r="http://schemas.openxmlformats.org/officeDocument/2006/relationships" xmlns:p="http://schemas.openxmlformats.org/presentationml/2006/main">
  <p:tag name="MH" val="20170613103606"/>
  <p:tag name="MH_LIBRARY" val="GRAPHIC"/>
  <p:tag name="MH_TYPE" val="SubTitle"/>
  <p:tag name="MH_ORDER" val="1"/>
</p:tagLst>
</file>

<file path=ppt/tags/tag62.xml><?xml version="1.0" encoding="utf-8"?>
<p:tagLst xmlns:a="http://schemas.openxmlformats.org/drawingml/2006/main" xmlns:r="http://schemas.openxmlformats.org/officeDocument/2006/relationships" xmlns:p="http://schemas.openxmlformats.org/presentationml/2006/main">
  <p:tag name="MH" val="20170613103606"/>
  <p:tag name="MH_LIBRARY" val="GRAPHIC"/>
  <p:tag name="MH_TYPE" val="SubTitle"/>
  <p:tag name="MH_ORDER" val="2"/>
</p:tagLst>
</file>

<file path=ppt/tags/tag63.xml><?xml version="1.0" encoding="utf-8"?>
<p:tagLst xmlns:a="http://schemas.openxmlformats.org/drawingml/2006/main" xmlns:r="http://schemas.openxmlformats.org/officeDocument/2006/relationships" xmlns:p="http://schemas.openxmlformats.org/presentationml/2006/main">
  <p:tag name="MH" val="20170613103606"/>
  <p:tag name="MH_LIBRARY" val="GRAPHIC"/>
  <p:tag name="MH_TYPE" val="SubTitle"/>
  <p:tag name="MH_ORDER" val="3"/>
</p:tagLst>
</file>

<file path=ppt/tags/tag64.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Text"/>
  <p:tag name="MH" val="20170620191049"/>
  <p:tag name="MH_LIBRARY" val="GRAPHIC"/>
</p:tagLst>
</file>

<file path=ppt/tags/tag65.xml><?xml version="1.0" encoding="utf-8"?>
<p:tagLst xmlns:a="http://schemas.openxmlformats.org/drawingml/2006/main" xmlns:r="http://schemas.openxmlformats.org/officeDocument/2006/relationships" xmlns:p="http://schemas.openxmlformats.org/presentationml/2006/main">
  <p:tag name="MH" val="20170620191049"/>
  <p:tag name="MH_LIBRARY" val="GRAPHIC"/>
  <p:tag name="MH_TYPE" val="Text"/>
  <p:tag name="MH_ORDER" val="1"/>
</p:tagLst>
</file>

<file path=ppt/tags/tag66.xml><?xml version="1.0" encoding="utf-8"?>
<p:tagLst xmlns:a="http://schemas.openxmlformats.org/drawingml/2006/main" xmlns:r="http://schemas.openxmlformats.org/officeDocument/2006/relationships" xmlns:p="http://schemas.openxmlformats.org/presentationml/2006/main">
  <p:tag name="MH" val="20170620191049"/>
  <p:tag name="MH_LIBRARY" val="GRAPHIC"/>
  <p:tag name="MH_TYPE" val="Text"/>
  <p:tag name="MH_ORDER" val="2"/>
</p:tagLst>
</file>

<file path=ppt/tags/tag67.xml><?xml version="1.0" encoding="utf-8"?>
<p:tagLst xmlns:a="http://schemas.openxmlformats.org/drawingml/2006/main" xmlns:r="http://schemas.openxmlformats.org/officeDocument/2006/relationships" xmlns:p="http://schemas.openxmlformats.org/presentationml/2006/main">
  <p:tag name="MH" val="20170620191049"/>
  <p:tag name="MH_LIBRARY" val="GRAPHIC"/>
  <p:tag name="MH_TYPE" val="Other"/>
  <p:tag name="MH_ORDER" val="3"/>
</p:tagLst>
</file>

<file path=ppt/tags/tag68.xml><?xml version="1.0" encoding="utf-8"?>
<p:tagLst xmlns:a="http://schemas.openxmlformats.org/drawingml/2006/main" xmlns:r="http://schemas.openxmlformats.org/officeDocument/2006/relationships" xmlns:p="http://schemas.openxmlformats.org/presentationml/2006/main">
  <p:tag name="MH" val="20170620191049"/>
  <p:tag name="MH_LIBRARY" val="GRAPHIC"/>
  <p:tag name="MH_TYPE" val="Other"/>
  <p:tag name="MH_ORDER" val="4"/>
</p:tagLst>
</file>

<file path=ppt/tags/tag69.xml><?xml version="1.0" encoding="utf-8"?>
<p:tagLst xmlns:a="http://schemas.openxmlformats.org/drawingml/2006/main" xmlns:r="http://schemas.openxmlformats.org/officeDocument/2006/relationships" xmlns:p="http://schemas.openxmlformats.org/presentationml/2006/main">
  <p:tag name="MH" val="20170620191049"/>
  <p:tag name="MH_LIBRARY" val="GRAPHIC"/>
  <p:tag name="MH_TYPE" val="SubTitle"/>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71010171325"/>
  <p:tag name="MH_LIBRARY" val="GRAPHIC"/>
  <p:tag name="MH_ORDER" val="Oval 57"/>
</p:tagLst>
</file>

<file path=ppt/tags/tag70.xml><?xml version="1.0" encoding="utf-8"?>
<p:tagLst xmlns:a="http://schemas.openxmlformats.org/drawingml/2006/main" xmlns:r="http://schemas.openxmlformats.org/officeDocument/2006/relationships" xmlns:p="http://schemas.openxmlformats.org/presentationml/2006/main">
  <p:tag name="MH" val="20170620191049"/>
  <p:tag name="MH_LIBRARY" val="GRAPHIC"/>
  <p:tag name="MH_TYPE" val="Other"/>
  <p:tag name="MH_ORDER" val="1"/>
</p:tagLst>
</file>

<file path=ppt/tags/tag71.xml><?xml version="1.0" encoding="utf-8"?>
<p:tagLst xmlns:a="http://schemas.openxmlformats.org/drawingml/2006/main" xmlns:r="http://schemas.openxmlformats.org/officeDocument/2006/relationships" xmlns:p="http://schemas.openxmlformats.org/presentationml/2006/main">
  <p:tag name="MH" val="20170620191049"/>
  <p:tag name="MH_LIBRARY" val="GRAPHIC"/>
  <p:tag name="MH_TYPE" val="Other"/>
  <p:tag name="MH_ORDER" val="2"/>
</p:tagLst>
</file>

<file path=ppt/tags/tag72.xml><?xml version="1.0" encoding="utf-8"?>
<p:tagLst xmlns:a="http://schemas.openxmlformats.org/drawingml/2006/main" xmlns:r="http://schemas.openxmlformats.org/officeDocument/2006/relationships" xmlns:p="http://schemas.openxmlformats.org/presentationml/2006/main">
  <p:tag name="MH" val="20170620191049"/>
  <p:tag name="MH_LIBRARY" val="GRAPHIC"/>
  <p:tag name="MH_TYPE" val="SubTitle"/>
  <p:tag name="MH_ORDER" val="1"/>
</p:tagLst>
</file>

<file path=ppt/tags/tag73.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BingLLB#"/>
  <p:tag name="MH_LAYOUT" val="SubTitleText"/>
  <p:tag name="MH" val="20170621102359"/>
  <p:tag name="MH_LIBRARY" val="GRAPHIC"/>
</p:tagLst>
</file>

<file path=ppt/tags/tag74.xml><?xml version="1.0" encoding="utf-8"?>
<p:tagLst xmlns:a="http://schemas.openxmlformats.org/drawingml/2006/main" xmlns:r="http://schemas.openxmlformats.org/officeDocument/2006/relationships" xmlns:p="http://schemas.openxmlformats.org/presentationml/2006/main">
  <p:tag name="MH" val="20170621102359"/>
  <p:tag name="MH_LIBRARY" val="GRAPHIC"/>
  <p:tag name="MH_TYPE" val="Other"/>
  <p:tag name="MH_ORDER" val="8"/>
</p:tagLst>
</file>

<file path=ppt/tags/tag75.xml><?xml version="1.0" encoding="utf-8"?>
<p:tagLst xmlns:a="http://schemas.openxmlformats.org/drawingml/2006/main" xmlns:r="http://schemas.openxmlformats.org/officeDocument/2006/relationships" xmlns:p="http://schemas.openxmlformats.org/presentationml/2006/main">
  <p:tag name="MH" val="20170621102359"/>
  <p:tag name="MH_LIBRARY" val="GRAPHIC"/>
  <p:tag name="MH_TYPE" val="Other"/>
  <p:tag name="MH_ORDER" val="9"/>
</p:tagLst>
</file>

<file path=ppt/tags/tag76.xml><?xml version="1.0" encoding="utf-8"?>
<p:tagLst xmlns:a="http://schemas.openxmlformats.org/drawingml/2006/main" xmlns:r="http://schemas.openxmlformats.org/officeDocument/2006/relationships" xmlns:p="http://schemas.openxmlformats.org/presentationml/2006/main">
  <p:tag name="MH" val="20170621102359"/>
  <p:tag name="MH_LIBRARY" val="GRAPHIC"/>
  <p:tag name="MH_TYPE" val="Other"/>
  <p:tag name="MH_ORDER" val="10"/>
</p:tagLst>
</file>

<file path=ppt/tags/tag77.xml><?xml version="1.0" encoding="utf-8"?>
<p:tagLst xmlns:a="http://schemas.openxmlformats.org/drawingml/2006/main" xmlns:r="http://schemas.openxmlformats.org/officeDocument/2006/relationships" xmlns:p="http://schemas.openxmlformats.org/presentationml/2006/main">
  <p:tag name="MH" val="20170621102359"/>
  <p:tag name="MH_LIBRARY" val="GRAPHIC"/>
  <p:tag name="MH_TYPE" val="Text"/>
  <p:tag name="MH_ORDER" val="3"/>
</p:tagLst>
</file>

<file path=ppt/tags/tag78.xml><?xml version="1.0" encoding="utf-8"?>
<p:tagLst xmlns:a="http://schemas.openxmlformats.org/drawingml/2006/main" xmlns:r="http://schemas.openxmlformats.org/officeDocument/2006/relationships" xmlns:p="http://schemas.openxmlformats.org/presentationml/2006/main">
  <p:tag name="MH" val="20170621102359"/>
  <p:tag name="MH_LIBRARY" val="GRAPHIC"/>
  <p:tag name="MH_TYPE" val="SubTitle"/>
  <p:tag name="MH_ORDER" val="3"/>
</p:tagLst>
</file>

<file path=ppt/tags/tag79.xml><?xml version="1.0" encoding="utf-8"?>
<p:tagLst xmlns:a="http://schemas.openxmlformats.org/drawingml/2006/main" xmlns:r="http://schemas.openxmlformats.org/officeDocument/2006/relationships" xmlns:p="http://schemas.openxmlformats.org/presentationml/2006/main">
  <p:tag name="MH" val="20170621102359"/>
  <p:tag name="MH_LIBRARY" val="GRAPHIC"/>
  <p:tag name="MH_TYPE" val="Other"/>
  <p:tag name="MH_ORDER" val="12"/>
</p:tagLst>
</file>

<file path=ppt/tags/tag8.xml><?xml version="1.0" encoding="utf-8"?>
<p:tagLst xmlns:a="http://schemas.openxmlformats.org/drawingml/2006/main" xmlns:r="http://schemas.openxmlformats.org/officeDocument/2006/relationships" xmlns:p="http://schemas.openxmlformats.org/presentationml/2006/main">
  <p:tag name="MH" val="20171010171325"/>
  <p:tag name="MH_LIBRARY" val="GRAPHIC"/>
  <p:tag name="MH_ORDER" val="Oval 55"/>
</p:tagLst>
</file>

<file path=ppt/tags/tag80.xml><?xml version="1.0" encoding="utf-8"?>
<p:tagLst xmlns:a="http://schemas.openxmlformats.org/drawingml/2006/main" xmlns:r="http://schemas.openxmlformats.org/officeDocument/2006/relationships" xmlns:p="http://schemas.openxmlformats.org/presentationml/2006/main">
  <p:tag name="MH" val="20170621102359"/>
  <p:tag name="MH_LIBRARY" val="GRAPHIC"/>
  <p:tag name="MH_TYPE" val="Other"/>
  <p:tag name="MH_ORDER" val="5"/>
</p:tagLst>
</file>

<file path=ppt/tags/tag81.xml><?xml version="1.0" encoding="utf-8"?>
<p:tagLst xmlns:a="http://schemas.openxmlformats.org/drawingml/2006/main" xmlns:r="http://schemas.openxmlformats.org/officeDocument/2006/relationships" xmlns:p="http://schemas.openxmlformats.org/presentationml/2006/main">
  <p:tag name="MH" val="20170621102359"/>
  <p:tag name="MH_LIBRARY" val="GRAPHIC"/>
  <p:tag name="MH_TYPE" val="Other"/>
  <p:tag name="MH_ORDER" val="6"/>
</p:tagLst>
</file>

<file path=ppt/tags/tag82.xml><?xml version="1.0" encoding="utf-8"?>
<p:tagLst xmlns:a="http://schemas.openxmlformats.org/drawingml/2006/main" xmlns:r="http://schemas.openxmlformats.org/officeDocument/2006/relationships" xmlns:p="http://schemas.openxmlformats.org/presentationml/2006/main">
  <p:tag name="MH" val="20170621102359"/>
  <p:tag name="MH_LIBRARY" val="GRAPHIC"/>
  <p:tag name="MH_TYPE" val="Other"/>
  <p:tag name="MH_ORDER" val="7"/>
</p:tagLst>
</file>

<file path=ppt/tags/tag83.xml><?xml version="1.0" encoding="utf-8"?>
<p:tagLst xmlns:a="http://schemas.openxmlformats.org/drawingml/2006/main" xmlns:r="http://schemas.openxmlformats.org/officeDocument/2006/relationships" xmlns:p="http://schemas.openxmlformats.org/presentationml/2006/main">
  <p:tag name="MH" val="20170621102359"/>
  <p:tag name="MH_LIBRARY" val="GRAPHIC"/>
  <p:tag name="MH_TYPE" val="Text"/>
  <p:tag name="MH_ORDER" val="2"/>
</p:tagLst>
</file>

<file path=ppt/tags/tag84.xml><?xml version="1.0" encoding="utf-8"?>
<p:tagLst xmlns:a="http://schemas.openxmlformats.org/drawingml/2006/main" xmlns:r="http://schemas.openxmlformats.org/officeDocument/2006/relationships" xmlns:p="http://schemas.openxmlformats.org/presentationml/2006/main">
  <p:tag name="MH" val="20170621102359"/>
  <p:tag name="MH_LIBRARY" val="GRAPHIC"/>
  <p:tag name="MH_TYPE" val="SubTitle"/>
  <p:tag name="MH_ORDER" val="2"/>
</p:tagLst>
</file>

<file path=ppt/tags/tag85.xml><?xml version="1.0" encoding="utf-8"?>
<p:tagLst xmlns:a="http://schemas.openxmlformats.org/drawingml/2006/main" xmlns:r="http://schemas.openxmlformats.org/officeDocument/2006/relationships" xmlns:p="http://schemas.openxmlformats.org/presentationml/2006/main">
  <p:tag name="MH" val="20170621102359"/>
  <p:tag name="MH_LIBRARY" val="GRAPHIC"/>
  <p:tag name="MH_TYPE" val="Other"/>
  <p:tag name="MH_ORDER" val="11"/>
</p:tagLst>
</file>

<file path=ppt/tags/tag86.xml><?xml version="1.0" encoding="utf-8"?>
<p:tagLst xmlns:a="http://schemas.openxmlformats.org/drawingml/2006/main" xmlns:r="http://schemas.openxmlformats.org/officeDocument/2006/relationships" xmlns:p="http://schemas.openxmlformats.org/presentationml/2006/main">
  <p:tag name="MH" val="20170621102359"/>
  <p:tag name="MH_LIBRARY" val="GRAPHIC"/>
  <p:tag name="MH_TYPE" val="Other"/>
  <p:tag name="MH_ORDER" val="1"/>
</p:tagLst>
</file>

<file path=ppt/tags/tag87.xml><?xml version="1.0" encoding="utf-8"?>
<p:tagLst xmlns:a="http://schemas.openxmlformats.org/drawingml/2006/main" xmlns:r="http://schemas.openxmlformats.org/officeDocument/2006/relationships" xmlns:p="http://schemas.openxmlformats.org/presentationml/2006/main">
  <p:tag name="MH" val="20170621102359"/>
  <p:tag name="MH_LIBRARY" val="GRAPHIC"/>
  <p:tag name="MH_TYPE" val="Other"/>
  <p:tag name="MH_ORDER" val="2"/>
</p:tagLst>
</file>

<file path=ppt/tags/tag88.xml><?xml version="1.0" encoding="utf-8"?>
<p:tagLst xmlns:a="http://schemas.openxmlformats.org/drawingml/2006/main" xmlns:r="http://schemas.openxmlformats.org/officeDocument/2006/relationships" xmlns:p="http://schemas.openxmlformats.org/presentationml/2006/main">
  <p:tag name="MH" val="20170621102359"/>
  <p:tag name="MH_LIBRARY" val="GRAPHIC"/>
  <p:tag name="MH_TYPE" val="Other"/>
  <p:tag name="MH_ORDER" val="3"/>
</p:tagLst>
</file>

<file path=ppt/tags/tag89.xml><?xml version="1.0" encoding="utf-8"?>
<p:tagLst xmlns:a="http://schemas.openxmlformats.org/drawingml/2006/main" xmlns:r="http://schemas.openxmlformats.org/officeDocument/2006/relationships" xmlns:p="http://schemas.openxmlformats.org/presentationml/2006/main">
  <p:tag name="MH" val="20170621102359"/>
  <p:tag name="MH_LIBRARY" val="GRAPHIC"/>
  <p:tag name="MH_TYPE" val="Other"/>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71010171325"/>
  <p:tag name="MH_LIBRARY" val="GRAPHIC"/>
  <p:tag name="MH_ORDER" val="GT3"/>
</p:tagLst>
</file>

<file path=ppt/tags/tag90.xml><?xml version="1.0" encoding="utf-8"?>
<p:tagLst xmlns:a="http://schemas.openxmlformats.org/drawingml/2006/main" xmlns:r="http://schemas.openxmlformats.org/officeDocument/2006/relationships" xmlns:p="http://schemas.openxmlformats.org/presentationml/2006/main">
  <p:tag name="MH" val="20170621102359"/>
  <p:tag name="MH_LIBRARY" val="GRAPHIC"/>
  <p:tag name="MH_TYPE" val="Text"/>
  <p:tag name="MH_ORDER" val="1"/>
</p:tagLst>
</file>

<file path=ppt/tags/tag91.xml><?xml version="1.0" encoding="utf-8"?>
<p:tagLst xmlns:a="http://schemas.openxmlformats.org/drawingml/2006/main" xmlns:r="http://schemas.openxmlformats.org/officeDocument/2006/relationships" xmlns:p="http://schemas.openxmlformats.org/presentationml/2006/main">
  <p:tag name="MH" val="20170621102359"/>
  <p:tag name="MH_LIBRARY" val="GRAPHIC"/>
  <p:tag name="MH_TYPE" val="SubTitle"/>
  <p:tag name="MH_ORDER" val="1"/>
</p:tagLst>
</file>

<file path=ppt/tags/tag92.xml><?xml version="1.0" encoding="utf-8"?>
<p:tagLst xmlns:a="http://schemas.openxmlformats.org/drawingml/2006/main" xmlns:r="http://schemas.openxmlformats.org/officeDocument/2006/relationships" xmlns:p="http://schemas.openxmlformats.org/presentationml/2006/main">
  <p:tag name="MH" val="20170405114714"/>
  <p:tag name="MH_LIBRARY" val="GRAPHIC"/>
  <p:tag name="MH_ORDER" val="Freeform 60"/>
</p:tagLst>
</file>

<file path=ppt/tags/tag93.xml><?xml version="1.0" encoding="utf-8"?>
<p:tagLst xmlns:a="http://schemas.openxmlformats.org/drawingml/2006/main" xmlns:r="http://schemas.openxmlformats.org/officeDocument/2006/relationships" xmlns:p="http://schemas.openxmlformats.org/presentationml/2006/main">
  <p:tag name="MH" val="20170405114714"/>
  <p:tag name="MH_LIBRARY" val="GRAPHIC"/>
  <p:tag name="MH_ORDER" val="Freeform 56"/>
</p:tagLst>
</file>

<file path=ppt/tags/tag94.xml><?xml version="1.0" encoding="utf-8"?>
<p:tagLst xmlns:a="http://schemas.openxmlformats.org/drawingml/2006/main" xmlns:r="http://schemas.openxmlformats.org/officeDocument/2006/relationships" xmlns:p="http://schemas.openxmlformats.org/presentationml/2006/main">
  <p:tag name="MH" val="20170405114714"/>
  <p:tag name="MH_LIBRARY" val="GRAPHIC"/>
  <p:tag name="MH_ORDER" val="Freeform 52"/>
</p:tagLst>
</file>

<file path=ppt/tags/tag95.xml><?xml version="1.0" encoding="utf-8"?>
<p:tagLst xmlns:a="http://schemas.openxmlformats.org/drawingml/2006/main" xmlns:r="http://schemas.openxmlformats.org/officeDocument/2006/relationships" xmlns:p="http://schemas.openxmlformats.org/presentationml/2006/main">
  <p:tag name="MH" val="20170405114714"/>
  <p:tag name="MH_LIBRARY" val="GRAPHIC"/>
  <p:tag name="MH_ORDER" val="Freeform 48"/>
</p:tagLst>
</file>

<file path=ppt/tags/tag96.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BingLLB#"/>
  <p:tag name="MH_LAYOUT" val="SubTitleDesc"/>
  <p:tag name="MH" val="20170620093701"/>
  <p:tag name="MH_LIBRARY" val="GRAPHIC"/>
</p:tagLst>
</file>

<file path=ppt/tags/tag97.xml><?xml version="1.0" encoding="utf-8"?>
<p:tagLst xmlns:a="http://schemas.openxmlformats.org/drawingml/2006/main" xmlns:r="http://schemas.openxmlformats.org/officeDocument/2006/relationships" xmlns:p="http://schemas.openxmlformats.org/presentationml/2006/main">
  <p:tag name="MH" val="20170620093701"/>
  <p:tag name="MH_LIBRARY" val="GRAPHIC"/>
  <p:tag name="MH_TYPE" val="Other"/>
  <p:tag name="MH_ORDER" val="9"/>
</p:tagLst>
</file>

<file path=ppt/tags/tag98.xml><?xml version="1.0" encoding="utf-8"?>
<p:tagLst xmlns:a="http://schemas.openxmlformats.org/drawingml/2006/main" xmlns:r="http://schemas.openxmlformats.org/officeDocument/2006/relationships" xmlns:p="http://schemas.openxmlformats.org/presentationml/2006/main">
  <p:tag name="MH" val="20170620093701"/>
  <p:tag name="MH_LIBRARY" val="GRAPHIC"/>
  <p:tag name="MH_TYPE" val="SubTitle"/>
  <p:tag name="MH_ORDER" val="5"/>
</p:tagLst>
</file>

<file path=ppt/tags/tag99.xml><?xml version="1.0" encoding="utf-8"?>
<p:tagLst xmlns:a="http://schemas.openxmlformats.org/drawingml/2006/main" xmlns:r="http://schemas.openxmlformats.org/officeDocument/2006/relationships" xmlns:p="http://schemas.openxmlformats.org/presentationml/2006/main">
  <p:tag name="MH" val="20170620093701"/>
  <p:tag name="MH_LIBRARY" val="GRAPHIC"/>
  <p:tag name="MH_TYPE" val="Other"/>
  <p:tag name="MH_ORDER" val="10"/>
</p:tagLst>
</file>

<file path=ppt/theme/theme1.xml><?xml version="1.0" encoding="utf-8"?>
<a:theme xmlns:a="http://schemas.openxmlformats.org/drawingml/2006/main" name="包图主题2">
  <a:themeElements>
    <a:clrScheme name="自定义 227">
      <a:dk1>
        <a:sysClr val="windowText" lastClr="000000"/>
      </a:dk1>
      <a:lt1>
        <a:sysClr val="window" lastClr="FFFFFF"/>
      </a:lt1>
      <a:dk2>
        <a:srgbClr val="44546A"/>
      </a:dk2>
      <a:lt2>
        <a:srgbClr val="E7E6E6"/>
      </a:lt2>
      <a:accent1>
        <a:srgbClr val="EC222C"/>
      </a:accent1>
      <a:accent2>
        <a:srgbClr val="0086CA"/>
      </a:accent2>
      <a:accent3>
        <a:srgbClr val="F37045"/>
      </a:accent3>
      <a:accent4>
        <a:srgbClr val="0CB0A0"/>
      </a:accent4>
      <a:accent5>
        <a:srgbClr val="EC222C"/>
      </a:accent5>
      <a:accent6>
        <a:srgbClr val="0CB0A0"/>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包图主题2</Template>
  <TotalTime>217</TotalTime>
  <Words>1410</Words>
  <Application>Microsoft Office PowerPoint</Application>
  <PresentationFormat>宽屏</PresentationFormat>
  <Paragraphs>195</Paragraphs>
  <Slides>26</Slides>
  <Notes>26</Notes>
  <HiddenSlides>0</HiddenSlides>
  <MMClips>2</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26</vt:i4>
      </vt:variant>
    </vt:vector>
  </HeadingPairs>
  <TitlesOfParts>
    <vt:vector size="36" baseType="lpstr">
      <vt:lpstr>等线</vt:lpstr>
      <vt:lpstr>汉仪夏日体W</vt:lpstr>
      <vt:lpstr>华康少女文字W5(P)</vt:lpstr>
      <vt:lpstr>微软雅黑</vt:lpstr>
      <vt:lpstr>Arial</vt:lpstr>
      <vt:lpstr>Arial Rounded MT Bold</vt:lpstr>
      <vt:lpstr>Bodoni MT Black</vt:lpstr>
      <vt:lpstr>Calibri</vt:lpstr>
      <vt:lpstr>Century Gothic</vt: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逆流的小鱼</dc:creator>
  <cp:lastModifiedBy>Administrator</cp:lastModifiedBy>
  <cp:revision>55</cp:revision>
  <dcterms:created xsi:type="dcterms:W3CDTF">2017-10-10T06:46:11Z</dcterms:created>
  <dcterms:modified xsi:type="dcterms:W3CDTF">2019-03-28T09:53:21Z</dcterms:modified>
</cp:coreProperties>
</file>