
<file path=[Content_Types].xml><?xml version="1.0" encoding="utf-8"?>
<Types xmlns="http://schemas.openxmlformats.org/package/2006/content-types">
  <Default Extension="jpeg" ContentType="image/jpeg"/>
  <Default Extension="jpg" ContentType="image/jpeg"/>
  <Default Extension="mp3" ContentType="audio/m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notesSlides/notesSlide2.xml" ContentType="application/vnd.openxmlformats-officedocument.presentationml.notesSlide+xml"/>
  <Override PartName="/ppt/tags/tag12.xml" ContentType="application/vnd.openxmlformats-officedocument.presentationml.tags+xml"/>
  <Override PartName="/ppt/notesSlides/notesSlide3.xml" ContentType="application/vnd.openxmlformats-officedocument.presentationml.notesSlide+xml"/>
  <Override PartName="/ppt/tags/tag13.xml" ContentType="application/vnd.openxmlformats-officedocument.presentationml.tags+xml"/>
  <Override PartName="/ppt/notesSlides/notesSlide4.xml" ContentType="application/vnd.openxmlformats-officedocument.presentationml.notesSlide+xml"/>
  <Override PartName="/ppt/tags/tag14.xml" ContentType="application/vnd.openxmlformats-officedocument.presentationml.tags+xml"/>
  <Override PartName="/ppt/notesSlides/notesSlide5.xml" ContentType="application/vnd.openxmlformats-officedocument.presentationml.notesSlide+xml"/>
  <Override PartName="/ppt/tags/tag15.xml" ContentType="application/vnd.openxmlformats-officedocument.presentationml.tags+xml"/>
  <Override PartName="/ppt/notesSlides/notesSlide6.xml" ContentType="application/vnd.openxmlformats-officedocument.presentationml.notesSlide+xml"/>
  <Override PartName="/ppt/tags/tag16.xml" ContentType="application/vnd.openxmlformats-officedocument.presentationml.tags+xml"/>
  <Override PartName="/ppt/notesSlides/notesSlide7.xml" ContentType="application/vnd.openxmlformats-officedocument.presentationml.notesSlide+xml"/>
  <Override PartName="/ppt/tags/tag17.xml" ContentType="application/vnd.openxmlformats-officedocument.presentationml.tags+xml"/>
  <Override PartName="/ppt/notesSlides/notesSlide8.xml" ContentType="application/vnd.openxmlformats-officedocument.presentationml.notesSlide+xml"/>
  <Override PartName="/ppt/tags/tag18.xml" ContentType="application/vnd.openxmlformats-officedocument.presentationml.tags+xml"/>
  <Override PartName="/ppt/notesSlides/notesSlide9.xml" ContentType="application/vnd.openxmlformats-officedocument.presentationml.notesSlide+xml"/>
  <Override PartName="/ppt/tags/tag19.xml" ContentType="application/vnd.openxmlformats-officedocument.presentationml.tags+xml"/>
  <Override PartName="/ppt/notesSlides/notesSlide10.xml" ContentType="application/vnd.openxmlformats-officedocument.presentationml.notesSlide+xml"/>
  <Override PartName="/ppt/tags/tag20.xml" ContentType="application/vnd.openxmlformats-officedocument.presentationml.tags+xml"/>
  <Override PartName="/ppt/notesSlides/notesSlide11.xml" ContentType="application/vnd.openxmlformats-officedocument.presentationml.notesSlide+xml"/>
  <Override PartName="/ppt/tags/tag21.xml" ContentType="application/vnd.openxmlformats-officedocument.presentationml.tags+xml"/>
  <Override PartName="/ppt/notesSlides/notesSlide12.xml" ContentType="application/vnd.openxmlformats-officedocument.presentationml.notesSlide+xml"/>
  <Override PartName="/ppt/tags/tag22.xml" ContentType="application/vnd.openxmlformats-officedocument.presentationml.tags+xml"/>
  <Override PartName="/ppt/notesSlides/notesSlide13.xml" ContentType="application/vnd.openxmlformats-officedocument.presentationml.notesSlide+xml"/>
  <Override PartName="/ppt/tags/tag23.xml" ContentType="application/vnd.openxmlformats-officedocument.presentationml.tags+xml"/>
  <Override PartName="/ppt/notesSlides/notesSlide14.xml" ContentType="application/vnd.openxmlformats-officedocument.presentationml.notesSlide+xml"/>
  <Override PartName="/ppt/tags/tag24.xml" ContentType="application/vnd.openxmlformats-officedocument.presentationml.tags+xml"/>
  <Override PartName="/ppt/notesSlides/notesSlide15.xml" ContentType="application/vnd.openxmlformats-officedocument.presentationml.notesSlide+xml"/>
  <Override PartName="/ppt/tags/tag25.xml" ContentType="application/vnd.openxmlformats-officedocument.presentationml.tags+xml"/>
  <Override PartName="/ppt/notesSlides/notesSlide16.xml" ContentType="application/vnd.openxmlformats-officedocument.presentationml.notesSlide+xml"/>
  <Override PartName="/ppt/tags/tag26.xml" ContentType="application/vnd.openxmlformats-officedocument.presentationml.tags+xml"/>
  <Override PartName="/ppt/notesSlides/notesSlide17.xml" ContentType="application/vnd.openxmlformats-officedocument.presentationml.notesSlide+xml"/>
  <Override PartName="/ppt/tags/tag27.xml" ContentType="application/vnd.openxmlformats-officedocument.presentationml.tags+xml"/>
  <Override PartName="/ppt/notesSlides/notesSlide18.xml" ContentType="application/vnd.openxmlformats-officedocument.presentationml.notesSlide+xml"/>
  <Override PartName="/ppt/tags/tag28.xml" ContentType="application/vnd.openxmlformats-officedocument.presentationml.tags+xml"/>
  <Override PartName="/ppt/notesSlides/notesSlide19.xml" ContentType="application/vnd.openxmlformats-officedocument.presentationml.notesSlide+xml"/>
  <Override PartName="/ppt/tags/tag29.xml" ContentType="application/vnd.openxmlformats-officedocument.presentationml.tags+xml"/>
  <Override PartName="/ppt/notesSlides/notesSlide20.xml" ContentType="application/vnd.openxmlformats-officedocument.presentationml.notesSlide+xml"/>
  <Override PartName="/ppt/tags/tag30.xml" ContentType="application/vnd.openxmlformats-officedocument.presentationml.tags+xml"/>
  <Override PartName="/ppt/notesSlides/notesSlide21.xml" ContentType="application/vnd.openxmlformats-officedocument.presentationml.notesSlide+xml"/>
  <Override PartName="/ppt/tags/tag31.xml" ContentType="application/vnd.openxmlformats-officedocument.presentationml.tags+xml"/>
  <Override PartName="/ppt/notesSlides/notesSlide22.xml" ContentType="application/vnd.openxmlformats-officedocument.presentationml.notesSlide+xml"/>
  <Override PartName="/ppt/tags/tag32.xml" ContentType="application/vnd.openxmlformats-officedocument.presentationml.tags+xml"/>
  <Override PartName="/ppt/notesSlides/notesSlide23.xml" ContentType="application/vnd.openxmlformats-officedocument.presentationml.notesSlide+xml"/>
  <Override PartName="/ppt/tags/tag33.xml" ContentType="application/vnd.openxmlformats-officedocument.presentationml.tags+xml"/>
  <Override PartName="/ppt/notesSlides/notesSlide24.xml" ContentType="application/vnd.openxmlformats-officedocument.presentationml.notesSlide+xml"/>
  <Override PartName="/ppt/tags/tag34.xml" ContentType="application/vnd.openxmlformats-officedocument.presentationml.tags+xml"/>
  <Override PartName="/ppt/notesSlides/notesSlide25.xml" ContentType="application/vnd.openxmlformats-officedocument.presentationml.notesSlide+xml"/>
  <Override PartName="/ppt/tags/tag35.xml" ContentType="application/vnd.openxmlformats-officedocument.presentationml.tags+xml"/>
  <Override PartName="/ppt/notesSlides/notesSlide26.xml" ContentType="application/vnd.openxmlformats-officedocument.presentationml.notesSlide+xml"/>
  <Override PartName="/ppt/tags/tag36.xml" ContentType="application/vnd.openxmlformats-officedocument.presentationml.tags+xml"/>
  <Override PartName="/ppt/notesSlides/notesSlide27.xml" ContentType="application/vnd.openxmlformats-officedocument.presentationml.notesSlide+xml"/>
  <Override PartName="/ppt/tags/tag37.xml" ContentType="application/vnd.openxmlformats-officedocument.presentationml.tags+xml"/>
  <Override PartName="/ppt/notesSlides/notesSlide28.xml" ContentType="application/vnd.openxmlformats-officedocument.presentationml.notesSlide+xml"/>
  <Override PartName="/ppt/notesSlides/notesSlide2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2" r:id="rId1"/>
  </p:sldMasterIdLst>
  <p:notesMasterIdLst>
    <p:notesMasterId r:id="rId31"/>
  </p:notesMasterIdLst>
  <p:sldIdLst>
    <p:sldId id="494" r:id="rId2"/>
    <p:sldId id="545" r:id="rId3"/>
    <p:sldId id="495" r:id="rId4"/>
    <p:sldId id="497" r:id="rId5"/>
    <p:sldId id="499" r:id="rId6"/>
    <p:sldId id="546" r:id="rId7"/>
    <p:sldId id="502" r:id="rId8"/>
    <p:sldId id="504" r:id="rId9"/>
    <p:sldId id="507" r:id="rId10"/>
    <p:sldId id="508" r:id="rId11"/>
    <p:sldId id="547" r:id="rId12"/>
    <p:sldId id="534" r:id="rId13"/>
    <p:sldId id="523" r:id="rId14"/>
    <p:sldId id="516" r:id="rId15"/>
    <p:sldId id="517" r:id="rId16"/>
    <p:sldId id="548" r:id="rId17"/>
    <p:sldId id="518" r:id="rId18"/>
    <p:sldId id="519" r:id="rId19"/>
    <p:sldId id="520" r:id="rId20"/>
    <p:sldId id="522" r:id="rId21"/>
    <p:sldId id="549" r:id="rId22"/>
    <p:sldId id="525" r:id="rId23"/>
    <p:sldId id="538" r:id="rId24"/>
    <p:sldId id="537" r:id="rId25"/>
    <p:sldId id="550" r:id="rId26"/>
    <p:sldId id="541" r:id="rId27"/>
    <p:sldId id="542" r:id="rId28"/>
    <p:sldId id="543" r:id="rId29"/>
    <p:sldId id="551" r:id="rId30"/>
  </p:sldIdLst>
  <p:sldSz cx="12190413" cy="6859588"/>
  <p:notesSz cx="6858000" cy="9144000"/>
  <p:custDataLst>
    <p:tags r:id="rId3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1">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2ACEA"/>
    <a:srgbClr val="33909B"/>
    <a:srgbClr val="6DC1B5"/>
    <a:srgbClr val="FEF303"/>
    <a:srgbClr val="ABD9F0"/>
    <a:srgbClr val="2D8D8A"/>
    <a:srgbClr val="ED8550"/>
    <a:srgbClr val="3FB6BA"/>
    <a:srgbClr val="70AC2E"/>
    <a:srgbClr val="12888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465" autoAdjust="0"/>
    <p:restoredTop sz="97778" autoAdjust="0"/>
  </p:normalViewPr>
  <p:slideViewPr>
    <p:cSldViewPr snapToGrid="0" showGuides="1">
      <p:cViewPr varScale="1">
        <p:scale>
          <a:sx n="110" d="100"/>
          <a:sy n="110" d="100"/>
        </p:scale>
        <p:origin x="606" y="78"/>
      </p:cViewPr>
      <p:guideLst>
        <p:guide orient="horz" pos="2161"/>
        <p:guide pos="384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gs" Target="tags/tag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012C8C0-A3D3-487B-AECC-CB6663EAE28D}" type="datetimeFigureOut">
              <a:rPr lang="zh-CN" altLang="en-US" smtClean="0"/>
              <a:t>2019/3/28</a:t>
            </a:fld>
            <a:endParaRPr lang="zh-CN" altLang="en-US"/>
          </a:p>
        </p:txBody>
      </p:sp>
      <p:sp>
        <p:nvSpPr>
          <p:cNvPr id="4" name="幻灯片图像占位符 3"/>
          <p:cNvSpPr>
            <a:spLocks noGrp="1" noRot="1" noChangeAspect="1"/>
          </p:cNvSpPr>
          <p:nvPr>
            <p:ph type="sldImg" idx="2"/>
          </p:nvPr>
        </p:nvSpPr>
        <p:spPr>
          <a:xfrm>
            <a:off x="687388" y="1143000"/>
            <a:ext cx="5483225"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849D3E0-124D-4DFF-AE99-4EA4CC201DB4}" type="slidenum">
              <a:rPr lang="zh-CN" altLang="en-US" smtClean="0"/>
              <a:t>‹#›</a:t>
            </a:fld>
            <a:endParaRPr lang="zh-CN" altLang="en-US"/>
          </a:p>
        </p:txBody>
      </p:sp>
    </p:spTree>
    <p:extLst>
      <p:ext uri="{BB962C8B-B14F-4D97-AF65-F5344CB8AC3E}">
        <p14:creationId xmlns:p14="http://schemas.microsoft.com/office/powerpoint/2010/main" val="9417776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849D3E0-124D-4DFF-AE99-4EA4CC201DB4}" type="slidenum">
              <a:rPr lang="zh-CN" altLang="en-US" smtClean="0"/>
              <a:t>1</a:t>
            </a:fld>
            <a:endParaRPr lang="zh-CN" altLang="en-US"/>
          </a:p>
        </p:txBody>
      </p:sp>
    </p:spTree>
    <p:extLst>
      <p:ext uri="{BB962C8B-B14F-4D97-AF65-F5344CB8AC3E}">
        <p14:creationId xmlns:p14="http://schemas.microsoft.com/office/powerpoint/2010/main" val="257305157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10</a:t>
            </a:fld>
            <a:endParaRPr lang="zh-CN" altLang="en-US"/>
          </a:p>
        </p:txBody>
      </p:sp>
    </p:spTree>
    <p:extLst>
      <p:ext uri="{BB962C8B-B14F-4D97-AF65-F5344CB8AC3E}">
        <p14:creationId xmlns:p14="http://schemas.microsoft.com/office/powerpoint/2010/main" val="332340363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849D3E0-124D-4DFF-AE99-4EA4CC201DB4}" type="slidenum">
              <a:rPr lang="zh-CN" altLang="en-US" smtClean="0"/>
              <a:t>11</a:t>
            </a:fld>
            <a:endParaRPr lang="zh-CN" altLang="en-US"/>
          </a:p>
        </p:txBody>
      </p:sp>
    </p:spTree>
    <p:extLst>
      <p:ext uri="{BB962C8B-B14F-4D97-AF65-F5344CB8AC3E}">
        <p14:creationId xmlns:p14="http://schemas.microsoft.com/office/powerpoint/2010/main" val="146660082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12</a:t>
            </a:fld>
            <a:endParaRPr lang="zh-CN" altLang="en-US"/>
          </a:p>
        </p:txBody>
      </p:sp>
    </p:spTree>
    <p:extLst>
      <p:ext uri="{BB962C8B-B14F-4D97-AF65-F5344CB8AC3E}">
        <p14:creationId xmlns:p14="http://schemas.microsoft.com/office/powerpoint/2010/main" val="387473255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13</a:t>
            </a:fld>
            <a:endParaRPr lang="zh-CN" altLang="en-US"/>
          </a:p>
        </p:txBody>
      </p:sp>
    </p:spTree>
    <p:extLst>
      <p:ext uri="{BB962C8B-B14F-4D97-AF65-F5344CB8AC3E}">
        <p14:creationId xmlns:p14="http://schemas.microsoft.com/office/powerpoint/2010/main" val="217132992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14</a:t>
            </a:fld>
            <a:endParaRPr lang="zh-CN" altLang="en-US"/>
          </a:p>
        </p:txBody>
      </p:sp>
    </p:spTree>
    <p:extLst>
      <p:ext uri="{BB962C8B-B14F-4D97-AF65-F5344CB8AC3E}">
        <p14:creationId xmlns:p14="http://schemas.microsoft.com/office/powerpoint/2010/main" val="241203985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15</a:t>
            </a:fld>
            <a:endParaRPr lang="zh-CN" altLang="en-US"/>
          </a:p>
        </p:txBody>
      </p:sp>
    </p:spTree>
    <p:extLst>
      <p:ext uri="{BB962C8B-B14F-4D97-AF65-F5344CB8AC3E}">
        <p14:creationId xmlns:p14="http://schemas.microsoft.com/office/powerpoint/2010/main" val="385200133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16</a:t>
            </a:fld>
            <a:endParaRPr lang="zh-CN" altLang="en-US"/>
          </a:p>
        </p:txBody>
      </p:sp>
    </p:spTree>
    <p:extLst>
      <p:ext uri="{BB962C8B-B14F-4D97-AF65-F5344CB8AC3E}">
        <p14:creationId xmlns:p14="http://schemas.microsoft.com/office/powerpoint/2010/main" val="236793094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17</a:t>
            </a:fld>
            <a:endParaRPr lang="zh-CN" altLang="en-US"/>
          </a:p>
        </p:txBody>
      </p:sp>
    </p:spTree>
    <p:extLst>
      <p:ext uri="{BB962C8B-B14F-4D97-AF65-F5344CB8AC3E}">
        <p14:creationId xmlns:p14="http://schemas.microsoft.com/office/powerpoint/2010/main" val="119103752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18</a:t>
            </a:fld>
            <a:endParaRPr lang="zh-CN" altLang="en-US"/>
          </a:p>
        </p:txBody>
      </p:sp>
    </p:spTree>
    <p:extLst>
      <p:ext uri="{BB962C8B-B14F-4D97-AF65-F5344CB8AC3E}">
        <p14:creationId xmlns:p14="http://schemas.microsoft.com/office/powerpoint/2010/main" val="43163147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19</a:t>
            </a:fld>
            <a:endParaRPr lang="zh-CN" altLang="en-US"/>
          </a:p>
        </p:txBody>
      </p:sp>
    </p:spTree>
    <p:extLst>
      <p:ext uri="{BB962C8B-B14F-4D97-AF65-F5344CB8AC3E}">
        <p14:creationId xmlns:p14="http://schemas.microsoft.com/office/powerpoint/2010/main" val="16733296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849D3E0-124D-4DFF-AE99-4EA4CC201DB4}" type="slidenum">
              <a:rPr lang="zh-CN" altLang="en-US" smtClean="0"/>
              <a:t>2</a:t>
            </a:fld>
            <a:endParaRPr lang="zh-CN" altLang="en-US"/>
          </a:p>
        </p:txBody>
      </p:sp>
    </p:spTree>
    <p:extLst>
      <p:ext uri="{BB962C8B-B14F-4D97-AF65-F5344CB8AC3E}">
        <p14:creationId xmlns:p14="http://schemas.microsoft.com/office/powerpoint/2010/main" val="74396999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20</a:t>
            </a:fld>
            <a:endParaRPr lang="zh-CN" altLang="en-US"/>
          </a:p>
        </p:txBody>
      </p:sp>
    </p:spTree>
    <p:extLst>
      <p:ext uri="{BB962C8B-B14F-4D97-AF65-F5344CB8AC3E}">
        <p14:creationId xmlns:p14="http://schemas.microsoft.com/office/powerpoint/2010/main" val="14506332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849D3E0-124D-4DFF-AE99-4EA4CC201DB4}" type="slidenum">
              <a:rPr lang="zh-CN" altLang="en-US" smtClean="0"/>
              <a:t>21</a:t>
            </a:fld>
            <a:endParaRPr lang="zh-CN" altLang="en-US"/>
          </a:p>
        </p:txBody>
      </p:sp>
    </p:spTree>
    <p:extLst>
      <p:ext uri="{BB962C8B-B14F-4D97-AF65-F5344CB8AC3E}">
        <p14:creationId xmlns:p14="http://schemas.microsoft.com/office/powerpoint/2010/main" val="397379601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22</a:t>
            </a:fld>
            <a:endParaRPr lang="zh-CN" altLang="en-US"/>
          </a:p>
        </p:txBody>
      </p:sp>
    </p:spTree>
    <p:extLst>
      <p:ext uri="{BB962C8B-B14F-4D97-AF65-F5344CB8AC3E}">
        <p14:creationId xmlns:p14="http://schemas.microsoft.com/office/powerpoint/2010/main" val="185875045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23</a:t>
            </a:fld>
            <a:endParaRPr lang="zh-CN" altLang="en-US"/>
          </a:p>
        </p:txBody>
      </p:sp>
    </p:spTree>
    <p:extLst>
      <p:ext uri="{BB962C8B-B14F-4D97-AF65-F5344CB8AC3E}">
        <p14:creationId xmlns:p14="http://schemas.microsoft.com/office/powerpoint/2010/main" val="29888346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24</a:t>
            </a:fld>
            <a:endParaRPr lang="zh-CN" altLang="en-US"/>
          </a:p>
        </p:txBody>
      </p:sp>
    </p:spTree>
    <p:extLst>
      <p:ext uri="{BB962C8B-B14F-4D97-AF65-F5344CB8AC3E}">
        <p14:creationId xmlns:p14="http://schemas.microsoft.com/office/powerpoint/2010/main" val="419201769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849D3E0-124D-4DFF-AE99-4EA4CC201DB4}" type="slidenum">
              <a:rPr lang="zh-CN" altLang="en-US" smtClean="0"/>
              <a:t>25</a:t>
            </a:fld>
            <a:endParaRPr lang="zh-CN" altLang="en-US"/>
          </a:p>
        </p:txBody>
      </p:sp>
    </p:spTree>
    <p:extLst>
      <p:ext uri="{BB962C8B-B14F-4D97-AF65-F5344CB8AC3E}">
        <p14:creationId xmlns:p14="http://schemas.microsoft.com/office/powerpoint/2010/main" val="158563243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26</a:t>
            </a:fld>
            <a:endParaRPr lang="zh-CN" altLang="en-US"/>
          </a:p>
        </p:txBody>
      </p:sp>
    </p:spTree>
    <p:extLst>
      <p:ext uri="{BB962C8B-B14F-4D97-AF65-F5344CB8AC3E}">
        <p14:creationId xmlns:p14="http://schemas.microsoft.com/office/powerpoint/2010/main" val="429237302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27</a:t>
            </a:fld>
            <a:endParaRPr lang="zh-CN" altLang="en-US"/>
          </a:p>
        </p:txBody>
      </p:sp>
    </p:spTree>
    <p:extLst>
      <p:ext uri="{BB962C8B-B14F-4D97-AF65-F5344CB8AC3E}">
        <p14:creationId xmlns:p14="http://schemas.microsoft.com/office/powerpoint/2010/main" val="314171203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28</a:t>
            </a:fld>
            <a:endParaRPr lang="zh-CN" altLang="en-US"/>
          </a:p>
        </p:txBody>
      </p:sp>
    </p:spTree>
    <p:extLst>
      <p:ext uri="{BB962C8B-B14F-4D97-AF65-F5344CB8AC3E}">
        <p14:creationId xmlns:p14="http://schemas.microsoft.com/office/powerpoint/2010/main" val="312616976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849D3E0-124D-4DFF-AE99-4EA4CC201DB4}" type="slidenum">
              <a:rPr lang="zh-CN" altLang="en-US" smtClean="0"/>
              <a:t>29</a:t>
            </a:fld>
            <a:endParaRPr lang="zh-CN" altLang="en-US"/>
          </a:p>
        </p:txBody>
      </p:sp>
    </p:spTree>
    <p:extLst>
      <p:ext uri="{BB962C8B-B14F-4D97-AF65-F5344CB8AC3E}">
        <p14:creationId xmlns:p14="http://schemas.microsoft.com/office/powerpoint/2010/main" val="414755710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849D3E0-124D-4DFF-AE99-4EA4CC201DB4}" type="slidenum">
              <a:rPr lang="zh-CN" altLang="en-US" smtClean="0"/>
              <a:t>3</a:t>
            </a:fld>
            <a:endParaRPr lang="zh-CN" altLang="en-US"/>
          </a:p>
        </p:txBody>
      </p:sp>
    </p:spTree>
    <p:extLst>
      <p:ext uri="{BB962C8B-B14F-4D97-AF65-F5344CB8AC3E}">
        <p14:creationId xmlns:p14="http://schemas.microsoft.com/office/powerpoint/2010/main" val="260757538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4</a:t>
            </a:fld>
            <a:endParaRPr lang="zh-CN" altLang="en-US"/>
          </a:p>
        </p:txBody>
      </p:sp>
    </p:spTree>
    <p:extLst>
      <p:ext uri="{BB962C8B-B14F-4D97-AF65-F5344CB8AC3E}">
        <p14:creationId xmlns:p14="http://schemas.microsoft.com/office/powerpoint/2010/main" val="300724681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5</a:t>
            </a:fld>
            <a:endParaRPr lang="zh-CN" altLang="en-US"/>
          </a:p>
        </p:txBody>
      </p:sp>
    </p:spTree>
    <p:extLst>
      <p:ext uri="{BB962C8B-B14F-4D97-AF65-F5344CB8AC3E}">
        <p14:creationId xmlns:p14="http://schemas.microsoft.com/office/powerpoint/2010/main" val="406203300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849D3E0-124D-4DFF-AE99-4EA4CC201DB4}" type="slidenum">
              <a:rPr lang="zh-CN" altLang="en-US" smtClean="0"/>
              <a:t>6</a:t>
            </a:fld>
            <a:endParaRPr lang="zh-CN" altLang="en-US"/>
          </a:p>
        </p:txBody>
      </p:sp>
    </p:spTree>
    <p:extLst>
      <p:ext uri="{BB962C8B-B14F-4D97-AF65-F5344CB8AC3E}">
        <p14:creationId xmlns:p14="http://schemas.microsoft.com/office/powerpoint/2010/main" val="213210749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7</a:t>
            </a:fld>
            <a:endParaRPr lang="zh-CN" altLang="en-US"/>
          </a:p>
        </p:txBody>
      </p:sp>
    </p:spTree>
    <p:extLst>
      <p:ext uri="{BB962C8B-B14F-4D97-AF65-F5344CB8AC3E}">
        <p14:creationId xmlns:p14="http://schemas.microsoft.com/office/powerpoint/2010/main" val="154099956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8</a:t>
            </a:fld>
            <a:endParaRPr lang="zh-CN" altLang="en-US"/>
          </a:p>
        </p:txBody>
      </p:sp>
    </p:spTree>
    <p:extLst>
      <p:ext uri="{BB962C8B-B14F-4D97-AF65-F5344CB8AC3E}">
        <p14:creationId xmlns:p14="http://schemas.microsoft.com/office/powerpoint/2010/main" val="171055271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9</a:t>
            </a:fld>
            <a:endParaRPr lang="zh-CN" altLang="en-US"/>
          </a:p>
        </p:txBody>
      </p:sp>
    </p:spTree>
    <p:extLst>
      <p:ext uri="{BB962C8B-B14F-4D97-AF65-F5344CB8AC3E}">
        <p14:creationId xmlns:p14="http://schemas.microsoft.com/office/powerpoint/2010/main" val="120279314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1240"/>
            <a:ext cx="12192621" cy="6858348"/>
          </a:xfrm>
          <a:prstGeom prst="rect">
            <a:avLst/>
          </a:prstGeom>
        </p:spPr>
      </p:pic>
    </p:spTree>
    <p:extLst>
      <p:ext uri="{BB962C8B-B14F-4D97-AF65-F5344CB8AC3E}">
        <p14:creationId xmlns:p14="http://schemas.microsoft.com/office/powerpoint/2010/main" val="15896262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406" y="4801714"/>
            <a:ext cx="7314248" cy="566870"/>
          </a:xfrm>
          <a:prstGeom prst="rect">
            <a:avLst/>
          </a:prstGeom>
        </p:spPr>
        <p:txBody>
          <a:bodyPr anchor="b"/>
          <a:lstStyle>
            <a:lvl1pPr algn="l">
              <a:defRPr sz="2700" b="1"/>
            </a:lvl1pPr>
          </a:lstStyle>
          <a:p>
            <a:r>
              <a:rPr lang="en-US"/>
              <a:t>Click to edit Master title style</a:t>
            </a:r>
          </a:p>
        </p:txBody>
      </p:sp>
      <p:sp>
        <p:nvSpPr>
          <p:cNvPr id="3" name="Picture Placeholder 2"/>
          <p:cNvSpPr>
            <a:spLocks noGrp="1"/>
          </p:cNvSpPr>
          <p:nvPr>
            <p:ph type="pic" idx="1"/>
          </p:nvPr>
        </p:nvSpPr>
        <p:spPr>
          <a:xfrm>
            <a:off x="2389406" y="612918"/>
            <a:ext cx="7314248" cy="4115753"/>
          </a:xfrm>
          <a:prstGeom prst="rect">
            <a:avLst/>
          </a:prstGeom>
        </p:spPr>
        <p:txBody>
          <a:bodyPr/>
          <a:lstStyle>
            <a:lvl1pPr marL="0" indent="0">
              <a:buNone/>
              <a:defRPr sz="4300"/>
            </a:lvl1pPr>
            <a:lvl2pPr marL="609585" indent="0">
              <a:buNone/>
              <a:defRPr sz="3800"/>
            </a:lvl2pPr>
            <a:lvl3pPr marL="1219170" indent="0">
              <a:buNone/>
              <a:defRPr sz="3200"/>
            </a:lvl3pPr>
            <a:lvl4pPr marL="1828754" indent="0">
              <a:buNone/>
              <a:defRPr sz="2700"/>
            </a:lvl4pPr>
            <a:lvl5pPr marL="2438339" indent="0">
              <a:buNone/>
              <a:defRPr sz="2700"/>
            </a:lvl5pPr>
            <a:lvl6pPr marL="3047924" indent="0">
              <a:buNone/>
              <a:defRPr sz="2700"/>
            </a:lvl6pPr>
            <a:lvl7pPr marL="3657509" indent="0">
              <a:buNone/>
              <a:defRPr sz="2700"/>
            </a:lvl7pPr>
            <a:lvl8pPr marL="4267093" indent="0">
              <a:buNone/>
              <a:defRPr sz="2700"/>
            </a:lvl8pPr>
            <a:lvl9pPr marL="4876678" indent="0">
              <a:buNone/>
              <a:defRPr sz="2700"/>
            </a:lvl9pPr>
          </a:lstStyle>
          <a:p>
            <a:endParaRPr lang="en-US" dirty="0"/>
          </a:p>
        </p:txBody>
      </p:sp>
      <p:sp>
        <p:nvSpPr>
          <p:cNvPr id="4" name="Text Placeholder 3"/>
          <p:cNvSpPr>
            <a:spLocks noGrp="1"/>
          </p:cNvSpPr>
          <p:nvPr>
            <p:ph type="body" sz="half" idx="2"/>
          </p:nvPr>
        </p:nvSpPr>
        <p:spPr>
          <a:xfrm>
            <a:off x="2389406" y="5368584"/>
            <a:ext cx="7314248" cy="805049"/>
          </a:xfrm>
          <a:prstGeom prst="rect">
            <a:avLst/>
          </a:prstGeom>
        </p:spPr>
        <p:txBody>
          <a:bodyPr/>
          <a:lstStyle>
            <a:lvl1pPr marL="0" indent="0">
              <a:buNone/>
              <a:defRPr sz="1900"/>
            </a:lvl1pPr>
            <a:lvl2pPr marL="609585" indent="0">
              <a:buNone/>
              <a:defRPr sz="1600"/>
            </a:lvl2pPr>
            <a:lvl3pPr marL="1219170" indent="0">
              <a:buNone/>
              <a:defRPr sz="1400"/>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a:t>Click to edit Master text styles</a:t>
            </a:r>
          </a:p>
        </p:txBody>
      </p:sp>
      <p:sp>
        <p:nvSpPr>
          <p:cNvPr id="5" name="Date Placeholder 4"/>
          <p:cNvSpPr>
            <a:spLocks noGrp="1"/>
          </p:cNvSpPr>
          <p:nvPr>
            <p:ph type="dt" sz="half" idx="10"/>
          </p:nvPr>
        </p:nvSpPr>
        <p:spPr>
          <a:xfrm>
            <a:off x="609521" y="6357825"/>
            <a:ext cx="2844430" cy="365210"/>
          </a:xfrm>
          <a:prstGeom prst="rect">
            <a:avLst/>
          </a:prstGeom>
        </p:spPr>
        <p:txBody>
          <a:bodyPr/>
          <a:lstStyle/>
          <a:p>
            <a:pPr>
              <a:defRPr/>
            </a:pPr>
            <a:fld id="{E257577C-F53D-4BB9-9408-EB84DEB3CD80}" type="datetime1">
              <a:rPr lang="en-US" altLang="zh-CN" smtClean="0">
                <a:solidFill>
                  <a:prstClr val="black">
                    <a:tint val="75000"/>
                  </a:prstClr>
                </a:solidFill>
              </a:rPr>
              <a:pPr>
                <a:defRPr/>
              </a:pPr>
              <a:t>3/28/2019</a:t>
            </a:fld>
            <a:endParaRPr lang="en-US" dirty="0">
              <a:solidFill>
                <a:prstClr val="black">
                  <a:tint val="75000"/>
                </a:prstClr>
              </a:solidFill>
            </a:endParaRPr>
          </a:p>
        </p:txBody>
      </p:sp>
      <p:sp>
        <p:nvSpPr>
          <p:cNvPr id="6" name="Footer Placeholder 5"/>
          <p:cNvSpPr>
            <a:spLocks noGrp="1"/>
          </p:cNvSpPr>
          <p:nvPr>
            <p:ph type="ftr" sz="quarter" idx="11"/>
          </p:nvPr>
        </p:nvSpPr>
        <p:spPr>
          <a:xfrm>
            <a:off x="4165059" y="6357825"/>
            <a:ext cx="3860297" cy="365210"/>
          </a:xfrm>
          <a:prstGeom prst="rect">
            <a:avLst/>
          </a:prstGeom>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a:xfrm>
            <a:off x="8736463" y="6357825"/>
            <a:ext cx="2844430" cy="365210"/>
          </a:xfrm>
          <a:prstGeom prst="rect">
            <a:avLst/>
          </a:prstGeom>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403732670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609521" y="274703"/>
            <a:ext cx="10971372" cy="1143265"/>
          </a:xfrm>
          <a:prstGeom prst="rect">
            <a:avLst/>
          </a:prstGeom>
        </p:spPr>
        <p:txBody>
          <a:bodyPr/>
          <a:lstStyle/>
          <a:p>
            <a:r>
              <a:rPr lang="en-US"/>
              <a:t>Click to edit Master title style</a:t>
            </a:r>
          </a:p>
        </p:txBody>
      </p:sp>
      <p:sp>
        <p:nvSpPr>
          <p:cNvPr id="3" name="Vertical Text Placeholder 2"/>
          <p:cNvSpPr>
            <a:spLocks noGrp="1"/>
          </p:cNvSpPr>
          <p:nvPr>
            <p:ph type="body" orient="vert" idx="1"/>
          </p:nvPr>
        </p:nvSpPr>
        <p:spPr>
          <a:xfrm>
            <a:off x="609521" y="1600572"/>
            <a:ext cx="10971372" cy="4527011"/>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609521" y="6357825"/>
            <a:ext cx="2844430" cy="365210"/>
          </a:xfrm>
          <a:prstGeom prst="rect">
            <a:avLst/>
          </a:prstGeom>
        </p:spPr>
        <p:txBody>
          <a:bodyPr/>
          <a:lstStyle/>
          <a:p>
            <a:pPr>
              <a:defRPr/>
            </a:pPr>
            <a:fld id="{77D58058-BD14-4845-947D-4A9B79A00D09}" type="datetime1">
              <a:rPr lang="en-US" altLang="zh-CN" smtClean="0">
                <a:solidFill>
                  <a:prstClr val="black">
                    <a:tint val="75000"/>
                  </a:prstClr>
                </a:solidFill>
              </a:rPr>
              <a:pPr>
                <a:defRPr/>
              </a:pPr>
              <a:t>3/28/2019</a:t>
            </a:fld>
            <a:endParaRPr lang="en-US" dirty="0">
              <a:solidFill>
                <a:prstClr val="black">
                  <a:tint val="75000"/>
                </a:prstClr>
              </a:solidFill>
            </a:endParaRPr>
          </a:p>
        </p:txBody>
      </p:sp>
      <p:sp>
        <p:nvSpPr>
          <p:cNvPr id="5" name="Footer Placeholder 4"/>
          <p:cNvSpPr>
            <a:spLocks noGrp="1"/>
          </p:cNvSpPr>
          <p:nvPr>
            <p:ph type="ftr" sz="quarter" idx="11"/>
          </p:nvPr>
        </p:nvSpPr>
        <p:spPr>
          <a:xfrm>
            <a:off x="4165059" y="6357825"/>
            <a:ext cx="3860297" cy="365210"/>
          </a:xfrm>
          <a:prstGeom prst="rect">
            <a:avLst/>
          </a:prstGeom>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a:xfrm>
            <a:off x="8736463" y="6357825"/>
            <a:ext cx="2844430" cy="365210"/>
          </a:xfrm>
          <a:prstGeom prst="rect">
            <a:avLst/>
          </a:prstGeom>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283853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8050" y="274704"/>
            <a:ext cx="2742843" cy="5852880"/>
          </a:xfrm>
          <a:prstGeom prst="rect">
            <a:avLst/>
          </a:prstGeom>
        </p:spPr>
        <p:txBody>
          <a:bodyPr vert="eaVert"/>
          <a:lstStyle/>
          <a:p>
            <a:r>
              <a:rPr lang="en-US"/>
              <a:t>Click to edit Master title style</a:t>
            </a:r>
          </a:p>
        </p:txBody>
      </p:sp>
      <p:sp>
        <p:nvSpPr>
          <p:cNvPr id="3" name="Vertical Text Placeholder 2"/>
          <p:cNvSpPr>
            <a:spLocks noGrp="1"/>
          </p:cNvSpPr>
          <p:nvPr>
            <p:ph type="body" orient="vert" idx="1"/>
          </p:nvPr>
        </p:nvSpPr>
        <p:spPr>
          <a:xfrm>
            <a:off x="609522" y="274704"/>
            <a:ext cx="8025355" cy="5852880"/>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609521" y="6357825"/>
            <a:ext cx="2844430" cy="365210"/>
          </a:xfrm>
          <a:prstGeom prst="rect">
            <a:avLst/>
          </a:prstGeom>
        </p:spPr>
        <p:txBody>
          <a:bodyPr/>
          <a:lstStyle/>
          <a:p>
            <a:pPr>
              <a:defRPr/>
            </a:pPr>
            <a:fld id="{18ECB469-C949-4E3F-B0CB-0C15DA7B7F92}" type="datetime1">
              <a:rPr lang="en-US" altLang="zh-CN" smtClean="0">
                <a:solidFill>
                  <a:prstClr val="black">
                    <a:tint val="75000"/>
                  </a:prstClr>
                </a:solidFill>
              </a:rPr>
              <a:pPr>
                <a:defRPr/>
              </a:pPr>
              <a:t>3/28/2019</a:t>
            </a:fld>
            <a:endParaRPr lang="en-US" dirty="0">
              <a:solidFill>
                <a:prstClr val="black">
                  <a:tint val="75000"/>
                </a:prstClr>
              </a:solidFill>
            </a:endParaRPr>
          </a:p>
        </p:txBody>
      </p:sp>
      <p:sp>
        <p:nvSpPr>
          <p:cNvPr id="5" name="Footer Placeholder 4"/>
          <p:cNvSpPr>
            <a:spLocks noGrp="1"/>
          </p:cNvSpPr>
          <p:nvPr>
            <p:ph type="ftr" sz="quarter" idx="11"/>
          </p:nvPr>
        </p:nvSpPr>
        <p:spPr>
          <a:xfrm>
            <a:off x="4165059" y="6357825"/>
            <a:ext cx="3860297" cy="365210"/>
          </a:xfrm>
          <a:prstGeom prst="rect">
            <a:avLst/>
          </a:prstGeom>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a:xfrm>
            <a:off x="8736463" y="6357825"/>
            <a:ext cx="2844430" cy="365210"/>
          </a:xfrm>
          <a:prstGeom prst="rect">
            <a:avLst/>
          </a:prstGeom>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400467118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8711259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521" y="274703"/>
            <a:ext cx="10971372" cy="1143265"/>
          </a:xfrm>
          <a:prstGeom prst="rect">
            <a:avLst/>
          </a:prstGeom>
        </p:spPr>
        <p:txBody>
          <a:bodyPr/>
          <a:lstStyle/>
          <a:p>
            <a:r>
              <a:rPr lang="en-US"/>
              <a:t>Click to edit Master title style</a:t>
            </a:r>
          </a:p>
        </p:txBody>
      </p:sp>
      <p:sp>
        <p:nvSpPr>
          <p:cNvPr id="3" name="Content Placeholder 2"/>
          <p:cNvSpPr>
            <a:spLocks noGrp="1"/>
          </p:cNvSpPr>
          <p:nvPr>
            <p:ph idx="1"/>
          </p:nvPr>
        </p:nvSpPr>
        <p:spPr>
          <a:xfrm>
            <a:off x="609521" y="1600572"/>
            <a:ext cx="10971372" cy="4527011"/>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609521" y="6357825"/>
            <a:ext cx="2844430" cy="365210"/>
          </a:xfrm>
          <a:prstGeom prst="rect">
            <a:avLst/>
          </a:prstGeom>
        </p:spPr>
        <p:txBody>
          <a:bodyPr/>
          <a:lstStyle/>
          <a:p>
            <a:pPr>
              <a:defRPr/>
            </a:pPr>
            <a:fld id="{C052E9E1-D97D-4C90-BB96-FA1ED58B786F}" type="datetime1">
              <a:rPr lang="en-US" altLang="zh-CN" smtClean="0">
                <a:solidFill>
                  <a:prstClr val="black">
                    <a:tint val="75000"/>
                  </a:prstClr>
                </a:solidFill>
              </a:rPr>
              <a:pPr>
                <a:defRPr/>
              </a:pPr>
              <a:t>3/28/2019</a:t>
            </a:fld>
            <a:endParaRPr lang="en-US" dirty="0">
              <a:solidFill>
                <a:prstClr val="black">
                  <a:tint val="75000"/>
                </a:prstClr>
              </a:solidFill>
            </a:endParaRPr>
          </a:p>
        </p:txBody>
      </p:sp>
      <p:sp>
        <p:nvSpPr>
          <p:cNvPr id="5" name="Footer Placeholder 4"/>
          <p:cNvSpPr>
            <a:spLocks noGrp="1"/>
          </p:cNvSpPr>
          <p:nvPr>
            <p:ph type="ftr" sz="quarter" idx="11"/>
          </p:nvPr>
        </p:nvSpPr>
        <p:spPr>
          <a:xfrm>
            <a:off x="4165059" y="6357825"/>
            <a:ext cx="3860297" cy="365210"/>
          </a:xfrm>
          <a:prstGeom prst="rect">
            <a:avLst/>
          </a:prstGeom>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a:xfrm>
            <a:off x="8736463" y="6357825"/>
            <a:ext cx="2844430" cy="365210"/>
          </a:xfrm>
          <a:prstGeom prst="rect">
            <a:avLst/>
          </a:prstGeom>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91156281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2960" y="4407923"/>
            <a:ext cx="10361851" cy="1362390"/>
          </a:xfrm>
          <a:prstGeom prst="rect">
            <a:avLst/>
          </a:prstGeom>
        </p:spPr>
        <p:txBody>
          <a:bodyPr anchor="t"/>
          <a:lstStyle>
            <a:lvl1pPr algn="l">
              <a:defRPr sz="5400" b="1" cap="all"/>
            </a:lvl1pPr>
          </a:lstStyle>
          <a:p>
            <a:r>
              <a:rPr lang="en-US"/>
              <a:t>Click to edit Master title style</a:t>
            </a:r>
          </a:p>
        </p:txBody>
      </p:sp>
      <p:sp>
        <p:nvSpPr>
          <p:cNvPr id="3" name="Text Placeholder 2"/>
          <p:cNvSpPr>
            <a:spLocks noGrp="1"/>
          </p:cNvSpPr>
          <p:nvPr>
            <p:ph type="body" idx="1"/>
          </p:nvPr>
        </p:nvSpPr>
        <p:spPr>
          <a:xfrm>
            <a:off x="962960" y="2907387"/>
            <a:ext cx="10361851" cy="1500534"/>
          </a:xfrm>
          <a:prstGeom prst="rect">
            <a:avLst/>
          </a:prstGeom>
        </p:spPr>
        <p:txBody>
          <a:bodyPr anchor="b"/>
          <a:lstStyle>
            <a:lvl1pPr marL="0" indent="0">
              <a:buNone/>
              <a:defRPr sz="2700">
                <a:solidFill>
                  <a:schemeClr val="tx1">
                    <a:tint val="75000"/>
                  </a:schemeClr>
                </a:solidFill>
              </a:defRPr>
            </a:lvl1pPr>
            <a:lvl2pPr marL="609585" indent="0">
              <a:buNone/>
              <a:defRPr sz="2400">
                <a:solidFill>
                  <a:schemeClr val="tx1">
                    <a:tint val="75000"/>
                  </a:schemeClr>
                </a:solidFill>
              </a:defRPr>
            </a:lvl2pPr>
            <a:lvl3pPr marL="1219170" indent="0">
              <a:buNone/>
              <a:defRPr sz="2200">
                <a:solidFill>
                  <a:schemeClr val="tx1">
                    <a:tint val="75000"/>
                  </a:schemeClr>
                </a:solidFill>
              </a:defRPr>
            </a:lvl3pPr>
            <a:lvl4pPr marL="1828754" indent="0">
              <a:buNone/>
              <a:defRPr sz="1900">
                <a:solidFill>
                  <a:schemeClr val="tx1">
                    <a:tint val="75000"/>
                  </a:schemeClr>
                </a:solidFill>
              </a:defRPr>
            </a:lvl4pPr>
            <a:lvl5pPr marL="2438339" indent="0">
              <a:buNone/>
              <a:defRPr sz="1900">
                <a:solidFill>
                  <a:schemeClr val="tx1">
                    <a:tint val="75000"/>
                  </a:schemeClr>
                </a:solidFill>
              </a:defRPr>
            </a:lvl5pPr>
            <a:lvl6pPr marL="3047924" indent="0">
              <a:buNone/>
              <a:defRPr sz="1900">
                <a:solidFill>
                  <a:schemeClr val="tx1">
                    <a:tint val="75000"/>
                  </a:schemeClr>
                </a:solidFill>
              </a:defRPr>
            </a:lvl6pPr>
            <a:lvl7pPr marL="3657509" indent="0">
              <a:buNone/>
              <a:defRPr sz="1900">
                <a:solidFill>
                  <a:schemeClr val="tx1">
                    <a:tint val="75000"/>
                  </a:schemeClr>
                </a:solidFill>
              </a:defRPr>
            </a:lvl7pPr>
            <a:lvl8pPr marL="4267093" indent="0">
              <a:buNone/>
              <a:defRPr sz="1900">
                <a:solidFill>
                  <a:schemeClr val="tx1">
                    <a:tint val="75000"/>
                  </a:schemeClr>
                </a:solidFill>
              </a:defRPr>
            </a:lvl8pPr>
            <a:lvl9pPr marL="4876678" indent="0">
              <a:buNone/>
              <a:defRPr sz="19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609521" y="6357825"/>
            <a:ext cx="2844430" cy="365210"/>
          </a:xfrm>
          <a:prstGeom prst="rect">
            <a:avLst/>
          </a:prstGeom>
        </p:spPr>
        <p:txBody>
          <a:bodyPr/>
          <a:lstStyle/>
          <a:p>
            <a:pPr>
              <a:defRPr/>
            </a:pPr>
            <a:fld id="{814779EE-1E16-4CC5-A459-C716090F6017}" type="datetime1">
              <a:rPr lang="en-US" altLang="zh-CN" smtClean="0">
                <a:solidFill>
                  <a:prstClr val="black">
                    <a:tint val="75000"/>
                  </a:prstClr>
                </a:solidFill>
              </a:rPr>
              <a:pPr>
                <a:defRPr/>
              </a:pPr>
              <a:t>3/28/2019</a:t>
            </a:fld>
            <a:endParaRPr lang="en-US" dirty="0">
              <a:solidFill>
                <a:prstClr val="black">
                  <a:tint val="75000"/>
                </a:prstClr>
              </a:solidFill>
            </a:endParaRPr>
          </a:p>
        </p:txBody>
      </p:sp>
      <p:sp>
        <p:nvSpPr>
          <p:cNvPr id="5" name="Footer Placeholder 4"/>
          <p:cNvSpPr>
            <a:spLocks noGrp="1"/>
          </p:cNvSpPr>
          <p:nvPr>
            <p:ph type="ftr" sz="quarter" idx="11"/>
          </p:nvPr>
        </p:nvSpPr>
        <p:spPr>
          <a:xfrm>
            <a:off x="4165059" y="6357825"/>
            <a:ext cx="3860297" cy="365210"/>
          </a:xfrm>
          <a:prstGeom prst="rect">
            <a:avLst/>
          </a:prstGeom>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a:xfrm>
            <a:off x="8736463" y="6357825"/>
            <a:ext cx="2844430" cy="365210"/>
          </a:xfrm>
          <a:prstGeom prst="rect">
            <a:avLst/>
          </a:prstGeom>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65157008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09521" y="274703"/>
            <a:ext cx="10971372" cy="1143265"/>
          </a:xfrm>
          <a:prstGeom prst="rect">
            <a:avLst/>
          </a:prstGeom>
        </p:spPr>
        <p:txBody>
          <a:bodyPr/>
          <a:lstStyle/>
          <a:p>
            <a:r>
              <a:rPr lang="en-US"/>
              <a:t>Click to edit Master title style</a:t>
            </a:r>
          </a:p>
        </p:txBody>
      </p:sp>
      <p:sp>
        <p:nvSpPr>
          <p:cNvPr id="3" name="Content Placeholder 2"/>
          <p:cNvSpPr>
            <a:spLocks noGrp="1"/>
          </p:cNvSpPr>
          <p:nvPr>
            <p:ph sz="half" idx="1"/>
          </p:nvPr>
        </p:nvSpPr>
        <p:spPr>
          <a:xfrm>
            <a:off x="609522" y="1600572"/>
            <a:ext cx="5384099" cy="4527011"/>
          </a:xfrm>
          <a:prstGeom prst="rect">
            <a:avLst/>
          </a:prstGeom>
        </p:spPr>
        <p:txBody>
          <a:bodyPr/>
          <a:lstStyle>
            <a:lvl1pPr>
              <a:defRPr sz="38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6794" y="1600572"/>
            <a:ext cx="5384099" cy="4527011"/>
          </a:xfrm>
          <a:prstGeom prst="rect">
            <a:avLst/>
          </a:prstGeom>
        </p:spPr>
        <p:txBody>
          <a:bodyPr/>
          <a:lstStyle>
            <a:lvl1pPr>
              <a:defRPr sz="38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609521" y="6357825"/>
            <a:ext cx="2844430" cy="365210"/>
          </a:xfrm>
          <a:prstGeom prst="rect">
            <a:avLst/>
          </a:prstGeom>
        </p:spPr>
        <p:txBody>
          <a:bodyPr/>
          <a:lstStyle/>
          <a:p>
            <a:pPr>
              <a:defRPr/>
            </a:pPr>
            <a:fld id="{A3311C9F-D64E-4824-A709-CF61DE4E0BDD}" type="datetime1">
              <a:rPr lang="en-US" altLang="zh-CN" smtClean="0">
                <a:solidFill>
                  <a:prstClr val="black">
                    <a:tint val="75000"/>
                  </a:prstClr>
                </a:solidFill>
              </a:rPr>
              <a:pPr>
                <a:defRPr/>
              </a:pPr>
              <a:t>3/28/2019</a:t>
            </a:fld>
            <a:endParaRPr lang="en-US" dirty="0">
              <a:solidFill>
                <a:prstClr val="black">
                  <a:tint val="75000"/>
                </a:prstClr>
              </a:solidFill>
            </a:endParaRPr>
          </a:p>
        </p:txBody>
      </p:sp>
      <p:sp>
        <p:nvSpPr>
          <p:cNvPr id="6" name="Footer Placeholder 5"/>
          <p:cNvSpPr>
            <a:spLocks noGrp="1"/>
          </p:cNvSpPr>
          <p:nvPr>
            <p:ph type="ftr" sz="quarter" idx="11"/>
          </p:nvPr>
        </p:nvSpPr>
        <p:spPr>
          <a:xfrm>
            <a:off x="4165059" y="6357825"/>
            <a:ext cx="3860297" cy="365210"/>
          </a:xfrm>
          <a:prstGeom prst="rect">
            <a:avLst/>
          </a:prstGeom>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a:xfrm>
            <a:off x="8736463" y="6357825"/>
            <a:ext cx="2844430" cy="365210"/>
          </a:xfrm>
          <a:prstGeom prst="rect">
            <a:avLst/>
          </a:prstGeom>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696614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521" y="274703"/>
            <a:ext cx="10971372" cy="1143265"/>
          </a:xfrm>
          <a:prstGeom prst="rect">
            <a:avLst/>
          </a:prstGeo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522" y="1535469"/>
            <a:ext cx="5386216" cy="639911"/>
          </a:xfrm>
          <a:prstGeom prst="rect">
            <a:avLst/>
          </a:prstGeom>
        </p:spPr>
        <p:txBody>
          <a:bodyPr anchor="b"/>
          <a:lstStyle>
            <a:lvl1pPr marL="0" indent="0">
              <a:buNone/>
              <a:defRPr sz="3200" b="1"/>
            </a:lvl1pPr>
            <a:lvl2pPr marL="609585" indent="0">
              <a:buNone/>
              <a:defRPr sz="2700" b="1"/>
            </a:lvl2pPr>
            <a:lvl3pPr marL="1219170" indent="0">
              <a:buNone/>
              <a:defRPr sz="2400" b="1"/>
            </a:lvl3pPr>
            <a:lvl4pPr marL="1828754" indent="0">
              <a:buNone/>
              <a:defRPr sz="2200" b="1"/>
            </a:lvl4pPr>
            <a:lvl5pPr marL="2438339" indent="0">
              <a:buNone/>
              <a:defRPr sz="2200" b="1"/>
            </a:lvl5pPr>
            <a:lvl6pPr marL="3047924" indent="0">
              <a:buNone/>
              <a:defRPr sz="2200" b="1"/>
            </a:lvl6pPr>
            <a:lvl7pPr marL="3657509" indent="0">
              <a:buNone/>
              <a:defRPr sz="2200" b="1"/>
            </a:lvl7pPr>
            <a:lvl8pPr marL="4267093" indent="0">
              <a:buNone/>
              <a:defRPr sz="2200" b="1"/>
            </a:lvl8pPr>
            <a:lvl9pPr marL="4876678" indent="0">
              <a:buNone/>
              <a:defRPr sz="2200" b="1"/>
            </a:lvl9pPr>
          </a:lstStyle>
          <a:p>
            <a:pPr lvl="0"/>
            <a:r>
              <a:rPr lang="en-US"/>
              <a:t>Click to edit Master text styles</a:t>
            </a:r>
          </a:p>
        </p:txBody>
      </p:sp>
      <p:sp>
        <p:nvSpPr>
          <p:cNvPr id="4" name="Content Placeholder 3"/>
          <p:cNvSpPr>
            <a:spLocks noGrp="1"/>
          </p:cNvSpPr>
          <p:nvPr>
            <p:ph sz="half" idx="2"/>
          </p:nvPr>
        </p:nvSpPr>
        <p:spPr>
          <a:xfrm>
            <a:off x="609522" y="2175380"/>
            <a:ext cx="5386216" cy="3952203"/>
          </a:xfrm>
          <a:prstGeom prst="rect">
            <a:avLst/>
          </a:prstGeom>
        </p:spPr>
        <p:txBody>
          <a:bodyPr/>
          <a:lstStyle>
            <a:lvl1pPr>
              <a:defRPr sz="3200"/>
            </a:lvl1pPr>
            <a:lvl2pPr>
              <a:defRPr sz="2700"/>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2567" y="1535469"/>
            <a:ext cx="5388332" cy="639911"/>
          </a:xfrm>
          <a:prstGeom prst="rect">
            <a:avLst/>
          </a:prstGeom>
        </p:spPr>
        <p:txBody>
          <a:bodyPr anchor="b"/>
          <a:lstStyle>
            <a:lvl1pPr marL="0" indent="0">
              <a:buNone/>
              <a:defRPr sz="3200" b="1"/>
            </a:lvl1pPr>
            <a:lvl2pPr marL="609585" indent="0">
              <a:buNone/>
              <a:defRPr sz="2700" b="1"/>
            </a:lvl2pPr>
            <a:lvl3pPr marL="1219170" indent="0">
              <a:buNone/>
              <a:defRPr sz="2400" b="1"/>
            </a:lvl3pPr>
            <a:lvl4pPr marL="1828754" indent="0">
              <a:buNone/>
              <a:defRPr sz="2200" b="1"/>
            </a:lvl4pPr>
            <a:lvl5pPr marL="2438339" indent="0">
              <a:buNone/>
              <a:defRPr sz="2200" b="1"/>
            </a:lvl5pPr>
            <a:lvl6pPr marL="3047924" indent="0">
              <a:buNone/>
              <a:defRPr sz="2200" b="1"/>
            </a:lvl6pPr>
            <a:lvl7pPr marL="3657509" indent="0">
              <a:buNone/>
              <a:defRPr sz="2200" b="1"/>
            </a:lvl7pPr>
            <a:lvl8pPr marL="4267093" indent="0">
              <a:buNone/>
              <a:defRPr sz="2200" b="1"/>
            </a:lvl8pPr>
            <a:lvl9pPr marL="4876678" indent="0">
              <a:buNone/>
              <a:defRPr sz="2200" b="1"/>
            </a:lvl9pPr>
          </a:lstStyle>
          <a:p>
            <a:pPr lvl="0"/>
            <a:r>
              <a:rPr lang="en-US"/>
              <a:t>Click to edit Master text styles</a:t>
            </a:r>
          </a:p>
        </p:txBody>
      </p:sp>
      <p:sp>
        <p:nvSpPr>
          <p:cNvPr id="6" name="Content Placeholder 5"/>
          <p:cNvSpPr>
            <a:spLocks noGrp="1"/>
          </p:cNvSpPr>
          <p:nvPr>
            <p:ph sz="quarter" idx="4"/>
          </p:nvPr>
        </p:nvSpPr>
        <p:spPr>
          <a:xfrm>
            <a:off x="6192567" y="2175380"/>
            <a:ext cx="5388332" cy="3952203"/>
          </a:xfrm>
          <a:prstGeom prst="rect">
            <a:avLst/>
          </a:prstGeom>
        </p:spPr>
        <p:txBody>
          <a:bodyPr/>
          <a:lstStyle>
            <a:lvl1pPr>
              <a:defRPr sz="3200"/>
            </a:lvl1pPr>
            <a:lvl2pPr>
              <a:defRPr sz="2700"/>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609521" y="6357825"/>
            <a:ext cx="2844430" cy="365210"/>
          </a:xfrm>
          <a:prstGeom prst="rect">
            <a:avLst/>
          </a:prstGeom>
        </p:spPr>
        <p:txBody>
          <a:bodyPr/>
          <a:lstStyle/>
          <a:p>
            <a:pPr>
              <a:defRPr/>
            </a:pPr>
            <a:fld id="{0A4318BD-B3C6-4D4B-B871-C29490A2E55A}" type="datetime1">
              <a:rPr lang="en-US" altLang="zh-CN" smtClean="0">
                <a:solidFill>
                  <a:prstClr val="black">
                    <a:tint val="75000"/>
                  </a:prstClr>
                </a:solidFill>
              </a:rPr>
              <a:pPr>
                <a:defRPr/>
              </a:pPr>
              <a:t>3/28/2019</a:t>
            </a:fld>
            <a:endParaRPr lang="en-US" dirty="0">
              <a:solidFill>
                <a:prstClr val="black">
                  <a:tint val="75000"/>
                </a:prstClr>
              </a:solidFill>
            </a:endParaRPr>
          </a:p>
        </p:txBody>
      </p:sp>
      <p:sp>
        <p:nvSpPr>
          <p:cNvPr id="8" name="Footer Placeholder 7"/>
          <p:cNvSpPr>
            <a:spLocks noGrp="1"/>
          </p:cNvSpPr>
          <p:nvPr>
            <p:ph type="ftr" sz="quarter" idx="11"/>
          </p:nvPr>
        </p:nvSpPr>
        <p:spPr>
          <a:xfrm>
            <a:off x="4165059" y="6357825"/>
            <a:ext cx="3860297" cy="365210"/>
          </a:xfrm>
          <a:prstGeom prst="rect">
            <a:avLst/>
          </a:prstGeom>
        </p:spPr>
        <p:txBody>
          <a:bodyPr/>
          <a:lstStyle/>
          <a:p>
            <a:pPr>
              <a:defRPr/>
            </a:pPr>
            <a:endParaRPr lang="en-US" dirty="0">
              <a:solidFill>
                <a:prstClr val="black">
                  <a:tint val="75000"/>
                </a:prstClr>
              </a:solidFill>
            </a:endParaRPr>
          </a:p>
        </p:txBody>
      </p:sp>
      <p:sp>
        <p:nvSpPr>
          <p:cNvPr id="9" name="Slide Number Placeholder 8"/>
          <p:cNvSpPr>
            <a:spLocks noGrp="1"/>
          </p:cNvSpPr>
          <p:nvPr>
            <p:ph type="sldNum" sz="quarter" idx="12"/>
          </p:nvPr>
        </p:nvSpPr>
        <p:spPr>
          <a:xfrm>
            <a:off x="8736463" y="6357825"/>
            <a:ext cx="2844430" cy="365210"/>
          </a:xfrm>
          <a:prstGeom prst="rect">
            <a:avLst/>
          </a:prstGeom>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54941432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09521" y="274703"/>
            <a:ext cx="10971372" cy="1143265"/>
          </a:xfrm>
          <a:prstGeom prst="rect">
            <a:avLst/>
          </a:prstGeom>
        </p:spPr>
        <p:txBody>
          <a:bodyPr/>
          <a:lstStyle/>
          <a:p>
            <a:r>
              <a:rPr lang="en-US"/>
              <a:t>Click to edit Master title style</a:t>
            </a:r>
          </a:p>
        </p:txBody>
      </p:sp>
      <p:sp>
        <p:nvSpPr>
          <p:cNvPr id="3" name="Date Placeholder 2"/>
          <p:cNvSpPr>
            <a:spLocks noGrp="1"/>
          </p:cNvSpPr>
          <p:nvPr>
            <p:ph type="dt" sz="half" idx="10"/>
          </p:nvPr>
        </p:nvSpPr>
        <p:spPr>
          <a:xfrm>
            <a:off x="609521" y="6357825"/>
            <a:ext cx="2844430" cy="365210"/>
          </a:xfrm>
          <a:prstGeom prst="rect">
            <a:avLst/>
          </a:prstGeom>
        </p:spPr>
        <p:txBody>
          <a:bodyPr/>
          <a:lstStyle/>
          <a:p>
            <a:pPr>
              <a:defRPr/>
            </a:pPr>
            <a:fld id="{E14CAFC4-799C-4CDE-B92B-8C262F06CF3E}" type="datetime1">
              <a:rPr lang="en-US" altLang="zh-CN" smtClean="0">
                <a:solidFill>
                  <a:prstClr val="black">
                    <a:tint val="75000"/>
                  </a:prstClr>
                </a:solidFill>
              </a:rPr>
              <a:pPr>
                <a:defRPr/>
              </a:pPr>
              <a:t>3/28/2019</a:t>
            </a:fld>
            <a:endParaRPr lang="en-US" dirty="0">
              <a:solidFill>
                <a:prstClr val="black">
                  <a:tint val="75000"/>
                </a:prstClr>
              </a:solidFill>
            </a:endParaRPr>
          </a:p>
        </p:txBody>
      </p:sp>
      <p:sp>
        <p:nvSpPr>
          <p:cNvPr id="4" name="Footer Placeholder 3"/>
          <p:cNvSpPr>
            <a:spLocks noGrp="1"/>
          </p:cNvSpPr>
          <p:nvPr>
            <p:ph type="ftr" sz="quarter" idx="11"/>
          </p:nvPr>
        </p:nvSpPr>
        <p:spPr>
          <a:xfrm>
            <a:off x="4165059" y="6357825"/>
            <a:ext cx="3860297" cy="365210"/>
          </a:xfrm>
          <a:prstGeom prst="rect">
            <a:avLst/>
          </a:prstGeom>
        </p:spPr>
        <p:txBody>
          <a:bodyPr/>
          <a:lstStyle/>
          <a:p>
            <a:pPr>
              <a:defRPr/>
            </a:pPr>
            <a:endParaRPr lang="en-US" dirty="0">
              <a:solidFill>
                <a:prstClr val="black">
                  <a:tint val="75000"/>
                </a:prstClr>
              </a:solidFill>
            </a:endParaRPr>
          </a:p>
        </p:txBody>
      </p:sp>
      <p:sp>
        <p:nvSpPr>
          <p:cNvPr id="5" name="Slide Number Placeholder 4"/>
          <p:cNvSpPr>
            <a:spLocks noGrp="1"/>
          </p:cNvSpPr>
          <p:nvPr>
            <p:ph type="sldNum" sz="quarter" idx="12"/>
          </p:nvPr>
        </p:nvSpPr>
        <p:spPr>
          <a:xfrm>
            <a:off x="8736463" y="6357825"/>
            <a:ext cx="2844430" cy="365210"/>
          </a:xfrm>
          <a:prstGeom prst="rect">
            <a:avLst/>
          </a:prstGeom>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8401174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圆角矩形 4"/>
          <p:cNvSpPr/>
          <p:nvPr userDrawn="1"/>
        </p:nvSpPr>
        <p:spPr>
          <a:xfrm>
            <a:off x="1139485" y="1031497"/>
            <a:ext cx="9911444" cy="42900"/>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6" name="圆角矩形 5"/>
          <p:cNvSpPr/>
          <p:nvPr userDrawn="1"/>
        </p:nvSpPr>
        <p:spPr>
          <a:xfrm>
            <a:off x="5899289" y="6453393"/>
            <a:ext cx="391838" cy="22015"/>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7" name="日期占位符 6"/>
          <p:cNvSpPr>
            <a:spLocks noGrp="1"/>
          </p:cNvSpPr>
          <p:nvPr>
            <p:ph type="dt" sz="half" idx="10"/>
          </p:nvPr>
        </p:nvSpPr>
        <p:spPr>
          <a:xfrm>
            <a:off x="609521" y="6357825"/>
            <a:ext cx="2844430" cy="365210"/>
          </a:xfrm>
          <a:prstGeom prst="rect">
            <a:avLst/>
          </a:prstGeom>
        </p:spPr>
        <p:txBody>
          <a:bodyPr/>
          <a:lstStyle/>
          <a:p>
            <a:pPr>
              <a:defRPr/>
            </a:pPr>
            <a:fld id="{3E729073-8FFE-4F18-B513-07581FC6638E}" type="datetime1">
              <a:rPr lang="en-US" altLang="zh-CN" smtClean="0">
                <a:solidFill>
                  <a:prstClr val="black">
                    <a:tint val="75000"/>
                  </a:prstClr>
                </a:solidFill>
              </a:rPr>
              <a:pPr>
                <a:defRPr/>
              </a:pPr>
              <a:t>3/28/2019</a:t>
            </a:fld>
            <a:endParaRPr lang="en-US" dirty="0">
              <a:solidFill>
                <a:prstClr val="black">
                  <a:tint val="75000"/>
                </a:prstClr>
              </a:solidFill>
            </a:endParaRPr>
          </a:p>
        </p:txBody>
      </p:sp>
      <p:sp>
        <p:nvSpPr>
          <p:cNvPr id="9" name="灯片编号占位符 8"/>
          <p:cNvSpPr>
            <a:spLocks noGrp="1"/>
          </p:cNvSpPr>
          <p:nvPr>
            <p:ph type="sldNum" sz="quarter" idx="12"/>
          </p:nvPr>
        </p:nvSpPr>
        <p:spPr>
          <a:xfrm>
            <a:off x="4672992" y="6397708"/>
            <a:ext cx="2844430" cy="365210"/>
          </a:xfrm>
          <a:prstGeom prst="rect">
            <a:avLst/>
          </a:prstGeom>
        </p:spPr>
        <p:txBody>
          <a:bodyPr/>
          <a:lstStyle>
            <a:lvl1pPr algn="ctr">
              <a:defRPr>
                <a:latin typeface="ITC Avant Garde Std Bk" panose="020B0502020202020204" pitchFamily="34" charset="0"/>
              </a:defRPr>
            </a:lvl1p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69688743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357532150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524" y="273113"/>
            <a:ext cx="4010562" cy="1162320"/>
          </a:xfrm>
          <a:prstGeom prst="rect">
            <a:avLst/>
          </a:prstGeom>
        </p:spPr>
        <p:txBody>
          <a:bodyPr anchor="b"/>
          <a:lstStyle>
            <a:lvl1pPr algn="l">
              <a:defRPr sz="2700" b="1"/>
            </a:lvl1pPr>
          </a:lstStyle>
          <a:p>
            <a:r>
              <a:rPr lang="en-US"/>
              <a:t>Click to edit Master title style</a:t>
            </a:r>
          </a:p>
        </p:txBody>
      </p:sp>
      <p:sp>
        <p:nvSpPr>
          <p:cNvPr id="3" name="Content Placeholder 2"/>
          <p:cNvSpPr>
            <a:spLocks noGrp="1"/>
          </p:cNvSpPr>
          <p:nvPr>
            <p:ph idx="1"/>
          </p:nvPr>
        </p:nvSpPr>
        <p:spPr>
          <a:xfrm>
            <a:off x="4766113" y="273117"/>
            <a:ext cx="6814780" cy="5854468"/>
          </a:xfrm>
          <a:prstGeom prst="rect">
            <a:avLst/>
          </a:prstGeom>
        </p:spPr>
        <p:txBody>
          <a:bodyPr/>
          <a:lstStyle>
            <a:lvl1pPr>
              <a:defRPr sz="4300"/>
            </a:lvl1pPr>
            <a:lvl2pPr>
              <a:defRPr sz="3800"/>
            </a:lvl2pPr>
            <a:lvl3pPr>
              <a:defRPr sz="3200"/>
            </a:lvl3pPr>
            <a:lvl4pPr>
              <a:defRPr sz="2700"/>
            </a:lvl4pPr>
            <a:lvl5pPr>
              <a:defRPr sz="2700"/>
            </a:lvl5pPr>
            <a:lvl6pPr>
              <a:defRPr sz="2700"/>
            </a:lvl6pPr>
            <a:lvl7pPr>
              <a:defRPr sz="2700"/>
            </a:lvl7pPr>
            <a:lvl8pPr>
              <a:defRPr sz="2700"/>
            </a:lvl8pPr>
            <a:lvl9pPr>
              <a:defRPr sz="27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524" y="1435437"/>
            <a:ext cx="4010562" cy="4692149"/>
          </a:xfrm>
          <a:prstGeom prst="rect">
            <a:avLst/>
          </a:prstGeom>
        </p:spPr>
        <p:txBody>
          <a:bodyPr/>
          <a:lstStyle>
            <a:lvl1pPr marL="0" indent="0">
              <a:buNone/>
              <a:defRPr sz="1900"/>
            </a:lvl1pPr>
            <a:lvl2pPr marL="609585" indent="0">
              <a:buNone/>
              <a:defRPr sz="1600"/>
            </a:lvl2pPr>
            <a:lvl3pPr marL="1219170" indent="0">
              <a:buNone/>
              <a:defRPr sz="1400"/>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a:t>Click to edit Master text styles</a:t>
            </a:r>
          </a:p>
        </p:txBody>
      </p:sp>
      <p:sp>
        <p:nvSpPr>
          <p:cNvPr id="5" name="Date Placeholder 4"/>
          <p:cNvSpPr>
            <a:spLocks noGrp="1"/>
          </p:cNvSpPr>
          <p:nvPr>
            <p:ph type="dt" sz="half" idx="10"/>
          </p:nvPr>
        </p:nvSpPr>
        <p:spPr>
          <a:xfrm>
            <a:off x="609521" y="6357825"/>
            <a:ext cx="2844430" cy="365210"/>
          </a:xfrm>
          <a:prstGeom prst="rect">
            <a:avLst/>
          </a:prstGeom>
        </p:spPr>
        <p:txBody>
          <a:bodyPr/>
          <a:lstStyle/>
          <a:p>
            <a:pPr>
              <a:defRPr/>
            </a:pPr>
            <a:fld id="{43C7FCF6-76BD-4495-B08F-4C059D2BA31F}" type="datetime1">
              <a:rPr lang="en-US" altLang="zh-CN" smtClean="0">
                <a:solidFill>
                  <a:prstClr val="black">
                    <a:tint val="75000"/>
                  </a:prstClr>
                </a:solidFill>
              </a:rPr>
              <a:pPr>
                <a:defRPr/>
              </a:pPr>
              <a:t>3/28/2019</a:t>
            </a:fld>
            <a:endParaRPr lang="en-US" dirty="0">
              <a:solidFill>
                <a:prstClr val="black">
                  <a:tint val="75000"/>
                </a:prstClr>
              </a:solidFill>
            </a:endParaRPr>
          </a:p>
        </p:txBody>
      </p:sp>
      <p:sp>
        <p:nvSpPr>
          <p:cNvPr id="6" name="Footer Placeholder 5"/>
          <p:cNvSpPr>
            <a:spLocks noGrp="1"/>
          </p:cNvSpPr>
          <p:nvPr>
            <p:ph type="ftr" sz="quarter" idx="11"/>
          </p:nvPr>
        </p:nvSpPr>
        <p:spPr>
          <a:xfrm>
            <a:off x="4165059" y="6357825"/>
            <a:ext cx="3860297" cy="365210"/>
          </a:xfrm>
          <a:prstGeom prst="rect">
            <a:avLst/>
          </a:prstGeom>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a:xfrm>
            <a:off x="8736463" y="6357825"/>
            <a:ext cx="2844430" cy="365210"/>
          </a:xfrm>
          <a:prstGeom prst="rect">
            <a:avLst/>
          </a:prstGeom>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397129334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759065102"/>
      </p:ext>
    </p:extLst>
  </p:cSld>
  <p:clrMap bg1="lt1" tx1="dk1" bg2="lt2" tx2="dk2" accent1="accent1" accent2="accent2" accent3="accent3" accent4="accent4" accent5="accent5" accent6="accent6" hlink="hlink" folHlink="folHlink"/>
  <p:sldLayoutIdLst>
    <p:sldLayoutId id="2147483693" r:id="rId1"/>
    <p:sldLayoutId id="2147483694" r:id="rId2"/>
    <p:sldLayoutId id="2147483695" r:id="rId3"/>
    <p:sldLayoutId id="2147483696" r:id="rId4"/>
    <p:sldLayoutId id="2147483697" r:id="rId5"/>
    <p:sldLayoutId id="2147483698" r:id="rId6"/>
    <p:sldLayoutId id="2147483699" r:id="rId7"/>
    <p:sldLayoutId id="2147483700" r:id="rId8"/>
    <p:sldLayoutId id="2147483701" r:id="rId9"/>
    <p:sldLayoutId id="2147483702" r:id="rId10"/>
    <p:sldLayoutId id="2147483703" r:id="rId11"/>
    <p:sldLayoutId id="2147483704" r:id="rId12"/>
    <p:sldLayoutId id="2147483705" r:id="rId13"/>
  </p:sldLayoutIdLst>
  <p:hf hdr="0" ftr="0" dt="0"/>
  <p:txStyles>
    <p:titleStyle>
      <a:lvl1pPr algn="ctr" defTabSz="1219170" rtl="0" eaLnBrk="1" latinLnBrk="0" hangingPunct="1">
        <a:spcBef>
          <a:spcPct val="0"/>
        </a:spcBef>
        <a:buNone/>
        <a:defRPr sz="5900" kern="1200">
          <a:solidFill>
            <a:schemeClr val="tx1"/>
          </a:solidFill>
          <a:latin typeface="+mj-lt"/>
          <a:ea typeface="+mj-ea"/>
          <a:cs typeface="+mj-cs"/>
        </a:defRPr>
      </a:lvl1pPr>
    </p:titleStyle>
    <p:bodyStyle>
      <a:lvl1pPr marL="457189" indent="-457189" algn="l" defTabSz="1219170" rtl="0" eaLnBrk="1" latinLnBrk="0" hangingPunct="1">
        <a:spcBef>
          <a:spcPct val="20000"/>
        </a:spcBef>
        <a:buFont typeface="Arial" pitchFamily="34" charset="0"/>
        <a:buChar char="•"/>
        <a:defRPr sz="4300" kern="1200">
          <a:solidFill>
            <a:schemeClr val="tx1"/>
          </a:solidFill>
          <a:latin typeface="+mn-lt"/>
          <a:ea typeface="+mn-ea"/>
          <a:cs typeface="+mn-cs"/>
        </a:defRPr>
      </a:lvl1pPr>
      <a:lvl2pPr marL="990575" indent="-380990" algn="l" defTabSz="1219170" rtl="0" eaLnBrk="1" latinLnBrk="0" hangingPunct="1">
        <a:spcBef>
          <a:spcPct val="20000"/>
        </a:spcBef>
        <a:buFont typeface="Arial" pitchFamily="34" charset="0"/>
        <a:buChar char="–"/>
        <a:defRPr sz="3800" kern="1200">
          <a:solidFill>
            <a:schemeClr val="tx1"/>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slideLayout" Target="../slideLayouts/slideLayout13.xml"/><Relationship Id="rId7" Type="http://schemas.openxmlformats.org/officeDocument/2006/relationships/image" Target="../media/image4.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png"/><Relationship Id="rId5" Type="http://schemas.openxmlformats.org/officeDocument/2006/relationships/image" Target="../media/image2.jpg"/><Relationship Id="rId10" Type="http://schemas.openxmlformats.org/officeDocument/2006/relationships/image" Target="../media/image7.png"/><Relationship Id="rId4" Type="http://schemas.openxmlformats.org/officeDocument/2006/relationships/notesSlide" Target="../notesSlides/notesSlide1.xml"/><Relationship Id="rId9" Type="http://schemas.openxmlformats.org/officeDocument/2006/relationships/image" Target="../media/image6.png"/></Relationships>
</file>

<file path=ppt/slides/_rels/slide10.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notesSlide" Target="../notesSlides/notesSlide10.xml"/><Relationship Id="rId7" Type="http://schemas.openxmlformats.org/officeDocument/2006/relationships/image" Target="../media/image8.png"/><Relationship Id="rId2" Type="http://schemas.openxmlformats.org/officeDocument/2006/relationships/slideLayout" Target="../slideLayouts/slideLayout1.xml"/><Relationship Id="rId1" Type="http://schemas.openxmlformats.org/officeDocument/2006/relationships/tags" Target="../tags/tag19.xml"/><Relationship Id="rId6" Type="http://schemas.openxmlformats.org/officeDocument/2006/relationships/image" Target="../media/image4.png"/><Relationship Id="rId11" Type="http://schemas.openxmlformats.org/officeDocument/2006/relationships/image" Target="../media/image22.png"/><Relationship Id="rId5" Type="http://schemas.openxmlformats.org/officeDocument/2006/relationships/image" Target="../media/image3.png"/><Relationship Id="rId10" Type="http://schemas.openxmlformats.org/officeDocument/2006/relationships/image" Target="../media/image21.png"/><Relationship Id="rId4" Type="http://schemas.openxmlformats.org/officeDocument/2006/relationships/image" Target="../media/image2.jpg"/><Relationship Id="rId9" Type="http://schemas.openxmlformats.org/officeDocument/2006/relationships/image" Target="../media/image20.png"/></Relationships>
</file>

<file path=ppt/slides/_rels/slide11.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notesSlide" Target="../notesSlides/notesSlide11.xml"/><Relationship Id="rId7" Type="http://schemas.openxmlformats.org/officeDocument/2006/relationships/image" Target="../media/image4.png"/><Relationship Id="rId2" Type="http://schemas.openxmlformats.org/officeDocument/2006/relationships/slideLayout" Target="../slideLayouts/slideLayout13.xml"/><Relationship Id="rId1" Type="http://schemas.openxmlformats.org/officeDocument/2006/relationships/tags" Target="../tags/tag20.xml"/><Relationship Id="rId6" Type="http://schemas.openxmlformats.org/officeDocument/2006/relationships/image" Target="../media/image10.png"/><Relationship Id="rId5" Type="http://schemas.openxmlformats.org/officeDocument/2006/relationships/image" Target="../media/image3.png"/><Relationship Id="rId10" Type="http://schemas.openxmlformats.org/officeDocument/2006/relationships/image" Target="../media/image12.png"/><Relationship Id="rId4" Type="http://schemas.openxmlformats.org/officeDocument/2006/relationships/image" Target="../media/image2.jpg"/><Relationship Id="rId9" Type="http://schemas.openxmlformats.org/officeDocument/2006/relationships/image" Target="../media/image11.png"/></Relationships>
</file>

<file path=ppt/slides/_rels/slide12.xml.rels><?xml version="1.0" encoding="UTF-8" standalone="yes"?>
<Relationships xmlns="http://schemas.openxmlformats.org/package/2006/relationships"><Relationship Id="rId8" Type="http://schemas.openxmlformats.org/officeDocument/2006/relationships/image" Target="../media/image23.png"/><Relationship Id="rId13" Type="http://schemas.openxmlformats.org/officeDocument/2006/relationships/image" Target="../media/image28.png"/><Relationship Id="rId3" Type="http://schemas.openxmlformats.org/officeDocument/2006/relationships/notesSlide" Target="../notesSlides/notesSlide12.xml"/><Relationship Id="rId7" Type="http://schemas.openxmlformats.org/officeDocument/2006/relationships/image" Target="../media/image8.png"/><Relationship Id="rId12" Type="http://schemas.openxmlformats.org/officeDocument/2006/relationships/image" Target="../media/image27.png"/><Relationship Id="rId2" Type="http://schemas.openxmlformats.org/officeDocument/2006/relationships/slideLayout" Target="../slideLayouts/slideLayout1.xml"/><Relationship Id="rId1" Type="http://schemas.openxmlformats.org/officeDocument/2006/relationships/tags" Target="../tags/tag21.xml"/><Relationship Id="rId6" Type="http://schemas.openxmlformats.org/officeDocument/2006/relationships/image" Target="../media/image4.png"/><Relationship Id="rId11" Type="http://schemas.openxmlformats.org/officeDocument/2006/relationships/image" Target="../media/image26.png"/><Relationship Id="rId5" Type="http://schemas.openxmlformats.org/officeDocument/2006/relationships/image" Target="../media/image3.png"/><Relationship Id="rId10" Type="http://schemas.openxmlformats.org/officeDocument/2006/relationships/image" Target="../media/image25.png"/><Relationship Id="rId4" Type="http://schemas.openxmlformats.org/officeDocument/2006/relationships/image" Target="../media/image2.jpg"/><Relationship Id="rId9" Type="http://schemas.openxmlformats.org/officeDocument/2006/relationships/image" Target="../media/image24.png"/><Relationship Id="rId14" Type="http://schemas.openxmlformats.org/officeDocument/2006/relationships/image" Target="../media/image29.png"/></Relationships>
</file>

<file path=ppt/slides/_rels/slide13.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notesSlide" Target="../notesSlides/notesSlide13.xml"/><Relationship Id="rId7" Type="http://schemas.openxmlformats.org/officeDocument/2006/relationships/image" Target="../media/image4.png"/><Relationship Id="rId2" Type="http://schemas.openxmlformats.org/officeDocument/2006/relationships/slideLayout" Target="../slideLayouts/slideLayout1.xml"/><Relationship Id="rId1" Type="http://schemas.openxmlformats.org/officeDocument/2006/relationships/tags" Target="../tags/tag22.xml"/><Relationship Id="rId6" Type="http://schemas.openxmlformats.org/officeDocument/2006/relationships/image" Target="../media/image3.png"/><Relationship Id="rId5" Type="http://schemas.openxmlformats.org/officeDocument/2006/relationships/image" Target="../media/image30.jpg"/><Relationship Id="rId4" Type="http://schemas.openxmlformats.org/officeDocument/2006/relationships/image" Target="../media/image2.jpg"/></Relationships>
</file>

<file path=ppt/slides/_rels/slide14.xml.rels><?xml version="1.0" encoding="UTF-8" standalone="yes"?>
<Relationships xmlns="http://schemas.openxmlformats.org/package/2006/relationships"><Relationship Id="rId8" Type="http://schemas.openxmlformats.org/officeDocument/2006/relationships/image" Target="../media/image31.jpeg"/><Relationship Id="rId3" Type="http://schemas.openxmlformats.org/officeDocument/2006/relationships/notesSlide" Target="../notesSlides/notesSlide14.xml"/><Relationship Id="rId7" Type="http://schemas.openxmlformats.org/officeDocument/2006/relationships/image" Target="../media/image8.png"/><Relationship Id="rId2" Type="http://schemas.openxmlformats.org/officeDocument/2006/relationships/slideLayout" Target="../slideLayouts/slideLayout1.xml"/><Relationship Id="rId1" Type="http://schemas.openxmlformats.org/officeDocument/2006/relationships/tags" Target="../tags/tag23.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jpg"/></Relationships>
</file>

<file path=ppt/slides/_rels/slide15.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notesSlide" Target="../notesSlides/notesSlide15.xml"/><Relationship Id="rId7" Type="http://schemas.openxmlformats.org/officeDocument/2006/relationships/image" Target="../media/image8.png"/><Relationship Id="rId2" Type="http://schemas.openxmlformats.org/officeDocument/2006/relationships/slideLayout" Target="../slideLayouts/slideLayout1.xml"/><Relationship Id="rId1" Type="http://schemas.openxmlformats.org/officeDocument/2006/relationships/tags" Target="../tags/tag24.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jpg"/><Relationship Id="rId9" Type="http://schemas.openxmlformats.org/officeDocument/2006/relationships/image" Target="../media/image32.jpeg"/></Relationships>
</file>

<file path=ppt/slides/_rels/slide16.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notesSlide" Target="../notesSlides/notesSlide16.xml"/><Relationship Id="rId7" Type="http://schemas.openxmlformats.org/officeDocument/2006/relationships/image" Target="../media/image4.png"/><Relationship Id="rId2" Type="http://schemas.openxmlformats.org/officeDocument/2006/relationships/slideLayout" Target="../slideLayouts/slideLayout2.xml"/><Relationship Id="rId1" Type="http://schemas.openxmlformats.org/officeDocument/2006/relationships/tags" Target="../tags/tag25.xml"/><Relationship Id="rId6" Type="http://schemas.openxmlformats.org/officeDocument/2006/relationships/image" Target="../media/image3.png"/><Relationship Id="rId5" Type="http://schemas.openxmlformats.org/officeDocument/2006/relationships/image" Target="../media/image33.jpeg"/><Relationship Id="rId4" Type="http://schemas.openxmlformats.org/officeDocument/2006/relationships/image" Target="../media/image2.jpg"/></Relationships>
</file>

<file path=ppt/slides/_rels/slide17.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notesSlide" Target="../notesSlides/notesSlide17.xml"/><Relationship Id="rId7" Type="http://schemas.openxmlformats.org/officeDocument/2006/relationships/image" Target="../media/image3.png"/><Relationship Id="rId2" Type="http://schemas.openxmlformats.org/officeDocument/2006/relationships/slideLayout" Target="../slideLayouts/slideLayout1.xml"/><Relationship Id="rId1" Type="http://schemas.openxmlformats.org/officeDocument/2006/relationships/tags" Target="../tags/tag26.xml"/><Relationship Id="rId6" Type="http://schemas.openxmlformats.org/officeDocument/2006/relationships/image" Target="../media/image35.jpeg"/><Relationship Id="rId5" Type="http://schemas.openxmlformats.org/officeDocument/2006/relationships/image" Target="../media/image34.png"/><Relationship Id="rId4" Type="http://schemas.openxmlformats.org/officeDocument/2006/relationships/image" Target="../media/image2.jpg"/><Relationship Id="rId9" Type="http://schemas.openxmlformats.org/officeDocument/2006/relationships/image" Target="../media/image8.png"/></Relationships>
</file>

<file path=ppt/slides/_rels/slide18.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notesSlide" Target="../notesSlides/notesSlide18.xml"/><Relationship Id="rId7" Type="http://schemas.openxmlformats.org/officeDocument/2006/relationships/image" Target="../media/image4.png"/><Relationship Id="rId2" Type="http://schemas.openxmlformats.org/officeDocument/2006/relationships/slideLayout" Target="../slideLayouts/slideLayout1.xml"/><Relationship Id="rId1" Type="http://schemas.openxmlformats.org/officeDocument/2006/relationships/tags" Target="../tags/tag27.xml"/><Relationship Id="rId6" Type="http://schemas.openxmlformats.org/officeDocument/2006/relationships/image" Target="../media/image3.png"/><Relationship Id="rId5" Type="http://schemas.openxmlformats.org/officeDocument/2006/relationships/image" Target="../media/image36.jpg"/><Relationship Id="rId4" Type="http://schemas.openxmlformats.org/officeDocument/2006/relationships/image" Target="../media/image2.jpg"/></Relationships>
</file>

<file path=ppt/slides/_rels/slide19.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notesSlide" Target="../notesSlides/notesSlide19.xml"/><Relationship Id="rId7" Type="http://schemas.openxmlformats.org/officeDocument/2006/relationships/image" Target="../media/image3.png"/><Relationship Id="rId2" Type="http://schemas.openxmlformats.org/officeDocument/2006/relationships/slideLayout" Target="../slideLayouts/slideLayout1.xml"/><Relationship Id="rId1" Type="http://schemas.openxmlformats.org/officeDocument/2006/relationships/tags" Target="../tags/tag28.xml"/><Relationship Id="rId6" Type="http://schemas.openxmlformats.org/officeDocument/2006/relationships/image" Target="../media/image38.png"/><Relationship Id="rId5" Type="http://schemas.openxmlformats.org/officeDocument/2006/relationships/image" Target="../media/image37.jpeg"/><Relationship Id="rId4" Type="http://schemas.openxmlformats.org/officeDocument/2006/relationships/image" Target="../media/image2.jpg"/><Relationship Id="rId9" Type="http://schemas.openxmlformats.org/officeDocument/2006/relationships/image" Target="../media/image8.png"/></Relationships>
</file>

<file path=ppt/slides/_rels/slide2.xml.rels><?xml version="1.0" encoding="UTF-8" standalone="yes"?>
<Relationships xmlns="http://schemas.openxmlformats.org/package/2006/relationships"><Relationship Id="rId8" Type="http://schemas.openxmlformats.org/officeDocument/2006/relationships/tags" Target="../tags/tag9.xml"/><Relationship Id="rId13" Type="http://schemas.openxmlformats.org/officeDocument/2006/relationships/image" Target="../media/image2.jpg"/><Relationship Id="rId3" Type="http://schemas.openxmlformats.org/officeDocument/2006/relationships/tags" Target="../tags/tag4.xml"/><Relationship Id="rId7" Type="http://schemas.openxmlformats.org/officeDocument/2006/relationships/tags" Target="../tags/tag8.xml"/><Relationship Id="rId12" Type="http://schemas.openxmlformats.org/officeDocument/2006/relationships/notesSlide" Target="../notesSlides/notesSlide2.xml"/><Relationship Id="rId17" Type="http://schemas.openxmlformats.org/officeDocument/2006/relationships/image" Target="../media/image9.png"/><Relationship Id="rId2" Type="http://schemas.openxmlformats.org/officeDocument/2006/relationships/tags" Target="../tags/tag3.xml"/><Relationship Id="rId16" Type="http://schemas.openxmlformats.org/officeDocument/2006/relationships/image" Target="../media/image8.png"/><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slideLayout" Target="../slideLayouts/slideLayout13.xml"/><Relationship Id="rId5" Type="http://schemas.openxmlformats.org/officeDocument/2006/relationships/tags" Target="../tags/tag6.xml"/><Relationship Id="rId15" Type="http://schemas.openxmlformats.org/officeDocument/2006/relationships/image" Target="../media/image4.png"/><Relationship Id="rId10" Type="http://schemas.openxmlformats.org/officeDocument/2006/relationships/tags" Target="../tags/tag11.xml"/><Relationship Id="rId4" Type="http://schemas.openxmlformats.org/officeDocument/2006/relationships/tags" Target="../tags/tag5.xml"/><Relationship Id="rId9" Type="http://schemas.openxmlformats.org/officeDocument/2006/relationships/tags" Target="../tags/tag10.xml"/><Relationship Id="rId14" Type="http://schemas.openxmlformats.org/officeDocument/2006/relationships/image" Target="../media/image3.png"/></Relationships>
</file>

<file path=ppt/slides/_rels/slide20.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notesSlide" Target="../notesSlides/notesSlide20.xml"/><Relationship Id="rId7" Type="http://schemas.openxmlformats.org/officeDocument/2006/relationships/image" Target="../media/image4.png"/><Relationship Id="rId2" Type="http://schemas.openxmlformats.org/officeDocument/2006/relationships/slideLayout" Target="../slideLayouts/slideLayout1.xml"/><Relationship Id="rId1" Type="http://schemas.openxmlformats.org/officeDocument/2006/relationships/tags" Target="../tags/tag29.xml"/><Relationship Id="rId6" Type="http://schemas.openxmlformats.org/officeDocument/2006/relationships/image" Target="../media/image3.png"/><Relationship Id="rId5" Type="http://schemas.openxmlformats.org/officeDocument/2006/relationships/image" Target="../media/image39.png"/><Relationship Id="rId4" Type="http://schemas.openxmlformats.org/officeDocument/2006/relationships/image" Target="../media/image2.jpg"/></Relationships>
</file>

<file path=ppt/slides/_rels/slide21.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notesSlide" Target="../notesSlides/notesSlide21.xml"/><Relationship Id="rId7" Type="http://schemas.openxmlformats.org/officeDocument/2006/relationships/image" Target="../media/image4.png"/><Relationship Id="rId2" Type="http://schemas.openxmlformats.org/officeDocument/2006/relationships/slideLayout" Target="../slideLayouts/slideLayout13.xml"/><Relationship Id="rId1" Type="http://schemas.openxmlformats.org/officeDocument/2006/relationships/tags" Target="../tags/tag30.xml"/><Relationship Id="rId6" Type="http://schemas.openxmlformats.org/officeDocument/2006/relationships/image" Target="../media/image10.png"/><Relationship Id="rId5" Type="http://schemas.openxmlformats.org/officeDocument/2006/relationships/image" Target="../media/image3.png"/><Relationship Id="rId10" Type="http://schemas.openxmlformats.org/officeDocument/2006/relationships/image" Target="../media/image12.png"/><Relationship Id="rId4" Type="http://schemas.openxmlformats.org/officeDocument/2006/relationships/image" Target="../media/image2.jpg"/><Relationship Id="rId9" Type="http://schemas.openxmlformats.org/officeDocument/2006/relationships/image" Target="../media/image11.png"/></Relationships>
</file>

<file path=ppt/slides/_rels/slide22.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notesSlide" Target="../notesSlides/notesSlide22.xml"/><Relationship Id="rId7" Type="http://schemas.openxmlformats.org/officeDocument/2006/relationships/image" Target="../media/image8.png"/><Relationship Id="rId2" Type="http://schemas.openxmlformats.org/officeDocument/2006/relationships/slideLayout" Target="../slideLayouts/slideLayout1.xml"/><Relationship Id="rId1" Type="http://schemas.openxmlformats.org/officeDocument/2006/relationships/tags" Target="../tags/tag3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jpg"/></Relationships>
</file>

<file path=ppt/slides/_rels/slide23.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notesSlide" Target="../notesSlides/notesSlide23.xml"/><Relationship Id="rId7" Type="http://schemas.openxmlformats.org/officeDocument/2006/relationships/image" Target="../media/image3.png"/><Relationship Id="rId2" Type="http://schemas.openxmlformats.org/officeDocument/2006/relationships/slideLayout" Target="../slideLayouts/slideLayout1.xml"/><Relationship Id="rId1" Type="http://schemas.openxmlformats.org/officeDocument/2006/relationships/tags" Target="../tags/tag32.xml"/><Relationship Id="rId6" Type="http://schemas.openxmlformats.org/officeDocument/2006/relationships/image" Target="../media/image42.png"/><Relationship Id="rId5" Type="http://schemas.openxmlformats.org/officeDocument/2006/relationships/image" Target="../media/image41.png"/><Relationship Id="rId4" Type="http://schemas.openxmlformats.org/officeDocument/2006/relationships/image" Target="../media/image2.jpg"/><Relationship Id="rId9" Type="http://schemas.openxmlformats.org/officeDocument/2006/relationships/image" Target="../media/image8.png"/></Relationships>
</file>

<file path=ppt/slides/_rels/slide24.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notesSlide" Target="../notesSlides/notesSlide24.xml"/><Relationship Id="rId7" Type="http://schemas.openxmlformats.org/officeDocument/2006/relationships/image" Target="../media/image4.png"/><Relationship Id="rId2" Type="http://schemas.openxmlformats.org/officeDocument/2006/relationships/slideLayout" Target="../slideLayouts/slideLayout1.xml"/><Relationship Id="rId1" Type="http://schemas.openxmlformats.org/officeDocument/2006/relationships/tags" Target="../tags/tag33.xml"/><Relationship Id="rId6" Type="http://schemas.openxmlformats.org/officeDocument/2006/relationships/image" Target="../media/image3.png"/><Relationship Id="rId5" Type="http://schemas.openxmlformats.org/officeDocument/2006/relationships/image" Target="../media/image43.png"/><Relationship Id="rId4" Type="http://schemas.openxmlformats.org/officeDocument/2006/relationships/image" Target="../media/image2.jpg"/><Relationship Id="rId9" Type="http://schemas.openxmlformats.org/officeDocument/2006/relationships/image" Target="../media/image44.png"/></Relationships>
</file>

<file path=ppt/slides/_rels/slide25.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notesSlide" Target="../notesSlides/notesSlide25.xml"/><Relationship Id="rId7" Type="http://schemas.openxmlformats.org/officeDocument/2006/relationships/image" Target="../media/image4.png"/><Relationship Id="rId2" Type="http://schemas.openxmlformats.org/officeDocument/2006/relationships/slideLayout" Target="../slideLayouts/slideLayout13.xml"/><Relationship Id="rId1" Type="http://schemas.openxmlformats.org/officeDocument/2006/relationships/tags" Target="../tags/tag34.xml"/><Relationship Id="rId6" Type="http://schemas.openxmlformats.org/officeDocument/2006/relationships/image" Target="../media/image10.png"/><Relationship Id="rId5" Type="http://schemas.openxmlformats.org/officeDocument/2006/relationships/image" Target="../media/image3.png"/><Relationship Id="rId10" Type="http://schemas.openxmlformats.org/officeDocument/2006/relationships/image" Target="../media/image12.png"/><Relationship Id="rId4" Type="http://schemas.openxmlformats.org/officeDocument/2006/relationships/image" Target="../media/image2.jpg"/><Relationship Id="rId9" Type="http://schemas.openxmlformats.org/officeDocument/2006/relationships/image" Target="../media/image11.png"/></Relationships>
</file>

<file path=ppt/slides/_rels/slide26.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notesSlide" Target="../notesSlides/notesSlide26.xml"/><Relationship Id="rId7" Type="http://schemas.openxmlformats.org/officeDocument/2006/relationships/image" Target="../media/image4.png"/><Relationship Id="rId2" Type="http://schemas.openxmlformats.org/officeDocument/2006/relationships/slideLayout" Target="../slideLayouts/slideLayout1.xml"/><Relationship Id="rId1" Type="http://schemas.openxmlformats.org/officeDocument/2006/relationships/tags" Target="../tags/tag35.xml"/><Relationship Id="rId6" Type="http://schemas.openxmlformats.org/officeDocument/2006/relationships/image" Target="../media/image45.png"/><Relationship Id="rId5" Type="http://schemas.openxmlformats.org/officeDocument/2006/relationships/image" Target="../media/image3.png"/><Relationship Id="rId4" Type="http://schemas.openxmlformats.org/officeDocument/2006/relationships/image" Target="../media/image2.jpg"/></Relationships>
</file>

<file path=ppt/slides/_rels/slide27.xml.rels><?xml version="1.0" encoding="UTF-8" standalone="yes"?>
<Relationships xmlns="http://schemas.openxmlformats.org/package/2006/relationships"><Relationship Id="rId8" Type="http://schemas.openxmlformats.org/officeDocument/2006/relationships/image" Target="../media/image47.png"/><Relationship Id="rId3" Type="http://schemas.openxmlformats.org/officeDocument/2006/relationships/notesSlide" Target="../notesSlides/notesSlide27.xml"/><Relationship Id="rId7" Type="http://schemas.openxmlformats.org/officeDocument/2006/relationships/image" Target="../media/image46.png"/><Relationship Id="rId2" Type="http://schemas.openxmlformats.org/officeDocument/2006/relationships/slideLayout" Target="../slideLayouts/slideLayout1.xml"/><Relationship Id="rId1" Type="http://schemas.openxmlformats.org/officeDocument/2006/relationships/tags" Target="../tags/tag36.xml"/><Relationship Id="rId6" Type="http://schemas.openxmlformats.org/officeDocument/2006/relationships/image" Target="../media/image34.png"/><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image" Target="../media/image2.jpg"/><Relationship Id="rId9" Type="http://schemas.openxmlformats.org/officeDocument/2006/relationships/image" Target="../media/image4.png"/></Relationships>
</file>

<file path=ppt/slides/_rels/slide28.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notesSlide" Target="../notesSlides/notesSlide28.xml"/><Relationship Id="rId7" Type="http://schemas.openxmlformats.org/officeDocument/2006/relationships/image" Target="../media/image49.png"/><Relationship Id="rId2" Type="http://schemas.openxmlformats.org/officeDocument/2006/relationships/slideLayout" Target="../slideLayouts/slideLayout1.xml"/><Relationship Id="rId1" Type="http://schemas.openxmlformats.org/officeDocument/2006/relationships/tags" Target="../tags/tag37.xml"/><Relationship Id="rId6" Type="http://schemas.openxmlformats.org/officeDocument/2006/relationships/image" Target="../media/image48.png"/><Relationship Id="rId5" Type="http://schemas.openxmlformats.org/officeDocument/2006/relationships/image" Target="../media/image34.png"/><Relationship Id="rId10" Type="http://schemas.openxmlformats.org/officeDocument/2006/relationships/image" Target="../media/image8.png"/><Relationship Id="rId4" Type="http://schemas.openxmlformats.org/officeDocument/2006/relationships/image" Target="../media/image2.jpg"/><Relationship Id="rId9" Type="http://schemas.openxmlformats.org/officeDocument/2006/relationships/image" Target="../media/image4.png"/></Relationships>
</file>

<file path=ppt/slides/_rels/slide29.xml.rels><?xml version="1.0" encoding="UTF-8" standalone="yes"?>
<Relationships xmlns="http://schemas.openxmlformats.org/package/2006/relationships"><Relationship Id="rId3" Type="http://schemas.openxmlformats.org/officeDocument/2006/relationships/image" Target="../media/image2.jpg"/><Relationship Id="rId7" Type="http://schemas.openxmlformats.org/officeDocument/2006/relationships/image" Target="../media/image6.png"/><Relationship Id="rId2" Type="http://schemas.openxmlformats.org/officeDocument/2006/relationships/notesSlide" Target="../notesSlides/notesSlide29.xml"/><Relationship Id="rId1" Type="http://schemas.openxmlformats.org/officeDocument/2006/relationships/slideLayout" Target="../slideLayouts/slideLayout13.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notesSlide" Target="../notesSlides/notesSlide3.xml"/><Relationship Id="rId7" Type="http://schemas.openxmlformats.org/officeDocument/2006/relationships/image" Target="../media/image4.png"/><Relationship Id="rId2" Type="http://schemas.openxmlformats.org/officeDocument/2006/relationships/slideLayout" Target="../slideLayouts/slideLayout13.xml"/><Relationship Id="rId1" Type="http://schemas.openxmlformats.org/officeDocument/2006/relationships/tags" Target="../tags/tag12.xml"/><Relationship Id="rId6" Type="http://schemas.openxmlformats.org/officeDocument/2006/relationships/image" Target="../media/image10.png"/><Relationship Id="rId5" Type="http://schemas.openxmlformats.org/officeDocument/2006/relationships/image" Target="../media/image3.png"/><Relationship Id="rId10" Type="http://schemas.openxmlformats.org/officeDocument/2006/relationships/image" Target="../media/image12.png"/><Relationship Id="rId4" Type="http://schemas.openxmlformats.org/officeDocument/2006/relationships/image" Target="../media/image2.jpg"/><Relationship Id="rId9" Type="http://schemas.openxmlformats.org/officeDocument/2006/relationships/image" Target="../media/image11.png"/></Relationships>
</file>

<file path=ppt/slides/_rels/slide4.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notesSlide" Target="../notesSlides/notesSlide4.xml"/><Relationship Id="rId7" Type="http://schemas.openxmlformats.org/officeDocument/2006/relationships/image" Target="../media/image14.png"/><Relationship Id="rId2" Type="http://schemas.openxmlformats.org/officeDocument/2006/relationships/slideLayout" Target="../slideLayouts/slideLayout1.xml"/><Relationship Id="rId1" Type="http://schemas.openxmlformats.org/officeDocument/2006/relationships/tags" Target="../tags/tag13.xml"/><Relationship Id="rId6" Type="http://schemas.openxmlformats.org/officeDocument/2006/relationships/image" Target="../media/image4.png"/><Relationship Id="rId5" Type="http://schemas.openxmlformats.org/officeDocument/2006/relationships/image" Target="../media/image13.png"/><Relationship Id="rId4" Type="http://schemas.openxmlformats.org/officeDocument/2006/relationships/image" Target="../media/image2.jpg"/><Relationship Id="rId9" Type="http://schemas.openxmlformats.org/officeDocument/2006/relationships/image" Target="../media/image8.png"/></Relationships>
</file>

<file path=ppt/slides/_rels/slide5.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notesSlide" Target="../notesSlides/notesSlide5.xml"/><Relationship Id="rId7" Type="http://schemas.openxmlformats.org/officeDocument/2006/relationships/image" Target="../media/image16.png"/><Relationship Id="rId2" Type="http://schemas.openxmlformats.org/officeDocument/2006/relationships/slideLayout" Target="../slideLayouts/slideLayout1.xml"/><Relationship Id="rId1" Type="http://schemas.openxmlformats.org/officeDocument/2006/relationships/tags" Target="../tags/tag14.xml"/><Relationship Id="rId6" Type="http://schemas.openxmlformats.org/officeDocument/2006/relationships/image" Target="../media/image3.png"/><Relationship Id="rId5" Type="http://schemas.openxmlformats.org/officeDocument/2006/relationships/image" Target="../media/image4.png"/><Relationship Id="rId4" Type="http://schemas.openxmlformats.org/officeDocument/2006/relationships/image" Target="../media/image2.jpg"/></Relationships>
</file>

<file path=ppt/slides/_rels/slide6.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notesSlide" Target="../notesSlides/notesSlide6.xml"/><Relationship Id="rId7" Type="http://schemas.openxmlformats.org/officeDocument/2006/relationships/image" Target="../media/image4.png"/><Relationship Id="rId2" Type="http://schemas.openxmlformats.org/officeDocument/2006/relationships/slideLayout" Target="../slideLayouts/slideLayout13.xml"/><Relationship Id="rId1" Type="http://schemas.openxmlformats.org/officeDocument/2006/relationships/tags" Target="../tags/tag15.xml"/><Relationship Id="rId6" Type="http://schemas.openxmlformats.org/officeDocument/2006/relationships/image" Target="../media/image10.png"/><Relationship Id="rId5" Type="http://schemas.openxmlformats.org/officeDocument/2006/relationships/image" Target="../media/image3.png"/><Relationship Id="rId10" Type="http://schemas.openxmlformats.org/officeDocument/2006/relationships/image" Target="../media/image12.png"/><Relationship Id="rId4" Type="http://schemas.openxmlformats.org/officeDocument/2006/relationships/image" Target="../media/image2.jpg"/><Relationship Id="rId9" Type="http://schemas.openxmlformats.org/officeDocument/2006/relationships/image" Target="../media/image11.png"/></Relationships>
</file>

<file path=ppt/slides/_rels/slide7.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notesSlide" Target="../notesSlides/notesSlide7.xml"/><Relationship Id="rId7" Type="http://schemas.openxmlformats.org/officeDocument/2006/relationships/image" Target="../media/image17.png"/><Relationship Id="rId2" Type="http://schemas.openxmlformats.org/officeDocument/2006/relationships/slideLayout" Target="../slideLayouts/slideLayout1.xml"/><Relationship Id="rId1" Type="http://schemas.openxmlformats.org/officeDocument/2006/relationships/tags" Target="../tags/tag16.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jp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7" Type="http://schemas.openxmlformats.org/officeDocument/2006/relationships/image" Target="../media/image8.png"/><Relationship Id="rId2" Type="http://schemas.openxmlformats.org/officeDocument/2006/relationships/slideLayout" Target="../slideLayouts/slideLayout1.xml"/><Relationship Id="rId1" Type="http://schemas.openxmlformats.org/officeDocument/2006/relationships/tags" Target="../tags/tag17.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jpg"/></Relationships>
</file>

<file path=ppt/slides/_rels/slide9.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notesSlide" Target="../notesSlides/notesSlide9.xml"/><Relationship Id="rId7" Type="http://schemas.openxmlformats.org/officeDocument/2006/relationships/image" Target="../media/image4.png"/><Relationship Id="rId2" Type="http://schemas.openxmlformats.org/officeDocument/2006/relationships/slideLayout" Target="../slideLayouts/slideLayout1.xml"/><Relationship Id="rId1" Type="http://schemas.openxmlformats.org/officeDocument/2006/relationships/tags" Target="../tags/tag18.xml"/><Relationship Id="rId6" Type="http://schemas.openxmlformats.org/officeDocument/2006/relationships/image" Target="../media/image3.png"/><Relationship Id="rId5" Type="http://schemas.openxmlformats.org/officeDocument/2006/relationships/image" Target="../media/image18.png"/><Relationship Id="rId4" Type="http://schemas.openxmlformats.org/officeDocument/2006/relationships/image" Target="../media/image2.jp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55" name="图片 54">
            <a:extLst>
              <a:ext uri="{FF2B5EF4-FFF2-40B4-BE49-F238E27FC236}">
                <a16:creationId xmlns:a16="http://schemas.microsoft.com/office/drawing/2014/main" id="{A426B219-C331-4CF7-8AED-67E9C2EAB4BF}"/>
              </a:ext>
            </a:extLst>
          </p:cNvPr>
          <p:cNvPicPr>
            <a:picLocks noChangeAspect="1"/>
          </p:cNvPicPr>
          <p:nvPr/>
        </p:nvPicPr>
        <p:blipFill rotWithShape="1">
          <a:blip r:embed="rId6">
            <a:extLst>
              <a:ext uri="{28A0092B-C50C-407E-A947-70E740481C1C}">
                <a14:useLocalDpi xmlns:a14="http://schemas.microsoft.com/office/drawing/2010/main" val="0"/>
              </a:ext>
            </a:extLst>
          </a:blip>
          <a:srcRect t="59809"/>
          <a:stretch/>
        </p:blipFill>
        <p:spPr>
          <a:xfrm>
            <a:off x="0" y="4624031"/>
            <a:ext cx="12190413" cy="2351209"/>
          </a:xfrm>
          <a:prstGeom prst="rect">
            <a:avLst/>
          </a:prstGeom>
        </p:spPr>
      </p:pic>
      <p:pic>
        <p:nvPicPr>
          <p:cNvPr id="54" name="图片 53">
            <a:extLst>
              <a:ext uri="{FF2B5EF4-FFF2-40B4-BE49-F238E27FC236}">
                <a16:creationId xmlns:a16="http://schemas.microsoft.com/office/drawing/2014/main" id="{27A45D5C-906B-47D7-9BDD-912736C95CF8}"/>
              </a:ext>
            </a:extLst>
          </p:cNvPr>
          <p:cNvPicPr>
            <a:picLocks noChangeAspect="1"/>
          </p:cNvPicPr>
          <p:nvPr/>
        </p:nvPicPr>
        <p:blipFill rotWithShape="1">
          <a:blip r:embed="rId7">
            <a:extLst>
              <a:ext uri="{28A0092B-C50C-407E-A947-70E740481C1C}">
                <a14:useLocalDpi xmlns:a14="http://schemas.microsoft.com/office/drawing/2010/main" val="0"/>
              </a:ext>
            </a:extLst>
          </a:blip>
          <a:srcRect l="8011" t="24236" r="79542" b="61537"/>
          <a:stretch/>
        </p:blipFill>
        <p:spPr>
          <a:xfrm>
            <a:off x="131628" y="1740009"/>
            <a:ext cx="1517301" cy="974690"/>
          </a:xfrm>
          <a:prstGeom prst="rect">
            <a:avLst/>
          </a:prstGeom>
        </p:spPr>
      </p:pic>
      <p:pic>
        <p:nvPicPr>
          <p:cNvPr id="53" name="图片 52">
            <a:extLst>
              <a:ext uri="{FF2B5EF4-FFF2-40B4-BE49-F238E27FC236}">
                <a16:creationId xmlns:a16="http://schemas.microsoft.com/office/drawing/2014/main" id="{7DA9E3DB-5BC7-467A-A66E-79BB8727F347}"/>
              </a:ext>
            </a:extLst>
          </p:cNvPr>
          <p:cNvPicPr>
            <a:picLocks noChangeAspect="1"/>
          </p:cNvPicPr>
          <p:nvPr/>
        </p:nvPicPr>
        <p:blipFill rotWithShape="1">
          <a:blip r:embed="rId7">
            <a:extLst>
              <a:ext uri="{28A0092B-C50C-407E-A947-70E740481C1C}">
                <a14:useLocalDpi xmlns:a14="http://schemas.microsoft.com/office/drawing/2010/main" val="0"/>
              </a:ext>
            </a:extLst>
          </a:blip>
          <a:srcRect l="13436" t="45066" r="67606" b="33768"/>
          <a:stretch/>
        </p:blipFill>
        <p:spPr>
          <a:xfrm>
            <a:off x="598093" y="144527"/>
            <a:ext cx="2861212" cy="1795203"/>
          </a:xfrm>
          <a:prstGeom prst="rect">
            <a:avLst/>
          </a:prstGeom>
        </p:spPr>
      </p:pic>
      <p:pic>
        <p:nvPicPr>
          <p:cNvPr id="3" name="图片 2">
            <a:extLst>
              <a:ext uri="{FF2B5EF4-FFF2-40B4-BE49-F238E27FC236}">
                <a16:creationId xmlns:a16="http://schemas.microsoft.com/office/drawing/2014/main" id="{6973CF4F-D546-4244-BD85-F3F729B737C9}"/>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996322" y="374469"/>
            <a:ext cx="6194091" cy="6111503"/>
          </a:xfrm>
          <a:prstGeom prst="rect">
            <a:avLst/>
          </a:prstGeom>
        </p:spPr>
      </p:pic>
      <p:sp>
        <p:nvSpPr>
          <p:cNvPr id="4" name="文本框 3">
            <a:extLst>
              <a:ext uri="{FF2B5EF4-FFF2-40B4-BE49-F238E27FC236}">
                <a16:creationId xmlns:a16="http://schemas.microsoft.com/office/drawing/2014/main" id="{3E8C37C6-ED7F-471E-9230-2AE19F4CDA9D}"/>
              </a:ext>
            </a:extLst>
          </p:cNvPr>
          <p:cNvSpPr txBox="1"/>
          <p:nvPr/>
        </p:nvSpPr>
        <p:spPr>
          <a:xfrm>
            <a:off x="1420865" y="1830281"/>
            <a:ext cx="6968575" cy="1107996"/>
          </a:xfrm>
          <a:prstGeom prst="rect">
            <a:avLst/>
          </a:prstGeom>
          <a:noFill/>
        </p:spPr>
        <p:txBody>
          <a:bodyPr wrap="none" rtlCol="0">
            <a:spAutoFit/>
          </a:bodyPr>
          <a:lstStyle/>
          <a:p>
            <a:pPr algn="ctr"/>
            <a:r>
              <a:rPr lang="zh-CN" altLang="en-US" sz="6600" b="1" dirty="0">
                <a:ln w="28575">
                  <a:solidFill>
                    <a:schemeClr val="bg1"/>
                  </a:solidFill>
                </a:ln>
                <a:solidFill>
                  <a:schemeClr val="accent2">
                    <a:lumMod val="50000"/>
                  </a:schemeClr>
                </a:solidFill>
                <a:effectLst>
                  <a:outerShdw blurRad="38100" dist="38100" dir="2700000" algn="tl">
                    <a:srgbClr val="000000">
                      <a:alpha val="43137"/>
                    </a:srgbClr>
                  </a:outerShdw>
                </a:effectLst>
                <a:latin typeface="华康方圆体W7(P)" panose="040B0700000000000000" pitchFamily="82" charset="-122"/>
                <a:ea typeface="华康方圆体W7(P)" panose="040B0700000000000000" pitchFamily="82" charset="-122"/>
              </a:rPr>
              <a:t>卡通用电安全教育</a:t>
            </a:r>
            <a:endParaRPr lang="en-US" altLang="zh-CN" sz="6600" b="1" dirty="0">
              <a:ln w="28575">
                <a:solidFill>
                  <a:schemeClr val="bg1"/>
                </a:solidFill>
              </a:ln>
              <a:solidFill>
                <a:schemeClr val="accent2">
                  <a:lumMod val="50000"/>
                </a:schemeClr>
              </a:solidFill>
              <a:effectLst>
                <a:outerShdw blurRad="38100" dist="38100" dir="2700000" algn="tl">
                  <a:srgbClr val="000000">
                    <a:alpha val="43137"/>
                  </a:srgbClr>
                </a:outerShdw>
              </a:effectLst>
              <a:latin typeface="华康方圆体W7(P)" panose="040B0700000000000000" pitchFamily="82" charset="-122"/>
              <a:ea typeface="华康方圆体W7(P)" panose="040B0700000000000000" pitchFamily="82" charset="-122"/>
            </a:endParaRPr>
          </a:p>
        </p:txBody>
      </p:sp>
      <p:pic>
        <p:nvPicPr>
          <p:cNvPr id="34" name="图片 33">
            <a:extLst>
              <a:ext uri="{FF2B5EF4-FFF2-40B4-BE49-F238E27FC236}">
                <a16:creationId xmlns:a16="http://schemas.microsoft.com/office/drawing/2014/main" id="{45FBBF3D-336A-40E1-BE90-77500546A992}"/>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326598" y="3542030"/>
            <a:ext cx="1938511" cy="2546482"/>
          </a:xfrm>
          <a:prstGeom prst="rect">
            <a:avLst/>
          </a:prstGeom>
        </p:spPr>
      </p:pic>
      <p:pic>
        <p:nvPicPr>
          <p:cNvPr id="11" name="图片 10">
            <a:extLst>
              <a:ext uri="{FF2B5EF4-FFF2-40B4-BE49-F238E27FC236}">
                <a16:creationId xmlns:a16="http://schemas.microsoft.com/office/drawing/2014/main" id="{789C99B0-A86C-47FB-9469-2CCB85ADC64B}"/>
              </a:ext>
            </a:extLst>
          </p:cNvPr>
          <p:cNvPicPr>
            <a:picLocks noChangeAspect="1"/>
          </p:cNvPicPr>
          <p:nvPr/>
        </p:nvPicPr>
        <p:blipFill rotWithShape="1">
          <a:blip r:embed="rId7">
            <a:extLst>
              <a:ext uri="{28A0092B-C50C-407E-A947-70E740481C1C}">
                <a14:useLocalDpi xmlns:a14="http://schemas.microsoft.com/office/drawing/2010/main" val="0"/>
              </a:ext>
            </a:extLst>
          </a:blip>
          <a:srcRect l="23075" t="17225" r="63852" b="67648"/>
          <a:stretch/>
        </p:blipFill>
        <p:spPr>
          <a:xfrm>
            <a:off x="5380142" y="652941"/>
            <a:ext cx="2028222" cy="1318899"/>
          </a:xfrm>
          <a:prstGeom prst="rect">
            <a:avLst/>
          </a:prstGeom>
        </p:spPr>
      </p:pic>
      <p:sp>
        <p:nvSpPr>
          <p:cNvPr id="12" name="矩形 11">
            <a:extLst>
              <a:ext uri="{FF2B5EF4-FFF2-40B4-BE49-F238E27FC236}">
                <a16:creationId xmlns:a16="http://schemas.microsoft.com/office/drawing/2014/main" id="{77465E9A-64BC-4DC1-90E2-20D27F9151E6}"/>
              </a:ext>
            </a:extLst>
          </p:cNvPr>
          <p:cNvSpPr/>
          <p:nvPr/>
        </p:nvSpPr>
        <p:spPr>
          <a:xfrm>
            <a:off x="2396997" y="2950156"/>
            <a:ext cx="5221302" cy="830997"/>
          </a:xfrm>
          <a:prstGeom prst="rect">
            <a:avLst/>
          </a:prstGeom>
        </p:spPr>
        <p:txBody>
          <a:bodyPr wrap="none">
            <a:spAutoFit/>
          </a:bodyPr>
          <a:lstStyle/>
          <a:p>
            <a:pPr algn="ctr"/>
            <a:r>
              <a:rPr lang="zh-CN" altLang="en-US" sz="4800" b="1" dirty="0">
                <a:ln w="28575">
                  <a:solidFill>
                    <a:schemeClr val="bg1"/>
                  </a:solidFill>
                </a:ln>
                <a:solidFill>
                  <a:schemeClr val="accent2">
                    <a:lumMod val="50000"/>
                  </a:schemeClr>
                </a:solidFill>
                <a:effectLst>
                  <a:outerShdw blurRad="38100" dist="38100" dir="2700000" algn="tl">
                    <a:srgbClr val="000000">
                      <a:alpha val="43137"/>
                    </a:srgbClr>
                  </a:outerShdw>
                </a:effectLst>
                <a:latin typeface="华康方圆体W7(P)" panose="040B0700000000000000" pitchFamily="82" charset="-122"/>
                <a:ea typeface="华康方圆体W7(P)" panose="040B0700000000000000" pitchFamily="82" charset="-122"/>
              </a:rPr>
              <a:t>主题班会</a:t>
            </a:r>
            <a:r>
              <a:rPr lang="en-US" altLang="zh-CN" sz="4800" b="1" dirty="0">
                <a:ln w="28575">
                  <a:solidFill>
                    <a:schemeClr val="bg1"/>
                  </a:solidFill>
                </a:ln>
                <a:solidFill>
                  <a:schemeClr val="accent2">
                    <a:lumMod val="50000"/>
                  </a:schemeClr>
                </a:solidFill>
                <a:effectLst>
                  <a:outerShdw blurRad="38100" dist="38100" dir="2700000" algn="tl">
                    <a:srgbClr val="000000">
                      <a:alpha val="43137"/>
                    </a:srgbClr>
                  </a:outerShdw>
                </a:effectLst>
                <a:latin typeface="华康方圆体W7(P)" panose="040B0700000000000000" pitchFamily="82" charset="-122"/>
                <a:ea typeface="华康方圆体W7(P)" panose="040B0700000000000000" pitchFamily="82" charset="-122"/>
              </a:rPr>
              <a:t>PPT</a:t>
            </a:r>
            <a:r>
              <a:rPr lang="zh-CN" altLang="en-US" sz="4800" b="1" dirty="0">
                <a:ln w="28575">
                  <a:solidFill>
                    <a:schemeClr val="bg1"/>
                  </a:solidFill>
                </a:ln>
                <a:solidFill>
                  <a:schemeClr val="accent2">
                    <a:lumMod val="50000"/>
                  </a:schemeClr>
                </a:solidFill>
                <a:effectLst>
                  <a:outerShdw blurRad="38100" dist="38100" dir="2700000" algn="tl">
                    <a:srgbClr val="000000">
                      <a:alpha val="43137"/>
                    </a:srgbClr>
                  </a:outerShdw>
                </a:effectLst>
                <a:latin typeface="华康方圆体W7(P)" panose="040B0700000000000000" pitchFamily="82" charset="-122"/>
                <a:ea typeface="华康方圆体W7(P)" panose="040B0700000000000000" pitchFamily="82" charset="-122"/>
              </a:rPr>
              <a:t>模板</a:t>
            </a:r>
          </a:p>
        </p:txBody>
      </p:sp>
      <p:pic>
        <p:nvPicPr>
          <p:cNvPr id="13" name="杨烁 - 虫儿飞 (KTV版伴奏)">
            <a:hlinkClick r:id="" action="ppaction://media"/>
            <a:extLst>
              <a:ext uri="{FF2B5EF4-FFF2-40B4-BE49-F238E27FC236}">
                <a16:creationId xmlns:a16="http://schemas.microsoft.com/office/drawing/2014/main" id="{750CDA79-0CDD-4F65-BF64-8137F935B575}"/>
              </a:ext>
            </a:extLst>
          </p:cNvPr>
          <p:cNvPicPr>
            <a:picLocks noChangeAspect="1"/>
          </p:cNvPicPr>
          <p:nvPr>
            <a:audioFile r:link="rId2"/>
            <p:extLst>
              <p:ext uri="{DAA4B4D4-6D71-4841-9C94-3DE7FCFB9230}">
                <p14:media xmlns:p14="http://schemas.microsoft.com/office/powerpoint/2010/main" r:embed="rId1"/>
              </p:ext>
            </p:extLst>
          </p:nvPr>
        </p:nvPicPr>
        <p:blipFill>
          <a:blip r:embed="rId10"/>
          <a:stretch>
            <a:fillRect/>
          </a:stretch>
        </p:blipFill>
        <p:spPr>
          <a:xfrm>
            <a:off x="-43845" y="-778923"/>
            <a:ext cx="609600" cy="609600"/>
          </a:xfrm>
          <a:prstGeom prst="rect">
            <a:avLst/>
          </a:prstGeom>
        </p:spPr>
      </p:pic>
    </p:spTree>
    <p:extLst>
      <p:ext uri="{BB962C8B-B14F-4D97-AF65-F5344CB8AC3E}">
        <p14:creationId xmlns:p14="http://schemas.microsoft.com/office/powerpoint/2010/main" val="105858217"/>
      </p:ext>
    </p:extLst>
  </p:cSld>
  <p:clrMapOvr>
    <a:masterClrMapping/>
  </p:clrMapOvr>
  <mc:AlternateContent xmlns:mc="http://schemas.openxmlformats.org/markup-compatibility/2006" xmlns:p14="http://schemas.microsoft.com/office/powerpoint/2010/main">
    <mc:Choice Requires="p14">
      <p:transition spd="med" p14:dur="700" advClick="0" advTm="1000">
        <p:fade/>
      </p:transition>
    </mc:Choice>
    <mc:Fallback xmlns="">
      <p:transition spd="med" advClick="0" advTm="1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childTnLst>
                              </p:cTn>
                            </p:par>
                          </p:childTnLst>
                        </p:cTn>
                      </p:par>
                      <p:par>
                        <p:cTn id="7" fill="hold">
                          <p:stCondLst>
                            <p:cond delay="indefinite"/>
                          </p:stCondLst>
                          <p:childTnLst>
                            <p:par>
                              <p:cTn id="8" fill="hold">
                                <p:stCondLst>
                                  <p:cond delay="0"/>
                                </p:stCondLst>
                                <p:childTnLst>
                                  <p:par>
                                    <p:cTn id="9" presetID="47" presetClass="entr" presetSubtype="0" fill="hold" nodeType="clickEffect">
                                      <p:stCondLst>
                                        <p:cond delay="0"/>
                                      </p:stCondLst>
                                      <p:childTnLst>
                                        <p:set>
                                          <p:cBhvr>
                                            <p:cTn id="10" dur="1" fill="hold">
                                              <p:stCondLst>
                                                <p:cond delay="0"/>
                                              </p:stCondLst>
                                            </p:cTn>
                                            <p:tgtEl>
                                              <p:spTgt spid="53"/>
                                            </p:tgtEl>
                                            <p:attrNameLst>
                                              <p:attrName>style.visibility</p:attrName>
                                            </p:attrNameLst>
                                          </p:cBhvr>
                                          <p:to>
                                            <p:strVal val="visible"/>
                                          </p:to>
                                        </p:set>
                                        <p:animEffect transition="in" filter="fade">
                                          <p:cBhvr>
                                            <p:cTn id="11" dur="1000"/>
                                            <p:tgtEl>
                                              <p:spTgt spid="53"/>
                                            </p:tgtEl>
                                          </p:cBhvr>
                                        </p:animEffect>
                                        <p:anim calcmode="lin" valueType="num">
                                          <p:cBhvr>
                                            <p:cTn id="12" dur="1000" fill="hold"/>
                                            <p:tgtEl>
                                              <p:spTgt spid="53"/>
                                            </p:tgtEl>
                                            <p:attrNameLst>
                                              <p:attrName>ppt_x</p:attrName>
                                            </p:attrNameLst>
                                          </p:cBhvr>
                                          <p:tavLst>
                                            <p:tav tm="0">
                                              <p:val>
                                                <p:strVal val="#ppt_x"/>
                                              </p:val>
                                            </p:tav>
                                            <p:tav tm="100000">
                                              <p:val>
                                                <p:strVal val="#ppt_x"/>
                                              </p:val>
                                            </p:tav>
                                          </p:tavLst>
                                        </p:anim>
                                        <p:anim calcmode="lin" valueType="num">
                                          <p:cBhvr>
                                            <p:cTn id="13" dur="1000" fill="hold"/>
                                            <p:tgtEl>
                                              <p:spTgt spid="53"/>
                                            </p:tgtEl>
                                            <p:attrNameLst>
                                              <p:attrName>ppt_y</p:attrName>
                                            </p:attrNameLst>
                                          </p:cBhvr>
                                          <p:tavLst>
                                            <p:tav tm="0">
                                              <p:val>
                                                <p:strVal val="#ppt_y-.1"/>
                                              </p:val>
                                            </p:tav>
                                            <p:tav tm="100000">
                                              <p:val>
                                                <p:strVal val="#ppt_y"/>
                                              </p:val>
                                            </p:tav>
                                          </p:tavLst>
                                        </p:anim>
                                      </p:childTnLst>
                                    </p:cTn>
                                  </p:par>
                                  <p:par>
                                    <p:cTn id="14" presetID="47" presetClass="entr" presetSubtype="0" fill="hold" nodeType="with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1000"/>
                                            <p:tgtEl>
                                              <p:spTgt spid="11"/>
                                            </p:tgtEl>
                                          </p:cBhvr>
                                        </p:animEffect>
                                        <p:anim calcmode="lin" valueType="num">
                                          <p:cBhvr>
                                            <p:cTn id="17" dur="1000" fill="hold"/>
                                            <p:tgtEl>
                                              <p:spTgt spid="11"/>
                                            </p:tgtEl>
                                            <p:attrNameLst>
                                              <p:attrName>ppt_x</p:attrName>
                                            </p:attrNameLst>
                                          </p:cBhvr>
                                          <p:tavLst>
                                            <p:tav tm="0">
                                              <p:val>
                                                <p:strVal val="#ppt_x"/>
                                              </p:val>
                                            </p:tav>
                                            <p:tav tm="100000">
                                              <p:val>
                                                <p:strVal val="#ppt_x"/>
                                              </p:val>
                                            </p:tav>
                                          </p:tavLst>
                                        </p:anim>
                                        <p:anim calcmode="lin" valueType="num">
                                          <p:cBhvr>
                                            <p:cTn id="18" dur="1000" fill="hold"/>
                                            <p:tgtEl>
                                              <p:spTgt spid="11"/>
                                            </p:tgtEl>
                                            <p:attrNameLst>
                                              <p:attrName>ppt_y</p:attrName>
                                            </p:attrNameLst>
                                          </p:cBhvr>
                                          <p:tavLst>
                                            <p:tav tm="0">
                                              <p:val>
                                                <p:strVal val="#ppt_y-.1"/>
                                              </p:val>
                                            </p:tav>
                                            <p:tav tm="100000">
                                              <p:val>
                                                <p:strVal val="#ppt_y"/>
                                              </p:val>
                                            </p:tav>
                                          </p:tavLst>
                                        </p:anim>
                                      </p:childTnLst>
                                    </p:cTn>
                                  </p:par>
                                  <p:par>
                                    <p:cTn id="19" presetID="47" presetClass="entr" presetSubtype="0" fill="hold" nodeType="withEffect">
                                      <p:stCondLst>
                                        <p:cond delay="0"/>
                                      </p:stCondLst>
                                      <p:childTnLst>
                                        <p:set>
                                          <p:cBhvr>
                                            <p:cTn id="20" dur="1" fill="hold">
                                              <p:stCondLst>
                                                <p:cond delay="0"/>
                                              </p:stCondLst>
                                            </p:cTn>
                                            <p:tgtEl>
                                              <p:spTgt spid="54"/>
                                            </p:tgtEl>
                                            <p:attrNameLst>
                                              <p:attrName>style.visibility</p:attrName>
                                            </p:attrNameLst>
                                          </p:cBhvr>
                                          <p:to>
                                            <p:strVal val="visible"/>
                                          </p:to>
                                        </p:set>
                                        <p:animEffect transition="in" filter="fade">
                                          <p:cBhvr>
                                            <p:cTn id="21" dur="1000"/>
                                            <p:tgtEl>
                                              <p:spTgt spid="54"/>
                                            </p:tgtEl>
                                          </p:cBhvr>
                                        </p:animEffect>
                                        <p:anim calcmode="lin" valueType="num">
                                          <p:cBhvr>
                                            <p:cTn id="22" dur="1000" fill="hold"/>
                                            <p:tgtEl>
                                              <p:spTgt spid="54"/>
                                            </p:tgtEl>
                                            <p:attrNameLst>
                                              <p:attrName>ppt_x</p:attrName>
                                            </p:attrNameLst>
                                          </p:cBhvr>
                                          <p:tavLst>
                                            <p:tav tm="0">
                                              <p:val>
                                                <p:strVal val="#ppt_x"/>
                                              </p:val>
                                            </p:tav>
                                            <p:tav tm="100000">
                                              <p:val>
                                                <p:strVal val="#ppt_x"/>
                                              </p:val>
                                            </p:tav>
                                          </p:tavLst>
                                        </p:anim>
                                        <p:anim calcmode="lin" valueType="num">
                                          <p:cBhvr>
                                            <p:cTn id="23" dur="1000" fill="hold"/>
                                            <p:tgtEl>
                                              <p:spTgt spid="54"/>
                                            </p:tgtEl>
                                            <p:attrNameLst>
                                              <p:attrName>ppt_y</p:attrName>
                                            </p:attrNameLst>
                                          </p:cBhvr>
                                          <p:tavLst>
                                            <p:tav tm="0">
                                              <p:val>
                                                <p:strVal val="#ppt_y-.1"/>
                                              </p:val>
                                            </p:tav>
                                            <p:tav tm="100000">
                                              <p:val>
                                                <p:strVal val="#ppt_y"/>
                                              </p:val>
                                            </p:tav>
                                          </p:tavLst>
                                        </p:anim>
                                      </p:childTnLst>
                                    </p:cTn>
                                  </p:par>
                                  <p:par>
                                    <p:cTn id="24" presetID="2" presetClass="entr" presetSubtype="4" fill="hold" nodeType="withEffect" p14:presetBounceEnd="46667">
                                      <p:stCondLst>
                                        <p:cond delay="250"/>
                                      </p:stCondLst>
                                      <p:childTnLst>
                                        <p:set>
                                          <p:cBhvr>
                                            <p:cTn id="25" dur="1" fill="hold">
                                              <p:stCondLst>
                                                <p:cond delay="0"/>
                                              </p:stCondLst>
                                            </p:cTn>
                                            <p:tgtEl>
                                              <p:spTgt spid="34"/>
                                            </p:tgtEl>
                                            <p:attrNameLst>
                                              <p:attrName>style.visibility</p:attrName>
                                            </p:attrNameLst>
                                          </p:cBhvr>
                                          <p:to>
                                            <p:strVal val="visible"/>
                                          </p:to>
                                        </p:set>
                                        <p:anim calcmode="lin" valueType="num" p14:bounceEnd="46667">
                                          <p:cBhvr additive="base">
                                            <p:cTn id="26" dur="750" fill="hold"/>
                                            <p:tgtEl>
                                              <p:spTgt spid="34"/>
                                            </p:tgtEl>
                                            <p:attrNameLst>
                                              <p:attrName>ppt_x</p:attrName>
                                            </p:attrNameLst>
                                          </p:cBhvr>
                                          <p:tavLst>
                                            <p:tav tm="0">
                                              <p:val>
                                                <p:strVal val="#ppt_x"/>
                                              </p:val>
                                            </p:tav>
                                            <p:tav tm="100000">
                                              <p:val>
                                                <p:strVal val="#ppt_x"/>
                                              </p:val>
                                            </p:tav>
                                          </p:tavLst>
                                        </p:anim>
                                        <p:anim calcmode="lin" valueType="num" p14:bounceEnd="46667">
                                          <p:cBhvr additive="base">
                                            <p:cTn id="27" dur="750" fill="hold"/>
                                            <p:tgtEl>
                                              <p:spTgt spid="34"/>
                                            </p:tgtEl>
                                            <p:attrNameLst>
                                              <p:attrName>ppt_y</p:attrName>
                                            </p:attrNameLst>
                                          </p:cBhvr>
                                          <p:tavLst>
                                            <p:tav tm="0">
                                              <p:val>
                                                <p:strVal val="1+#ppt_h/2"/>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42" presetClass="entr" presetSubtype="0" fill="hold" nodeType="clickEffect">
                                      <p:stCondLst>
                                        <p:cond delay="0"/>
                                      </p:stCondLst>
                                      <p:childTnLst>
                                        <p:set>
                                          <p:cBhvr>
                                            <p:cTn id="31" dur="1" fill="hold">
                                              <p:stCondLst>
                                                <p:cond delay="0"/>
                                              </p:stCondLst>
                                            </p:cTn>
                                            <p:tgtEl>
                                              <p:spTgt spid="55"/>
                                            </p:tgtEl>
                                            <p:attrNameLst>
                                              <p:attrName>style.visibility</p:attrName>
                                            </p:attrNameLst>
                                          </p:cBhvr>
                                          <p:to>
                                            <p:strVal val="visible"/>
                                          </p:to>
                                        </p:set>
                                        <p:animEffect transition="in" filter="fade">
                                          <p:cBhvr>
                                            <p:cTn id="32" dur="1000"/>
                                            <p:tgtEl>
                                              <p:spTgt spid="55"/>
                                            </p:tgtEl>
                                          </p:cBhvr>
                                        </p:animEffect>
                                        <p:anim calcmode="lin" valueType="num">
                                          <p:cBhvr>
                                            <p:cTn id="33" dur="1000" fill="hold"/>
                                            <p:tgtEl>
                                              <p:spTgt spid="55"/>
                                            </p:tgtEl>
                                            <p:attrNameLst>
                                              <p:attrName>ppt_x</p:attrName>
                                            </p:attrNameLst>
                                          </p:cBhvr>
                                          <p:tavLst>
                                            <p:tav tm="0">
                                              <p:val>
                                                <p:strVal val="#ppt_x"/>
                                              </p:val>
                                            </p:tav>
                                            <p:tav tm="100000">
                                              <p:val>
                                                <p:strVal val="#ppt_x"/>
                                              </p:val>
                                            </p:tav>
                                          </p:tavLst>
                                        </p:anim>
                                        <p:anim calcmode="lin" valueType="num">
                                          <p:cBhvr>
                                            <p:cTn id="34" dur="1000" fill="hold"/>
                                            <p:tgtEl>
                                              <p:spTgt spid="55"/>
                                            </p:tgtEl>
                                            <p:attrNameLst>
                                              <p:attrName>ppt_y</p:attrName>
                                            </p:attrNameLst>
                                          </p:cBhvr>
                                          <p:tavLst>
                                            <p:tav tm="0">
                                              <p:val>
                                                <p:strVal val="#ppt_y+.1"/>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2" fill="hold" nodeType="clickEffect">
                                      <p:stCondLst>
                                        <p:cond delay="0"/>
                                      </p:stCondLst>
                                      <p:childTnLst>
                                        <p:set>
                                          <p:cBhvr>
                                            <p:cTn id="38" dur="1" fill="hold">
                                              <p:stCondLst>
                                                <p:cond delay="0"/>
                                              </p:stCondLst>
                                            </p:cTn>
                                            <p:tgtEl>
                                              <p:spTgt spid="3"/>
                                            </p:tgtEl>
                                            <p:attrNameLst>
                                              <p:attrName>style.visibility</p:attrName>
                                            </p:attrNameLst>
                                          </p:cBhvr>
                                          <p:to>
                                            <p:strVal val="visible"/>
                                          </p:to>
                                        </p:set>
                                        <p:anim calcmode="lin" valueType="num">
                                          <p:cBhvr additive="base">
                                            <p:cTn id="39" dur="500" fill="hold"/>
                                            <p:tgtEl>
                                              <p:spTgt spid="3"/>
                                            </p:tgtEl>
                                            <p:attrNameLst>
                                              <p:attrName>ppt_x</p:attrName>
                                            </p:attrNameLst>
                                          </p:cBhvr>
                                          <p:tavLst>
                                            <p:tav tm="0">
                                              <p:val>
                                                <p:strVal val="1+#ppt_w/2"/>
                                              </p:val>
                                            </p:tav>
                                            <p:tav tm="100000">
                                              <p:val>
                                                <p:strVal val="#ppt_x"/>
                                              </p:val>
                                            </p:tav>
                                          </p:tavLst>
                                        </p:anim>
                                        <p:anim calcmode="lin" valueType="num">
                                          <p:cBhvr additive="base">
                                            <p:cTn id="40"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56" presetClass="entr" presetSubtype="0" fill="hold" grpId="0" nodeType="clickEffect">
                                      <p:stCondLst>
                                        <p:cond delay="0"/>
                                      </p:stCondLst>
                                      <p:iterate type="lt">
                                        <p:tmPct val="10000"/>
                                      </p:iterate>
                                      <p:childTnLst>
                                        <p:set>
                                          <p:cBhvr>
                                            <p:cTn id="44" dur="1" fill="hold">
                                              <p:stCondLst>
                                                <p:cond delay="0"/>
                                              </p:stCondLst>
                                            </p:cTn>
                                            <p:tgtEl>
                                              <p:spTgt spid="4"/>
                                            </p:tgtEl>
                                            <p:attrNameLst>
                                              <p:attrName>style.visibility</p:attrName>
                                            </p:attrNameLst>
                                          </p:cBhvr>
                                          <p:to>
                                            <p:strVal val="visible"/>
                                          </p:to>
                                        </p:set>
                                        <p:anim by="(-#ppt_w*2)" calcmode="lin" valueType="num">
                                          <p:cBhvr rctx="PPT">
                                            <p:cTn id="45" dur="875" autoRev="1" fill="hold">
                                              <p:stCondLst>
                                                <p:cond delay="0"/>
                                              </p:stCondLst>
                                            </p:cTn>
                                            <p:tgtEl>
                                              <p:spTgt spid="4"/>
                                            </p:tgtEl>
                                            <p:attrNameLst>
                                              <p:attrName>ppt_w</p:attrName>
                                            </p:attrNameLst>
                                          </p:cBhvr>
                                        </p:anim>
                                        <p:anim by="(#ppt_w*0.50)" calcmode="lin" valueType="num">
                                          <p:cBhvr>
                                            <p:cTn id="46" dur="875" decel="50000" autoRev="1" fill="hold">
                                              <p:stCondLst>
                                                <p:cond delay="0"/>
                                              </p:stCondLst>
                                            </p:cTn>
                                            <p:tgtEl>
                                              <p:spTgt spid="4"/>
                                            </p:tgtEl>
                                            <p:attrNameLst>
                                              <p:attrName>ppt_x</p:attrName>
                                            </p:attrNameLst>
                                          </p:cBhvr>
                                        </p:anim>
                                        <p:anim from="(-#ppt_h/2)" to="(#ppt_y)" calcmode="lin" valueType="num">
                                          <p:cBhvr>
                                            <p:cTn id="47" dur="1750" fill="hold">
                                              <p:stCondLst>
                                                <p:cond delay="0"/>
                                              </p:stCondLst>
                                            </p:cTn>
                                            <p:tgtEl>
                                              <p:spTgt spid="4"/>
                                            </p:tgtEl>
                                            <p:attrNameLst>
                                              <p:attrName>ppt_y</p:attrName>
                                            </p:attrNameLst>
                                          </p:cBhvr>
                                        </p:anim>
                                        <p:animRot by="21600000">
                                          <p:cBhvr>
                                            <p:cTn id="48" dur="1750" fill="hold">
                                              <p:stCondLst>
                                                <p:cond delay="0"/>
                                              </p:stCondLst>
                                            </p:cTn>
                                            <p:tgtEl>
                                              <p:spTgt spid="4"/>
                                            </p:tgtEl>
                                            <p:attrNameLst>
                                              <p:attrName>r</p:attrName>
                                            </p:attrNameLst>
                                          </p:cBhvr>
                                        </p:animRot>
                                      </p:childTnLst>
                                    </p:cTn>
                                  </p:par>
                                </p:childTnLst>
                              </p:cTn>
                            </p:par>
                          </p:childTnLst>
                        </p:cTn>
                      </p:par>
                      <p:par>
                        <p:cTn id="49" fill="hold">
                          <p:stCondLst>
                            <p:cond delay="indefinite"/>
                          </p:stCondLst>
                          <p:childTnLst>
                            <p:par>
                              <p:cTn id="50" fill="hold">
                                <p:stCondLst>
                                  <p:cond delay="0"/>
                                </p:stCondLst>
                                <p:childTnLst>
                                  <p:par>
                                    <p:cTn id="51" presetID="22" presetClass="entr" presetSubtype="8" fill="hold" grpId="0" nodeType="clickEffect">
                                      <p:stCondLst>
                                        <p:cond delay="0"/>
                                      </p:stCondLst>
                                      <p:childTnLst>
                                        <p:set>
                                          <p:cBhvr>
                                            <p:cTn id="52" dur="1" fill="hold">
                                              <p:stCondLst>
                                                <p:cond delay="0"/>
                                              </p:stCondLst>
                                            </p:cTn>
                                            <p:tgtEl>
                                              <p:spTgt spid="12"/>
                                            </p:tgtEl>
                                            <p:attrNameLst>
                                              <p:attrName>style.visibility</p:attrName>
                                            </p:attrNameLst>
                                          </p:cBhvr>
                                          <p:to>
                                            <p:strVal val="visible"/>
                                          </p:to>
                                        </p:set>
                                        <p:animEffect transition="in" filter="wipe(left)">
                                          <p:cBhvr>
                                            <p:cTn id="5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54" repeatCount="indefinite" fill="remove" display="0">
                      <p:stCondLst>
                        <p:cond delay="indefinite"/>
                      </p:stCondLst>
                      <p:endCondLst>
                        <p:cond evt="onStopAudio" delay="0">
                          <p:tgtEl>
                            <p:sldTgt/>
                          </p:tgtEl>
                        </p:cond>
                      </p:endCondLst>
                    </p:cTn>
                    <p:tgtEl>
                      <p:spTgt spid="13"/>
                    </p:tgtEl>
                  </p:cMediaNode>
                </p:audio>
              </p:childTnLst>
            </p:cTn>
          </p:par>
        </p:tnLst>
        <p:bldLst>
          <p:bldP spid="4" grpId="0"/>
          <p:bldP spid="1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childTnLst>
                              </p:cTn>
                            </p:par>
                          </p:childTnLst>
                        </p:cTn>
                      </p:par>
                      <p:par>
                        <p:cTn id="7" fill="hold">
                          <p:stCondLst>
                            <p:cond delay="indefinite"/>
                          </p:stCondLst>
                          <p:childTnLst>
                            <p:par>
                              <p:cTn id="8" fill="hold">
                                <p:stCondLst>
                                  <p:cond delay="0"/>
                                </p:stCondLst>
                                <p:childTnLst>
                                  <p:par>
                                    <p:cTn id="9" presetID="47" presetClass="entr" presetSubtype="0" fill="hold" nodeType="clickEffect">
                                      <p:stCondLst>
                                        <p:cond delay="0"/>
                                      </p:stCondLst>
                                      <p:childTnLst>
                                        <p:set>
                                          <p:cBhvr>
                                            <p:cTn id="10" dur="1" fill="hold">
                                              <p:stCondLst>
                                                <p:cond delay="0"/>
                                              </p:stCondLst>
                                            </p:cTn>
                                            <p:tgtEl>
                                              <p:spTgt spid="53"/>
                                            </p:tgtEl>
                                            <p:attrNameLst>
                                              <p:attrName>style.visibility</p:attrName>
                                            </p:attrNameLst>
                                          </p:cBhvr>
                                          <p:to>
                                            <p:strVal val="visible"/>
                                          </p:to>
                                        </p:set>
                                        <p:animEffect transition="in" filter="fade">
                                          <p:cBhvr>
                                            <p:cTn id="11" dur="1000"/>
                                            <p:tgtEl>
                                              <p:spTgt spid="53"/>
                                            </p:tgtEl>
                                          </p:cBhvr>
                                        </p:animEffect>
                                        <p:anim calcmode="lin" valueType="num">
                                          <p:cBhvr>
                                            <p:cTn id="12" dur="1000" fill="hold"/>
                                            <p:tgtEl>
                                              <p:spTgt spid="53"/>
                                            </p:tgtEl>
                                            <p:attrNameLst>
                                              <p:attrName>ppt_x</p:attrName>
                                            </p:attrNameLst>
                                          </p:cBhvr>
                                          <p:tavLst>
                                            <p:tav tm="0">
                                              <p:val>
                                                <p:strVal val="#ppt_x"/>
                                              </p:val>
                                            </p:tav>
                                            <p:tav tm="100000">
                                              <p:val>
                                                <p:strVal val="#ppt_x"/>
                                              </p:val>
                                            </p:tav>
                                          </p:tavLst>
                                        </p:anim>
                                        <p:anim calcmode="lin" valueType="num">
                                          <p:cBhvr>
                                            <p:cTn id="13" dur="1000" fill="hold"/>
                                            <p:tgtEl>
                                              <p:spTgt spid="53"/>
                                            </p:tgtEl>
                                            <p:attrNameLst>
                                              <p:attrName>ppt_y</p:attrName>
                                            </p:attrNameLst>
                                          </p:cBhvr>
                                          <p:tavLst>
                                            <p:tav tm="0">
                                              <p:val>
                                                <p:strVal val="#ppt_y-.1"/>
                                              </p:val>
                                            </p:tav>
                                            <p:tav tm="100000">
                                              <p:val>
                                                <p:strVal val="#ppt_y"/>
                                              </p:val>
                                            </p:tav>
                                          </p:tavLst>
                                        </p:anim>
                                      </p:childTnLst>
                                    </p:cTn>
                                  </p:par>
                                  <p:par>
                                    <p:cTn id="14" presetID="47" presetClass="entr" presetSubtype="0" fill="hold" nodeType="with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1000"/>
                                            <p:tgtEl>
                                              <p:spTgt spid="11"/>
                                            </p:tgtEl>
                                          </p:cBhvr>
                                        </p:animEffect>
                                        <p:anim calcmode="lin" valueType="num">
                                          <p:cBhvr>
                                            <p:cTn id="17" dur="1000" fill="hold"/>
                                            <p:tgtEl>
                                              <p:spTgt spid="11"/>
                                            </p:tgtEl>
                                            <p:attrNameLst>
                                              <p:attrName>ppt_x</p:attrName>
                                            </p:attrNameLst>
                                          </p:cBhvr>
                                          <p:tavLst>
                                            <p:tav tm="0">
                                              <p:val>
                                                <p:strVal val="#ppt_x"/>
                                              </p:val>
                                            </p:tav>
                                            <p:tav tm="100000">
                                              <p:val>
                                                <p:strVal val="#ppt_x"/>
                                              </p:val>
                                            </p:tav>
                                          </p:tavLst>
                                        </p:anim>
                                        <p:anim calcmode="lin" valueType="num">
                                          <p:cBhvr>
                                            <p:cTn id="18" dur="1000" fill="hold"/>
                                            <p:tgtEl>
                                              <p:spTgt spid="11"/>
                                            </p:tgtEl>
                                            <p:attrNameLst>
                                              <p:attrName>ppt_y</p:attrName>
                                            </p:attrNameLst>
                                          </p:cBhvr>
                                          <p:tavLst>
                                            <p:tav tm="0">
                                              <p:val>
                                                <p:strVal val="#ppt_y-.1"/>
                                              </p:val>
                                            </p:tav>
                                            <p:tav tm="100000">
                                              <p:val>
                                                <p:strVal val="#ppt_y"/>
                                              </p:val>
                                            </p:tav>
                                          </p:tavLst>
                                        </p:anim>
                                      </p:childTnLst>
                                    </p:cTn>
                                  </p:par>
                                  <p:par>
                                    <p:cTn id="19" presetID="47" presetClass="entr" presetSubtype="0" fill="hold" nodeType="withEffect">
                                      <p:stCondLst>
                                        <p:cond delay="0"/>
                                      </p:stCondLst>
                                      <p:childTnLst>
                                        <p:set>
                                          <p:cBhvr>
                                            <p:cTn id="20" dur="1" fill="hold">
                                              <p:stCondLst>
                                                <p:cond delay="0"/>
                                              </p:stCondLst>
                                            </p:cTn>
                                            <p:tgtEl>
                                              <p:spTgt spid="54"/>
                                            </p:tgtEl>
                                            <p:attrNameLst>
                                              <p:attrName>style.visibility</p:attrName>
                                            </p:attrNameLst>
                                          </p:cBhvr>
                                          <p:to>
                                            <p:strVal val="visible"/>
                                          </p:to>
                                        </p:set>
                                        <p:animEffect transition="in" filter="fade">
                                          <p:cBhvr>
                                            <p:cTn id="21" dur="1000"/>
                                            <p:tgtEl>
                                              <p:spTgt spid="54"/>
                                            </p:tgtEl>
                                          </p:cBhvr>
                                        </p:animEffect>
                                        <p:anim calcmode="lin" valueType="num">
                                          <p:cBhvr>
                                            <p:cTn id="22" dur="1000" fill="hold"/>
                                            <p:tgtEl>
                                              <p:spTgt spid="54"/>
                                            </p:tgtEl>
                                            <p:attrNameLst>
                                              <p:attrName>ppt_x</p:attrName>
                                            </p:attrNameLst>
                                          </p:cBhvr>
                                          <p:tavLst>
                                            <p:tav tm="0">
                                              <p:val>
                                                <p:strVal val="#ppt_x"/>
                                              </p:val>
                                            </p:tav>
                                            <p:tav tm="100000">
                                              <p:val>
                                                <p:strVal val="#ppt_x"/>
                                              </p:val>
                                            </p:tav>
                                          </p:tavLst>
                                        </p:anim>
                                        <p:anim calcmode="lin" valueType="num">
                                          <p:cBhvr>
                                            <p:cTn id="23" dur="1000" fill="hold"/>
                                            <p:tgtEl>
                                              <p:spTgt spid="54"/>
                                            </p:tgtEl>
                                            <p:attrNameLst>
                                              <p:attrName>ppt_y</p:attrName>
                                            </p:attrNameLst>
                                          </p:cBhvr>
                                          <p:tavLst>
                                            <p:tav tm="0">
                                              <p:val>
                                                <p:strVal val="#ppt_y-.1"/>
                                              </p:val>
                                            </p:tav>
                                            <p:tav tm="100000">
                                              <p:val>
                                                <p:strVal val="#ppt_y"/>
                                              </p:val>
                                            </p:tav>
                                          </p:tavLst>
                                        </p:anim>
                                      </p:childTnLst>
                                    </p:cTn>
                                  </p:par>
                                  <p:par>
                                    <p:cTn id="24" presetID="2" presetClass="entr" presetSubtype="4" fill="hold" nodeType="withEffect">
                                      <p:stCondLst>
                                        <p:cond delay="250"/>
                                      </p:stCondLst>
                                      <p:childTnLst>
                                        <p:set>
                                          <p:cBhvr>
                                            <p:cTn id="25" dur="1" fill="hold">
                                              <p:stCondLst>
                                                <p:cond delay="0"/>
                                              </p:stCondLst>
                                            </p:cTn>
                                            <p:tgtEl>
                                              <p:spTgt spid="34"/>
                                            </p:tgtEl>
                                            <p:attrNameLst>
                                              <p:attrName>style.visibility</p:attrName>
                                            </p:attrNameLst>
                                          </p:cBhvr>
                                          <p:to>
                                            <p:strVal val="visible"/>
                                          </p:to>
                                        </p:set>
                                        <p:anim calcmode="lin" valueType="num">
                                          <p:cBhvr additive="base">
                                            <p:cTn id="26" dur="750" fill="hold"/>
                                            <p:tgtEl>
                                              <p:spTgt spid="34"/>
                                            </p:tgtEl>
                                            <p:attrNameLst>
                                              <p:attrName>ppt_x</p:attrName>
                                            </p:attrNameLst>
                                          </p:cBhvr>
                                          <p:tavLst>
                                            <p:tav tm="0">
                                              <p:val>
                                                <p:strVal val="#ppt_x"/>
                                              </p:val>
                                            </p:tav>
                                            <p:tav tm="100000">
                                              <p:val>
                                                <p:strVal val="#ppt_x"/>
                                              </p:val>
                                            </p:tav>
                                          </p:tavLst>
                                        </p:anim>
                                        <p:anim calcmode="lin" valueType="num">
                                          <p:cBhvr additive="base">
                                            <p:cTn id="27" dur="750" fill="hold"/>
                                            <p:tgtEl>
                                              <p:spTgt spid="34"/>
                                            </p:tgtEl>
                                            <p:attrNameLst>
                                              <p:attrName>ppt_y</p:attrName>
                                            </p:attrNameLst>
                                          </p:cBhvr>
                                          <p:tavLst>
                                            <p:tav tm="0">
                                              <p:val>
                                                <p:strVal val="1+#ppt_h/2"/>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42" presetClass="entr" presetSubtype="0" fill="hold" nodeType="clickEffect">
                                      <p:stCondLst>
                                        <p:cond delay="0"/>
                                      </p:stCondLst>
                                      <p:childTnLst>
                                        <p:set>
                                          <p:cBhvr>
                                            <p:cTn id="31" dur="1" fill="hold">
                                              <p:stCondLst>
                                                <p:cond delay="0"/>
                                              </p:stCondLst>
                                            </p:cTn>
                                            <p:tgtEl>
                                              <p:spTgt spid="55"/>
                                            </p:tgtEl>
                                            <p:attrNameLst>
                                              <p:attrName>style.visibility</p:attrName>
                                            </p:attrNameLst>
                                          </p:cBhvr>
                                          <p:to>
                                            <p:strVal val="visible"/>
                                          </p:to>
                                        </p:set>
                                        <p:animEffect transition="in" filter="fade">
                                          <p:cBhvr>
                                            <p:cTn id="32" dur="1000"/>
                                            <p:tgtEl>
                                              <p:spTgt spid="55"/>
                                            </p:tgtEl>
                                          </p:cBhvr>
                                        </p:animEffect>
                                        <p:anim calcmode="lin" valueType="num">
                                          <p:cBhvr>
                                            <p:cTn id="33" dur="1000" fill="hold"/>
                                            <p:tgtEl>
                                              <p:spTgt spid="55"/>
                                            </p:tgtEl>
                                            <p:attrNameLst>
                                              <p:attrName>ppt_x</p:attrName>
                                            </p:attrNameLst>
                                          </p:cBhvr>
                                          <p:tavLst>
                                            <p:tav tm="0">
                                              <p:val>
                                                <p:strVal val="#ppt_x"/>
                                              </p:val>
                                            </p:tav>
                                            <p:tav tm="100000">
                                              <p:val>
                                                <p:strVal val="#ppt_x"/>
                                              </p:val>
                                            </p:tav>
                                          </p:tavLst>
                                        </p:anim>
                                        <p:anim calcmode="lin" valueType="num">
                                          <p:cBhvr>
                                            <p:cTn id="34" dur="1000" fill="hold"/>
                                            <p:tgtEl>
                                              <p:spTgt spid="55"/>
                                            </p:tgtEl>
                                            <p:attrNameLst>
                                              <p:attrName>ppt_y</p:attrName>
                                            </p:attrNameLst>
                                          </p:cBhvr>
                                          <p:tavLst>
                                            <p:tav tm="0">
                                              <p:val>
                                                <p:strVal val="#ppt_y+.1"/>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2" fill="hold" nodeType="clickEffect">
                                      <p:stCondLst>
                                        <p:cond delay="0"/>
                                      </p:stCondLst>
                                      <p:childTnLst>
                                        <p:set>
                                          <p:cBhvr>
                                            <p:cTn id="38" dur="1" fill="hold">
                                              <p:stCondLst>
                                                <p:cond delay="0"/>
                                              </p:stCondLst>
                                            </p:cTn>
                                            <p:tgtEl>
                                              <p:spTgt spid="3"/>
                                            </p:tgtEl>
                                            <p:attrNameLst>
                                              <p:attrName>style.visibility</p:attrName>
                                            </p:attrNameLst>
                                          </p:cBhvr>
                                          <p:to>
                                            <p:strVal val="visible"/>
                                          </p:to>
                                        </p:set>
                                        <p:anim calcmode="lin" valueType="num">
                                          <p:cBhvr additive="base">
                                            <p:cTn id="39" dur="500" fill="hold"/>
                                            <p:tgtEl>
                                              <p:spTgt spid="3"/>
                                            </p:tgtEl>
                                            <p:attrNameLst>
                                              <p:attrName>ppt_x</p:attrName>
                                            </p:attrNameLst>
                                          </p:cBhvr>
                                          <p:tavLst>
                                            <p:tav tm="0">
                                              <p:val>
                                                <p:strVal val="1+#ppt_w/2"/>
                                              </p:val>
                                            </p:tav>
                                            <p:tav tm="100000">
                                              <p:val>
                                                <p:strVal val="#ppt_x"/>
                                              </p:val>
                                            </p:tav>
                                          </p:tavLst>
                                        </p:anim>
                                        <p:anim calcmode="lin" valueType="num">
                                          <p:cBhvr additive="base">
                                            <p:cTn id="40"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56" presetClass="entr" presetSubtype="0" fill="hold" grpId="0" nodeType="clickEffect">
                                      <p:stCondLst>
                                        <p:cond delay="0"/>
                                      </p:stCondLst>
                                      <p:iterate type="lt">
                                        <p:tmPct val="10000"/>
                                      </p:iterate>
                                      <p:childTnLst>
                                        <p:set>
                                          <p:cBhvr>
                                            <p:cTn id="44" dur="1" fill="hold">
                                              <p:stCondLst>
                                                <p:cond delay="0"/>
                                              </p:stCondLst>
                                            </p:cTn>
                                            <p:tgtEl>
                                              <p:spTgt spid="4"/>
                                            </p:tgtEl>
                                            <p:attrNameLst>
                                              <p:attrName>style.visibility</p:attrName>
                                            </p:attrNameLst>
                                          </p:cBhvr>
                                          <p:to>
                                            <p:strVal val="visible"/>
                                          </p:to>
                                        </p:set>
                                        <p:anim by="(-#ppt_w*2)" calcmode="lin" valueType="num">
                                          <p:cBhvr rctx="PPT">
                                            <p:cTn id="45" dur="875" autoRev="1" fill="hold">
                                              <p:stCondLst>
                                                <p:cond delay="0"/>
                                              </p:stCondLst>
                                            </p:cTn>
                                            <p:tgtEl>
                                              <p:spTgt spid="4"/>
                                            </p:tgtEl>
                                            <p:attrNameLst>
                                              <p:attrName>ppt_w</p:attrName>
                                            </p:attrNameLst>
                                          </p:cBhvr>
                                        </p:anim>
                                        <p:anim by="(#ppt_w*0.50)" calcmode="lin" valueType="num">
                                          <p:cBhvr>
                                            <p:cTn id="46" dur="875" decel="50000" autoRev="1" fill="hold">
                                              <p:stCondLst>
                                                <p:cond delay="0"/>
                                              </p:stCondLst>
                                            </p:cTn>
                                            <p:tgtEl>
                                              <p:spTgt spid="4"/>
                                            </p:tgtEl>
                                            <p:attrNameLst>
                                              <p:attrName>ppt_x</p:attrName>
                                            </p:attrNameLst>
                                          </p:cBhvr>
                                        </p:anim>
                                        <p:anim from="(-#ppt_h/2)" to="(#ppt_y)" calcmode="lin" valueType="num">
                                          <p:cBhvr>
                                            <p:cTn id="47" dur="1750" fill="hold">
                                              <p:stCondLst>
                                                <p:cond delay="0"/>
                                              </p:stCondLst>
                                            </p:cTn>
                                            <p:tgtEl>
                                              <p:spTgt spid="4"/>
                                            </p:tgtEl>
                                            <p:attrNameLst>
                                              <p:attrName>ppt_y</p:attrName>
                                            </p:attrNameLst>
                                          </p:cBhvr>
                                        </p:anim>
                                        <p:animRot by="21600000">
                                          <p:cBhvr>
                                            <p:cTn id="48" dur="1750" fill="hold">
                                              <p:stCondLst>
                                                <p:cond delay="0"/>
                                              </p:stCondLst>
                                            </p:cTn>
                                            <p:tgtEl>
                                              <p:spTgt spid="4"/>
                                            </p:tgtEl>
                                            <p:attrNameLst>
                                              <p:attrName>r</p:attrName>
                                            </p:attrNameLst>
                                          </p:cBhvr>
                                        </p:animRot>
                                      </p:childTnLst>
                                    </p:cTn>
                                  </p:par>
                                </p:childTnLst>
                              </p:cTn>
                            </p:par>
                          </p:childTnLst>
                        </p:cTn>
                      </p:par>
                      <p:par>
                        <p:cTn id="49" fill="hold">
                          <p:stCondLst>
                            <p:cond delay="indefinite"/>
                          </p:stCondLst>
                          <p:childTnLst>
                            <p:par>
                              <p:cTn id="50" fill="hold">
                                <p:stCondLst>
                                  <p:cond delay="0"/>
                                </p:stCondLst>
                                <p:childTnLst>
                                  <p:par>
                                    <p:cTn id="51" presetID="22" presetClass="entr" presetSubtype="8" fill="hold" grpId="0" nodeType="clickEffect">
                                      <p:stCondLst>
                                        <p:cond delay="0"/>
                                      </p:stCondLst>
                                      <p:childTnLst>
                                        <p:set>
                                          <p:cBhvr>
                                            <p:cTn id="52" dur="1" fill="hold">
                                              <p:stCondLst>
                                                <p:cond delay="0"/>
                                              </p:stCondLst>
                                            </p:cTn>
                                            <p:tgtEl>
                                              <p:spTgt spid="12"/>
                                            </p:tgtEl>
                                            <p:attrNameLst>
                                              <p:attrName>style.visibility</p:attrName>
                                            </p:attrNameLst>
                                          </p:cBhvr>
                                          <p:to>
                                            <p:strVal val="visible"/>
                                          </p:to>
                                        </p:set>
                                        <p:animEffect transition="in" filter="wipe(left)">
                                          <p:cBhvr>
                                            <p:cTn id="5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54" repeatCount="indefinite" fill="remove" display="0">
                      <p:stCondLst>
                        <p:cond delay="indefinite"/>
                      </p:stCondLst>
                      <p:endCondLst>
                        <p:cond evt="onStopAudio" delay="0">
                          <p:tgtEl>
                            <p:sldTgt/>
                          </p:tgtEl>
                        </p:cond>
                      </p:endCondLst>
                    </p:cTn>
                    <p:tgtEl>
                      <p:spTgt spid="13"/>
                    </p:tgtEl>
                  </p:cMediaNode>
                </p:audio>
              </p:childTnLst>
            </p:cTn>
          </p:par>
        </p:tnLst>
        <p:bldLst>
          <p:bldP spid="4" grpId="0"/>
          <p:bldP spid="12" grpId="0"/>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pic>
        <p:nvPicPr>
          <p:cNvPr id="34" name="图片 33">
            <a:extLst>
              <a:ext uri="{FF2B5EF4-FFF2-40B4-BE49-F238E27FC236}">
                <a16:creationId xmlns:a16="http://schemas.microsoft.com/office/drawing/2014/main" id="{CC04CFA0-4938-4DEE-B8C2-449F228A81D2}"/>
              </a:ext>
            </a:extLst>
          </p:cNvPr>
          <p:cNvPicPr>
            <a:picLocks noChangeAspect="1"/>
          </p:cNvPicPr>
          <p:nvPr/>
        </p:nvPicPr>
        <p:blipFill rotWithShape="1">
          <a:blip r:embed="rId5">
            <a:extLst>
              <a:ext uri="{28A0092B-C50C-407E-A947-70E740481C1C}">
                <a14:useLocalDpi xmlns:a14="http://schemas.microsoft.com/office/drawing/2010/main" val="0"/>
              </a:ext>
            </a:extLst>
          </a:blip>
          <a:srcRect t="59809"/>
          <a:stretch/>
        </p:blipFill>
        <p:spPr>
          <a:xfrm>
            <a:off x="0" y="5008675"/>
            <a:ext cx="12190413" cy="2351209"/>
          </a:xfrm>
          <a:prstGeom prst="rect">
            <a:avLst/>
          </a:prstGeom>
        </p:spPr>
      </p:pic>
      <p:pic>
        <p:nvPicPr>
          <p:cNvPr id="35" name="图片 34">
            <a:extLst>
              <a:ext uri="{FF2B5EF4-FFF2-40B4-BE49-F238E27FC236}">
                <a16:creationId xmlns:a16="http://schemas.microsoft.com/office/drawing/2014/main" id="{FF5402F1-9D3D-4E3D-BE99-7A5D3D1E0E05}"/>
              </a:ext>
            </a:extLst>
          </p:cNvPr>
          <p:cNvPicPr>
            <a:picLocks noChangeAspect="1"/>
          </p:cNvPicPr>
          <p:nvPr/>
        </p:nvPicPr>
        <p:blipFill rotWithShape="1">
          <a:blip r:embed="rId6">
            <a:extLst>
              <a:ext uri="{28A0092B-C50C-407E-A947-70E740481C1C}">
                <a14:useLocalDpi xmlns:a14="http://schemas.microsoft.com/office/drawing/2010/main" val="0"/>
              </a:ext>
            </a:extLst>
          </a:blip>
          <a:srcRect l="8011" t="24236" r="79542" b="61537"/>
          <a:stretch/>
        </p:blipFill>
        <p:spPr>
          <a:xfrm>
            <a:off x="9293777" y="413711"/>
            <a:ext cx="2516711" cy="1616695"/>
          </a:xfrm>
          <a:prstGeom prst="rect">
            <a:avLst/>
          </a:prstGeom>
        </p:spPr>
      </p:pic>
      <p:pic>
        <p:nvPicPr>
          <p:cNvPr id="36" name="图片 35">
            <a:extLst>
              <a:ext uri="{FF2B5EF4-FFF2-40B4-BE49-F238E27FC236}">
                <a16:creationId xmlns:a16="http://schemas.microsoft.com/office/drawing/2014/main" id="{594DC864-41EE-404D-92DA-8462AFB5C31C}"/>
              </a:ext>
            </a:extLst>
          </p:cNvPr>
          <p:cNvPicPr>
            <a:picLocks noChangeAspect="1"/>
          </p:cNvPicPr>
          <p:nvPr/>
        </p:nvPicPr>
        <p:blipFill rotWithShape="1">
          <a:blip r:embed="rId6">
            <a:extLst>
              <a:ext uri="{28A0092B-C50C-407E-A947-70E740481C1C}">
                <a14:useLocalDpi xmlns:a14="http://schemas.microsoft.com/office/drawing/2010/main" val="0"/>
              </a:ext>
            </a:extLst>
          </a:blip>
          <a:srcRect l="13436" t="45066" r="67606" b="33768"/>
          <a:stretch/>
        </p:blipFill>
        <p:spPr>
          <a:xfrm>
            <a:off x="118732" y="182496"/>
            <a:ext cx="2861212" cy="1795203"/>
          </a:xfrm>
          <a:prstGeom prst="rect">
            <a:avLst/>
          </a:prstGeom>
        </p:spPr>
      </p:pic>
      <p:grpSp>
        <p:nvGrpSpPr>
          <p:cNvPr id="37" name="组合 36">
            <a:extLst>
              <a:ext uri="{FF2B5EF4-FFF2-40B4-BE49-F238E27FC236}">
                <a16:creationId xmlns:a16="http://schemas.microsoft.com/office/drawing/2014/main" id="{7B7B5FC0-26DB-42C7-84A8-AED5258C1890}"/>
              </a:ext>
            </a:extLst>
          </p:cNvPr>
          <p:cNvGrpSpPr/>
          <p:nvPr/>
        </p:nvGrpSpPr>
        <p:grpSpPr>
          <a:xfrm>
            <a:off x="3600190" y="470839"/>
            <a:ext cx="5012931" cy="1187036"/>
            <a:chOff x="3879680" y="1243471"/>
            <a:chExt cx="4331323" cy="1025635"/>
          </a:xfrm>
        </p:grpSpPr>
        <p:pic>
          <p:nvPicPr>
            <p:cNvPr id="38" name="图片 37">
              <a:extLst>
                <a:ext uri="{FF2B5EF4-FFF2-40B4-BE49-F238E27FC236}">
                  <a16:creationId xmlns:a16="http://schemas.microsoft.com/office/drawing/2014/main" id="{B66AD36C-1D15-48F1-9D6B-943EE8BD15FE}"/>
                </a:ext>
              </a:extLst>
            </p:cNvPr>
            <p:cNvPicPr>
              <a:picLocks noChangeAspect="1"/>
            </p:cNvPicPr>
            <p:nvPr/>
          </p:nvPicPr>
          <p:blipFill rotWithShape="1">
            <a:blip r:embed="rId7">
              <a:extLst>
                <a:ext uri="{28A0092B-C50C-407E-A947-70E740481C1C}">
                  <a14:useLocalDpi xmlns:a14="http://schemas.microsoft.com/office/drawing/2010/main" val="0"/>
                </a:ext>
              </a:extLst>
            </a:blip>
            <a:srcRect l="72770" t="22060" r="13007" b="66232"/>
            <a:stretch/>
          </p:blipFill>
          <p:spPr>
            <a:xfrm>
              <a:off x="3879680" y="1243471"/>
              <a:ext cx="4331323" cy="1025635"/>
            </a:xfrm>
            <a:prstGeom prst="rect">
              <a:avLst/>
            </a:prstGeom>
          </p:spPr>
        </p:pic>
        <p:sp>
          <p:nvSpPr>
            <p:cNvPr id="39" name="MH_Entry_1">
              <a:extLst>
                <a:ext uri="{FF2B5EF4-FFF2-40B4-BE49-F238E27FC236}">
                  <a16:creationId xmlns:a16="http://schemas.microsoft.com/office/drawing/2014/main" id="{5CA07FA8-B300-48E7-A9D9-749C154C7C94}"/>
                </a:ext>
              </a:extLst>
            </p:cNvPr>
            <p:cNvSpPr/>
            <p:nvPr>
              <p:custDataLst>
                <p:tags r:id="rId1"/>
              </p:custDataLst>
            </p:nvPr>
          </p:nvSpPr>
          <p:spPr>
            <a:xfrm>
              <a:off x="4839778" y="1462677"/>
              <a:ext cx="2879671" cy="425486"/>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anchor="ctr">
              <a:spAutoFit/>
            </a:bodyPr>
            <a:lstStyle/>
            <a:p>
              <a:pPr eaLnBrk="1" hangingPunct="1">
                <a:defRPr/>
              </a:pPr>
              <a:r>
                <a:rPr lang="zh-CN" altLang="en-US" sz="3200" noProof="1">
                  <a:solidFill>
                    <a:srgbClr val="C00000"/>
                  </a:solidFill>
                  <a:latin typeface="华康方圆体W7" panose="040B0709000000000000" pitchFamily="81" charset="-122"/>
                  <a:ea typeface="华康方圆体W7" panose="040B0709000000000000" pitchFamily="81" charset="-122"/>
                  <a:sym typeface="Arial" panose="020B0604020202020204" pitchFamily="34" charset="0"/>
                </a:rPr>
                <a:t>触电是什么概念</a:t>
              </a:r>
            </a:p>
          </p:txBody>
        </p:sp>
      </p:grpSp>
      <p:grpSp>
        <p:nvGrpSpPr>
          <p:cNvPr id="27" name="组合 26"/>
          <p:cNvGrpSpPr/>
          <p:nvPr/>
        </p:nvGrpSpPr>
        <p:grpSpPr>
          <a:xfrm rot="308874">
            <a:off x="6696460" y="1539831"/>
            <a:ext cx="4175920" cy="3425755"/>
            <a:chOff x="5951984" y="506855"/>
            <a:chExt cx="4176464" cy="3426201"/>
          </a:xfrm>
        </p:grpSpPr>
        <p:pic>
          <p:nvPicPr>
            <p:cNvPr id="28" name="图片 27"/>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951984" y="506855"/>
              <a:ext cx="4176464" cy="3426201"/>
            </a:xfrm>
            <a:prstGeom prst="rect">
              <a:avLst/>
            </a:prstGeom>
          </p:spPr>
        </p:pic>
        <p:pic>
          <p:nvPicPr>
            <p:cNvPr id="29" name="图片 28"/>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rot="17290761">
              <a:off x="7220780" y="971028"/>
              <a:ext cx="1794688" cy="2330528"/>
            </a:xfrm>
            <a:prstGeom prst="rect">
              <a:avLst/>
            </a:prstGeom>
          </p:spPr>
        </p:pic>
      </p:grpSp>
      <p:grpSp>
        <p:nvGrpSpPr>
          <p:cNvPr id="30" name="组合 29"/>
          <p:cNvGrpSpPr/>
          <p:nvPr/>
        </p:nvGrpSpPr>
        <p:grpSpPr>
          <a:xfrm>
            <a:off x="7307456" y="4171636"/>
            <a:ext cx="3972642" cy="1440777"/>
            <a:chOff x="7332316" y="4395475"/>
            <a:chExt cx="3972642" cy="1440777"/>
          </a:xfrm>
        </p:grpSpPr>
        <p:sp>
          <p:nvSpPr>
            <p:cNvPr id="18" name="矩形 29711">
              <a:extLst>
                <a:ext uri="{FF2B5EF4-FFF2-40B4-BE49-F238E27FC236}">
                  <a16:creationId xmlns:a16="http://schemas.microsoft.com/office/drawing/2014/main" id="{F2131099-DF3A-4728-ADD3-78C84E2BB44D}"/>
                </a:ext>
              </a:extLst>
            </p:cNvPr>
            <p:cNvSpPr/>
            <p:nvPr/>
          </p:nvSpPr>
          <p:spPr>
            <a:xfrm flipH="1">
              <a:off x="7332316" y="4395475"/>
              <a:ext cx="3453463" cy="1440777"/>
            </a:xfrm>
            <a:prstGeom prst="rect">
              <a:avLst/>
            </a:prstGeom>
            <a:solidFill>
              <a:srgbClr val="C00000"/>
            </a:solidFill>
            <a:ln w="9525">
              <a:noFill/>
            </a:ln>
          </p:spPr>
          <p:txBody>
            <a:bodyPr/>
            <a:lstStyle/>
            <a:p>
              <a:pPr lvl="0"/>
              <a:endParaRPr lang="zh-CN" altLang="en-US" dirty="0">
                <a:latin typeface="Arial" panose="020B0604020202020204" pitchFamily="34" charset="0"/>
                <a:ea typeface="宋体" panose="02010600030101010101" pitchFamily="2" charset="-122"/>
              </a:endParaRPr>
            </a:p>
          </p:txBody>
        </p:sp>
        <p:sp>
          <p:nvSpPr>
            <p:cNvPr id="22" name="矩形 29715">
              <a:extLst>
                <a:ext uri="{FF2B5EF4-FFF2-40B4-BE49-F238E27FC236}">
                  <a16:creationId xmlns:a16="http://schemas.microsoft.com/office/drawing/2014/main" id="{0B195288-1FA9-4D18-A825-6AB477FB7B6B}"/>
                </a:ext>
              </a:extLst>
            </p:cNvPr>
            <p:cNvSpPr/>
            <p:nvPr/>
          </p:nvSpPr>
          <p:spPr>
            <a:xfrm flipH="1">
              <a:off x="7442095" y="4741843"/>
              <a:ext cx="3862863" cy="615553"/>
            </a:xfrm>
            <a:prstGeom prst="rect">
              <a:avLst/>
            </a:prstGeom>
            <a:noFill/>
            <a:ln w="9525">
              <a:noFill/>
            </a:ln>
          </p:spPr>
          <p:txBody>
            <a:bodyPr wrap="square" lIns="0" tIns="0" rIns="0" bIns="0">
              <a:spAutoFit/>
            </a:bodyPr>
            <a:lstStyle/>
            <a:p>
              <a:pPr lvl="0"/>
              <a:r>
                <a:rPr lang="en-US" altLang="zh-CN" sz="2000" b="1" dirty="0">
                  <a:solidFill>
                    <a:schemeClr val="bg1"/>
                  </a:solidFill>
                  <a:latin typeface="Arial" panose="020B0604020202020204" pitchFamily="34" charset="0"/>
                  <a:ea typeface="宋体" panose="02010600030101010101" pitchFamily="2" charset="-122"/>
                </a:rPr>
                <a:t>02</a:t>
              </a:r>
              <a:r>
                <a:rPr lang="zh-CN" altLang="en-US" sz="2000" dirty="0">
                  <a:solidFill>
                    <a:schemeClr val="bg1"/>
                  </a:solidFill>
                  <a:latin typeface="微软雅黑" panose="020B0503020204020204" pitchFamily="34" charset="-122"/>
                  <a:ea typeface="微软雅黑" panose="020B0503020204020204" pitchFamily="34" charset="-122"/>
                </a:rPr>
                <a:t> 人体安全电压只有</a:t>
              </a:r>
              <a:r>
                <a:rPr lang="en-US" altLang="zh-CN" sz="2000" dirty="0">
                  <a:solidFill>
                    <a:schemeClr val="bg1"/>
                  </a:solidFill>
                  <a:latin typeface="微软雅黑" panose="020B0503020204020204" pitchFamily="34" charset="-122"/>
                  <a:ea typeface="微软雅黑" panose="020B0503020204020204" pitchFamily="34" charset="-122"/>
                </a:rPr>
                <a:t>36</a:t>
              </a:r>
              <a:r>
                <a:rPr lang="zh-CN" altLang="en-US" sz="2000" dirty="0">
                  <a:solidFill>
                    <a:schemeClr val="bg1"/>
                  </a:solidFill>
                  <a:latin typeface="微软雅黑" panose="020B0503020204020204" pitchFamily="34" charset="-122"/>
                  <a:ea typeface="微软雅黑" panose="020B0503020204020204" pitchFamily="34" charset="-122"/>
                </a:rPr>
                <a:t>伏</a:t>
              </a:r>
              <a:r>
                <a:rPr lang="en-US" altLang="zh-CN" sz="2000" dirty="0">
                  <a:solidFill>
                    <a:schemeClr val="bg1"/>
                  </a:solidFill>
                  <a:latin typeface="微软雅黑" panose="020B0503020204020204" pitchFamily="34" charset="-122"/>
                  <a:ea typeface="微软雅黑" panose="020B0503020204020204" pitchFamily="34" charset="-122"/>
                </a:rPr>
                <a:t>,</a:t>
              </a:r>
            </a:p>
            <a:p>
              <a:pPr lvl="0"/>
              <a:r>
                <a:rPr lang="zh-CN" altLang="en-US" sz="2000" dirty="0">
                  <a:solidFill>
                    <a:schemeClr val="bg1"/>
                  </a:solidFill>
                  <a:latin typeface="微软雅黑" panose="020B0503020204020204" pitchFamily="34" charset="-122"/>
                  <a:ea typeface="微软雅黑" panose="020B0503020204020204" pitchFamily="34" charset="-122"/>
                </a:rPr>
                <a:t>超过</a:t>
              </a:r>
              <a:r>
                <a:rPr lang="en-US" altLang="zh-CN" sz="2000" dirty="0">
                  <a:solidFill>
                    <a:schemeClr val="bg1"/>
                  </a:solidFill>
                  <a:latin typeface="微软雅黑" panose="020B0503020204020204" pitchFamily="34" charset="-122"/>
                  <a:ea typeface="微软雅黑" panose="020B0503020204020204" pitchFamily="34" charset="-122"/>
                </a:rPr>
                <a:t>36</a:t>
              </a:r>
              <a:r>
                <a:rPr lang="zh-CN" altLang="en-US" sz="2000" dirty="0">
                  <a:solidFill>
                    <a:schemeClr val="bg1"/>
                  </a:solidFill>
                  <a:latin typeface="微软雅黑" panose="020B0503020204020204" pitchFamily="34" charset="-122"/>
                  <a:ea typeface="微软雅黑" panose="020B0503020204020204" pitchFamily="34" charset="-122"/>
                </a:rPr>
                <a:t>伏会引起身体不适。</a:t>
              </a:r>
              <a:endParaRPr lang="zh-CN" altLang="en-US" sz="2000" dirty="0">
                <a:solidFill>
                  <a:schemeClr val="bg1"/>
                </a:solidFill>
                <a:latin typeface="Arial" panose="020B0604020202020204" pitchFamily="34" charset="0"/>
                <a:ea typeface="宋体" panose="02010600030101010101" pitchFamily="2" charset="-122"/>
              </a:endParaRPr>
            </a:p>
          </p:txBody>
        </p:sp>
      </p:grpSp>
      <p:grpSp>
        <p:nvGrpSpPr>
          <p:cNvPr id="4" name="组合 3"/>
          <p:cNvGrpSpPr/>
          <p:nvPr/>
        </p:nvGrpSpPr>
        <p:grpSpPr>
          <a:xfrm rot="882424">
            <a:off x="2010522" y="1589289"/>
            <a:ext cx="3831771" cy="1455442"/>
            <a:chOff x="1349828" y="1831037"/>
            <a:chExt cx="3831771" cy="1455442"/>
          </a:xfrm>
          <a:solidFill>
            <a:schemeClr val="accent2">
              <a:lumMod val="75000"/>
            </a:schemeClr>
          </a:solidFill>
        </p:grpSpPr>
        <p:sp>
          <p:nvSpPr>
            <p:cNvPr id="19" name="矩形 29712">
              <a:extLst>
                <a:ext uri="{FF2B5EF4-FFF2-40B4-BE49-F238E27FC236}">
                  <a16:creationId xmlns:a16="http://schemas.microsoft.com/office/drawing/2014/main" id="{6409097C-504D-478E-97D0-673923DA2158}"/>
                </a:ext>
              </a:extLst>
            </p:cNvPr>
            <p:cNvSpPr/>
            <p:nvPr/>
          </p:nvSpPr>
          <p:spPr>
            <a:xfrm flipH="1">
              <a:off x="1349828" y="1831037"/>
              <a:ext cx="3831771" cy="1455442"/>
            </a:xfrm>
            <a:prstGeom prst="rect">
              <a:avLst/>
            </a:prstGeom>
            <a:grpFill/>
            <a:ln w="9525">
              <a:noFill/>
            </a:ln>
          </p:spPr>
          <p:txBody>
            <a:bodyPr/>
            <a:lstStyle/>
            <a:p>
              <a:pPr lvl="0"/>
              <a:endParaRPr lang="zh-CN" altLang="en-US" dirty="0">
                <a:latin typeface="Arial" panose="020B0604020202020204" pitchFamily="34" charset="0"/>
                <a:ea typeface="宋体" panose="02010600030101010101" pitchFamily="2" charset="-122"/>
              </a:endParaRPr>
            </a:p>
          </p:txBody>
        </p:sp>
        <p:sp>
          <p:nvSpPr>
            <p:cNvPr id="21" name="矩形 29714">
              <a:extLst>
                <a:ext uri="{FF2B5EF4-FFF2-40B4-BE49-F238E27FC236}">
                  <a16:creationId xmlns:a16="http://schemas.microsoft.com/office/drawing/2014/main" id="{A9A6DC46-9A32-4057-846E-461A5A757AB7}"/>
                </a:ext>
              </a:extLst>
            </p:cNvPr>
            <p:cNvSpPr/>
            <p:nvPr/>
          </p:nvSpPr>
          <p:spPr>
            <a:xfrm flipH="1">
              <a:off x="1755205" y="2003359"/>
              <a:ext cx="3177217" cy="738664"/>
            </a:xfrm>
            <a:prstGeom prst="rect">
              <a:avLst/>
            </a:prstGeom>
            <a:grpFill/>
            <a:ln w="9525">
              <a:noFill/>
            </a:ln>
          </p:spPr>
          <p:txBody>
            <a:bodyPr wrap="square" lIns="0" tIns="0" rIns="0" bIns="0">
              <a:spAutoFit/>
            </a:bodyPr>
            <a:lstStyle/>
            <a:p>
              <a:pPr lvl="0"/>
              <a:r>
                <a:rPr lang="zh-CN" altLang="en-US" sz="1600" b="1" dirty="0">
                  <a:solidFill>
                    <a:schemeClr val="bg1"/>
                  </a:solidFill>
                  <a:latin typeface="微软雅黑" panose="020B0503020204020204" pitchFamily="34" charset="-122"/>
                  <a:ea typeface="微软雅黑" panose="020B0503020204020204" pitchFamily="34" charset="-122"/>
                </a:rPr>
                <a:t>01 </a:t>
              </a:r>
              <a:r>
                <a:rPr lang="zh-CN" altLang="en-US" sz="1600" dirty="0">
                  <a:solidFill>
                    <a:schemeClr val="bg1"/>
                  </a:solidFill>
                  <a:latin typeface="微软雅黑" panose="020B0503020204020204" pitchFamily="34" charset="-122"/>
                  <a:ea typeface="微软雅黑" panose="020B0503020204020204" pitchFamily="34" charset="-122"/>
                </a:rPr>
                <a:t> 触电就是人体接触带电体，电流通过人体造成伤害。轻者致人昏迷，重者致人死亡。 </a:t>
              </a:r>
            </a:p>
          </p:txBody>
        </p:sp>
      </p:grpSp>
      <p:grpSp>
        <p:nvGrpSpPr>
          <p:cNvPr id="24" name="组合 23"/>
          <p:cNvGrpSpPr/>
          <p:nvPr/>
        </p:nvGrpSpPr>
        <p:grpSpPr>
          <a:xfrm rot="1040973">
            <a:off x="638889" y="2127675"/>
            <a:ext cx="5531125" cy="4378309"/>
            <a:chOff x="5735960" y="908720"/>
            <a:chExt cx="5772021" cy="4568997"/>
          </a:xfrm>
        </p:grpSpPr>
        <p:pic>
          <p:nvPicPr>
            <p:cNvPr id="25" name="图片 24"/>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5735960" y="908720"/>
              <a:ext cx="5772021" cy="4568997"/>
            </a:xfrm>
            <a:prstGeom prst="rect">
              <a:avLst/>
            </a:prstGeom>
          </p:spPr>
        </p:pic>
        <p:pic>
          <p:nvPicPr>
            <p:cNvPr id="26" name="图片 25"/>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rot="19308623">
              <a:off x="6953284" y="1751458"/>
              <a:ext cx="2816441" cy="2816441"/>
            </a:xfrm>
            <a:prstGeom prst="rect">
              <a:avLst/>
            </a:prstGeom>
          </p:spPr>
        </p:pic>
      </p:grpSp>
    </p:spTree>
    <p:extLst>
      <p:ext uri="{BB962C8B-B14F-4D97-AF65-F5344CB8AC3E}">
        <p14:creationId xmlns:p14="http://schemas.microsoft.com/office/powerpoint/2010/main" val="3170937155"/>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1000"/>
                                            <p:tgtEl>
                                              <p:spTgt spid="36"/>
                                            </p:tgtEl>
                                          </p:cBhvr>
                                        </p:animEffect>
                                        <p:anim calcmode="lin" valueType="num">
                                          <p:cBhvr>
                                            <p:cTn id="8" dur="1000" fill="hold"/>
                                            <p:tgtEl>
                                              <p:spTgt spid="36"/>
                                            </p:tgtEl>
                                            <p:attrNameLst>
                                              <p:attrName>ppt_x</p:attrName>
                                            </p:attrNameLst>
                                          </p:cBhvr>
                                          <p:tavLst>
                                            <p:tav tm="0">
                                              <p:val>
                                                <p:strVal val="#ppt_x"/>
                                              </p:val>
                                            </p:tav>
                                            <p:tav tm="100000">
                                              <p:val>
                                                <p:strVal val="#ppt_x"/>
                                              </p:val>
                                            </p:tav>
                                          </p:tavLst>
                                        </p:anim>
                                        <p:anim calcmode="lin" valueType="num">
                                          <p:cBhvr>
                                            <p:cTn id="9" dur="10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nodeType="clickEffect">
                                      <p:stCondLst>
                                        <p:cond delay="0"/>
                                      </p:stCondLst>
                                      <p:childTnLst>
                                        <p:set>
                                          <p:cBhvr>
                                            <p:cTn id="13" dur="1" fill="hold">
                                              <p:stCondLst>
                                                <p:cond delay="0"/>
                                              </p:stCondLst>
                                            </p:cTn>
                                            <p:tgtEl>
                                              <p:spTgt spid="35"/>
                                            </p:tgtEl>
                                            <p:attrNameLst>
                                              <p:attrName>style.visibility</p:attrName>
                                            </p:attrNameLst>
                                          </p:cBhvr>
                                          <p:to>
                                            <p:strVal val="visible"/>
                                          </p:to>
                                        </p:set>
                                        <p:animEffect transition="in" filter="fade">
                                          <p:cBhvr>
                                            <p:cTn id="14" dur="1000"/>
                                            <p:tgtEl>
                                              <p:spTgt spid="35"/>
                                            </p:tgtEl>
                                          </p:cBhvr>
                                        </p:animEffect>
                                        <p:anim calcmode="lin" valueType="num">
                                          <p:cBhvr>
                                            <p:cTn id="15" dur="1000" fill="hold"/>
                                            <p:tgtEl>
                                              <p:spTgt spid="35"/>
                                            </p:tgtEl>
                                            <p:attrNameLst>
                                              <p:attrName>ppt_x</p:attrName>
                                            </p:attrNameLst>
                                          </p:cBhvr>
                                          <p:tavLst>
                                            <p:tav tm="0">
                                              <p:val>
                                                <p:strVal val="#ppt_x"/>
                                              </p:val>
                                            </p:tav>
                                            <p:tav tm="100000">
                                              <p:val>
                                                <p:strVal val="#ppt_x"/>
                                              </p:val>
                                            </p:tav>
                                          </p:tavLst>
                                        </p:anim>
                                        <p:anim calcmode="lin" valueType="num">
                                          <p:cBhvr>
                                            <p:cTn id="16" dur="1000" fill="hold"/>
                                            <p:tgtEl>
                                              <p:spTgt spid="3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4"/>
                                            </p:tgtEl>
                                            <p:attrNameLst>
                                              <p:attrName>style.visibility</p:attrName>
                                            </p:attrNameLst>
                                          </p:cBhvr>
                                          <p:to>
                                            <p:strVal val="visible"/>
                                          </p:to>
                                        </p:set>
                                        <p:animEffect transition="in" filter="fade">
                                          <p:cBhvr>
                                            <p:cTn id="21" dur="1000"/>
                                            <p:tgtEl>
                                              <p:spTgt spid="34"/>
                                            </p:tgtEl>
                                          </p:cBhvr>
                                        </p:animEffect>
                                        <p:anim calcmode="lin" valueType="num">
                                          <p:cBhvr>
                                            <p:cTn id="22" dur="1000" fill="hold"/>
                                            <p:tgtEl>
                                              <p:spTgt spid="34"/>
                                            </p:tgtEl>
                                            <p:attrNameLst>
                                              <p:attrName>ppt_x</p:attrName>
                                            </p:attrNameLst>
                                          </p:cBhvr>
                                          <p:tavLst>
                                            <p:tav tm="0">
                                              <p:val>
                                                <p:strVal val="#ppt_x"/>
                                              </p:val>
                                            </p:tav>
                                            <p:tav tm="100000">
                                              <p:val>
                                                <p:strVal val="#ppt_x"/>
                                              </p:val>
                                            </p:tav>
                                          </p:tavLst>
                                        </p:anim>
                                        <p:anim calcmode="lin" valueType="num">
                                          <p:cBhvr>
                                            <p:cTn id="23"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nodeType="clickEffect">
                                      <p:stCondLst>
                                        <p:cond delay="0"/>
                                      </p:stCondLst>
                                      <p:childTnLst>
                                        <p:set>
                                          <p:cBhvr>
                                            <p:cTn id="27" dur="1" fill="hold">
                                              <p:stCondLst>
                                                <p:cond delay="0"/>
                                              </p:stCondLst>
                                            </p:cTn>
                                            <p:tgtEl>
                                              <p:spTgt spid="37"/>
                                            </p:tgtEl>
                                            <p:attrNameLst>
                                              <p:attrName>style.visibility</p:attrName>
                                            </p:attrNameLst>
                                          </p:cBhvr>
                                          <p:to>
                                            <p:strVal val="visible"/>
                                          </p:to>
                                        </p:set>
                                        <p:anim calcmode="lin" valueType="num">
                                          <p:cBhvr additive="base">
                                            <p:cTn id="28" dur="500" fill="hold"/>
                                            <p:tgtEl>
                                              <p:spTgt spid="37"/>
                                            </p:tgtEl>
                                            <p:attrNameLst>
                                              <p:attrName>ppt_x</p:attrName>
                                            </p:attrNameLst>
                                          </p:cBhvr>
                                          <p:tavLst>
                                            <p:tav tm="0">
                                              <p:val>
                                                <p:strVal val="#ppt_x"/>
                                              </p:val>
                                            </p:tav>
                                            <p:tav tm="100000">
                                              <p:val>
                                                <p:strVal val="#ppt_x"/>
                                              </p:val>
                                            </p:tav>
                                          </p:tavLst>
                                        </p:anim>
                                        <p:anim calcmode="lin" valueType="num">
                                          <p:cBhvr additive="base">
                                            <p:cTn id="29" dur="500" fill="hold"/>
                                            <p:tgtEl>
                                              <p:spTgt spid="37"/>
                                            </p:tgtEl>
                                            <p:attrNameLst>
                                              <p:attrName>ppt_y</p:attrName>
                                            </p:attrNameLst>
                                          </p:cBhvr>
                                          <p:tavLst>
                                            <p:tav tm="0">
                                              <p:val>
                                                <p:strVal val="1+#ppt_h/2"/>
                                              </p:val>
                                            </p:tav>
                                            <p:tav tm="100000">
                                              <p:val>
                                                <p:strVal val="#ppt_y"/>
                                              </p:val>
                                            </p:tav>
                                          </p:tavLst>
                                        </p:anim>
                                      </p:childTnLst>
                                    </p:cTn>
                                  </p:par>
                                </p:childTnLst>
                              </p:cTn>
                            </p:par>
                            <p:par>
                              <p:cTn id="30" fill="hold">
                                <p:stCondLst>
                                  <p:cond delay="500"/>
                                </p:stCondLst>
                                <p:childTnLst>
                                  <p:par>
                                    <p:cTn id="31" presetID="2" presetClass="entr" presetSubtype="4" fill="hold" nodeType="afterEffect" p14:presetBounceEnd="50000">
                                      <p:stCondLst>
                                        <p:cond delay="0"/>
                                      </p:stCondLst>
                                      <p:childTnLst>
                                        <p:set>
                                          <p:cBhvr>
                                            <p:cTn id="32" dur="1" fill="hold">
                                              <p:stCondLst>
                                                <p:cond delay="0"/>
                                              </p:stCondLst>
                                            </p:cTn>
                                            <p:tgtEl>
                                              <p:spTgt spid="24"/>
                                            </p:tgtEl>
                                            <p:attrNameLst>
                                              <p:attrName>style.visibility</p:attrName>
                                            </p:attrNameLst>
                                          </p:cBhvr>
                                          <p:to>
                                            <p:strVal val="visible"/>
                                          </p:to>
                                        </p:set>
                                        <p:anim calcmode="lin" valueType="num" p14:bounceEnd="50000">
                                          <p:cBhvr additive="base">
                                            <p:cTn id="33" dur="1000" fill="hold"/>
                                            <p:tgtEl>
                                              <p:spTgt spid="24"/>
                                            </p:tgtEl>
                                            <p:attrNameLst>
                                              <p:attrName>ppt_x</p:attrName>
                                            </p:attrNameLst>
                                          </p:cBhvr>
                                          <p:tavLst>
                                            <p:tav tm="0">
                                              <p:val>
                                                <p:strVal val="#ppt_x"/>
                                              </p:val>
                                            </p:tav>
                                            <p:tav tm="100000">
                                              <p:val>
                                                <p:strVal val="#ppt_x"/>
                                              </p:val>
                                            </p:tav>
                                          </p:tavLst>
                                        </p:anim>
                                        <p:anim calcmode="lin" valueType="num" p14:bounceEnd="50000">
                                          <p:cBhvr additive="base">
                                            <p:cTn id="34" dur="1000" fill="hold"/>
                                            <p:tgtEl>
                                              <p:spTgt spid="24"/>
                                            </p:tgtEl>
                                            <p:attrNameLst>
                                              <p:attrName>ppt_y</p:attrName>
                                            </p:attrNameLst>
                                          </p:cBhvr>
                                          <p:tavLst>
                                            <p:tav tm="0">
                                              <p:val>
                                                <p:strVal val="1+#ppt_h/2"/>
                                              </p:val>
                                            </p:tav>
                                            <p:tav tm="100000">
                                              <p:val>
                                                <p:strVal val="#ppt_y"/>
                                              </p:val>
                                            </p:tav>
                                          </p:tavLst>
                                        </p:anim>
                                      </p:childTnLst>
                                    </p:cTn>
                                  </p:par>
                                  <p:par>
                                    <p:cTn id="35" presetID="2" presetClass="entr" presetSubtype="4" fill="hold" nodeType="withEffect" p14:presetBounceEnd="50000">
                                      <p:stCondLst>
                                        <p:cond delay="600"/>
                                      </p:stCondLst>
                                      <p:childTnLst>
                                        <p:set>
                                          <p:cBhvr>
                                            <p:cTn id="36" dur="1" fill="hold">
                                              <p:stCondLst>
                                                <p:cond delay="0"/>
                                              </p:stCondLst>
                                            </p:cTn>
                                            <p:tgtEl>
                                              <p:spTgt spid="27"/>
                                            </p:tgtEl>
                                            <p:attrNameLst>
                                              <p:attrName>style.visibility</p:attrName>
                                            </p:attrNameLst>
                                          </p:cBhvr>
                                          <p:to>
                                            <p:strVal val="visible"/>
                                          </p:to>
                                        </p:set>
                                        <p:anim calcmode="lin" valueType="num" p14:bounceEnd="50000">
                                          <p:cBhvr additive="base">
                                            <p:cTn id="37" dur="1000" fill="hold"/>
                                            <p:tgtEl>
                                              <p:spTgt spid="27"/>
                                            </p:tgtEl>
                                            <p:attrNameLst>
                                              <p:attrName>ppt_x</p:attrName>
                                            </p:attrNameLst>
                                          </p:cBhvr>
                                          <p:tavLst>
                                            <p:tav tm="0">
                                              <p:val>
                                                <p:strVal val="#ppt_x"/>
                                              </p:val>
                                            </p:tav>
                                            <p:tav tm="100000">
                                              <p:val>
                                                <p:strVal val="#ppt_x"/>
                                              </p:val>
                                            </p:tav>
                                          </p:tavLst>
                                        </p:anim>
                                        <p:anim calcmode="lin" valueType="num" p14:bounceEnd="50000">
                                          <p:cBhvr additive="base">
                                            <p:cTn id="38" dur="1000" fill="hold"/>
                                            <p:tgtEl>
                                              <p:spTgt spid="27"/>
                                            </p:tgtEl>
                                            <p:attrNameLst>
                                              <p:attrName>ppt_y</p:attrName>
                                            </p:attrNameLst>
                                          </p:cBhvr>
                                          <p:tavLst>
                                            <p:tav tm="0">
                                              <p:val>
                                                <p:strVal val="1+#ppt_h/2"/>
                                              </p:val>
                                            </p:tav>
                                            <p:tav tm="100000">
                                              <p:val>
                                                <p:strVal val="#ppt_y"/>
                                              </p:val>
                                            </p:tav>
                                          </p:tavLst>
                                        </p:anim>
                                      </p:childTnLst>
                                    </p:cTn>
                                  </p:par>
                                  <p:par>
                                    <p:cTn id="39" presetID="2" presetClass="entr" presetSubtype="4" fill="hold" nodeType="withEffect" p14:presetBounceEnd="50000">
                                      <p:stCondLst>
                                        <p:cond delay="300"/>
                                      </p:stCondLst>
                                      <p:childTnLst>
                                        <p:set>
                                          <p:cBhvr>
                                            <p:cTn id="40" dur="1" fill="hold">
                                              <p:stCondLst>
                                                <p:cond delay="0"/>
                                              </p:stCondLst>
                                            </p:cTn>
                                            <p:tgtEl>
                                              <p:spTgt spid="4"/>
                                            </p:tgtEl>
                                            <p:attrNameLst>
                                              <p:attrName>style.visibility</p:attrName>
                                            </p:attrNameLst>
                                          </p:cBhvr>
                                          <p:to>
                                            <p:strVal val="visible"/>
                                          </p:to>
                                        </p:set>
                                        <p:anim calcmode="lin" valueType="num" p14:bounceEnd="50000">
                                          <p:cBhvr additive="base">
                                            <p:cTn id="41" dur="1000" fill="hold"/>
                                            <p:tgtEl>
                                              <p:spTgt spid="4"/>
                                            </p:tgtEl>
                                            <p:attrNameLst>
                                              <p:attrName>ppt_x</p:attrName>
                                            </p:attrNameLst>
                                          </p:cBhvr>
                                          <p:tavLst>
                                            <p:tav tm="0">
                                              <p:val>
                                                <p:strVal val="#ppt_x"/>
                                              </p:val>
                                            </p:tav>
                                            <p:tav tm="100000">
                                              <p:val>
                                                <p:strVal val="#ppt_x"/>
                                              </p:val>
                                            </p:tav>
                                          </p:tavLst>
                                        </p:anim>
                                        <p:anim calcmode="lin" valueType="num" p14:bounceEnd="50000">
                                          <p:cBhvr additive="base">
                                            <p:cTn id="42" dur="1000" fill="hold"/>
                                            <p:tgtEl>
                                              <p:spTgt spid="4"/>
                                            </p:tgtEl>
                                            <p:attrNameLst>
                                              <p:attrName>ppt_y</p:attrName>
                                            </p:attrNameLst>
                                          </p:cBhvr>
                                          <p:tavLst>
                                            <p:tav tm="0">
                                              <p:val>
                                                <p:strVal val="1+#ppt_h/2"/>
                                              </p:val>
                                            </p:tav>
                                            <p:tav tm="100000">
                                              <p:val>
                                                <p:strVal val="#ppt_y"/>
                                              </p:val>
                                            </p:tav>
                                          </p:tavLst>
                                        </p:anim>
                                      </p:childTnLst>
                                    </p:cTn>
                                  </p:par>
                                  <p:par>
                                    <p:cTn id="43" presetID="2" presetClass="entr" presetSubtype="4" fill="hold" nodeType="withEffect" p14:presetBounceEnd="50000">
                                      <p:stCondLst>
                                        <p:cond delay="900"/>
                                      </p:stCondLst>
                                      <p:childTnLst>
                                        <p:set>
                                          <p:cBhvr>
                                            <p:cTn id="44" dur="1" fill="hold">
                                              <p:stCondLst>
                                                <p:cond delay="0"/>
                                              </p:stCondLst>
                                            </p:cTn>
                                            <p:tgtEl>
                                              <p:spTgt spid="30"/>
                                            </p:tgtEl>
                                            <p:attrNameLst>
                                              <p:attrName>style.visibility</p:attrName>
                                            </p:attrNameLst>
                                          </p:cBhvr>
                                          <p:to>
                                            <p:strVal val="visible"/>
                                          </p:to>
                                        </p:set>
                                        <p:anim calcmode="lin" valueType="num" p14:bounceEnd="50000">
                                          <p:cBhvr additive="base">
                                            <p:cTn id="45" dur="1000" fill="hold"/>
                                            <p:tgtEl>
                                              <p:spTgt spid="30"/>
                                            </p:tgtEl>
                                            <p:attrNameLst>
                                              <p:attrName>ppt_x</p:attrName>
                                            </p:attrNameLst>
                                          </p:cBhvr>
                                          <p:tavLst>
                                            <p:tav tm="0">
                                              <p:val>
                                                <p:strVal val="#ppt_x"/>
                                              </p:val>
                                            </p:tav>
                                            <p:tav tm="100000">
                                              <p:val>
                                                <p:strVal val="#ppt_x"/>
                                              </p:val>
                                            </p:tav>
                                          </p:tavLst>
                                        </p:anim>
                                        <p:anim calcmode="lin" valueType="num" p14:bounceEnd="50000">
                                          <p:cBhvr additive="base">
                                            <p:cTn id="46" dur="1000" fill="hold"/>
                                            <p:tgtEl>
                                              <p:spTgt spid="3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1000"/>
                                            <p:tgtEl>
                                              <p:spTgt spid="36"/>
                                            </p:tgtEl>
                                          </p:cBhvr>
                                        </p:animEffect>
                                        <p:anim calcmode="lin" valueType="num">
                                          <p:cBhvr>
                                            <p:cTn id="8" dur="1000" fill="hold"/>
                                            <p:tgtEl>
                                              <p:spTgt spid="36"/>
                                            </p:tgtEl>
                                            <p:attrNameLst>
                                              <p:attrName>ppt_x</p:attrName>
                                            </p:attrNameLst>
                                          </p:cBhvr>
                                          <p:tavLst>
                                            <p:tav tm="0">
                                              <p:val>
                                                <p:strVal val="#ppt_x"/>
                                              </p:val>
                                            </p:tav>
                                            <p:tav tm="100000">
                                              <p:val>
                                                <p:strVal val="#ppt_x"/>
                                              </p:val>
                                            </p:tav>
                                          </p:tavLst>
                                        </p:anim>
                                        <p:anim calcmode="lin" valueType="num">
                                          <p:cBhvr>
                                            <p:cTn id="9" dur="10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nodeType="clickEffect">
                                      <p:stCondLst>
                                        <p:cond delay="0"/>
                                      </p:stCondLst>
                                      <p:childTnLst>
                                        <p:set>
                                          <p:cBhvr>
                                            <p:cTn id="13" dur="1" fill="hold">
                                              <p:stCondLst>
                                                <p:cond delay="0"/>
                                              </p:stCondLst>
                                            </p:cTn>
                                            <p:tgtEl>
                                              <p:spTgt spid="35"/>
                                            </p:tgtEl>
                                            <p:attrNameLst>
                                              <p:attrName>style.visibility</p:attrName>
                                            </p:attrNameLst>
                                          </p:cBhvr>
                                          <p:to>
                                            <p:strVal val="visible"/>
                                          </p:to>
                                        </p:set>
                                        <p:animEffect transition="in" filter="fade">
                                          <p:cBhvr>
                                            <p:cTn id="14" dur="1000"/>
                                            <p:tgtEl>
                                              <p:spTgt spid="35"/>
                                            </p:tgtEl>
                                          </p:cBhvr>
                                        </p:animEffect>
                                        <p:anim calcmode="lin" valueType="num">
                                          <p:cBhvr>
                                            <p:cTn id="15" dur="1000" fill="hold"/>
                                            <p:tgtEl>
                                              <p:spTgt spid="35"/>
                                            </p:tgtEl>
                                            <p:attrNameLst>
                                              <p:attrName>ppt_x</p:attrName>
                                            </p:attrNameLst>
                                          </p:cBhvr>
                                          <p:tavLst>
                                            <p:tav tm="0">
                                              <p:val>
                                                <p:strVal val="#ppt_x"/>
                                              </p:val>
                                            </p:tav>
                                            <p:tav tm="100000">
                                              <p:val>
                                                <p:strVal val="#ppt_x"/>
                                              </p:val>
                                            </p:tav>
                                          </p:tavLst>
                                        </p:anim>
                                        <p:anim calcmode="lin" valueType="num">
                                          <p:cBhvr>
                                            <p:cTn id="16" dur="1000" fill="hold"/>
                                            <p:tgtEl>
                                              <p:spTgt spid="3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4"/>
                                            </p:tgtEl>
                                            <p:attrNameLst>
                                              <p:attrName>style.visibility</p:attrName>
                                            </p:attrNameLst>
                                          </p:cBhvr>
                                          <p:to>
                                            <p:strVal val="visible"/>
                                          </p:to>
                                        </p:set>
                                        <p:animEffect transition="in" filter="fade">
                                          <p:cBhvr>
                                            <p:cTn id="21" dur="1000"/>
                                            <p:tgtEl>
                                              <p:spTgt spid="34"/>
                                            </p:tgtEl>
                                          </p:cBhvr>
                                        </p:animEffect>
                                        <p:anim calcmode="lin" valueType="num">
                                          <p:cBhvr>
                                            <p:cTn id="22" dur="1000" fill="hold"/>
                                            <p:tgtEl>
                                              <p:spTgt spid="34"/>
                                            </p:tgtEl>
                                            <p:attrNameLst>
                                              <p:attrName>ppt_x</p:attrName>
                                            </p:attrNameLst>
                                          </p:cBhvr>
                                          <p:tavLst>
                                            <p:tav tm="0">
                                              <p:val>
                                                <p:strVal val="#ppt_x"/>
                                              </p:val>
                                            </p:tav>
                                            <p:tav tm="100000">
                                              <p:val>
                                                <p:strVal val="#ppt_x"/>
                                              </p:val>
                                            </p:tav>
                                          </p:tavLst>
                                        </p:anim>
                                        <p:anim calcmode="lin" valueType="num">
                                          <p:cBhvr>
                                            <p:cTn id="23"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nodeType="clickEffect">
                                      <p:stCondLst>
                                        <p:cond delay="0"/>
                                      </p:stCondLst>
                                      <p:childTnLst>
                                        <p:set>
                                          <p:cBhvr>
                                            <p:cTn id="27" dur="1" fill="hold">
                                              <p:stCondLst>
                                                <p:cond delay="0"/>
                                              </p:stCondLst>
                                            </p:cTn>
                                            <p:tgtEl>
                                              <p:spTgt spid="37"/>
                                            </p:tgtEl>
                                            <p:attrNameLst>
                                              <p:attrName>style.visibility</p:attrName>
                                            </p:attrNameLst>
                                          </p:cBhvr>
                                          <p:to>
                                            <p:strVal val="visible"/>
                                          </p:to>
                                        </p:set>
                                        <p:anim calcmode="lin" valueType="num">
                                          <p:cBhvr additive="base">
                                            <p:cTn id="28" dur="500" fill="hold"/>
                                            <p:tgtEl>
                                              <p:spTgt spid="37"/>
                                            </p:tgtEl>
                                            <p:attrNameLst>
                                              <p:attrName>ppt_x</p:attrName>
                                            </p:attrNameLst>
                                          </p:cBhvr>
                                          <p:tavLst>
                                            <p:tav tm="0">
                                              <p:val>
                                                <p:strVal val="#ppt_x"/>
                                              </p:val>
                                            </p:tav>
                                            <p:tav tm="100000">
                                              <p:val>
                                                <p:strVal val="#ppt_x"/>
                                              </p:val>
                                            </p:tav>
                                          </p:tavLst>
                                        </p:anim>
                                        <p:anim calcmode="lin" valueType="num">
                                          <p:cBhvr additive="base">
                                            <p:cTn id="29" dur="500" fill="hold"/>
                                            <p:tgtEl>
                                              <p:spTgt spid="37"/>
                                            </p:tgtEl>
                                            <p:attrNameLst>
                                              <p:attrName>ppt_y</p:attrName>
                                            </p:attrNameLst>
                                          </p:cBhvr>
                                          <p:tavLst>
                                            <p:tav tm="0">
                                              <p:val>
                                                <p:strVal val="1+#ppt_h/2"/>
                                              </p:val>
                                            </p:tav>
                                            <p:tav tm="100000">
                                              <p:val>
                                                <p:strVal val="#ppt_y"/>
                                              </p:val>
                                            </p:tav>
                                          </p:tavLst>
                                        </p:anim>
                                      </p:childTnLst>
                                    </p:cTn>
                                  </p:par>
                                </p:childTnLst>
                              </p:cTn>
                            </p:par>
                            <p:par>
                              <p:cTn id="30" fill="hold">
                                <p:stCondLst>
                                  <p:cond delay="500"/>
                                </p:stCondLst>
                                <p:childTnLst>
                                  <p:par>
                                    <p:cTn id="31" presetID="2" presetClass="entr" presetSubtype="4" fill="hold" nodeType="afterEffect">
                                      <p:stCondLst>
                                        <p:cond delay="0"/>
                                      </p:stCondLst>
                                      <p:childTnLst>
                                        <p:set>
                                          <p:cBhvr>
                                            <p:cTn id="32" dur="1" fill="hold">
                                              <p:stCondLst>
                                                <p:cond delay="0"/>
                                              </p:stCondLst>
                                            </p:cTn>
                                            <p:tgtEl>
                                              <p:spTgt spid="24"/>
                                            </p:tgtEl>
                                            <p:attrNameLst>
                                              <p:attrName>style.visibility</p:attrName>
                                            </p:attrNameLst>
                                          </p:cBhvr>
                                          <p:to>
                                            <p:strVal val="visible"/>
                                          </p:to>
                                        </p:set>
                                        <p:anim calcmode="lin" valueType="num">
                                          <p:cBhvr additive="base">
                                            <p:cTn id="33" dur="1000" fill="hold"/>
                                            <p:tgtEl>
                                              <p:spTgt spid="24"/>
                                            </p:tgtEl>
                                            <p:attrNameLst>
                                              <p:attrName>ppt_x</p:attrName>
                                            </p:attrNameLst>
                                          </p:cBhvr>
                                          <p:tavLst>
                                            <p:tav tm="0">
                                              <p:val>
                                                <p:strVal val="#ppt_x"/>
                                              </p:val>
                                            </p:tav>
                                            <p:tav tm="100000">
                                              <p:val>
                                                <p:strVal val="#ppt_x"/>
                                              </p:val>
                                            </p:tav>
                                          </p:tavLst>
                                        </p:anim>
                                        <p:anim calcmode="lin" valueType="num">
                                          <p:cBhvr additive="base">
                                            <p:cTn id="34" dur="1000" fill="hold"/>
                                            <p:tgtEl>
                                              <p:spTgt spid="24"/>
                                            </p:tgtEl>
                                            <p:attrNameLst>
                                              <p:attrName>ppt_y</p:attrName>
                                            </p:attrNameLst>
                                          </p:cBhvr>
                                          <p:tavLst>
                                            <p:tav tm="0">
                                              <p:val>
                                                <p:strVal val="1+#ppt_h/2"/>
                                              </p:val>
                                            </p:tav>
                                            <p:tav tm="100000">
                                              <p:val>
                                                <p:strVal val="#ppt_y"/>
                                              </p:val>
                                            </p:tav>
                                          </p:tavLst>
                                        </p:anim>
                                      </p:childTnLst>
                                    </p:cTn>
                                  </p:par>
                                  <p:par>
                                    <p:cTn id="35" presetID="2" presetClass="entr" presetSubtype="4" fill="hold" nodeType="withEffect">
                                      <p:stCondLst>
                                        <p:cond delay="600"/>
                                      </p:stCondLst>
                                      <p:childTnLst>
                                        <p:set>
                                          <p:cBhvr>
                                            <p:cTn id="36" dur="1" fill="hold">
                                              <p:stCondLst>
                                                <p:cond delay="0"/>
                                              </p:stCondLst>
                                            </p:cTn>
                                            <p:tgtEl>
                                              <p:spTgt spid="27"/>
                                            </p:tgtEl>
                                            <p:attrNameLst>
                                              <p:attrName>style.visibility</p:attrName>
                                            </p:attrNameLst>
                                          </p:cBhvr>
                                          <p:to>
                                            <p:strVal val="visible"/>
                                          </p:to>
                                        </p:set>
                                        <p:anim calcmode="lin" valueType="num">
                                          <p:cBhvr additive="base">
                                            <p:cTn id="37" dur="1000" fill="hold"/>
                                            <p:tgtEl>
                                              <p:spTgt spid="27"/>
                                            </p:tgtEl>
                                            <p:attrNameLst>
                                              <p:attrName>ppt_x</p:attrName>
                                            </p:attrNameLst>
                                          </p:cBhvr>
                                          <p:tavLst>
                                            <p:tav tm="0">
                                              <p:val>
                                                <p:strVal val="#ppt_x"/>
                                              </p:val>
                                            </p:tav>
                                            <p:tav tm="100000">
                                              <p:val>
                                                <p:strVal val="#ppt_x"/>
                                              </p:val>
                                            </p:tav>
                                          </p:tavLst>
                                        </p:anim>
                                        <p:anim calcmode="lin" valueType="num">
                                          <p:cBhvr additive="base">
                                            <p:cTn id="38" dur="1000" fill="hold"/>
                                            <p:tgtEl>
                                              <p:spTgt spid="27"/>
                                            </p:tgtEl>
                                            <p:attrNameLst>
                                              <p:attrName>ppt_y</p:attrName>
                                            </p:attrNameLst>
                                          </p:cBhvr>
                                          <p:tavLst>
                                            <p:tav tm="0">
                                              <p:val>
                                                <p:strVal val="1+#ppt_h/2"/>
                                              </p:val>
                                            </p:tav>
                                            <p:tav tm="100000">
                                              <p:val>
                                                <p:strVal val="#ppt_y"/>
                                              </p:val>
                                            </p:tav>
                                          </p:tavLst>
                                        </p:anim>
                                      </p:childTnLst>
                                    </p:cTn>
                                  </p:par>
                                  <p:par>
                                    <p:cTn id="39" presetID="2" presetClass="entr" presetSubtype="4" fill="hold" nodeType="withEffect">
                                      <p:stCondLst>
                                        <p:cond delay="300"/>
                                      </p:stCondLst>
                                      <p:childTnLst>
                                        <p:set>
                                          <p:cBhvr>
                                            <p:cTn id="40" dur="1" fill="hold">
                                              <p:stCondLst>
                                                <p:cond delay="0"/>
                                              </p:stCondLst>
                                            </p:cTn>
                                            <p:tgtEl>
                                              <p:spTgt spid="4"/>
                                            </p:tgtEl>
                                            <p:attrNameLst>
                                              <p:attrName>style.visibility</p:attrName>
                                            </p:attrNameLst>
                                          </p:cBhvr>
                                          <p:to>
                                            <p:strVal val="visible"/>
                                          </p:to>
                                        </p:set>
                                        <p:anim calcmode="lin" valueType="num">
                                          <p:cBhvr additive="base">
                                            <p:cTn id="41" dur="1000" fill="hold"/>
                                            <p:tgtEl>
                                              <p:spTgt spid="4"/>
                                            </p:tgtEl>
                                            <p:attrNameLst>
                                              <p:attrName>ppt_x</p:attrName>
                                            </p:attrNameLst>
                                          </p:cBhvr>
                                          <p:tavLst>
                                            <p:tav tm="0">
                                              <p:val>
                                                <p:strVal val="#ppt_x"/>
                                              </p:val>
                                            </p:tav>
                                            <p:tav tm="100000">
                                              <p:val>
                                                <p:strVal val="#ppt_x"/>
                                              </p:val>
                                            </p:tav>
                                          </p:tavLst>
                                        </p:anim>
                                        <p:anim calcmode="lin" valueType="num">
                                          <p:cBhvr additive="base">
                                            <p:cTn id="42" dur="1000" fill="hold"/>
                                            <p:tgtEl>
                                              <p:spTgt spid="4"/>
                                            </p:tgtEl>
                                            <p:attrNameLst>
                                              <p:attrName>ppt_y</p:attrName>
                                            </p:attrNameLst>
                                          </p:cBhvr>
                                          <p:tavLst>
                                            <p:tav tm="0">
                                              <p:val>
                                                <p:strVal val="1+#ppt_h/2"/>
                                              </p:val>
                                            </p:tav>
                                            <p:tav tm="100000">
                                              <p:val>
                                                <p:strVal val="#ppt_y"/>
                                              </p:val>
                                            </p:tav>
                                          </p:tavLst>
                                        </p:anim>
                                      </p:childTnLst>
                                    </p:cTn>
                                  </p:par>
                                  <p:par>
                                    <p:cTn id="43" presetID="2" presetClass="entr" presetSubtype="4" fill="hold" nodeType="withEffect">
                                      <p:stCondLst>
                                        <p:cond delay="900"/>
                                      </p:stCondLst>
                                      <p:childTnLst>
                                        <p:set>
                                          <p:cBhvr>
                                            <p:cTn id="44" dur="1" fill="hold">
                                              <p:stCondLst>
                                                <p:cond delay="0"/>
                                              </p:stCondLst>
                                            </p:cTn>
                                            <p:tgtEl>
                                              <p:spTgt spid="30"/>
                                            </p:tgtEl>
                                            <p:attrNameLst>
                                              <p:attrName>style.visibility</p:attrName>
                                            </p:attrNameLst>
                                          </p:cBhvr>
                                          <p:to>
                                            <p:strVal val="visible"/>
                                          </p:to>
                                        </p:set>
                                        <p:anim calcmode="lin" valueType="num">
                                          <p:cBhvr additive="base">
                                            <p:cTn id="45" dur="1000" fill="hold"/>
                                            <p:tgtEl>
                                              <p:spTgt spid="30"/>
                                            </p:tgtEl>
                                            <p:attrNameLst>
                                              <p:attrName>ppt_x</p:attrName>
                                            </p:attrNameLst>
                                          </p:cBhvr>
                                          <p:tavLst>
                                            <p:tav tm="0">
                                              <p:val>
                                                <p:strVal val="#ppt_x"/>
                                              </p:val>
                                            </p:tav>
                                            <p:tav tm="100000">
                                              <p:val>
                                                <p:strVal val="#ppt_x"/>
                                              </p:val>
                                            </p:tav>
                                          </p:tavLst>
                                        </p:anim>
                                        <p:anim calcmode="lin" valueType="num">
                                          <p:cBhvr additive="base">
                                            <p:cTn id="46" dur="1000" fill="hold"/>
                                            <p:tgtEl>
                                              <p:spTgt spid="3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pic>
        <p:nvPicPr>
          <p:cNvPr id="28" name="图片 27">
            <a:extLst>
              <a:ext uri="{FF2B5EF4-FFF2-40B4-BE49-F238E27FC236}">
                <a16:creationId xmlns:a16="http://schemas.microsoft.com/office/drawing/2014/main" id="{ADEB711C-6485-4538-86C7-4216517030A8}"/>
              </a:ext>
            </a:extLst>
          </p:cNvPr>
          <p:cNvPicPr>
            <a:picLocks noChangeAspect="1"/>
          </p:cNvPicPr>
          <p:nvPr/>
        </p:nvPicPr>
        <p:blipFill rotWithShape="1">
          <a:blip r:embed="rId5">
            <a:extLst>
              <a:ext uri="{28A0092B-C50C-407E-A947-70E740481C1C}">
                <a14:useLocalDpi xmlns:a14="http://schemas.microsoft.com/office/drawing/2010/main" val="0"/>
              </a:ext>
            </a:extLst>
          </a:blip>
          <a:srcRect t="59809"/>
          <a:stretch/>
        </p:blipFill>
        <p:spPr>
          <a:xfrm>
            <a:off x="0" y="4624031"/>
            <a:ext cx="12190413" cy="2351209"/>
          </a:xfrm>
          <a:prstGeom prst="rect">
            <a:avLst/>
          </a:prstGeom>
        </p:spPr>
      </p:pic>
      <p:pic>
        <p:nvPicPr>
          <p:cNvPr id="35" name="图片 3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537574" y="3768681"/>
            <a:ext cx="4519940" cy="3081778"/>
          </a:xfrm>
          <a:prstGeom prst="rect">
            <a:avLst/>
          </a:prstGeom>
        </p:spPr>
      </p:pic>
      <p:pic>
        <p:nvPicPr>
          <p:cNvPr id="15" name="图片 14">
            <a:extLst>
              <a:ext uri="{FF2B5EF4-FFF2-40B4-BE49-F238E27FC236}">
                <a16:creationId xmlns:a16="http://schemas.microsoft.com/office/drawing/2014/main" id="{A52FEDCC-AD77-4B1E-B9C3-6D630056138F}"/>
              </a:ext>
            </a:extLst>
          </p:cNvPr>
          <p:cNvPicPr>
            <a:picLocks noChangeAspect="1"/>
          </p:cNvPicPr>
          <p:nvPr/>
        </p:nvPicPr>
        <p:blipFill rotWithShape="1">
          <a:blip r:embed="rId7">
            <a:extLst>
              <a:ext uri="{28A0092B-C50C-407E-A947-70E740481C1C}">
                <a14:useLocalDpi xmlns:a14="http://schemas.microsoft.com/office/drawing/2010/main" val="0"/>
              </a:ext>
            </a:extLst>
          </a:blip>
          <a:srcRect l="8011" t="24236" r="79542" b="61537"/>
          <a:stretch/>
        </p:blipFill>
        <p:spPr>
          <a:xfrm>
            <a:off x="8979741" y="884190"/>
            <a:ext cx="2516711" cy="1616695"/>
          </a:xfrm>
          <a:prstGeom prst="rect">
            <a:avLst/>
          </a:prstGeom>
        </p:spPr>
      </p:pic>
      <p:pic>
        <p:nvPicPr>
          <p:cNvPr id="16" name="图片 15">
            <a:extLst>
              <a:ext uri="{FF2B5EF4-FFF2-40B4-BE49-F238E27FC236}">
                <a16:creationId xmlns:a16="http://schemas.microsoft.com/office/drawing/2014/main" id="{3D6E4BF7-5090-4A8F-9B6F-017FD0293444}"/>
              </a:ext>
            </a:extLst>
          </p:cNvPr>
          <p:cNvPicPr>
            <a:picLocks noChangeAspect="1"/>
          </p:cNvPicPr>
          <p:nvPr/>
        </p:nvPicPr>
        <p:blipFill rotWithShape="1">
          <a:blip r:embed="rId8">
            <a:extLst>
              <a:ext uri="{28A0092B-C50C-407E-A947-70E740481C1C}">
                <a14:useLocalDpi xmlns:a14="http://schemas.microsoft.com/office/drawing/2010/main" val="0"/>
              </a:ext>
            </a:extLst>
          </a:blip>
          <a:srcRect l="66918" t="41548" r="5304" b="11550"/>
          <a:stretch/>
        </p:blipFill>
        <p:spPr>
          <a:xfrm>
            <a:off x="4213932" y="465916"/>
            <a:ext cx="3386294" cy="3213267"/>
          </a:xfrm>
          <a:prstGeom prst="rect">
            <a:avLst/>
          </a:prstGeom>
        </p:spPr>
      </p:pic>
      <p:pic>
        <p:nvPicPr>
          <p:cNvPr id="17" name="图片 16">
            <a:extLst>
              <a:ext uri="{FF2B5EF4-FFF2-40B4-BE49-F238E27FC236}">
                <a16:creationId xmlns:a16="http://schemas.microsoft.com/office/drawing/2014/main" id="{5F2D0AAD-C604-44B4-AEA9-5B68D1C1FB1C}"/>
              </a:ext>
            </a:extLst>
          </p:cNvPr>
          <p:cNvPicPr>
            <a:picLocks noChangeAspect="1"/>
          </p:cNvPicPr>
          <p:nvPr/>
        </p:nvPicPr>
        <p:blipFill rotWithShape="1">
          <a:blip r:embed="rId7">
            <a:extLst>
              <a:ext uri="{28A0092B-C50C-407E-A947-70E740481C1C}">
                <a14:useLocalDpi xmlns:a14="http://schemas.microsoft.com/office/drawing/2010/main" val="0"/>
              </a:ext>
            </a:extLst>
          </a:blip>
          <a:srcRect l="13436" t="45066" r="67606" b="33768"/>
          <a:stretch/>
        </p:blipFill>
        <p:spPr>
          <a:xfrm>
            <a:off x="392571" y="124899"/>
            <a:ext cx="2861212" cy="1795203"/>
          </a:xfrm>
          <a:prstGeom prst="rect">
            <a:avLst/>
          </a:prstGeom>
        </p:spPr>
      </p:pic>
      <p:grpSp>
        <p:nvGrpSpPr>
          <p:cNvPr id="24" name="组合 23">
            <a:extLst>
              <a:ext uri="{FF2B5EF4-FFF2-40B4-BE49-F238E27FC236}">
                <a16:creationId xmlns:a16="http://schemas.microsoft.com/office/drawing/2014/main" id="{BF8696FC-FF7E-4308-B6EC-9065C7122921}"/>
              </a:ext>
            </a:extLst>
          </p:cNvPr>
          <p:cNvGrpSpPr/>
          <p:nvPr/>
        </p:nvGrpSpPr>
        <p:grpSpPr>
          <a:xfrm>
            <a:off x="2864143" y="3491646"/>
            <a:ext cx="6085871" cy="1441103"/>
            <a:chOff x="3879680" y="1243471"/>
            <a:chExt cx="4331323" cy="1025635"/>
          </a:xfrm>
        </p:grpSpPr>
        <p:pic>
          <p:nvPicPr>
            <p:cNvPr id="25" name="图片 24">
              <a:extLst>
                <a:ext uri="{FF2B5EF4-FFF2-40B4-BE49-F238E27FC236}">
                  <a16:creationId xmlns:a16="http://schemas.microsoft.com/office/drawing/2014/main" id="{A880B998-D0DE-4476-8806-26348AB108B6}"/>
                </a:ext>
              </a:extLst>
            </p:cNvPr>
            <p:cNvPicPr>
              <a:picLocks noChangeAspect="1"/>
            </p:cNvPicPr>
            <p:nvPr/>
          </p:nvPicPr>
          <p:blipFill rotWithShape="1">
            <a:blip r:embed="rId8">
              <a:extLst>
                <a:ext uri="{28A0092B-C50C-407E-A947-70E740481C1C}">
                  <a14:useLocalDpi xmlns:a14="http://schemas.microsoft.com/office/drawing/2010/main" val="0"/>
                </a:ext>
              </a:extLst>
            </a:blip>
            <a:srcRect l="72770" t="22060" r="13007" b="66232"/>
            <a:stretch/>
          </p:blipFill>
          <p:spPr>
            <a:xfrm>
              <a:off x="3879680" y="1243471"/>
              <a:ext cx="4331323" cy="1025635"/>
            </a:xfrm>
            <a:prstGeom prst="rect">
              <a:avLst/>
            </a:prstGeom>
          </p:spPr>
        </p:pic>
        <p:sp>
          <p:nvSpPr>
            <p:cNvPr id="27" name="MH_Entry_1">
              <a:extLst>
                <a:ext uri="{FF2B5EF4-FFF2-40B4-BE49-F238E27FC236}">
                  <a16:creationId xmlns:a16="http://schemas.microsoft.com/office/drawing/2014/main" id="{0CFFA37A-63FB-478F-B71E-AA8B60F622B7}"/>
                </a:ext>
              </a:extLst>
            </p:cNvPr>
            <p:cNvSpPr/>
            <p:nvPr>
              <p:custDataLst>
                <p:tags r:id="rId1"/>
              </p:custDataLst>
            </p:nvPr>
          </p:nvSpPr>
          <p:spPr>
            <a:xfrm>
              <a:off x="4596785" y="1448634"/>
              <a:ext cx="2897112" cy="481899"/>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anchor="ctr">
              <a:spAutoFit/>
            </a:bodyPr>
            <a:lstStyle/>
            <a:p>
              <a:pPr eaLnBrk="1" hangingPunct="1">
                <a:defRPr/>
              </a:pPr>
              <a:r>
                <a:rPr lang="zh-CN" altLang="en-US" sz="4400" noProof="1">
                  <a:solidFill>
                    <a:srgbClr val="C00000"/>
                  </a:solidFill>
                  <a:latin typeface="华康方圆体W7" panose="040B0709000000000000" pitchFamily="81" charset="-122"/>
                  <a:ea typeface="华康方圆体W7" panose="040B0709000000000000" pitchFamily="81" charset="-122"/>
                  <a:sym typeface="Arial" panose="020B0604020202020204" pitchFamily="34" charset="0"/>
                </a:rPr>
                <a:t>生活中安全用电</a:t>
              </a:r>
            </a:p>
          </p:txBody>
        </p:sp>
      </p:grpSp>
      <p:sp>
        <p:nvSpPr>
          <p:cNvPr id="2" name="文本框 1">
            <a:extLst>
              <a:ext uri="{FF2B5EF4-FFF2-40B4-BE49-F238E27FC236}">
                <a16:creationId xmlns:a16="http://schemas.microsoft.com/office/drawing/2014/main" id="{98CA64F4-DC48-482D-8942-3DD42FD06938}"/>
              </a:ext>
            </a:extLst>
          </p:cNvPr>
          <p:cNvSpPr txBox="1"/>
          <p:nvPr/>
        </p:nvSpPr>
        <p:spPr>
          <a:xfrm>
            <a:off x="5430601" y="1395772"/>
            <a:ext cx="1313180" cy="1446550"/>
          </a:xfrm>
          <a:prstGeom prst="rect">
            <a:avLst/>
          </a:prstGeom>
          <a:noFill/>
        </p:spPr>
        <p:txBody>
          <a:bodyPr wrap="none" rtlCol="0">
            <a:spAutoFit/>
          </a:bodyPr>
          <a:lstStyle/>
          <a:p>
            <a:r>
              <a:rPr lang="en-US" altLang="zh-CN" sz="8800" dirty="0">
                <a:solidFill>
                  <a:srgbClr val="C00000"/>
                </a:solidFill>
                <a:latin typeface="华康方圆体W7" panose="040B0709000000000000" pitchFamily="81" charset="-122"/>
                <a:ea typeface="华康方圆体W7" panose="040B0709000000000000" pitchFamily="81" charset="-122"/>
              </a:rPr>
              <a:t>03</a:t>
            </a:r>
            <a:endParaRPr lang="zh-CN" altLang="en-US" sz="8800" dirty="0">
              <a:solidFill>
                <a:srgbClr val="C00000"/>
              </a:solidFill>
              <a:latin typeface="华康方圆体W7" panose="040B0709000000000000" pitchFamily="81" charset="-122"/>
              <a:ea typeface="华康方圆体W7" panose="040B0709000000000000" pitchFamily="81" charset="-122"/>
            </a:endParaRPr>
          </a:p>
        </p:txBody>
      </p:sp>
      <p:pic>
        <p:nvPicPr>
          <p:cNvPr id="23" name="图片 22"/>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rot="18618265">
            <a:off x="3698792" y="389352"/>
            <a:ext cx="1901592" cy="2716558"/>
          </a:xfrm>
          <a:prstGeom prst="rect">
            <a:avLst/>
          </a:prstGeom>
        </p:spPr>
      </p:pic>
      <p:pic>
        <p:nvPicPr>
          <p:cNvPr id="29" name="图片 28">
            <a:extLst>
              <a:ext uri="{FF2B5EF4-FFF2-40B4-BE49-F238E27FC236}">
                <a16:creationId xmlns:a16="http://schemas.microsoft.com/office/drawing/2014/main" id="{58B9C3F9-2674-44A0-B320-168F110521D8}"/>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rot="582822">
            <a:off x="893128" y="2068313"/>
            <a:ext cx="2049394" cy="1968345"/>
          </a:xfrm>
          <a:prstGeom prst="rect">
            <a:avLst/>
          </a:prstGeom>
        </p:spPr>
      </p:pic>
    </p:spTree>
    <p:extLst>
      <p:ext uri="{BB962C8B-B14F-4D97-AF65-F5344CB8AC3E}">
        <p14:creationId xmlns:p14="http://schemas.microsoft.com/office/powerpoint/2010/main" val="1630186603"/>
      </p:ext>
    </p:extLst>
  </p:cSld>
  <p:clrMapOvr>
    <a:masterClrMapping/>
  </p:clrMapOvr>
  <mc:AlternateContent xmlns:mc="http://schemas.openxmlformats.org/markup-compatibility/2006" xmlns:p14="http://schemas.microsoft.com/office/powerpoint/2010/main">
    <mc:Choice Requires="p14">
      <p:transition spd="med" p14:dur="700" advClick="0" advTm="1000">
        <p:fade/>
      </p:transition>
    </mc:Choice>
    <mc:Fallback xmlns="">
      <p:transition spd="med"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additive="base">
                                        <p:cTn id="7" dur="500" fill="hold"/>
                                        <p:tgtEl>
                                          <p:spTgt spid="35"/>
                                        </p:tgtEl>
                                        <p:attrNameLst>
                                          <p:attrName>ppt_x</p:attrName>
                                        </p:attrNameLst>
                                      </p:cBhvr>
                                      <p:tavLst>
                                        <p:tav tm="0">
                                          <p:val>
                                            <p:strVal val="#ppt_x"/>
                                          </p:val>
                                        </p:tav>
                                        <p:tav tm="100000">
                                          <p:val>
                                            <p:strVal val="#ppt_x"/>
                                          </p:val>
                                        </p:tav>
                                      </p:tavLst>
                                    </p:anim>
                                    <p:anim calcmode="lin" valueType="num">
                                      <p:cBhvr additive="base">
                                        <p:cTn id="8" dur="500" fill="hold"/>
                                        <p:tgtEl>
                                          <p:spTgt spid="3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9" fill="hold" nodeType="clickEffect">
                                  <p:stCondLst>
                                    <p:cond delay="0"/>
                                  </p:stCondLst>
                                  <p:childTnLst>
                                    <p:set>
                                      <p:cBhvr>
                                        <p:cTn id="12" dur="1" fill="hold">
                                          <p:stCondLst>
                                            <p:cond delay="0"/>
                                          </p:stCondLst>
                                        </p:cTn>
                                        <p:tgtEl>
                                          <p:spTgt spid="23"/>
                                        </p:tgtEl>
                                        <p:attrNameLst>
                                          <p:attrName>style.visibility</p:attrName>
                                        </p:attrNameLst>
                                      </p:cBhvr>
                                      <p:to>
                                        <p:strVal val="visible"/>
                                      </p:to>
                                    </p:set>
                                    <p:anim calcmode="lin" valueType="num">
                                      <p:cBhvr additive="base">
                                        <p:cTn id="13" dur="500" fill="hold"/>
                                        <p:tgtEl>
                                          <p:spTgt spid="23"/>
                                        </p:tgtEl>
                                        <p:attrNameLst>
                                          <p:attrName>ppt_x</p:attrName>
                                        </p:attrNameLst>
                                      </p:cBhvr>
                                      <p:tavLst>
                                        <p:tav tm="0">
                                          <p:val>
                                            <p:strVal val="0-#ppt_w/2"/>
                                          </p:val>
                                        </p:tav>
                                        <p:tav tm="100000">
                                          <p:val>
                                            <p:strVal val="#ppt_x"/>
                                          </p:val>
                                        </p:tav>
                                      </p:tavLst>
                                    </p:anim>
                                    <p:anim calcmode="lin" valueType="num">
                                      <p:cBhvr additive="base">
                                        <p:cTn id="14" dur="500" fill="hold"/>
                                        <p:tgtEl>
                                          <p:spTgt spid="23"/>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9"/>
                                        </p:tgtEl>
                                        <p:attrNameLst>
                                          <p:attrName>style.visibility</p:attrName>
                                        </p:attrNameLst>
                                      </p:cBhvr>
                                      <p:to>
                                        <p:strVal val="visible"/>
                                      </p:to>
                                    </p:set>
                                    <p:anim calcmode="lin" valueType="num">
                                      <p:cBhvr additive="base">
                                        <p:cTn id="19" dur="500" fill="hold"/>
                                        <p:tgtEl>
                                          <p:spTgt spid="29"/>
                                        </p:tgtEl>
                                        <p:attrNameLst>
                                          <p:attrName>ppt_x</p:attrName>
                                        </p:attrNameLst>
                                      </p:cBhvr>
                                      <p:tavLst>
                                        <p:tav tm="0">
                                          <p:val>
                                            <p:strVal val="#ppt_x"/>
                                          </p:val>
                                        </p:tav>
                                        <p:tav tm="100000">
                                          <p:val>
                                            <p:strVal val="#ppt_x"/>
                                          </p:val>
                                        </p:tav>
                                      </p:tavLst>
                                    </p:anim>
                                    <p:anim calcmode="lin" valueType="num">
                                      <p:cBhvr additive="base">
                                        <p:cTn id="20"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47" presetClass="entr" presetSubtype="0" fill="hold" nodeType="click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fade">
                                      <p:cBhvr>
                                        <p:cTn id="25" dur="1000"/>
                                        <p:tgtEl>
                                          <p:spTgt spid="17"/>
                                        </p:tgtEl>
                                      </p:cBhvr>
                                    </p:animEffect>
                                    <p:anim calcmode="lin" valueType="num">
                                      <p:cBhvr>
                                        <p:cTn id="26" dur="1000" fill="hold"/>
                                        <p:tgtEl>
                                          <p:spTgt spid="17"/>
                                        </p:tgtEl>
                                        <p:attrNameLst>
                                          <p:attrName>ppt_x</p:attrName>
                                        </p:attrNameLst>
                                      </p:cBhvr>
                                      <p:tavLst>
                                        <p:tav tm="0">
                                          <p:val>
                                            <p:strVal val="#ppt_x"/>
                                          </p:val>
                                        </p:tav>
                                        <p:tav tm="100000">
                                          <p:val>
                                            <p:strVal val="#ppt_x"/>
                                          </p:val>
                                        </p:tav>
                                      </p:tavLst>
                                    </p:anim>
                                    <p:anim calcmode="lin" valueType="num">
                                      <p:cBhvr>
                                        <p:cTn id="27"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47" presetClass="entr" presetSubtype="0" fill="hold" nodeType="click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fade">
                                      <p:cBhvr>
                                        <p:cTn id="32" dur="1000"/>
                                        <p:tgtEl>
                                          <p:spTgt spid="15"/>
                                        </p:tgtEl>
                                      </p:cBhvr>
                                    </p:animEffect>
                                    <p:anim calcmode="lin" valueType="num">
                                      <p:cBhvr>
                                        <p:cTn id="33" dur="1000" fill="hold"/>
                                        <p:tgtEl>
                                          <p:spTgt spid="15"/>
                                        </p:tgtEl>
                                        <p:attrNameLst>
                                          <p:attrName>ppt_x</p:attrName>
                                        </p:attrNameLst>
                                      </p:cBhvr>
                                      <p:tavLst>
                                        <p:tav tm="0">
                                          <p:val>
                                            <p:strVal val="#ppt_x"/>
                                          </p:val>
                                        </p:tav>
                                        <p:tav tm="100000">
                                          <p:val>
                                            <p:strVal val="#ppt_x"/>
                                          </p:val>
                                        </p:tav>
                                      </p:tavLst>
                                    </p:anim>
                                    <p:anim calcmode="lin" valueType="num">
                                      <p:cBhvr>
                                        <p:cTn id="34"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6" presetClass="emph" presetSubtype="0" fill="hold" nodeType="clickEffect">
                                  <p:stCondLst>
                                    <p:cond delay="0"/>
                                  </p:stCondLst>
                                  <p:childTnLst>
                                    <p:animEffect transition="out" filter="fade">
                                      <p:cBhvr>
                                        <p:cTn id="38" dur="500" tmFilter="0, 0; .2, .5; .8, .5; 1, 0"/>
                                        <p:tgtEl>
                                          <p:spTgt spid="29"/>
                                        </p:tgtEl>
                                      </p:cBhvr>
                                    </p:animEffect>
                                    <p:animScale>
                                      <p:cBhvr>
                                        <p:cTn id="39" dur="250" autoRev="1" fill="hold"/>
                                        <p:tgtEl>
                                          <p:spTgt spid="29"/>
                                        </p:tgtEl>
                                      </p:cBhvr>
                                      <p:by x="105000" y="105000"/>
                                    </p:animScale>
                                  </p:childTnLst>
                                </p:cTn>
                              </p:par>
                            </p:childTnLst>
                          </p:cTn>
                        </p:par>
                      </p:childTnLst>
                    </p:cTn>
                  </p:par>
                  <p:par>
                    <p:cTn id="40" fill="hold">
                      <p:stCondLst>
                        <p:cond delay="indefinite"/>
                      </p:stCondLst>
                      <p:childTnLst>
                        <p:par>
                          <p:cTn id="41" fill="hold">
                            <p:stCondLst>
                              <p:cond delay="0"/>
                            </p:stCondLst>
                            <p:childTnLst>
                              <p:par>
                                <p:cTn id="42" presetID="2" presetClass="entr" presetSubtype="2" fill="hold" nodeType="clickEffect">
                                  <p:stCondLst>
                                    <p:cond delay="0"/>
                                  </p:stCondLst>
                                  <p:childTnLst>
                                    <p:set>
                                      <p:cBhvr>
                                        <p:cTn id="43" dur="1" fill="hold">
                                          <p:stCondLst>
                                            <p:cond delay="0"/>
                                          </p:stCondLst>
                                        </p:cTn>
                                        <p:tgtEl>
                                          <p:spTgt spid="16"/>
                                        </p:tgtEl>
                                        <p:attrNameLst>
                                          <p:attrName>style.visibility</p:attrName>
                                        </p:attrNameLst>
                                      </p:cBhvr>
                                      <p:to>
                                        <p:strVal val="visible"/>
                                      </p:to>
                                    </p:set>
                                    <p:anim calcmode="lin" valueType="num">
                                      <p:cBhvr additive="base">
                                        <p:cTn id="44" dur="500" fill="hold"/>
                                        <p:tgtEl>
                                          <p:spTgt spid="16"/>
                                        </p:tgtEl>
                                        <p:attrNameLst>
                                          <p:attrName>ppt_x</p:attrName>
                                        </p:attrNameLst>
                                      </p:cBhvr>
                                      <p:tavLst>
                                        <p:tav tm="0">
                                          <p:val>
                                            <p:strVal val="1+#ppt_w/2"/>
                                          </p:val>
                                        </p:tav>
                                        <p:tav tm="100000">
                                          <p:val>
                                            <p:strVal val="#ppt_x"/>
                                          </p:val>
                                        </p:tav>
                                      </p:tavLst>
                                    </p:anim>
                                    <p:anim calcmode="lin" valueType="num">
                                      <p:cBhvr additive="base">
                                        <p:cTn id="45" dur="500" fill="hold"/>
                                        <p:tgtEl>
                                          <p:spTgt spid="16"/>
                                        </p:tgtEl>
                                        <p:attrNameLst>
                                          <p:attrName>ppt_y</p:attrName>
                                        </p:attrNameLst>
                                      </p:cBhvr>
                                      <p:tavLst>
                                        <p:tav tm="0">
                                          <p:val>
                                            <p:strVal val="#ppt_y"/>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26" presetClass="entr" presetSubtype="0" fill="hold" grpId="0" nodeType="clickEffect">
                                  <p:stCondLst>
                                    <p:cond delay="0"/>
                                  </p:stCondLst>
                                  <p:childTnLst>
                                    <p:set>
                                      <p:cBhvr>
                                        <p:cTn id="49" dur="1" fill="hold">
                                          <p:stCondLst>
                                            <p:cond delay="0"/>
                                          </p:stCondLst>
                                        </p:cTn>
                                        <p:tgtEl>
                                          <p:spTgt spid="2"/>
                                        </p:tgtEl>
                                        <p:attrNameLst>
                                          <p:attrName>style.visibility</p:attrName>
                                        </p:attrNameLst>
                                      </p:cBhvr>
                                      <p:to>
                                        <p:strVal val="visible"/>
                                      </p:to>
                                    </p:set>
                                    <p:animEffect transition="in" filter="wipe(down)">
                                      <p:cBhvr>
                                        <p:cTn id="50" dur="580">
                                          <p:stCondLst>
                                            <p:cond delay="0"/>
                                          </p:stCondLst>
                                        </p:cTn>
                                        <p:tgtEl>
                                          <p:spTgt spid="2"/>
                                        </p:tgtEl>
                                      </p:cBhvr>
                                    </p:animEffect>
                                    <p:anim calcmode="lin" valueType="num">
                                      <p:cBhvr>
                                        <p:cTn id="51"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52"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53"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54"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55"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56" dur="26">
                                          <p:stCondLst>
                                            <p:cond delay="650"/>
                                          </p:stCondLst>
                                        </p:cTn>
                                        <p:tgtEl>
                                          <p:spTgt spid="2"/>
                                        </p:tgtEl>
                                      </p:cBhvr>
                                      <p:to x="100000" y="60000"/>
                                    </p:animScale>
                                    <p:animScale>
                                      <p:cBhvr>
                                        <p:cTn id="57" dur="166" decel="50000">
                                          <p:stCondLst>
                                            <p:cond delay="676"/>
                                          </p:stCondLst>
                                        </p:cTn>
                                        <p:tgtEl>
                                          <p:spTgt spid="2"/>
                                        </p:tgtEl>
                                      </p:cBhvr>
                                      <p:to x="100000" y="100000"/>
                                    </p:animScale>
                                    <p:animScale>
                                      <p:cBhvr>
                                        <p:cTn id="58" dur="26">
                                          <p:stCondLst>
                                            <p:cond delay="1312"/>
                                          </p:stCondLst>
                                        </p:cTn>
                                        <p:tgtEl>
                                          <p:spTgt spid="2"/>
                                        </p:tgtEl>
                                      </p:cBhvr>
                                      <p:to x="100000" y="80000"/>
                                    </p:animScale>
                                    <p:animScale>
                                      <p:cBhvr>
                                        <p:cTn id="59" dur="166" decel="50000">
                                          <p:stCondLst>
                                            <p:cond delay="1338"/>
                                          </p:stCondLst>
                                        </p:cTn>
                                        <p:tgtEl>
                                          <p:spTgt spid="2"/>
                                        </p:tgtEl>
                                      </p:cBhvr>
                                      <p:to x="100000" y="100000"/>
                                    </p:animScale>
                                    <p:animScale>
                                      <p:cBhvr>
                                        <p:cTn id="60" dur="26">
                                          <p:stCondLst>
                                            <p:cond delay="1642"/>
                                          </p:stCondLst>
                                        </p:cTn>
                                        <p:tgtEl>
                                          <p:spTgt spid="2"/>
                                        </p:tgtEl>
                                      </p:cBhvr>
                                      <p:to x="100000" y="90000"/>
                                    </p:animScale>
                                    <p:animScale>
                                      <p:cBhvr>
                                        <p:cTn id="61" dur="166" decel="50000">
                                          <p:stCondLst>
                                            <p:cond delay="1668"/>
                                          </p:stCondLst>
                                        </p:cTn>
                                        <p:tgtEl>
                                          <p:spTgt spid="2"/>
                                        </p:tgtEl>
                                      </p:cBhvr>
                                      <p:to x="100000" y="100000"/>
                                    </p:animScale>
                                    <p:animScale>
                                      <p:cBhvr>
                                        <p:cTn id="62" dur="26">
                                          <p:stCondLst>
                                            <p:cond delay="1808"/>
                                          </p:stCondLst>
                                        </p:cTn>
                                        <p:tgtEl>
                                          <p:spTgt spid="2"/>
                                        </p:tgtEl>
                                      </p:cBhvr>
                                      <p:to x="100000" y="95000"/>
                                    </p:animScale>
                                    <p:animScale>
                                      <p:cBhvr>
                                        <p:cTn id="63" dur="166" decel="50000">
                                          <p:stCondLst>
                                            <p:cond delay="1834"/>
                                          </p:stCondLst>
                                        </p:cTn>
                                        <p:tgtEl>
                                          <p:spTgt spid="2"/>
                                        </p:tgtEl>
                                      </p:cBhvr>
                                      <p:to x="100000" y="100000"/>
                                    </p:animScale>
                                  </p:childTnLst>
                                </p:cTn>
                              </p:par>
                            </p:childTnLst>
                          </p:cTn>
                        </p:par>
                      </p:childTnLst>
                    </p:cTn>
                  </p:par>
                  <p:par>
                    <p:cTn id="64" fill="hold">
                      <p:stCondLst>
                        <p:cond delay="indefinite"/>
                      </p:stCondLst>
                      <p:childTnLst>
                        <p:par>
                          <p:cTn id="65" fill="hold">
                            <p:stCondLst>
                              <p:cond delay="0"/>
                            </p:stCondLst>
                            <p:childTnLst>
                              <p:par>
                                <p:cTn id="66" presetID="2" presetClass="entr" presetSubtype="4" fill="hold" nodeType="clickEffect">
                                  <p:stCondLst>
                                    <p:cond delay="0"/>
                                  </p:stCondLst>
                                  <p:childTnLst>
                                    <p:set>
                                      <p:cBhvr>
                                        <p:cTn id="67" dur="1" fill="hold">
                                          <p:stCondLst>
                                            <p:cond delay="0"/>
                                          </p:stCondLst>
                                        </p:cTn>
                                        <p:tgtEl>
                                          <p:spTgt spid="24"/>
                                        </p:tgtEl>
                                        <p:attrNameLst>
                                          <p:attrName>style.visibility</p:attrName>
                                        </p:attrNameLst>
                                      </p:cBhvr>
                                      <p:to>
                                        <p:strVal val="visible"/>
                                      </p:to>
                                    </p:set>
                                    <p:anim calcmode="lin" valueType="num">
                                      <p:cBhvr additive="base">
                                        <p:cTn id="68" dur="500" fill="hold"/>
                                        <p:tgtEl>
                                          <p:spTgt spid="24"/>
                                        </p:tgtEl>
                                        <p:attrNameLst>
                                          <p:attrName>ppt_x</p:attrName>
                                        </p:attrNameLst>
                                      </p:cBhvr>
                                      <p:tavLst>
                                        <p:tav tm="0">
                                          <p:val>
                                            <p:strVal val="#ppt_x"/>
                                          </p:val>
                                        </p:tav>
                                        <p:tav tm="100000">
                                          <p:val>
                                            <p:strVal val="#ppt_x"/>
                                          </p:val>
                                        </p:tav>
                                      </p:tavLst>
                                    </p:anim>
                                    <p:anim calcmode="lin" valueType="num">
                                      <p:cBhvr additive="base">
                                        <p:cTn id="69"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70" fill="hold">
                      <p:stCondLst>
                        <p:cond delay="indefinite"/>
                      </p:stCondLst>
                      <p:childTnLst>
                        <p:par>
                          <p:cTn id="71" fill="hold">
                            <p:stCondLst>
                              <p:cond delay="0"/>
                            </p:stCondLst>
                            <p:childTnLst>
                              <p:par>
                                <p:cTn id="72" presetID="42" presetClass="entr" presetSubtype="0" fill="hold" nodeType="clickEffect">
                                  <p:stCondLst>
                                    <p:cond delay="0"/>
                                  </p:stCondLst>
                                  <p:childTnLst>
                                    <p:set>
                                      <p:cBhvr>
                                        <p:cTn id="73" dur="1" fill="hold">
                                          <p:stCondLst>
                                            <p:cond delay="0"/>
                                          </p:stCondLst>
                                        </p:cTn>
                                        <p:tgtEl>
                                          <p:spTgt spid="28"/>
                                        </p:tgtEl>
                                        <p:attrNameLst>
                                          <p:attrName>style.visibility</p:attrName>
                                        </p:attrNameLst>
                                      </p:cBhvr>
                                      <p:to>
                                        <p:strVal val="visible"/>
                                      </p:to>
                                    </p:set>
                                    <p:animEffect transition="in" filter="fade">
                                      <p:cBhvr>
                                        <p:cTn id="74" dur="1000"/>
                                        <p:tgtEl>
                                          <p:spTgt spid="28"/>
                                        </p:tgtEl>
                                      </p:cBhvr>
                                    </p:animEffect>
                                    <p:anim calcmode="lin" valueType="num">
                                      <p:cBhvr>
                                        <p:cTn id="75" dur="1000" fill="hold"/>
                                        <p:tgtEl>
                                          <p:spTgt spid="28"/>
                                        </p:tgtEl>
                                        <p:attrNameLst>
                                          <p:attrName>ppt_x</p:attrName>
                                        </p:attrNameLst>
                                      </p:cBhvr>
                                      <p:tavLst>
                                        <p:tav tm="0">
                                          <p:val>
                                            <p:strVal val="#ppt_x"/>
                                          </p:val>
                                        </p:tav>
                                        <p:tav tm="100000">
                                          <p:val>
                                            <p:strVal val="#ppt_x"/>
                                          </p:val>
                                        </p:tav>
                                      </p:tavLst>
                                    </p:anim>
                                    <p:anim calcmode="lin" valueType="num">
                                      <p:cBhvr>
                                        <p:cTn id="76"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pic>
        <p:nvPicPr>
          <p:cNvPr id="15" name="图片 14">
            <a:extLst>
              <a:ext uri="{FF2B5EF4-FFF2-40B4-BE49-F238E27FC236}">
                <a16:creationId xmlns:a16="http://schemas.microsoft.com/office/drawing/2014/main" id="{078A7B25-AEC3-472D-9E16-060B30C85C9C}"/>
              </a:ext>
            </a:extLst>
          </p:cNvPr>
          <p:cNvPicPr>
            <a:picLocks noChangeAspect="1"/>
          </p:cNvPicPr>
          <p:nvPr/>
        </p:nvPicPr>
        <p:blipFill rotWithShape="1">
          <a:blip r:embed="rId5">
            <a:extLst>
              <a:ext uri="{28A0092B-C50C-407E-A947-70E740481C1C}">
                <a14:useLocalDpi xmlns:a14="http://schemas.microsoft.com/office/drawing/2010/main" val="0"/>
              </a:ext>
            </a:extLst>
          </a:blip>
          <a:srcRect t="59809"/>
          <a:stretch/>
        </p:blipFill>
        <p:spPr>
          <a:xfrm>
            <a:off x="0" y="5008675"/>
            <a:ext cx="12190413" cy="2351209"/>
          </a:xfrm>
          <a:prstGeom prst="rect">
            <a:avLst/>
          </a:prstGeom>
        </p:spPr>
      </p:pic>
      <p:pic>
        <p:nvPicPr>
          <p:cNvPr id="16" name="图片 15">
            <a:extLst>
              <a:ext uri="{FF2B5EF4-FFF2-40B4-BE49-F238E27FC236}">
                <a16:creationId xmlns:a16="http://schemas.microsoft.com/office/drawing/2014/main" id="{C8BAD321-D02E-4BFA-A06D-158BE1BD535F}"/>
              </a:ext>
            </a:extLst>
          </p:cNvPr>
          <p:cNvPicPr>
            <a:picLocks noChangeAspect="1"/>
          </p:cNvPicPr>
          <p:nvPr/>
        </p:nvPicPr>
        <p:blipFill rotWithShape="1">
          <a:blip r:embed="rId6">
            <a:extLst>
              <a:ext uri="{28A0092B-C50C-407E-A947-70E740481C1C}">
                <a14:useLocalDpi xmlns:a14="http://schemas.microsoft.com/office/drawing/2010/main" val="0"/>
              </a:ext>
            </a:extLst>
          </a:blip>
          <a:srcRect l="8011" t="24236" r="79542" b="61537"/>
          <a:stretch/>
        </p:blipFill>
        <p:spPr>
          <a:xfrm>
            <a:off x="9293777" y="413711"/>
            <a:ext cx="2516711" cy="1616695"/>
          </a:xfrm>
          <a:prstGeom prst="rect">
            <a:avLst/>
          </a:prstGeom>
        </p:spPr>
      </p:pic>
      <p:pic>
        <p:nvPicPr>
          <p:cNvPr id="17" name="图片 16">
            <a:extLst>
              <a:ext uri="{FF2B5EF4-FFF2-40B4-BE49-F238E27FC236}">
                <a16:creationId xmlns:a16="http://schemas.microsoft.com/office/drawing/2014/main" id="{689FB739-53CB-4466-A195-1BCE98F03EFF}"/>
              </a:ext>
            </a:extLst>
          </p:cNvPr>
          <p:cNvPicPr>
            <a:picLocks noChangeAspect="1"/>
          </p:cNvPicPr>
          <p:nvPr/>
        </p:nvPicPr>
        <p:blipFill rotWithShape="1">
          <a:blip r:embed="rId6">
            <a:extLst>
              <a:ext uri="{28A0092B-C50C-407E-A947-70E740481C1C}">
                <a14:useLocalDpi xmlns:a14="http://schemas.microsoft.com/office/drawing/2010/main" val="0"/>
              </a:ext>
            </a:extLst>
          </a:blip>
          <a:srcRect l="13436" t="45066" r="67606" b="33768"/>
          <a:stretch/>
        </p:blipFill>
        <p:spPr>
          <a:xfrm>
            <a:off x="118732" y="182496"/>
            <a:ext cx="2861212" cy="1795203"/>
          </a:xfrm>
          <a:prstGeom prst="rect">
            <a:avLst/>
          </a:prstGeom>
        </p:spPr>
      </p:pic>
      <p:grpSp>
        <p:nvGrpSpPr>
          <p:cNvPr id="18" name="组合 17">
            <a:extLst>
              <a:ext uri="{FF2B5EF4-FFF2-40B4-BE49-F238E27FC236}">
                <a16:creationId xmlns:a16="http://schemas.microsoft.com/office/drawing/2014/main" id="{DB3B2248-6A56-414D-B0B0-32B64EB51589}"/>
              </a:ext>
            </a:extLst>
          </p:cNvPr>
          <p:cNvGrpSpPr/>
          <p:nvPr/>
        </p:nvGrpSpPr>
        <p:grpSpPr>
          <a:xfrm>
            <a:off x="3430738" y="639302"/>
            <a:ext cx="5500826" cy="1187036"/>
            <a:chOff x="3879680" y="1243471"/>
            <a:chExt cx="4752879" cy="1025635"/>
          </a:xfrm>
        </p:grpSpPr>
        <p:pic>
          <p:nvPicPr>
            <p:cNvPr id="19" name="图片 18">
              <a:extLst>
                <a:ext uri="{FF2B5EF4-FFF2-40B4-BE49-F238E27FC236}">
                  <a16:creationId xmlns:a16="http://schemas.microsoft.com/office/drawing/2014/main" id="{A8DCCEFA-512B-4C89-9329-D5884BD70976}"/>
                </a:ext>
              </a:extLst>
            </p:cNvPr>
            <p:cNvPicPr>
              <a:picLocks noChangeAspect="1"/>
            </p:cNvPicPr>
            <p:nvPr/>
          </p:nvPicPr>
          <p:blipFill rotWithShape="1">
            <a:blip r:embed="rId7">
              <a:extLst>
                <a:ext uri="{28A0092B-C50C-407E-A947-70E740481C1C}">
                  <a14:useLocalDpi xmlns:a14="http://schemas.microsoft.com/office/drawing/2010/main" val="0"/>
                </a:ext>
              </a:extLst>
            </a:blip>
            <a:srcRect l="72770" t="22060" r="13007" b="66232"/>
            <a:stretch/>
          </p:blipFill>
          <p:spPr>
            <a:xfrm>
              <a:off x="3879680" y="1243471"/>
              <a:ext cx="4331323" cy="1025635"/>
            </a:xfrm>
            <a:prstGeom prst="rect">
              <a:avLst/>
            </a:prstGeom>
          </p:spPr>
        </p:pic>
        <p:sp>
          <p:nvSpPr>
            <p:cNvPr id="20" name="MH_Entry_1">
              <a:extLst>
                <a:ext uri="{FF2B5EF4-FFF2-40B4-BE49-F238E27FC236}">
                  <a16:creationId xmlns:a16="http://schemas.microsoft.com/office/drawing/2014/main" id="{2453F53F-225D-4B07-ACA7-70DB4888EDF9}"/>
                </a:ext>
              </a:extLst>
            </p:cNvPr>
            <p:cNvSpPr/>
            <p:nvPr>
              <p:custDataLst>
                <p:tags r:id="rId1"/>
              </p:custDataLst>
            </p:nvPr>
          </p:nvSpPr>
          <p:spPr>
            <a:xfrm>
              <a:off x="4554320" y="1534569"/>
              <a:ext cx="4078239" cy="319114"/>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anchor="ctr">
              <a:spAutoFit/>
            </a:bodyPr>
            <a:lstStyle/>
            <a:p>
              <a:pPr eaLnBrk="1" hangingPunct="1">
                <a:defRPr/>
              </a:pPr>
              <a:r>
                <a:rPr lang="zh-CN" altLang="en-US" sz="2400" noProof="1">
                  <a:solidFill>
                    <a:srgbClr val="C00000"/>
                  </a:solidFill>
                  <a:latin typeface="华康方圆体W7" panose="040B0709000000000000" pitchFamily="81" charset="-122"/>
                  <a:ea typeface="华康方圆体W7" panose="040B0709000000000000" pitchFamily="81" charset="-122"/>
                  <a:sym typeface="Arial" panose="020B0604020202020204" pitchFamily="34" charset="0"/>
                </a:rPr>
                <a:t>电器火灾安全扑救方式</a:t>
              </a:r>
            </a:p>
          </p:txBody>
        </p:sp>
      </p:grpSp>
      <p:pic>
        <p:nvPicPr>
          <p:cNvPr id="7" name="图片 6"/>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075684" y="1948571"/>
            <a:ext cx="2197883" cy="2998838"/>
          </a:xfrm>
          <a:prstGeom prst="rect">
            <a:avLst/>
          </a:prstGeom>
        </p:spPr>
      </p:pic>
      <p:pic>
        <p:nvPicPr>
          <p:cNvPr id="8" name="图片 7"/>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7543467" y="1097126"/>
            <a:ext cx="3498574" cy="2998838"/>
          </a:xfrm>
          <a:prstGeom prst="rect">
            <a:avLst/>
          </a:prstGeom>
        </p:spPr>
      </p:pic>
      <p:pic>
        <p:nvPicPr>
          <p:cNvPr id="10" name="图片 9"/>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4211544" y="3104707"/>
            <a:ext cx="1547087" cy="2188379"/>
          </a:xfrm>
          <a:prstGeom prst="rect">
            <a:avLst/>
          </a:prstGeom>
        </p:spPr>
      </p:pic>
      <p:pic>
        <p:nvPicPr>
          <p:cNvPr id="11" name="图片 10"/>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3715724" y="2009837"/>
            <a:ext cx="2636632" cy="1217351"/>
          </a:xfrm>
          <a:prstGeom prst="rect">
            <a:avLst/>
          </a:prstGeom>
        </p:spPr>
      </p:pic>
      <p:pic>
        <p:nvPicPr>
          <p:cNvPr id="12" name="图片 11"/>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6212175" y="3486352"/>
            <a:ext cx="1461057" cy="1461057"/>
          </a:xfrm>
          <a:prstGeom prst="rect">
            <a:avLst/>
          </a:prstGeom>
        </p:spPr>
      </p:pic>
      <p:pic>
        <p:nvPicPr>
          <p:cNvPr id="13" name="图片 12"/>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9852205" y="3823032"/>
            <a:ext cx="1574059" cy="787696"/>
          </a:xfrm>
          <a:prstGeom prst="rect">
            <a:avLst/>
          </a:prstGeom>
        </p:spPr>
      </p:pic>
      <p:pic>
        <p:nvPicPr>
          <p:cNvPr id="14" name="图片 13"/>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8031774" y="3359272"/>
            <a:ext cx="1325862" cy="1715216"/>
          </a:xfrm>
          <a:prstGeom prst="rect">
            <a:avLst/>
          </a:prstGeom>
        </p:spPr>
      </p:pic>
    </p:spTree>
    <p:extLst>
      <p:ext uri="{BB962C8B-B14F-4D97-AF65-F5344CB8AC3E}">
        <p14:creationId xmlns:p14="http://schemas.microsoft.com/office/powerpoint/2010/main" val="54875901"/>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14:presetBounceEnd="50000">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14:bounceEnd="50000">
                                          <p:cBhvr additive="base">
                                            <p:cTn id="7" dur="1000" fill="hold"/>
                                            <p:tgtEl>
                                              <p:spTgt spid="7"/>
                                            </p:tgtEl>
                                            <p:attrNameLst>
                                              <p:attrName>ppt_x</p:attrName>
                                            </p:attrNameLst>
                                          </p:cBhvr>
                                          <p:tavLst>
                                            <p:tav tm="0">
                                              <p:val>
                                                <p:strVal val="1+#ppt_w/2"/>
                                              </p:val>
                                            </p:tav>
                                            <p:tav tm="100000">
                                              <p:val>
                                                <p:strVal val="#ppt_x"/>
                                              </p:val>
                                            </p:tav>
                                          </p:tavLst>
                                        </p:anim>
                                        <p:anim calcmode="lin" valueType="num" p14:bounceEnd="50000">
                                          <p:cBhvr additive="base">
                                            <p:cTn id="8" dur="10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14:presetBounceEnd="50000">
                                      <p:stCondLst>
                                        <p:cond delay="300"/>
                                      </p:stCondLst>
                                      <p:childTnLst>
                                        <p:set>
                                          <p:cBhvr>
                                            <p:cTn id="10" dur="1" fill="hold">
                                              <p:stCondLst>
                                                <p:cond delay="0"/>
                                              </p:stCondLst>
                                            </p:cTn>
                                            <p:tgtEl>
                                              <p:spTgt spid="11"/>
                                            </p:tgtEl>
                                            <p:attrNameLst>
                                              <p:attrName>style.visibility</p:attrName>
                                            </p:attrNameLst>
                                          </p:cBhvr>
                                          <p:to>
                                            <p:strVal val="visible"/>
                                          </p:to>
                                        </p:set>
                                        <p:anim calcmode="lin" valueType="num" p14:bounceEnd="50000">
                                          <p:cBhvr additive="base">
                                            <p:cTn id="11" dur="1000" fill="hold"/>
                                            <p:tgtEl>
                                              <p:spTgt spid="11"/>
                                            </p:tgtEl>
                                            <p:attrNameLst>
                                              <p:attrName>ppt_x</p:attrName>
                                            </p:attrNameLst>
                                          </p:cBhvr>
                                          <p:tavLst>
                                            <p:tav tm="0">
                                              <p:val>
                                                <p:strVal val="1+#ppt_w/2"/>
                                              </p:val>
                                            </p:tav>
                                            <p:tav tm="100000">
                                              <p:val>
                                                <p:strVal val="#ppt_x"/>
                                              </p:val>
                                            </p:tav>
                                          </p:tavLst>
                                        </p:anim>
                                        <p:anim calcmode="lin" valueType="num" p14:bounceEnd="50000">
                                          <p:cBhvr additive="base">
                                            <p:cTn id="12" dur="100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14:presetBounceEnd="50000">
                                      <p:stCondLst>
                                        <p:cond delay="600"/>
                                      </p:stCondLst>
                                      <p:childTnLst>
                                        <p:set>
                                          <p:cBhvr>
                                            <p:cTn id="14" dur="1" fill="hold">
                                              <p:stCondLst>
                                                <p:cond delay="0"/>
                                              </p:stCondLst>
                                            </p:cTn>
                                            <p:tgtEl>
                                              <p:spTgt spid="8"/>
                                            </p:tgtEl>
                                            <p:attrNameLst>
                                              <p:attrName>style.visibility</p:attrName>
                                            </p:attrNameLst>
                                          </p:cBhvr>
                                          <p:to>
                                            <p:strVal val="visible"/>
                                          </p:to>
                                        </p:set>
                                        <p:anim calcmode="lin" valueType="num" p14:bounceEnd="50000">
                                          <p:cBhvr additive="base">
                                            <p:cTn id="15" dur="1000" fill="hold"/>
                                            <p:tgtEl>
                                              <p:spTgt spid="8"/>
                                            </p:tgtEl>
                                            <p:attrNameLst>
                                              <p:attrName>ppt_x</p:attrName>
                                            </p:attrNameLst>
                                          </p:cBhvr>
                                          <p:tavLst>
                                            <p:tav tm="0">
                                              <p:val>
                                                <p:strVal val="1+#ppt_w/2"/>
                                              </p:val>
                                            </p:tav>
                                            <p:tav tm="100000">
                                              <p:val>
                                                <p:strVal val="#ppt_x"/>
                                              </p:val>
                                            </p:tav>
                                          </p:tavLst>
                                        </p:anim>
                                        <p:anim calcmode="lin" valueType="num" p14:bounceEnd="50000">
                                          <p:cBhvr additive="base">
                                            <p:cTn id="16" dur="1000" fill="hold"/>
                                            <p:tgtEl>
                                              <p:spTgt spid="8"/>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14:presetBounceEnd="50000">
                                      <p:stCondLst>
                                        <p:cond delay="900"/>
                                      </p:stCondLst>
                                      <p:childTnLst>
                                        <p:set>
                                          <p:cBhvr>
                                            <p:cTn id="18" dur="1" fill="hold">
                                              <p:stCondLst>
                                                <p:cond delay="0"/>
                                              </p:stCondLst>
                                            </p:cTn>
                                            <p:tgtEl>
                                              <p:spTgt spid="10"/>
                                            </p:tgtEl>
                                            <p:attrNameLst>
                                              <p:attrName>style.visibility</p:attrName>
                                            </p:attrNameLst>
                                          </p:cBhvr>
                                          <p:to>
                                            <p:strVal val="visible"/>
                                          </p:to>
                                        </p:set>
                                        <p:anim calcmode="lin" valueType="num" p14:bounceEnd="50000">
                                          <p:cBhvr additive="base">
                                            <p:cTn id="19" dur="1000" fill="hold"/>
                                            <p:tgtEl>
                                              <p:spTgt spid="10"/>
                                            </p:tgtEl>
                                            <p:attrNameLst>
                                              <p:attrName>ppt_x</p:attrName>
                                            </p:attrNameLst>
                                          </p:cBhvr>
                                          <p:tavLst>
                                            <p:tav tm="0">
                                              <p:val>
                                                <p:strVal val="1+#ppt_w/2"/>
                                              </p:val>
                                            </p:tav>
                                            <p:tav tm="100000">
                                              <p:val>
                                                <p:strVal val="#ppt_x"/>
                                              </p:val>
                                            </p:tav>
                                          </p:tavLst>
                                        </p:anim>
                                        <p:anim calcmode="lin" valueType="num" p14:bounceEnd="50000">
                                          <p:cBhvr additive="base">
                                            <p:cTn id="20" dur="1000" fill="hold"/>
                                            <p:tgtEl>
                                              <p:spTgt spid="10"/>
                                            </p:tgtEl>
                                            <p:attrNameLst>
                                              <p:attrName>ppt_y</p:attrName>
                                            </p:attrNameLst>
                                          </p:cBhvr>
                                          <p:tavLst>
                                            <p:tav tm="0">
                                              <p:val>
                                                <p:strVal val="#ppt_y"/>
                                              </p:val>
                                            </p:tav>
                                            <p:tav tm="100000">
                                              <p:val>
                                                <p:strVal val="#ppt_y"/>
                                              </p:val>
                                            </p:tav>
                                          </p:tavLst>
                                        </p:anim>
                                      </p:childTnLst>
                                    </p:cTn>
                                  </p:par>
                                  <p:par>
                                    <p:cTn id="21" presetID="2" presetClass="entr" presetSubtype="2" fill="hold" nodeType="withEffect" p14:presetBounceEnd="50000">
                                      <p:stCondLst>
                                        <p:cond delay="1200"/>
                                      </p:stCondLst>
                                      <p:childTnLst>
                                        <p:set>
                                          <p:cBhvr>
                                            <p:cTn id="22" dur="1" fill="hold">
                                              <p:stCondLst>
                                                <p:cond delay="0"/>
                                              </p:stCondLst>
                                            </p:cTn>
                                            <p:tgtEl>
                                              <p:spTgt spid="12"/>
                                            </p:tgtEl>
                                            <p:attrNameLst>
                                              <p:attrName>style.visibility</p:attrName>
                                            </p:attrNameLst>
                                          </p:cBhvr>
                                          <p:to>
                                            <p:strVal val="visible"/>
                                          </p:to>
                                        </p:set>
                                        <p:anim calcmode="lin" valueType="num" p14:bounceEnd="50000">
                                          <p:cBhvr additive="base">
                                            <p:cTn id="23" dur="1000" fill="hold"/>
                                            <p:tgtEl>
                                              <p:spTgt spid="12"/>
                                            </p:tgtEl>
                                            <p:attrNameLst>
                                              <p:attrName>ppt_x</p:attrName>
                                            </p:attrNameLst>
                                          </p:cBhvr>
                                          <p:tavLst>
                                            <p:tav tm="0">
                                              <p:val>
                                                <p:strVal val="1+#ppt_w/2"/>
                                              </p:val>
                                            </p:tav>
                                            <p:tav tm="100000">
                                              <p:val>
                                                <p:strVal val="#ppt_x"/>
                                              </p:val>
                                            </p:tav>
                                          </p:tavLst>
                                        </p:anim>
                                        <p:anim calcmode="lin" valueType="num" p14:bounceEnd="50000">
                                          <p:cBhvr additive="base">
                                            <p:cTn id="24" dur="1000" fill="hold"/>
                                            <p:tgtEl>
                                              <p:spTgt spid="12"/>
                                            </p:tgtEl>
                                            <p:attrNameLst>
                                              <p:attrName>ppt_y</p:attrName>
                                            </p:attrNameLst>
                                          </p:cBhvr>
                                          <p:tavLst>
                                            <p:tav tm="0">
                                              <p:val>
                                                <p:strVal val="#ppt_y"/>
                                              </p:val>
                                            </p:tav>
                                            <p:tav tm="100000">
                                              <p:val>
                                                <p:strVal val="#ppt_y"/>
                                              </p:val>
                                            </p:tav>
                                          </p:tavLst>
                                        </p:anim>
                                      </p:childTnLst>
                                    </p:cTn>
                                  </p:par>
                                  <p:par>
                                    <p:cTn id="25" presetID="2" presetClass="entr" presetSubtype="2" fill="hold" nodeType="withEffect" p14:presetBounceEnd="50000">
                                      <p:stCondLst>
                                        <p:cond delay="1500"/>
                                      </p:stCondLst>
                                      <p:childTnLst>
                                        <p:set>
                                          <p:cBhvr>
                                            <p:cTn id="26" dur="1" fill="hold">
                                              <p:stCondLst>
                                                <p:cond delay="0"/>
                                              </p:stCondLst>
                                            </p:cTn>
                                            <p:tgtEl>
                                              <p:spTgt spid="14"/>
                                            </p:tgtEl>
                                            <p:attrNameLst>
                                              <p:attrName>style.visibility</p:attrName>
                                            </p:attrNameLst>
                                          </p:cBhvr>
                                          <p:to>
                                            <p:strVal val="visible"/>
                                          </p:to>
                                        </p:set>
                                        <p:anim calcmode="lin" valueType="num" p14:bounceEnd="50000">
                                          <p:cBhvr additive="base">
                                            <p:cTn id="27" dur="1000" fill="hold"/>
                                            <p:tgtEl>
                                              <p:spTgt spid="14"/>
                                            </p:tgtEl>
                                            <p:attrNameLst>
                                              <p:attrName>ppt_x</p:attrName>
                                            </p:attrNameLst>
                                          </p:cBhvr>
                                          <p:tavLst>
                                            <p:tav tm="0">
                                              <p:val>
                                                <p:strVal val="1+#ppt_w/2"/>
                                              </p:val>
                                            </p:tav>
                                            <p:tav tm="100000">
                                              <p:val>
                                                <p:strVal val="#ppt_x"/>
                                              </p:val>
                                            </p:tav>
                                          </p:tavLst>
                                        </p:anim>
                                        <p:anim calcmode="lin" valueType="num" p14:bounceEnd="50000">
                                          <p:cBhvr additive="base">
                                            <p:cTn id="28" dur="1000" fill="hold"/>
                                            <p:tgtEl>
                                              <p:spTgt spid="14"/>
                                            </p:tgtEl>
                                            <p:attrNameLst>
                                              <p:attrName>ppt_y</p:attrName>
                                            </p:attrNameLst>
                                          </p:cBhvr>
                                          <p:tavLst>
                                            <p:tav tm="0">
                                              <p:val>
                                                <p:strVal val="#ppt_y"/>
                                              </p:val>
                                            </p:tav>
                                            <p:tav tm="100000">
                                              <p:val>
                                                <p:strVal val="#ppt_y"/>
                                              </p:val>
                                            </p:tav>
                                          </p:tavLst>
                                        </p:anim>
                                      </p:childTnLst>
                                    </p:cTn>
                                  </p:par>
                                  <p:par>
                                    <p:cTn id="29" presetID="2" presetClass="entr" presetSubtype="2" fill="hold" nodeType="withEffect" p14:presetBounceEnd="50000">
                                      <p:stCondLst>
                                        <p:cond delay="1800"/>
                                      </p:stCondLst>
                                      <p:childTnLst>
                                        <p:set>
                                          <p:cBhvr>
                                            <p:cTn id="30" dur="1" fill="hold">
                                              <p:stCondLst>
                                                <p:cond delay="0"/>
                                              </p:stCondLst>
                                            </p:cTn>
                                            <p:tgtEl>
                                              <p:spTgt spid="13"/>
                                            </p:tgtEl>
                                            <p:attrNameLst>
                                              <p:attrName>style.visibility</p:attrName>
                                            </p:attrNameLst>
                                          </p:cBhvr>
                                          <p:to>
                                            <p:strVal val="visible"/>
                                          </p:to>
                                        </p:set>
                                        <p:anim calcmode="lin" valueType="num" p14:bounceEnd="50000">
                                          <p:cBhvr additive="base">
                                            <p:cTn id="31" dur="1000" fill="hold"/>
                                            <p:tgtEl>
                                              <p:spTgt spid="13"/>
                                            </p:tgtEl>
                                            <p:attrNameLst>
                                              <p:attrName>ppt_x</p:attrName>
                                            </p:attrNameLst>
                                          </p:cBhvr>
                                          <p:tavLst>
                                            <p:tav tm="0">
                                              <p:val>
                                                <p:strVal val="1+#ppt_w/2"/>
                                              </p:val>
                                            </p:tav>
                                            <p:tav tm="100000">
                                              <p:val>
                                                <p:strVal val="#ppt_x"/>
                                              </p:val>
                                            </p:tav>
                                          </p:tavLst>
                                        </p:anim>
                                        <p:anim calcmode="lin" valueType="num" p14:bounceEnd="50000">
                                          <p:cBhvr additive="base">
                                            <p:cTn id="32" dur="100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47" presetClass="entr" presetSubtype="0" fill="hold" nodeType="click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fade">
                                          <p:cBhvr>
                                            <p:cTn id="37" dur="1000"/>
                                            <p:tgtEl>
                                              <p:spTgt spid="17"/>
                                            </p:tgtEl>
                                          </p:cBhvr>
                                        </p:animEffect>
                                        <p:anim calcmode="lin" valueType="num">
                                          <p:cBhvr>
                                            <p:cTn id="38" dur="1000" fill="hold"/>
                                            <p:tgtEl>
                                              <p:spTgt spid="17"/>
                                            </p:tgtEl>
                                            <p:attrNameLst>
                                              <p:attrName>ppt_x</p:attrName>
                                            </p:attrNameLst>
                                          </p:cBhvr>
                                          <p:tavLst>
                                            <p:tav tm="0">
                                              <p:val>
                                                <p:strVal val="#ppt_x"/>
                                              </p:val>
                                            </p:tav>
                                            <p:tav tm="100000">
                                              <p:val>
                                                <p:strVal val="#ppt_x"/>
                                              </p:val>
                                            </p:tav>
                                          </p:tavLst>
                                        </p:anim>
                                        <p:anim calcmode="lin" valueType="num">
                                          <p:cBhvr>
                                            <p:cTn id="39"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47" presetClass="entr" presetSubtype="0" fill="hold" nodeType="clickEffect">
                                      <p:stCondLst>
                                        <p:cond delay="0"/>
                                      </p:stCondLst>
                                      <p:childTnLst>
                                        <p:set>
                                          <p:cBhvr>
                                            <p:cTn id="43" dur="1" fill="hold">
                                              <p:stCondLst>
                                                <p:cond delay="0"/>
                                              </p:stCondLst>
                                            </p:cTn>
                                            <p:tgtEl>
                                              <p:spTgt spid="16"/>
                                            </p:tgtEl>
                                            <p:attrNameLst>
                                              <p:attrName>style.visibility</p:attrName>
                                            </p:attrNameLst>
                                          </p:cBhvr>
                                          <p:to>
                                            <p:strVal val="visible"/>
                                          </p:to>
                                        </p:set>
                                        <p:animEffect transition="in" filter="fade">
                                          <p:cBhvr>
                                            <p:cTn id="44" dur="1000"/>
                                            <p:tgtEl>
                                              <p:spTgt spid="16"/>
                                            </p:tgtEl>
                                          </p:cBhvr>
                                        </p:animEffect>
                                        <p:anim calcmode="lin" valueType="num">
                                          <p:cBhvr>
                                            <p:cTn id="45" dur="1000" fill="hold"/>
                                            <p:tgtEl>
                                              <p:spTgt spid="16"/>
                                            </p:tgtEl>
                                            <p:attrNameLst>
                                              <p:attrName>ppt_x</p:attrName>
                                            </p:attrNameLst>
                                          </p:cBhvr>
                                          <p:tavLst>
                                            <p:tav tm="0">
                                              <p:val>
                                                <p:strVal val="#ppt_x"/>
                                              </p:val>
                                            </p:tav>
                                            <p:tav tm="100000">
                                              <p:val>
                                                <p:strVal val="#ppt_x"/>
                                              </p:val>
                                            </p:tav>
                                          </p:tavLst>
                                        </p:anim>
                                        <p:anim calcmode="lin" valueType="num">
                                          <p:cBhvr>
                                            <p:cTn id="46"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42" presetClass="entr" presetSubtype="0" fill="hold" nodeType="clickEffect">
                                      <p:stCondLst>
                                        <p:cond delay="0"/>
                                      </p:stCondLst>
                                      <p:childTnLst>
                                        <p:set>
                                          <p:cBhvr>
                                            <p:cTn id="50" dur="1" fill="hold">
                                              <p:stCondLst>
                                                <p:cond delay="0"/>
                                              </p:stCondLst>
                                            </p:cTn>
                                            <p:tgtEl>
                                              <p:spTgt spid="15"/>
                                            </p:tgtEl>
                                            <p:attrNameLst>
                                              <p:attrName>style.visibility</p:attrName>
                                            </p:attrNameLst>
                                          </p:cBhvr>
                                          <p:to>
                                            <p:strVal val="visible"/>
                                          </p:to>
                                        </p:set>
                                        <p:animEffect transition="in" filter="fade">
                                          <p:cBhvr>
                                            <p:cTn id="51" dur="1000"/>
                                            <p:tgtEl>
                                              <p:spTgt spid="15"/>
                                            </p:tgtEl>
                                          </p:cBhvr>
                                        </p:animEffect>
                                        <p:anim calcmode="lin" valueType="num">
                                          <p:cBhvr>
                                            <p:cTn id="52" dur="1000" fill="hold"/>
                                            <p:tgtEl>
                                              <p:spTgt spid="15"/>
                                            </p:tgtEl>
                                            <p:attrNameLst>
                                              <p:attrName>ppt_x</p:attrName>
                                            </p:attrNameLst>
                                          </p:cBhvr>
                                          <p:tavLst>
                                            <p:tav tm="0">
                                              <p:val>
                                                <p:strVal val="#ppt_x"/>
                                              </p:val>
                                            </p:tav>
                                            <p:tav tm="100000">
                                              <p:val>
                                                <p:strVal val="#ppt_x"/>
                                              </p:val>
                                            </p:tav>
                                          </p:tavLst>
                                        </p:anim>
                                        <p:anim calcmode="lin" valueType="num">
                                          <p:cBhvr>
                                            <p:cTn id="53"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54" fill="hold">
                          <p:stCondLst>
                            <p:cond delay="indefinite"/>
                          </p:stCondLst>
                          <p:childTnLst>
                            <p:par>
                              <p:cTn id="55" fill="hold">
                                <p:stCondLst>
                                  <p:cond delay="0"/>
                                </p:stCondLst>
                                <p:childTnLst>
                                  <p:par>
                                    <p:cTn id="56" presetID="2" presetClass="entr" presetSubtype="4" fill="hold" nodeType="clickEffect">
                                      <p:stCondLst>
                                        <p:cond delay="0"/>
                                      </p:stCondLst>
                                      <p:childTnLst>
                                        <p:set>
                                          <p:cBhvr>
                                            <p:cTn id="57" dur="1" fill="hold">
                                              <p:stCondLst>
                                                <p:cond delay="0"/>
                                              </p:stCondLst>
                                            </p:cTn>
                                            <p:tgtEl>
                                              <p:spTgt spid="18"/>
                                            </p:tgtEl>
                                            <p:attrNameLst>
                                              <p:attrName>style.visibility</p:attrName>
                                            </p:attrNameLst>
                                          </p:cBhvr>
                                          <p:to>
                                            <p:strVal val="visible"/>
                                          </p:to>
                                        </p:set>
                                        <p:anim calcmode="lin" valueType="num">
                                          <p:cBhvr additive="base">
                                            <p:cTn id="58" dur="500" fill="hold"/>
                                            <p:tgtEl>
                                              <p:spTgt spid="18"/>
                                            </p:tgtEl>
                                            <p:attrNameLst>
                                              <p:attrName>ppt_x</p:attrName>
                                            </p:attrNameLst>
                                          </p:cBhvr>
                                          <p:tavLst>
                                            <p:tav tm="0">
                                              <p:val>
                                                <p:strVal val="#ppt_x"/>
                                              </p:val>
                                            </p:tav>
                                            <p:tav tm="100000">
                                              <p:val>
                                                <p:strVal val="#ppt_x"/>
                                              </p:val>
                                            </p:tav>
                                          </p:tavLst>
                                        </p:anim>
                                        <p:anim calcmode="lin" valueType="num">
                                          <p:cBhvr additive="base">
                                            <p:cTn id="59"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000" fill="hold"/>
                                            <p:tgtEl>
                                              <p:spTgt spid="7"/>
                                            </p:tgtEl>
                                            <p:attrNameLst>
                                              <p:attrName>ppt_x</p:attrName>
                                            </p:attrNameLst>
                                          </p:cBhvr>
                                          <p:tavLst>
                                            <p:tav tm="0">
                                              <p:val>
                                                <p:strVal val="1+#ppt_w/2"/>
                                              </p:val>
                                            </p:tav>
                                            <p:tav tm="100000">
                                              <p:val>
                                                <p:strVal val="#ppt_x"/>
                                              </p:val>
                                            </p:tav>
                                          </p:tavLst>
                                        </p:anim>
                                        <p:anim calcmode="lin" valueType="num">
                                          <p:cBhvr additive="base">
                                            <p:cTn id="8" dur="10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30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1000" fill="hold"/>
                                            <p:tgtEl>
                                              <p:spTgt spid="11"/>
                                            </p:tgtEl>
                                            <p:attrNameLst>
                                              <p:attrName>ppt_x</p:attrName>
                                            </p:attrNameLst>
                                          </p:cBhvr>
                                          <p:tavLst>
                                            <p:tav tm="0">
                                              <p:val>
                                                <p:strVal val="1+#ppt_w/2"/>
                                              </p:val>
                                            </p:tav>
                                            <p:tav tm="100000">
                                              <p:val>
                                                <p:strVal val="#ppt_x"/>
                                              </p:val>
                                            </p:tav>
                                          </p:tavLst>
                                        </p:anim>
                                        <p:anim calcmode="lin" valueType="num">
                                          <p:cBhvr additive="base">
                                            <p:cTn id="12" dur="100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60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1000" fill="hold"/>
                                            <p:tgtEl>
                                              <p:spTgt spid="8"/>
                                            </p:tgtEl>
                                            <p:attrNameLst>
                                              <p:attrName>ppt_x</p:attrName>
                                            </p:attrNameLst>
                                          </p:cBhvr>
                                          <p:tavLst>
                                            <p:tav tm="0">
                                              <p:val>
                                                <p:strVal val="1+#ppt_w/2"/>
                                              </p:val>
                                            </p:tav>
                                            <p:tav tm="100000">
                                              <p:val>
                                                <p:strVal val="#ppt_x"/>
                                              </p:val>
                                            </p:tav>
                                          </p:tavLst>
                                        </p:anim>
                                        <p:anim calcmode="lin" valueType="num">
                                          <p:cBhvr additive="base">
                                            <p:cTn id="16" dur="1000" fill="hold"/>
                                            <p:tgtEl>
                                              <p:spTgt spid="8"/>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90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1000" fill="hold"/>
                                            <p:tgtEl>
                                              <p:spTgt spid="10"/>
                                            </p:tgtEl>
                                            <p:attrNameLst>
                                              <p:attrName>ppt_x</p:attrName>
                                            </p:attrNameLst>
                                          </p:cBhvr>
                                          <p:tavLst>
                                            <p:tav tm="0">
                                              <p:val>
                                                <p:strVal val="1+#ppt_w/2"/>
                                              </p:val>
                                            </p:tav>
                                            <p:tav tm="100000">
                                              <p:val>
                                                <p:strVal val="#ppt_x"/>
                                              </p:val>
                                            </p:tav>
                                          </p:tavLst>
                                        </p:anim>
                                        <p:anim calcmode="lin" valueType="num">
                                          <p:cBhvr additive="base">
                                            <p:cTn id="20" dur="1000" fill="hold"/>
                                            <p:tgtEl>
                                              <p:spTgt spid="10"/>
                                            </p:tgtEl>
                                            <p:attrNameLst>
                                              <p:attrName>ppt_y</p:attrName>
                                            </p:attrNameLst>
                                          </p:cBhvr>
                                          <p:tavLst>
                                            <p:tav tm="0">
                                              <p:val>
                                                <p:strVal val="#ppt_y"/>
                                              </p:val>
                                            </p:tav>
                                            <p:tav tm="100000">
                                              <p:val>
                                                <p:strVal val="#ppt_y"/>
                                              </p:val>
                                            </p:tav>
                                          </p:tavLst>
                                        </p:anim>
                                      </p:childTnLst>
                                    </p:cTn>
                                  </p:par>
                                  <p:par>
                                    <p:cTn id="21" presetID="2" presetClass="entr" presetSubtype="2" fill="hold" nodeType="withEffect">
                                      <p:stCondLst>
                                        <p:cond delay="120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1000" fill="hold"/>
                                            <p:tgtEl>
                                              <p:spTgt spid="12"/>
                                            </p:tgtEl>
                                            <p:attrNameLst>
                                              <p:attrName>ppt_x</p:attrName>
                                            </p:attrNameLst>
                                          </p:cBhvr>
                                          <p:tavLst>
                                            <p:tav tm="0">
                                              <p:val>
                                                <p:strVal val="1+#ppt_w/2"/>
                                              </p:val>
                                            </p:tav>
                                            <p:tav tm="100000">
                                              <p:val>
                                                <p:strVal val="#ppt_x"/>
                                              </p:val>
                                            </p:tav>
                                          </p:tavLst>
                                        </p:anim>
                                        <p:anim calcmode="lin" valueType="num">
                                          <p:cBhvr additive="base">
                                            <p:cTn id="24" dur="1000" fill="hold"/>
                                            <p:tgtEl>
                                              <p:spTgt spid="12"/>
                                            </p:tgtEl>
                                            <p:attrNameLst>
                                              <p:attrName>ppt_y</p:attrName>
                                            </p:attrNameLst>
                                          </p:cBhvr>
                                          <p:tavLst>
                                            <p:tav tm="0">
                                              <p:val>
                                                <p:strVal val="#ppt_y"/>
                                              </p:val>
                                            </p:tav>
                                            <p:tav tm="100000">
                                              <p:val>
                                                <p:strVal val="#ppt_y"/>
                                              </p:val>
                                            </p:tav>
                                          </p:tavLst>
                                        </p:anim>
                                      </p:childTnLst>
                                    </p:cTn>
                                  </p:par>
                                  <p:par>
                                    <p:cTn id="25" presetID="2" presetClass="entr" presetSubtype="2" fill="hold" nodeType="withEffect">
                                      <p:stCondLst>
                                        <p:cond delay="1500"/>
                                      </p:stCondLst>
                                      <p:childTnLst>
                                        <p:set>
                                          <p:cBhvr>
                                            <p:cTn id="26" dur="1" fill="hold">
                                              <p:stCondLst>
                                                <p:cond delay="0"/>
                                              </p:stCondLst>
                                            </p:cTn>
                                            <p:tgtEl>
                                              <p:spTgt spid="14"/>
                                            </p:tgtEl>
                                            <p:attrNameLst>
                                              <p:attrName>style.visibility</p:attrName>
                                            </p:attrNameLst>
                                          </p:cBhvr>
                                          <p:to>
                                            <p:strVal val="visible"/>
                                          </p:to>
                                        </p:set>
                                        <p:anim calcmode="lin" valueType="num">
                                          <p:cBhvr additive="base">
                                            <p:cTn id="27" dur="1000" fill="hold"/>
                                            <p:tgtEl>
                                              <p:spTgt spid="14"/>
                                            </p:tgtEl>
                                            <p:attrNameLst>
                                              <p:attrName>ppt_x</p:attrName>
                                            </p:attrNameLst>
                                          </p:cBhvr>
                                          <p:tavLst>
                                            <p:tav tm="0">
                                              <p:val>
                                                <p:strVal val="1+#ppt_w/2"/>
                                              </p:val>
                                            </p:tav>
                                            <p:tav tm="100000">
                                              <p:val>
                                                <p:strVal val="#ppt_x"/>
                                              </p:val>
                                            </p:tav>
                                          </p:tavLst>
                                        </p:anim>
                                        <p:anim calcmode="lin" valueType="num">
                                          <p:cBhvr additive="base">
                                            <p:cTn id="28" dur="1000" fill="hold"/>
                                            <p:tgtEl>
                                              <p:spTgt spid="14"/>
                                            </p:tgtEl>
                                            <p:attrNameLst>
                                              <p:attrName>ppt_y</p:attrName>
                                            </p:attrNameLst>
                                          </p:cBhvr>
                                          <p:tavLst>
                                            <p:tav tm="0">
                                              <p:val>
                                                <p:strVal val="#ppt_y"/>
                                              </p:val>
                                            </p:tav>
                                            <p:tav tm="100000">
                                              <p:val>
                                                <p:strVal val="#ppt_y"/>
                                              </p:val>
                                            </p:tav>
                                          </p:tavLst>
                                        </p:anim>
                                      </p:childTnLst>
                                    </p:cTn>
                                  </p:par>
                                  <p:par>
                                    <p:cTn id="29" presetID="2" presetClass="entr" presetSubtype="2" fill="hold" nodeType="withEffect">
                                      <p:stCondLst>
                                        <p:cond delay="1800"/>
                                      </p:stCondLst>
                                      <p:childTnLst>
                                        <p:set>
                                          <p:cBhvr>
                                            <p:cTn id="30" dur="1" fill="hold">
                                              <p:stCondLst>
                                                <p:cond delay="0"/>
                                              </p:stCondLst>
                                            </p:cTn>
                                            <p:tgtEl>
                                              <p:spTgt spid="13"/>
                                            </p:tgtEl>
                                            <p:attrNameLst>
                                              <p:attrName>style.visibility</p:attrName>
                                            </p:attrNameLst>
                                          </p:cBhvr>
                                          <p:to>
                                            <p:strVal val="visible"/>
                                          </p:to>
                                        </p:set>
                                        <p:anim calcmode="lin" valueType="num">
                                          <p:cBhvr additive="base">
                                            <p:cTn id="31" dur="1000" fill="hold"/>
                                            <p:tgtEl>
                                              <p:spTgt spid="13"/>
                                            </p:tgtEl>
                                            <p:attrNameLst>
                                              <p:attrName>ppt_x</p:attrName>
                                            </p:attrNameLst>
                                          </p:cBhvr>
                                          <p:tavLst>
                                            <p:tav tm="0">
                                              <p:val>
                                                <p:strVal val="1+#ppt_w/2"/>
                                              </p:val>
                                            </p:tav>
                                            <p:tav tm="100000">
                                              <p:val>
                                                <p:strVal val="#ppt_x"/>
                                              </p:val>
                                            </p:tav>
                                          </p:tavLst>
                                        </p:anim>
                                        <p:anim calcmode="lin" valueType="num">
                                          <p:cBhvr additive="base">
                                            <p:cTn id="32" dur="100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47" presetClass="entr" presetSubtype="0" fill="hold" nodeType="click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fade">
                                          <p:cBhvr>
                                            <p:cTn id="37" dur="1000"/>
                                            <p:tgtEl>
                                              <p:spTgt spid="17"/>
                                            </p:tgtEl>
                                          </p:cBhvr>
                                        </p:animEffect>
                                        <p:anim calcmode="lin" valueType="num">
                                          <p:cBhvr>
                                            <p:cTn id="38" dur="1000" fill="hold"/>
                                            <p:tgtEl>
                                              <p:spTgt spid="17"/>
                                            </p:tgtEl>
                                            <p:attrNameLst>
                                              <p:attrName>ppt_x</p:attrName>
                                            </p:attrNameLst>
                                          </p:cBhvr>
                                          <p:tavLst>
                                            <p:tav tm="0">
                                              <p:val>
                                                <p:strVal val="#ppt_x"/>
                                              </p:val>
                                            </p:tav>
                                            <p:tav tm="100000">
                                              <p:val>
                                                <p:strVal val="#ppt_x"/>
                                              </p:val>
                                            </p:tav>
                                          </p:tavLst>
                                        </p:anim>
                                        <p:anim calcmode="lin" valueType="num">
                                          <p:cBhvr>
                                            <p:cTn id="39"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47" presetClass="entr" presetSubtype="0" fill="hold" nodeType="clickEffect">
                                      <p:stCondLst>
                                        <p:cond delay="0"/>
                                      </p:stCondLst>
                                      <p:childTnLst>
                                        <p:set>
                                          <p:cBhvr>
                                            <p:cTn id="43" dur="1" fill="hold">
                                              <p:stCondLst>
                                                <p:cond delay="0"/>
                                              </p:stCondLst>
                                            </p:cTn>
                                            <p:tgtEl>
                                              <p:spTgt spid="16"/>
                                            </p:tgtEl>
                                            <p:attrNameLst>
                                              <p:attrName>style.visibility</p:attrName>
                                            </p:attrNameLst>
                                          </p:cBhvr>
                                          <p:to>
                                            <p:strVal val="visible"/>
                                          </p:to>
                                        </p:set>
                                        <p:animEffect transition="in" filter="fade">
                                          <p:cBhvr>
                                            <p:cTn id="44" dur="1000"/>
                                            <p:tgtEl>
                                              <p:spTgt spid="16"/>
                                            </p:tgtEl>
                                          </p:cBhvr>
                                        </p:animEffect>
                                        <p:anim calcmode="lin" valueType="num">
                                          <p:cBhvr>
                                            <p:cTn id="45" dur="1000" fill="hold"/>
                                            <p:tgtEl>
                                              <p:spTgt spid="16"/>
                                            </p:tgtEl>
                                            <p:attrNameLst>
                                              <p:attrName>ppt_x</p:attrName>
                                            </p:attrNameLst>
                                          </p:cBhvr>
                                          <p:tavLst>
                                            <p:tav tm="0">
                                              <p:val>
                                                <p:strVal val="#ppt_x"/>
                                              </p:val>
                                            </p:tav>
                                            <p:tav tm="100000">
                                              <p:val>
                                                <p:strVal val="#ppt_x"/>
                                              </p:val>
                                            </p:tav>
                                          </p:tavLst>
                                        </p:anim>
                                        <p:anim calcmode="lin" valueType="num">
                                          <p:cBhvr>
                                            <p:cTn id="46"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42" presetClass="entr" presetSubtype="0" fill="hold" nodeType="clickEffect">
                                      <p:stCondLst>
                                        <p:cond delay="0"/>
                                      </p:stCondLst>
                                      <p:childTnLst>
                                        <p:set>
                                          <p:cBhvr>
                                            <p:cTn id="50" dur="1" fill="hold">
                                              <p:stCondLst>
                                                <p:cond delay="0"/>
                                              </p:stCondLst>
                                            </p:cTn>
                                            <p:tgtEl>
                                              <p:spTgt spid="15"/>
                                            </p:tgtEl>
                                            <p:attrNameLst>
                                              <p:attrName>style.visibility</p:attrName>
                                            </p:attrNameLst>
                                          </p:cBhvr>
                                          <p:to>
                                            <p:strVal val="visible"/>
                                          </p:to>
                                        </p:set>
                                        <p:animEffect transition="in" filter="fade">
                                          <p:cBhvr>
                                            <p:cTn id="51" dur="1000"/>
                                            <p:tgtEl>
                                              <p:spTgt spid="15"/>
                                            </p:tgtEl>
                                          </p:cBhvr>
                                        </p:animEffect>
                                        <p:anim calcmode="lin" valueType="num">
                                          <p:cBhvr>
                                            <p:cTn id="52" dur="1000" fill="hold"/>
                                            <p:tgtEl>
                                              <p:spTgt spid="15"/>
                                            </p:tgtEl>
                                            <p:attrNameLst>
                                              <p:attrName>ppt_x</p:attrName>
                                            </p:attrNameLst>
                                          </p:cBhvr>
                                          <p:tavLst>
                                            <p:tav tm="0">
                                              <p:val>
                                                <p:strVal val="#ppt_x"/>
                                              </p:val>
                                            </p:tav>
                                            <p:tav tm="100000">
                                              <p:val>
                                                <p:strVal val="#ppt_x"/>
                                              </p:val>
                                            </p:tav>
                                          </p:tavLst>
                                        </p:anim>
                                        <p:anim calcmode="lin" valueType="num">
                                          <p:cBhvr>
                                            <p:cTn id="53"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54" fill="hold">
                          <p:stCondLst>
                            <p:cond delay="indefinite"/>
                          </p:stCondLst>
                          <p:childTnLst>
                            <p:par>
                              <p:cTn id="55" fill="hold">
                                <p:stCondLst>
                                  <p:cond delay="0"/>
                                </p:stCondLst>
                                <p:childTnLst>
                                  <p:par>
                                    <p:cTn id="56" presetID="2" presetClass="entr" presetSubtype="4" fill="hold" nodeType="clickEffect">
                                      <p:stCondLst>
                                        <p:cond delay="0"/>
                                      </p:stCondLst>
                                      <p:childTnLst>
                                        <p:set>
                                          <p:cBhvr>
                                            <p:cTn id="57" dur="1" fill="hold">
                                              <p:stCondLst>
                                                <p:cond delay="0"/>
                                              </p:stCondLst>
                                            </p:cTn>
                                            <p:tgtEl>
                                              <p:spTgt spid="18"/>
                                            </p:tgtEl>
                                            <p:attrNameLst>
                                              <p:attrName>style.visibility</p:attrName>
                                            </p:attrNameLst>
                                          </p:cBhvr>
                                          <p:to>
                                            <p:strVal val="visible"/>
                                          </p:to>
                                        </p:set>
                                        <p:anim calcmode="lin" valueType="num">
                                          <p:cBhvr additive="base">
                                            <p:cTn id="58" dur="500" fill="hold"/>
                                            <p:tgtEl>
                                              <p:spTgt spid="18"/>
                                            </p:tgtEl>
                                            <p:attrNameLst>
                                              <p:attrName>ppt_x</p:attrName>
                                            </p:attrNameLst>
                                          </p:cBhvr>
                                          <p:tavLst>
                                            <p:tav tm="0">
                                              <p:val>
                                                <p:strVal val="#ppt_x"/>
                                              </p:val>
                                            </p:tav>
                                            <p:tav tm="100000">
                                              <p:val>
                                                <p:strVal val="#ppt_x"/>
                                              </p:val>
                                            </p:tav>
                                          </p:tavLst>
                                        </p:anim>
                                        <p:anim calcmode="lin" valueType="num">
                                          <p:cBhvr additive="base">
                                            <p:cTn id="59"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07863" y="1579785"/>
            <a:ext cx="6252519" cy="3978165"/>
          </a:xfrm>
          <a:prstGeom prst="rect">
            <a:avLst/>
          </a:prstGeom>
        </p:spPr>
      </p:pic>
      <p:sp>
        <p:nvSpPr>
          <p:cNvPr id="9" name="矩形 8"/>
          <p:cNvSpPr/>
          <p:nvPr/>
        </p:nvSpPr>
        <p:spPr>
          <a:xfrm>
            <a:off x="7767178" y="2217178"/>
            <a:ext cx="3662823" cy="2400657"/>
          </a:xfrm>
          <a:prstGeom prst="rect">
            <a:avLst/>
          </a:prstGeom>
        </p:spPr>
        <p:txBody>
          <a:bodyPr wrap="square">
            <a:spAutoFit/>
          </a:bodyPr>
          <a:lstStyle/>
          <a:p>
            <a:pPr>
              <a:lnSpc>
                <a:spcPct val="150000"/>
              </a:lnSpc>
              <a:spcBef>
                <a:spcPct val="50000"/>
              </a:spcBef>
            </a:pPr>
            <a:r>
              <a:rPr lang="zh-CN" altLang="en-US" sz="2000" dirty="0">
                <a:solidFill>
                  <a:schemeClr val="accent2">
                    <a:lumMod val="50000"/>
                  </a:schemeClr>
                </a:solidFill>
                <a:latin typeface="华康方圆体W7(P)" panose="040B0700000000000000" pitchFamily="82" charset="-122"/>
                <a:ea typeface="华康方圆体W7(P)" panose="040B0700000000000000" pitchFamily="82" charset="-122"/>
              </a:rPr>
              <a:t>       家中发现有破损的插排一定不要继续使用，可以告诉父母更换新的，继续使用非常危险，很容易短路引起火灾，甚至造成生命危险。</a:t>
            </a:r>
          </a:p>
        </p:txBody>
      </p:sp>
      <p:pic>
        <p:nvPicPr>
          <p:cNvPr id="7" name="图片 6">
            <a:extLst>
              <a:ext uri="{FF2B5EF4-FFF2-40B4-BE49-F238E27FC236}">
                <a16:creationId xmlns:a16="http://schemas.microsoft.com/office/drawing/2014/main" id="{605E9888-B703-417A-AC6E-2E31130B6EB8}"/>
              </a:ext>
            </a:extLst>
          </p:cNvPr>
          <p:cNvPicPr>
            <a:picLocks noChangeAspect="1"/>
          </p:cNvPicPr>
          <p:nvPr/>
        </p:nvPicPr>
        <p:blipFill rotWithShape="1">
          <a:blip r:embed="rId6">
            <a:extLst>
              <a:ext uri="{28A0092B-C50C-407E-A947-70E740481C1C}">
                <a14:useLocalDpi xmlns:a14="http://schemas.microsoft.com/office/drawing/2010/main" val="0"/>
              </a:ext>
            </a:extLst>
          </a:blip>
          <a:srcRect t="59809"/>
          <a:stretch/>
        </p:blipFill>
        <p:spPr>
          <a:xfrm>
            <a:off x="0" y="5008675"/>
            <a:ext cx="12190413" cy="2351209"/>
          </a:xfrm>
          <a:prstGeom prst="rect">
            <a:avLst/>
          </a:prstGeom>
        </p:spPr>
      </p:pic>
      <p:pic>
        <p:nvPicPr>
          <p:cNvPr id="8" name="图片 7">
            <a:extLst>
              <a:ext uri="{FF2B5EF4-FFF2-40B4-BE49-F238E27FC236}">
                <a16:creationId xmlns:a16="http://schemas.microsoft.com/office/drawing/2014/main" id="{0B6661C3-DD94-4FBA-A923-52AE635C073B}"/>
              </a:ext>
            </a:extLst>
          </p:cNvPr>
          <p:cNvPicPr>
            <a:picLocks noChangeAspect="1"/>
          </p:cNvPicPr>
          <p:nvPr/>
        </p:nvPicPr>
        <p:blipFill rotWithShape="1">
          <a:blip r:embed="rId7">
            <a:extLst>
              <a:ext uri="{28A0092B-C50C-407E-A947-70E740481C1C}">
                <a14:useLocalDpi xmlns:a14="http://schemas.microsoft.com/office/drawing/2010/main" val="0"/>
              </a:ext>
            </a:extLst>
          </a:blip>
          <a:srcRect l="8011" t="24236" r="79542" b="61537"/>
          <a:stretch/>
        </p:blipFill>
        <p:spPr>
          <a:xfrm>
            <a:off x="9293777" y="413711"/>
            <a:ext cx="2516711" cy="1616695"/>
          </a:xfrm>
          <a:prstGeom prst="rect">
            <a:avLst/>
          </a:prstGeom>
        </p:spPr>
      </p:pic>
      <p:pic>
        <p:nvPicPr>
          <p:cNvPr id="10" name="图片 9">
            <a:extLst>
              <a:ext uri="{FF2B5EF4-FFF2-40B4-BE49-F238E27FC236}">
                <a16:creationId xmlns:a16="http://schemas.microsoft.com/office/drawing/2014/main" id="{857A39AA-EADE-4EDA-A13A-26F24D666A5F}"/>
              </a:ext>
            </a:extLst>
          </p:cNvPr>
          <p:cNvPicPr>
            <a:picLocks noChangeAspect="1"/>
          </p:cNvPicPr>
          <p:nvPr/>
        </p:nvPicPr>
        <p:blipFill rotWithShape="1">
          <a:blip r:embed="rId7">
            <a:extLst>
              <a:ext uri="{28A0092B-C50C-407E-A947-70E740481C1C}">
                <a14:useLocalDpi xmlns:a14="http://schemas.microsoft.com/office/drawing/2010/main" val="0"/>
              </a:ext>
            </a:extLst>
          </a:blip>
          <a:srcRect l="13436" t="45066" r="67606" b="33768"/>
          <a:stretch/>
        </p:blipFill>
        <p:spPr>
          <a:xfrm>
            <a:off x="118732" y="182496"/>
            <a:ext cx="2861212" cy="1795203"/>
          </a:xfrm>
          <a:prstGeom prst="rect">
            <a:avLst/>
          </a:prstGeom>
        </p:spPr>
      </p:pic>
      <p:grpSp>
        <p:nvGrpSpPr>
          <p:cNvPr id="11" name="组合 10">
            <a:extLst>
              <a:ext uri="{FF2B5EF4-FFF2-40B4-BE49-F238E27FC236}">
                <a16:creationId xmlns:a16="http://schemas.microsoft.com/office/drawing/2014/main" id="{1977FD3C-E0AB-47EC-A03D-9AD9BE0C0CBA}"/>
              </a:ext>
            </a:extLst>
          </p:cNvPr>
          <p:cNvGrpSpPr/>
          <p:nvPr/>
        </p:nvGrpSpPr>
        <p:grpSpPr>
          <a:xfrm>
            <a:off x="3430738" y="639302"/>
            <a:ext cx="5628415" cy="1187036"/>
            <a:chOff x="3879680" y="1243471"/>
            <a:chExt cx="4863120" cy="1025635"/>
          </a:xfrm>
        </p:grpSpPr>
        <p:pic>
          <p:nvPicPr>
            <p:cNvPr id="12" name="图片 11">
              <a:extLst>
                <a:ext uri="{FF2B5EF4-FFF2-40B4-BE49-F238E27FC236}">
                  <a16:creationId xmlns:a16="http://schemas.microsoft.com/office/drawing/2014/main" id="{4862A531-6FF8-4A99-A347-3EED60DEA62D}"/>
                </a:ext>
              </a:extLst>
            </p:cNvPr>
            <p:cNvPicPr>
              <a:picLocks noChangeAspect="1"/>
            </p:cNvPicPr>
            <p:nvPr/>
          </p:nvPicPr>
          <p:blipFill rotWithShape="1">
            <a:blip r:embed="rId8">
              <a:extLst>
                <a:ext uri="{28A0092B-C50C-407E-A947-70E740481C1C}">
                  <a14:useLocalDpi xmlns:a14="http://schemas.microsoft.com/office/drawing/2010/main" val="0"/>
                </a:ext>
              </a:extLst>
            </a:blip>
            <a:srcRect l="72770" t="22060" r="13007" b="66232"/>
            <a:stretch/>
          </p:blipFill>
          <p:spPr>
            <a:xfrm>
              <a:off x="3879680" y="1243471"/>
              <a:ext cx="4331323" cy="1025635"/>
            </a:xfrm>
            <a:prstGeom prst="rect">
              <a:avLst/>
            </a:prstGeom>
          </p:spPr>
        </p:pic>
        <p:sp>
          <p:nvSpPr>
            <p:cNvPr id="13" name="MH_Entry_1">
              <a:extLst>
                <a:ext uri="{FF2B5EF4-FFF2-40B4-BE49-F238E27FC236}">
                  <a16:creationId xmlns:a16="http://schemas.microsoft.com/office/drawing/2014/main" id="{4ECCA7B7-A72D-4A83-A4A7-BDE33BC46208}"/>
                </a:ext>
              </a:extLst>
            </p:cNvPr>
            <p:cNvSpPr/>
            <p:nvPr>
              <p:custDataLst>
                <p:tags r:id="rId1"/>
              </p:custDataLst>
            </p:nvPr>
          </p:nvSpPr>
          <p:spPr>
            <a:xfrm>
              <a:off x="4664561" y="1473550"/>
              <a:ext cx="4078239" cy="425486"/>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anchor="ctr">
              <a:spAutoFit/>
            </a:bodyPr>
            <a:lstStyle/>
            <a:p>
              <a:pPr eaLnBrk="1" hangingPunct="1">
                <a:defRPr/>
              </a:pPr>
              <a:r>
                <a:rPr lang="zh-CN" altLang="en-US" sz="3200" noProof="1">
                  <a:solidFill>
                    <a:srgbClr val="C00000"/>
                  </a:solidFill>
                  <a:latin typeface="华康方圆体W7" panose="040B0709000000000000" pitchFamily="81" charset="-122"/>
                  <a:ea typeface="华康方圆体W7" panose="040B0709000000000000" pitchFamily="81" charset="-122"/>
                  <a:sym typeface="Arial" panose="020B0604020202020204" pitchFamily="34" charset="0"/>
                </a:rPr>
                <a:t>生活中安全用电</a:t>
              </a:r>
            </a:p>
          </p:txBody>
        </p:sp>
      </p:grpSp>
    </p:spTree>
    <p:extLst>
      <p:ext uri="{BB962C8B-B14F-4D97-AF65-F5344CB8AC3E}">
        <p14:creationId xmlns:p14="http://schemas.microsoft.com/office/powerpoint/2010/main" val="3250978059"/>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50000">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14:bounceEnd="50000">
                                          <p:cBhvr additive="base">
                                            <p:cTn id="7" dur="1000" fill="hold"/>
                                            <p:tgtEl>
                                              <p:spTgt spid="9"/>
                                            </p:tgtEl>
                                            <p:attrNameLst>
                                              <p:attrName>ppt_x</p:attrName>
                                            </p:attrNameLst>
                                          </p:cBhvr>
                                          <p:tavLst>
                                            <p:tav tm="0">
                                              <p:val>
                                                <p:strVal val="0-#ppt_w/2"/>
                                              </p:val>
                                            </p:tav>
                                            <p:tav tm="100000">
                                              <p:val>
                                                <p:strVal val="#ppt_x"/>
                                              </p:val>
                                            </p:tav>
                                          </p:tavLst>
                                        </p:anim>
                                        <p:anim calcmode="lin" valueType="num" p14:bounceEnd="50000">
                                          <p:cBhvr additive="base">
                                            <p:cTn id="8" dur="1000" fill="hold"/>
                                            <p:tgtEl>
                                              <p:spTgt spid="9"/>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14:presetBounceEnd="50000">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14:bounceEnd="50000">
                                          <p:cBhvr additive="base">
                                            <p:cTn id="11" dur="1000" fill="hold"/>
                                            <p:tgtEl>
                                              <p:spTgt spid="2"/>
                                            </p:tgtEl>
                                            <p:attrNameLst>
                                              <p:attrName>ppt_x</p:attrName>
                                            </p:attrNameLst>
                                          </p:cBhvr>
                                          <p:tavLst>
                                            <p:tav tm="0">
                                              <p:val>
                                                <p:strVal val="1+#ppt_w/2"/>
                                              </p:val>
                                            </p:tav>
                                            <p:tav tm="100000">
                                              <p:val>
                                                <p:strVal val="#ppt_x"/>
                                              </p:val>
                                            </p:tav>
                                          </p:tavLst>
                                        </p:anim>
                                        <p:anim calcmode="lin" valueType="num" p14:bounceEnd="50000">
                                          <p:cBhvr additive="base">
                                            <p:cTn id="12" dur="10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7" presetClass="entr" presetSubtype="0"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1000"/>
                                            <p:tgtEl>
                                              <p:spTgt spid="10"/>
                                            </p:tgtEl>
                                          </p:cBhvr>
                                        </p:animEffect>
                                        <p:anim calcmode="lin" valueType="num">
                                          <p:cBhvr>
                                            <p:cTn id="18" dur="1000" fill="hold"/>
                                            <p:tgtEl>
                                              <p:spTgt spid="10"/>
                                            </p:tgtEl>
                                            <p:attrNameLst>
                                              <p:attrName>ppt_x</p:attrName>
                                            </p:attrNameLst>
                                          </p:cBhvr>
                                          <p:tavLst>
                                            <p:tav tm="0">
                                              <p:val>
                                                <p:strVal val="#ppt_x"/>
                                              </p:val>
                                            </p:tav>
                                            <p:tav tm="100000">
                                              <p:val>
                                                <p:strVal val="#ppt_x"/>
                                              </p:val>
                                            </p:tav>
                                          </p:tavLst>
                                        </p:anim>
                                        <p:anim calcmode="lin" valueType="num">
                                          <p:cBhvr>
                                            <p:cTn id="1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7" presetClass="entr" presetSubtype="0" fill="hold" nodeType="click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fade">
                                          <p:cBhvr>
                                            <p:cTn id="24" dur="1000"/>
                                            <p:tgtEl>
                                              <p:spTgt spid="8"/>
                                            </p:tgtEl>
                                          </p:cBhvr>
                                        </p:animEffect>
                                        <p:anim calcmode="lin" valueType="num">
                                          <p:cBhvr>
                                            <p:cTn id="25" dur="1000" fill="hold"/>
                                            <p:tgtEl>
                                              <p:spTgt spid="8"/>
                                            </p:tgtEl>
                                            <p:attrNameLst>
                                              <p:attrName>ppt_x</p:attrName>
                                            </p:attrNameLst>
                                          </p:cBhvr>
                                          <p:tavLst>
                                            <p:tav tm="0">
                                              <p:val>
                                                <p:strVal val="#ppt_x"/>
                                              </p:val>
                                            </p:tav>
                                            <p:tav tm="100000">
                                              <p:val>
                                                <p:strVal val="#ppt_x"/>
                                              </p:val>
                                            </p:tav>
                                          </p:tavLst>
                                        </p:anim>
                                        <p:anim calcmode="lin" valueType="num">
                                          <p:cBhvr>
                                            <p:cTn id="26"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nodeType="click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fade">
                                          <p:cBhvr>
                                            <p:cTn id="31" dur="1000"/>
                                            <p:tgtEl>
                                              <p:spTgt spid="7"/>
                                            </p:tgtEl>
                                          </p:cBhvr>
                                        </p:animEffect>
                                        <p:anim calcmode="lin" valueType="num">
                                          <p:cBhvr>
                                            <p:cTn id="32" dur="1000" fill="hold"/>
                                            <p:tgtEl>
                                              <p:spTgt spid="7"/>
                                            </p:tgtEl>
                                            <p:attrNameLst>
                                              <p:attrName>ppt_x</p:attrName>
                                            </p:attrNameLst>
                                          </p:cBhvr>
                                          <p:tavLst>
                                            <p:tav tm="0">
                                              <p:val>
                                                <p:strVal val="#ppt_x"/>
                                              </p:val>
                                            </p:tav>
                                            <p:tav tm="100000">
                                              <p:val>
                                                <p:strVal val="#ppt_x"/>
                                              </p:val>
                                            </p:tav>
                                          </p:tavLst>
                                        </p:anim>
                                        <p:anim calcmode="lin" valueType="num">
                                          <p:cBhvr>
                                            <p:cTn id="33"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 presetClass="entr" presetSubtype="4" fill="hold" nodeType="clickEffect">
                                      <p:stCondLst>
                                        <p:cond delay="0"/>
                                      </p:stCondLst>
                                      <p:childTnLst>
                                        <p:set>
                                          <p:cBhvr>
                                            <p:cTn id="37" dur="1" fill="hold">
                                              <p:stCondLst>
                                                <p:cond delay="0"/>
                                              </p:stCondLst>
                                            </p:cTn>
                                            <p:tgtEl>
                                              <p:spTgt spid="11"/>
                                            </p:tgtEl>
                                            <p:attrNameLst>
                                              <p:attrName>style.visibility</p:attrName>
                                            </p:attrNameLst>
                                          </p:cBhvr>
                                          <p:to>
                                            <p:strVal val="visible"/>
                                          </p:to>
                                        </p:set>
                                        <p:anim calcmode="lin" valueType="num">
                                          <p:cBhvr additive="base">
                                            <p:cTn id="38" dur="500" fill="hold"/>
                                            <p:tgtEl>
                                              <p:spTgt spid="11"/>
                                            </p:tgtEl>
                                            <p:attrNameLst>
                                              <p:attrName>ppt_x</p:attrName>
                                            </p:attrNameLst>
                                          </p:cBhvr>
                                          <p:tavLst>
                                            <p:tav tm="0">
                                              <p:val>
                                                <p:strVal val="#ppt_x"/>
                                              </p:val>
                                            </p:tav>
                                            <p:tav tm="100000">
                                              <p:val>
                                                <p:strVal val="#ppt_x"/>
                                              </p:val>
                                            </p:tav>
                                          </p:tavLst>
                                        </p:anim>
                                        <p:anim calcmode="lin" valueType="num">
                                          <p:cBhvr additive="base">
                                            <p:cTn id="39"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000" fill="hold"/>
                                            <p:tgtEl>
                                              <p:spTgt spid="9"/>
                                            </p:tgtEl>
                                            <p:attrNameLst>
                                              <p:attrName>ppt_x</p:attrName>
                                            </p:attrNameLst>
                                          </p:cBhvr>
                                          <p:tavLst>
                                            <p:tav tm="0">
                                              <p:val>
                                                <p:strVal val="0-#ppt_w/2"/>
                                              </p:val>
                                            </p:tav>
                                            <p:tav tm="100000">
                                              <p:val>
                                                <p:strVal val="#ppt_x"/>
                                              </p:val>
                                            </p:tav>
                                          </p:tavLst>
                                        </p:anim>
                                        <p:anim calcmode="lin" valueType="num">
                                          <p:cBhvr additive="base">
                                            <p:cTn id="8" dur="1000" fill="hold"/>
                                            <p:tgtEl>
                                              <p:spTgt spid="9"/>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1000" fill="hold"/>
                                            <p:tgtEl>
                                              <p:spTgt spid="2"/>
                                            </p:tgtEl>
                                            <p:attrNameLst>
                                              <p:attrName>ppt_x</p:attrName>
                                            </p:attrNameLst>
                                          </p:cBhvr>
                                          <p:tavLst>
                                            <p:tav tm="0">
                                              <p:val>
                                                <p:strVal val="1+#ppt_w/2"/>
                                              </p:val>
                                            </p:tav>
                                            <p:tav tm="100000">
                                              <p:val>
                                                <p:strVal val="#ppt_x"/>
                                              </p:val>
                                            </p:tav>
                                          </p:tavLst>
                                        </p:anim>
                                        <p:anim calcmode="lin" valueType="num">
                                          <p:cBhvr additive="base">
                                            <p:cTn id="12" dur="10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7" presetClass="entr" presetSubtype="0"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1000"/>
                                            <p:tgtEl>
                                              <p:spTgt spid="10"/>
                                            </p:tgtEl>
                                          </p:cBhvr>
                                        </p:animEffect>
                                        <p:anim calcmode="lin" valueType="num">
                                          <p:cBhvr>
                                            <p:cTn id="18" dur="1000" fill="hold"/>
                                            <p:tgtEl>
                                              <p:spTgt spid="10"/>
                                            </p:tgtEl>
                                            <p:attrNameLst>
                                              <p:attrName>ppt_x</p:attrName>
                                            </p:attrNameLst>
                                          </p:cBhvr>
                                          <p:tavLst>
                                            <p:tav tm="0">
                                              <p:val>
                                                <p:strVal val="#ppt_x"/>
                                              </p:val>
                                            </p:tav>
                                            <p:tav tm="100000">
                                              <p:val>
                                                <p:strVal val="#ppt_x"/>
                                              </p:val>
                                            </p:tav>
                                          </p:tavLst>
                                        </p:anim>
                                        <p:anim calcmode="lin" valueType="num">
                                          <p:cBhvr>
                                            <p:cTn id="1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7" presetClass="entr" presetSubtype="0" fill="hold" nodeType="click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fade">
                                          <p:cBhvr>
                                            <p:cTn id="24" dur="1000"/>
                                            <p:tgtEl>
                                              <p:spTgt spid="8"/>
                                            </p:tgtEl>
                                          </p:cBhvr>
                                        </p:animEffect>
                                        <p:anim calcmode="lin" valueType="num">
                                          <p:cBhvr>
                                            <p:cTn id="25" dur="1000" fill="hold"/>
                                            <p:tgtEl>
                                              <p:spTgt spid="8"/>
                                            </p:tgtEl>
                                            <p:attrNameLst>
                                              <p:attrName>ppt_x</p:attrName>
                                            </p:attrNameLst>
                                          </p:cBhvr>
                                          <p:tavLst>
                                            <p:tav tm="0">
                                              <p:val>
                                                <p:strVal val="#ppt_x"/>
                                              </p:val>
                                            </p:tav>
                                            <p:tav tm="100000">
                                              <p:val>
                                                <p:strVal val="#ppt_x"/>
                                              </p:val>
                                            </p:tav>
                                          </p:tavLst>
                                        </p:anim>
                                        <p:anim calcmode="lin" valueType="num">
                                          <p:cBhvr>
                                            <p:cTn id="26"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nodeType="click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fade">
                                          <p:cBhvr>
                                            <p:cTn id="31" dur="1000"/>
                                            <p:tgtEl>
                                              <p:spTgt spid="7"/>
                                            </p:tgtEl>
                                          </p:cBhvr>
                                        </p:animEffect>
                                        <p:anim calcmode="lin" valueType="num">
                                          <p:cBhvr>
                                            <p:cTn id="32" dur="1000" fill="hold"/>
                                            <p:tgtEl>
                                              <p:spTgt spid="7"/>
                                            </p:tgtEl>
                                            <p:attrNameLst>
                                              <p:attrName>ppt_x</p:attrName>
                                            </p:attrNameLst>
                                          </p:cBhvr>
                                          <p:tavLst>
                                            <p:tav tm="0">
                                              <p:val>
                                                <p:strVal val="#ppt_x"/>
                                              </p:val>
                                            </p:tav>
                                            <p:tav tm="100000">
                                              <p:val>
                                                <p:strVal val="#ppt_x"/>
                                              </p:val>
                                            </p:tav>
                                          </p:tavLst>
                                        </p:anim>
                                        <p:anim calcmode="lin" valueType="num">
                                          <p:cBhvr>
                                            <p:cTn id="33"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 presetClass="entr" presetSubtype="4" fill="hold" nodeType="clickEffect">
                                      <p:stCondLst>
                                        <p:cond delay="0"/>
                                      </p:stCondLst>
                                      <p:childTnLst>
                                        <p:set>
                                          <p:cBhvr>
                                            <p:cTn id="37" dur="1" fill="hold">
                                              <p:stCondLst>
                                                <p:cond delay="0"/>
                                              </p:stCondLst>
                                            </p:cTn>
                                            <p:tgtEl>
                                              <p:spTgt spid="11"/>
                                            </p:tgtEl>
                                            <p:attrNameLst>
                                              <p:attrName>style.visibility</p:attrName>
                                            </p:attrNameLst>
                                          </p:cBhvr>
                                          <p:to>
                                            <p:strVal val="visible"/>
                                          </p:to>
                                        </p:set>
                                        <p:anim calcmode="lin" valueType="num">
                                          <p:cBhvr additive="base">
                                            <p:cTn id="38" dur="500" fill="hold"/>
                                            <p:tgtEl>
                                              <p:spTgt spid="11"/>
                                            </p:tgtEl>
                                            <p:attrNameLst>
                                              <p:attrName>ppt_x</p:attrName>
                                            </p:attrNameLst>
                                          </p:cBhvr>
                                          <p:tavLst>
                                            <p:tav tm="0">
                                              <p:val>
                                                <p:strVal val="#ppt_x"/>
                                              </p:val>
                                            </p:tav>
                                            <p:tav tm="100000">
                                              <p:val>
                                                <p:strVal val="#ppt_x"/>
                                              </p:val>
                                            </p:tav>
                                          </p:tavLst>
                                        </p:anim>
                                        <p:anim calcmode="lin" valueType="num">
                                          <p:cBhvr additive="base">
                                            <p:cTn id="39"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pic>
        <p:nvPicPr>
          <p:cNvPr id="11" name="图片 10">
            <a:extLst>
              <a:ext uri="{FF2B5EF4-FFF2-40B4-BE49-F238E27FC236}">
                <a16:creationId xmlns:a16="http://schemas.microsoft.com/office/drawing/2014/main" id="{2025E066-A30F-4B33-9EB4-B2AFBE1F5648}"/>
              </a:ext>
            </a:extLst>
          </p:cNvPr>
          <p:cNvPicPr>
            <a:picLocks noChangeAspect="1"/>
          </p:cNvPicPr>
          <p:nvPr/>
        </p:nvPicPr>
        <p:blipFill rotWithShape="1">
          <a:blip r:embed="rId5">
            <a:extLst>
              <a:ext uri="{28A0092B-C50C-407E-A947-70E740481C1C}">
                <a14:useLocalDpi xmlns:a14="http://schemas.microsoft.com/office/drawing/2010/main" val="0"/>
              </a:ext>
            </a:extLst>
          </a:blip>
          <a:srcRect t="59809"/>
          <a:stretch/>
        </p:blipFill>
        <p:spPr>
          <a:xfrm>
            <a:off x="0" y="5008675"/>
            <a:ext cx="12190413" cy="2351209"/>
          </a:xfrm>
          <a:prstGeom prst="rect">
            <a:avLst/>
          </a:prstGeom>
        </p:spPr>
      </p:pic>
      <p:pic>
        <p:nvPicPr>
          <p:cNvPr id="12" name="图片 11">
            <a:extLst>
              <a:ext uri="{FF2B5EF4-FFF2-40B4-BE49-F238E27FC236}">
                <a16:creationId xmlns:a16="http://schemas.microsoft.com/office/drawing/2014/main" id="{1DAE67D0-713C-4C1B-90FB-F79E1B1E4F95}"/>
              </a:ext>
            </a:extLst>
          </p:cNvPr>
          <p:cNvPicPr>
            <a:picLocks noChangeAspect="1"/>
          </p:cNvPicPr>
          <p:nvPr/>
        </p:nvPicPr>
        <p:blipFill rotWithShape="1">
          <a:blip r:embed="rId6">
            <a:extLst>
              <a:ext uri="{28A0092B-C50C-407E-A947-70E740481C1C}">
                <a14:useLocalDpi xmlns:a14="http://schemas.microsoft.com/office/drawing/2010/main" val="0"/>
              </a:ext>
            </a:extLst>
          </a:blip>
          <a:srcRect l="8011" t="24236" r="79542" b="61537"/>
          <a:stretch/>
        </p:blipFill>
        <p:spPr>
          <a:xfrm>
            <a:off x="9293777" y="413711"/>
            <a:ext cx="2516711" cy="1616695"/>
          </a:xfrm>
          <a:prstGeom prst="rect">
            <a:avLst/>
          </a:prstGeom>
        </p:spPr>
      </p:pic>
      <p:pic>
        <p:nvPicPr>
          <p:cNvPr id="13" name="图片 12">
            <a:extLst>
              <a:ext uri="{FF2B5EF4-FFF2-40B4-BE49-F238E27FC236}">
                <a16:creationId xmlns:a16="http://schemas.microsoft.com/office/drawing/2014/main" id="{3B8FC15C-BC90-4CB1-924E-E6A9DE1D5461}"/>
              </a:ext>
            </a:extLst>
          </p:cNvPr>
          <p:cNvPicPr>
            <a:picLocks noChangeAspect="1"/>
          </p:cNvPicPr>
          <p:nvPr/>
        </p:nvPicPr>
        <p:blipFill rotWithShape="1">
          <a:blip r:embed="rId6">
            <a:extLst>
              <a:ext uri="{28A0092B-C50C-407E-A947-70E740481C1C}">
                <a14:useLocalDpi xmlns:a14="http://schemas.microsoft.com/office/drawing/2010/main" val="0"/>
              </a:ext>
            </a:extLst>
          </a:blip>
          <a:srcRect l="13436" t="45066" r="67606" b="33768"/>
          <a:stretch/>
        </p:blipFill>
        <p:spPr>
          <a:xfrm>
            <a:off x="118732" y="182496"/>
            <a:ext cx="2861212" cy="1795203"/>
          </a:xfrm>
          <a:prstGeom prst="rect">
            <a:avLst/>
          </a:prstGeom>
        </p:spPr>
      </p:pic>
      <p:grpSp>
        <p:nvGrpSpPr>
          <p:cNvPr id="14" name="组合 13">
            <a:extLst>
              <a:ext uri="{FF2B5EF4-FFF2-40B4-BE49-F238E27FC236}">
                <a16:creationId xmlns:a16="http://schemas.microsoft.com/office/drawing/2014/main" id="{9A1DDF95-2B62-4033-8F34-44B4A7AC39CA}"/>
              </a:ext>
            </a:extLst>
          </p:cNvPr>
          <p:cNvGrpSpPr/>
          <p:nvPr/>
        </p:nvGrpSpPr>
        <p:grpSpPr>
          <a:xfrm>
            <a:off x="3430738" y="639302"/>
            <a:ext cx="5702846" cy="1187036"/>
            <a:chOff x="3879680" y="1243471"/>
            <a:chExt cx="4927430" cy="1025635"/>
          </a:xfrm>
        </p:grpSpPr>
        <p:pic>
          <p:nvPicPr>
            <p:cNvPr id="15" name="图片 14">
              <a:extLst>
                <a:ext uri="{FF2B5EF4-FFF2-40B4-BE49-F238E27FC236}">
                  <a16:creationId xmlns:a16="http://schemas.microsoft.com/office/drawing/2014/main" id="{348CF319-423D-49C0-9CA0-8D1D23057EDA}"/>
                </a:ext>
              </a:extLst>
            </p:cNvPr>
            <p:cNvPicPr>
              <a:picLocks noChangeAspect="1"/>
            </p:cNvPicPr>
            <p:nvPr/>
          </p:nvPicPr>
          <p:blipFill rotWithShape="1">
            <a:blip r:embed="rId7">
              <a:extLst>
                <a:ext uri="{28A0092B-C50C-407E-A947-70E740481C1C}">
                  <a14:useLocalDpi xmlns:a14="http://schemas.microsoft.com/office/drawing/2010/main" val="0"/>
                </a:ext>
              </a:extLst>
            </a:blip>
            <a:srcRect l="72770" t="22060" r="13007" b="66232"/>
            <a:stretch/>
          </p:blipFill>
          <p:spPr>
            <a:xfrm>
              <a:off x="3879680" y="1243471"/>
              <a:ext cx="4331323" cy="1025635"/>
            </a:xfrm>
            <a:prstGeom prst="rect">
              <a:avLst/>
            </a:prstGeom>
          </p:spPr>
        </p:pic>
        <p:sp>
          <p:nvSpPr>
            <p:cNvPr id="16" name="MH_Entry_1">
              <a:extLst>
                <a:ext uri="{FF2B5EF4-FFF2-40B4-BE49-F238E27FC236}">
                  <a16:creationId xmlns:a16="http://schemas.microsoft.com/office/drawing/2014/main" id="{F4765734-365B-4619-91FC-F2B0B7E37739}"/>
                </a:ext>
              </a:extLst>
            </p:cNvPr>
            <p:cNvSpPr/>
            <p:nvPr>
              <p:custDataLst>
                <p:tags r:id="rId1"/>
              </p:custDataLst>
            </p:nvPr>
          </p:nvSpPr>
          <p:spPr>
            <a:xfrm>
              <a:off x="4728871" y="1469936"/>
              <a:ext cx="4078239" cy="425486"/>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anchor="ctr">
              <a:spAutoFit/>
            </a:bodyPr>
            <a:lstStyle/>
            <a:p>
              <a:pPr eaLnBrk="1" hangingPunct="1">
                <a:defRPr/>
              </a:pPr>
              <a:r>
                <a:rPr lang="zh-CN" altLang="en-US" sz="3200" noProof="1">
                  <a:solidFill>
                    <a:srgbClr val="C00000"/>
                  </a:solidFill>
                  <a:latin typeface="华康方圆体W7" panose="040B0709000000000000" pitchFamily="81" charset="-122"/>
                  <a:ea typeface="华康方圆体W7" panose="040B0709000000000000" pitchFamily="81" charset="-122"/>
                  <a:sym typeface="Arial" panose="020B0604020202020204" pitchFamily="34" charset="0"/>
                </a:rPr>
                <a:t>生活中安全用电</a:t>
              </a:r>
            </a:p>
          </p:txBody>
        </p:sp>
      </p:grpSp>
      <p:pic>
        <p:nvPicPr>
          <p:cNvPr id="6" name="Picture 9" descr="湿手2"/>
          <p:cNvPicPr>
            <a:picLocks noChangeAspect="1" noChangeArrowheads="1"/>
          </p:cNvPicPr>
          <p:nvPr/>
        </p:nvPicPr>
        <p:blipFill rotWithShape="1">
          <a:blip r:embed="rId8">
            <a:extLst>
              <a:ext uri="{28A0092B-C50C-407E-A947-70E740481C1C}">
                <a14:useLocalDpi xmlns:a14="http://schemas.microsoft.com/office/drawing/2010/main" val="0"/>
              </a:ext>
            </a:extLst>
          </a:blip>
          <a:srcRect b="20875"/>
          <a:stretch/>
        </p:blipFill>
        <p:spPr bwMode="auto">
          <a:xfrm>
            <a:off x="1520685" y="2163245"/>
            <a:ext cx="3820105" cy="29412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 Box 8"/>
          <p:cNvSpPr txBox="1">
            <a:spLocks noChangeArrowheads="1"/>
          </p:cNvSpPr>
          <p:nvPr/>
        </p:nvSpPr>
        <p:spPr bwMode="auto">
          <a:xfrm>
            <a:off x="6095206" y="2428062"/>
            <a:ext cx="5037082" cy="22087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lnSpc>
                <a:spcPct val="200000"/>
              </a:lnSpc>
              <a:spcBef>
                <a:spcPct val="50000"/>
              </a:spcBef>
              <a:buFontTx/>
              <a:buNone/>
            </a:pPr>
            <a:r>
              <a:rPr lang="zh-CN" altLang="en-US" sz="1800" dirty="0">
                <a:solidFill>
                  <a:schemeClr val="accent2">
                    <a:lumMod val="50000"/>
                  </a:schemeClr>
                </a:solidFill>
                <a:latin typeface="华康方圆体W7(P)" panose="040B0700000000000000" pitchFamily="82" charset="-122"/>
                <a:ea typeface="华康方圆体W7(P)" panose="040B0700000000000000" pitchFamily="82" charset="-122"/>
              </a:rPr>
              <a:t>       湿手、湿布有导电作用。不要用湿手、湿布触摸、擦拭电器外壳。正常情况下，家用电器的外壳不带电。如果连接它的导线破损或受潮漏电，外壳就会带电，就可能发生触电事故。</a:t>
            </a:r>
          </a:p>
        </p:txBody>
      </p:sp>
    </p:spTree>
    <p:extLst>
      <p:ext uri="{BB962C8B-B14F-4D97-AF65-F5344CB8AC3E}">
        <p14:creationId xmlns:p14="http://schemas.microsoft.com/office/powerpoint/2010/main" val="1394307560"/>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nodeType="click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fade">
                                          <p:cBhvr>
                                            <p:cTn id="14" dur="1000"/>
                                            <p:tgtEl>
                                              <p:spTgt spid="12"/>
                                            </p:tgtEl>
                                          </p:cBhvr>
                                        </p:animEffect>
                                        <p:anim calcmode="lin" valueType="num">
                                          <p:cBhvr>
                                            <p:cTn id="15" dur="1000" fill="hold"/>
                                            <p:tgtEl>
                                              <p:spTgt spid="12"/>
                                            </p:tgtEl>
                                            <p:attrNameLst>
                                              <p:attrName>ppt_x</p:attrName>
                                            </p:attrNameLst>
                                          </p:cBhvr>
                                          <p:tavLst>
                                            <p:tav tm="0">
                                              <p:val>
                                                <p:strVal val="#ppt_x"/>
                                              </p:val>
                                            </p:tav>
                                            <p:tav tm="100000">
                                              <p:val>
                                                <p:strVal val="#ppt_x"/>
                                              </p:val>
                                            </p:tav>
                                          </p:tavLst>
                                        </p:anim>
                                        <p:anim calcmode="lin" valueType="num">
                                          <p:cBhvr>
                                            <p:cTn id="16"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1000"/>
                                            <p:tgtEl>
                                              <p:spTgt spid="11"/>
                                            </p:tgtEl>
                                          </p:cBhvr>
                                        </p:animEffect>
                                        <p:anim calcmode="lin" valueType="num">
                                          <p:cBhvr>
                                            <p:cTn id="22" dur="1000" fill="hold"/>
                                            <p:tgtEl>
                                              <p:spTgt spid="11"/>
                                            </p:tgtEl>
                                            <p:attrNameLst>
                                              <p:attrName>ppt_x</p:attrName>
                                            </p:attrNameLst>
                                          </p:cBhvr>
                                          <p:tavLst>
                                            <p:tav tm="0">
                                              <p:val>
                                                <p:strVal val="#ppt_x"/>
                                              </p:val>
                                            </p:tav>
                                            <p:tav tm="100000">
                                              <p:val>
                                                <p:strVal val="#ppt_x"/>
                                              </p:val>
                                            </p:tav>
                                          </p:tavLst>
                                        </p:anim>
                                        <p:anim calcmode="lin" valueType="num">
                                          <p:cBhvr>
                                            <p:cTn id="23"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nodeType="clickEffect">
                                      <p:stCondLst>
                                        <p:cond delay="0"/>
                                      </p:stCondLst>
                                      <p:childTnLst>
                                        <p:set>
                                          <p:cBhvr>
                                            <p:cTn id="27" dur="1" fill="hold">
                                              <p:stCondLst>
                                                <p:cond delay="0"/>
                                              </p:stCondLst>
                                            </p:cTn>
                                            <p:tgtEl>
                                              <p:spTgt spid="14"/>
                                            </p:tgtEl>
                                            <p:attrNameLst>
                                              <p:attrName>style.visibility</p:attrName>
                                            </p:attrNameLst>
                                          </p:cBhvr>
                                          <p:to>
                                            <p:strVal val="visible"/>
                                          </p:to>
                                        </p:set>
                                        <p:anim calcmode="lin" valueType="num">
                                          <p:cBhvr additive="base">
                                            <p:cTn id="28" dur="500" fill="hold"/>
                                            <p:tgtEl>
                                              <p:spTgt spid="14"/>
                                            </p:tgtEl>
                                            <p:attrNameLst>
                                              <p:attrName>ppt_x</p:attrName>
                                            </p:attrNameLst>
                                          </p:cBhvr>
                                          <p:tavLst>
                                            <p:tav tm="0">
                                              <p:val>
                                                <p:strVal val="#ppt_x"/>
                                              </p:val>
                                            </p:tav>
                                            <p:tav tm="100000">
                                              <p:val>
                                                <p:strVal val="#ppt_x"/>
                                              </p:val>
                                            </p:tav>
                                          </p:tavLst>
                                        </p:anim>
                                        <p:anim calcmode="lin" valueType="num">
                                          <p:cBhvr additive="base">
                                            <p:cTn id="29" dur="500" fill="hold"/>
                                            <p:tgtEl>
                                              <p:spTgt spid="14"/>
                                            </p:tgtEl>
                                            <p:attrNameLst>
                                              <p:attrName>ppt_y</p:attrName>
                                            </p:attrNameLst>
                                          </p:cBhvr>
                                          <p:tavLst>
                                            <p:tav tm="0">
                                              <p:val>
                                                <p:strVal val="1+#ppt_h/2"/>
                                              </p:val>
                                            </p:tav>
                                            <p:tav tm="100000">
                                              <p:val>
                                                <p:strVal val="#ppt_y"/>
                                              </p:val>
                                            </p:tav>
                                          </p:tavLst>
                                        </p:anim>
                                      </p:childTnLst>
                                    </p:cTn>
                                  </p:par>
                                  <p:par>
                                    <p:cTn id="30" presetID="2" presetClass="entr" presetSubtype="4" fill="hold" nodeType="withEffect" p14:presetBounceEnd="50000">
                                      <p:stCondLst>
                                        <p:cond delay="200"/>
                                      </p:stCondLst>
                                      <p:childTnLst>
                                        <p:set>
                                          <p:cBhvr>
                                            <p:cTn id="31" dur="1" fill="hold">
                                              <p:stCondLst>
                                                <p:cond delay="0"/>
                                              </p:stCondLst>
                                            </p:cTn>
                                            <p:tgtEl>
                                              <p:spTgt spid="6"/>
                                            </p:tgtEl>
                                            <p:attrNameLst>
                                              <p:attrName>style.visibility</p:attrName>
                                            </p:attrNameLst>
                                          </p:cBhvr>
                                          <p:to>
                                            <p:strVal val="visible"/>
                                          </p:to>
                                        </p:set>
                                        <p:anim calcmode="lin" valueType="num" p14:bounceEnd="50000">
                                          <p:cBhvr additive="base">
                                            <p:cTn id="32" dur="1000" fill="hold"/>
                                            <p:tgtEl>
                                              <p:spTgt spid="6"/>
                                            </p:tgtEl>
                                            <p:attrNameLst>
                                              <p:attrName>ppt_x</p:attrName>
                                            </p:attrNameLst>
                                          </p:cBhvr>
                                          <p:tavLst>
                                            <p:tav tm="0">
                                              <p:val>
                                                <p:strVal val="#ppt_x"/>
                                              </p:val>
                                            </p:tav>
                                            <p:tav tm="100000">
                                              <p:val>
                                                <p:strVal val="#ppt_x"/>
                                              </p:val>
                                            </p:tav>
                                          </p:tavLst>
                                        </p:anim>
                                        <p:anim calcmode="lin" valueType="num" p14:bounceEnd="50000">
                                          <p:cBhvr additive="base">
                                            <p:cTn id="33" dur="1000" fill="hold"/>
                                            <p:tgtEl>
                                              <p:spTgt spid="6"/>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14:presetBounceEnd="50000">
                                      <p:stCondLst>
                                        <p:cond delay="400"/>
                                      </p:stCondLst>
                                      <p:childTnLst>
                                        <p:set>
                                          <p:cBhvr>
                                            <p:cTn id="35" dur="1" fill="hold">
                                              <p:stCondLst>
                                                <p:cond delay="0"/>
                                              </p:stCondLst>
                                            </p:cTn>
                                            <p:tgtEl>
                                              <p:spTgt spid="7"/>
                                            </p:tgtEl>
                                            <p:attrNameLst>
                                              <p:attrName>style.visibility</p:attrName>
                                            </p:attrNameLst>
                                          </p:cBhvr>
                                          <p:to>
                                            <p:strVal val="visible"/>
                                          </p:to>
                                        </p:set>
                                        <p:anim calcmode="lin" valueType="num" p14:bounceEnd="50000">
                                          <p:cBhvr additive="base">
                                            <p:cTn id="36" dur="1000" fill="hold"/>
                                            <p:tgtEl>
                                              <p:spTgt spid="7"/>
                                            </p:tgtEl>
                                            <p:attrNameLst>
                                              <p:attrName>ppt_x</p:attrName>
                                            </p:attrNameLst>
                                          </p:cBhvr>
                                          <p:tavLst>
                                            <p:tav tm="0">
                                              <p:val>
                                                <p:strVal val="#ppt_x"/>
                                              </p:val>
                                            </p:tav>
                                            <p:tav tm="100000">
                                              <p:val>
                                                <p:strVal val="#ppt_x"/>
                                              </p:val>
                                            </p:tav>
                                          </p:tavLst>
                                        </p:anim>
                                        <p:anim calcmode="lin" valueType="num" p14:bounceEnd="50000">
                                          <p:cBhvr additive="base">
                                            <p:cTn id="37" dur="10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nodeType="click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fade">
                                          <p:cBhvr>
                                            <p:cTn id="14" dur="1000"/>
                                            <p:tgtEl>
                                              <p:spTgt spid="12"/>
                                            </p:tgtEl>
                                          </p:cBhvr>
                                        </p:animEffect>
                                        <p:anim calcmode="lin" valueType="num">
                                          <p:cBhvr>
                                            <p:cTn id="15" dur="1000" fill="hold"/>
                                            <p:tgtEl>
                                              <p:spTgt spid="12"/>
                                            </p:tgtEl>
                                            <p:attrNameLst>
                                              <p:attrName>ppt_x</p:attrName>
                                            </p:attrNameLst>
                                          </p:cBhvr>
                                          <p:tavLst>
                                            <p:tav tm="0">
                                              <p:val>
                                                <p:strVal val="#ppt_x"/>
                                              </p:val>
                                            </p:tav>
                                            <p:tav tm="100000">
                                              <p:val>
                                                <p:strVal val="#ppt_x"/>
                                              </p:val>
                                            </p:tav>
                                          </p:tavLst>
                                        </p:anim>
                                        <p:anim calcmode="lin" valueType="num">
                                          <p:cBhvr>
                                            <p:cTn id="16"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1000"/>
                                            <p:tgtEl>
                                              <p:spTgt spid="11"/>
                                            </p:tgtEl>
                                          </p:cBhvr>
                                        </p:animEffect>
                                        <p:anim calcmode="lin" valueType="num">
                                          <p:cBhvr>
                                            <p:cTn id="22" dur="1000" fill="hold"/>
                                            <p:tgtEl>
                                              <p:spTgt spid="11"/>
                                            </p:tgtEl>
                                            <p:attrNameLst>
                                              <p:attrName>ppt_x</p:attrName>
                                            </p:attrNameLst>
                                          </p:cBhvr>
                                          <p:tavLst>
                                            <p:tav tm="0">
                                              <p:val>
                                                <p:strVal val="#ppt_x"/>
                                              </p:val>
                                            </p:tav>
                                            <p:tav tm="100000">
                                              <p:val>
                                                <p:strVal val="#ppt_x"/>
                                              </p:val>
                                            </p:tav>
                                          </p:tavLst>
                                        </p:anim>
                                        <p:anim calcmode="lin" valueType="num">
                                          <p:cBhvr>
                                            <p:cTn id="23"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nodeType="clickEffect">
                                      <p:stCondLst>
                                        <p:cond delay="0"/>
                                      </p:stCondLst>
                                      <p:childTnLst>
                                        <p:set>
                                          <p:cBhvr>
                                            <p:cTn id="27" dur="1" fill="hold">
                                              <p:stCondLst>
                                                <p:cond delay="0"/>
                                              </p:stCondLst>
                                            </p:cTn>
                                            <p:tgtEl>
                                              <p:spTgt spid="14"/>
                                            </p:tgtEl>
                                            <p:attrNameLst>
                                              <p:attrName>style.visibility</p:attrName>
                                            </p:attrNameLst>
                                          </p:cBhvr>
                                          <p:to>
                                            <p:strVal val="visible"/>
                                          </p:to>
                                        </p:set>
                                        <p:anim calcmode="lin" valueType="num">
                                          <p:cBhvr additive="base">
                                            <p:cTn id="28" dur="500" fill="hold"/>
                                            <p:tgtEl>
                                              <p:spTgt spid="14"/>
                                            </p:tgtEl>
                                            <p:attrNameLst>
                                              <p:attrName>ppt_x</p:attrName>
                                            </p:attrNameLst>
                                          </p:cBhvr>
                                          <p:tavLst>
                                            <p:tav tm="0">
                                              <p:val>
                                                <p:strVal val="#ppt_x"/>
                                              </p:val>
                                            </p:tav>
                                            <p:tav tm="100000">
                                              <p:val>
                                                <p:strVal val="#ppt_x"/>
                                              </p:val>
                                            </p:tav>
                                          </p:tavLst>
                                        </p:anim>
                                        <p:anim calcmode="lin" valueType="num">
                                          <p:cBhvr additive="base">
                                            <p:cTn id="29" dur="500" fill="hold"/>
                                            <p:tgtEl>
                                              <p:spTgt spid="14"/>
                                            </p:tgtEl>
                                            <p:attrNameLst>
                                              <p:attrName>ppt_y</p:attrName>
                                            </p:attrNameLst>
                                          </p:cBhvr>
                                          <p:tavLst>
                                            <p:tav tm="0">
                                              <p:val>
                                                <p:strVal val="1+#ppt_h/2"/>
                                              </p:val>
                                            </p:tav>
                                            <p:tav tm="100000">
                                              <p:val>
                                                <p:strVal val="#ppt_y"/>
                                              </p:val>
                                            </p:tav>
                                          </p:tavLst>
                                        </p:anim>
                                      </p:childTnLst>
                                    </p:cTn>
                                  </p:par>
                                  <p:par>
                                    <p:cTn id="30" presetID="2" presetClass="entr" presetSubtype="4" fill="hold" nodeType="withEffect">
                                      <p:stCondLst>
                                        <p:cond delay="200"/>
                                      </p:stCondLst>
                                      <p:childTnLst>
                                        <p:set>
                                          <p:cBhvr>
                                            <p:cTn id="31" dur="1" fill="hold">
                                              <p:stCondLst>
                                                <p:cond delay="0"/>
                                              </p:stCondLst>
                                            </p:cTn>
                                            <p:tgtEl>
                                              <p:spTgt spid="6"/>
                                            </p:tgtEl>
                                            <p:attrNameLst>
                                              <p:attrName>style.visibility</p:attrName>
                                            </p:attrNameLst>
                                          </p:cBhvr>
                                          <p:to>
                                            <p:strVal val="visible"/>
                                          </p:to>
                                        </p:set>
                                        <p:anim calcmode="lin" valueType="num">
                                          <p:cBhvr additive="base">
                                            <p:cTn id="32" dur="1000" fill="hold"/>
                                            <p:tgtEl>
                                              <p:spTgt spid="6"/>
                                            </p:tgtEl>
                                            <p:attrNameLst>
                                              <p:attrName>ppt_x</p:attrName>
                                            </p:attrNameLst>
                                          </p:cBhvr>
                                          <p:tavLst>
                                            <p:tav tm="0">
                                              <p:val>
                                                <p:strVal val="#ppt_x"/>
                                              </p:val>
                                            </p:tav>
                                            <p:tav tm="100000">
                                              <p:val>
                                                <p:strVal val="#ppt_x"/>
                                              </p:val>
                                            </p:tav>
                                          </p:tavLst>
                                        </p:anim>
                                        <p:anim calcmode="lin" valueType="num">
                                          <p:cBhvr additive="base">
                                            <p:cTn id="33" dur="1000" fill="hold"/>
                                            <p:tgtEl>
                                              <p:spTgt spid="6"/>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400"/>
                                      </p:stCondLst>
                                      <p:childTnLst>
                                        <p:set>
                                          <p:cBhvr>
                                            <p:cTn id="35" dur="1" fill="hold">
                                              <p:stCondLst>
                                                <p:cond delay="0"/>
                                              </p:stCondLst>
                                            </p:cTn>
                                            <p:tgtEl>
                                              <p:spTgt spid="7"/>
                                            </p:tgtEl>
                                            <p:attrNameLst>
                                              <p:attrName>style.visibility</p:attrName>
                                            </p:attrNameLst>
                                          </p:cBhvr>
                                          <p:to>
                                            <p:strVal val="visible"/>
                                          </p:to>
                                        </p:set>
                                        <p:anim calcmode="lin" valueType="num">
                                          <p:cBhvr additive="base">
                                            <p:cTn id="36" dur="1000" fill="hold"/>
                                            <p:tgtEl>
                                              <p:spTgt spid="7"/>
                                            </p:tgtEl>
                                            <p:attrNameLst>
                                              <p:attrName>ppt_x</p:attrName>
                                            </p:attrNameLst>
                                          </p:cBhvr>
                                          <p:tavLst>
                                            <p:tav tm="0">
                                              <p:val>
                                                <p:strVal val="#ppt_x"/>
                                              </p:val>
                                            </p:tav>
                                            <p:tav tm="100000">
                                              <p:val>
                                                <p:strVal val="#ppt_x"/>
                                              </p:val>
                                            </p:tav>
                                          </p:tavLst>
                                        </p:anim>
                                        <p:anim calcmode="lin" valueType="num">
                                          <p:cBhvr additive="base">
                                            <p:cTn id="37" dur="10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mc:Fallback>
  </mc:AlternateContent>
</p:sld>
</file>

<file path=ppt/slides/slide15.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pic>
        <p:nvPicPr>
          <p:cNvPr id="9" name="图片 8">
            <a:extLst>
              <a:ext uri="{FF2B5EF4-FFF2-40B4-BE49-F238E27FC236}">
                <a16:creationId xmlns:a16="http://schemas.microsoft.com/office/drawing/2014/main" id="{EBABFA1C-2D0B-41B6-9A4A-0A487507E5DE}"/>
              </a:ext>
            </a:extLst>
          </p:cNvPr>
          <p:cNvPicPr>
            <a:picLocks noChangeAspect="1"/>
          </p:cNvPicPr>
          <p:nvPr/>
        </p:nvPicPr>
        <p:blipFill rotWithShape="1">
          <a:blip r:embed="rId5">
            <a:extLst>
              <a:ext uri="{28A0092B-C50C-407E-A947-70E740481C1C}">
                <a14:useLocalDpi xmlns:a14="http://schemas.microsoft.com/office/drawing/2010/main" val="0"/>
              </a:ext>
            </a:extLst>
          </a:blip>
          <a:srcRect t="59809"/>
          <a:stretch/>
        </p:blipFill>
        <p:spPr>
          <a:xfrm>
            <a:off x="0" y="5008675"/>
            <a:ext cx="12190413" cy="2351209"/>
          </a:xfrm>
          <a:prstGeom prst="rect">
            <a:avLst/>
          </a:prstGeom>
        </p:spPr>
      </p:pic>
      <p:pic>
        <p:nvPicPr>
          <p:cNvPr id="10" name="图片 9">
            <a:extLst>
              <a:ext uri="{FF2B5EF4-FFF2-40B4-BE49-F238E27FC236}">
                <a16:creationId xmlns:a16="http://schemas.microsoft.com/office/drawing/2014/main" id="{50531BA3-6C40-4CA2-A098-6ECA1D22AAB9}"/>
              </a:ext>
            </a:extLst>
          </p:cNvPr>
          <p:cNvPicPr>
            <a:picLocks noChangeAspect="1"/>
          </p:cNvPicPr>
          <p:nvPr/>
        </p:nvPicPr>
        <p:blipFill rotWithShape="1">
          <a:blip r:embed="rId6">
            <a:extLst>
              <a:ext uri="{28A0092B-C50C-407E-A947-70E740481C1C}">
                <a14:useLocalDpi xmlns:a14="http://schemas.microsoft.com/office/drawing/2010/main" val="0"/>
              </a:ext>
            </a:extLst>
          </a:blip>
          <a:srcRect l="8011" t="24236" r="79542" b="61537"/>
          <a:stretch/>
        </p:blipFill>
        <p:spPr>
          <a:xfrm>
            <a:off x="9293777" y="413711"/>
            <a:ext cx="2516711" cy="1616695"/>
          </a:xfrm>
          <a:prstGeom prst="rect">
            <a:avLst/>
          </a:prstGeom>
        </p:spPr>
      </p:pic>
      <p:pic>
        <p:nvPicPr>
          <p:cNvPr id="11" name="图片 10">
            <a:extLst>
              <a:ext uri="{FF2B5EF4-FFF2-40B4-BE49-F238E27FC236}">
                <a16:creationId xmlns:a16="http://schemas.microsoft.com/office/drawing/2014/main" id="{1BC50A36-713D-4CB4-B3D8-391675895B74}"/>
              </a:ext>
            </a:extLst>
          </p:cNvPr>
          <p:cNvPicPr>
            <a:picLocks noChangeAspect="1"/>
          </p:cNvPicPr>
          <p:nvPr/>
        </p:nvPicPr>
        <p:blipFill rotWithShape="1">
          <a:blip r:embed="rId6">
            <a:extLst>
              <a:ext uri="{28A0092B-C50C-407E-A947-70E740481C1C}">
                <a14:useLocalDpi xmlns:a14="http://schemas.microsoft.com/office/drawing/2010/main" val="0"/>
              </a:ext>
            </a:extLst>
          </a:blip>
          <a:srcRect l="13436" t="45066" r="67606" b="33768"/>
          <a:stretch/>
        </p:blipFill>
        <p:spPr>
          <a:xfrm>
            <a:off x="118732" y="182496"/>
            <a:ext cx="2861212" cy="1795203"/>
          </a:xfrm>
          <a:prstGeom prst="rect">
            <a:avLst/>
          </a:prstGeom>
        </p:spPr>
      </p:pic>
      <p:grpSp>
        <p:nvGrpSpPr>
          <p:cNvPr id="12" name="组合 11">
            <a:extLst>
              <a:ext uri="{FF2B5EF4-FFF2-40B4-BE49-F238E27FC236}">
                <a16:creationId xmlns:a16="http://schemas.microsoft.com/office/drawing/2014/main" id="{AF266BAA-4A7E-4F6C-BC33-AEBBF103E1EF}"/>
              </a:ext>
            </a:extLst>
          </p:cNvPr>
          <p:cNvGrpSpPr/>
          <p:nvPr/>
        </p:nvGrpSpPr>
        <p:grpSpPr>
          <a:xfrm>
            <a:off x="3430738" y="639302"/>
            <a:ext cx="5702846" cy="1187036"/>
            <a:chOff x="3879680" y="1243471"/>
            <a:chExt cx="4927430" cy="1025635"/>
          </a:xfrm>
        </p:grpSpPr>
        <p:pic>
          <p:nvPicPr>
            <p:cNvPr id="13" name="图片 12">
              <a:extLst>
                <a:ext uri="{FF2B5EF4-FFF2-40B4-BE49-F238E27FC236}">
                  <a16:creationId xmlns:a16="http://schemas.microsoft.com/office/drawing/2014/main" id="{567EE365-1DEA-42D0-BB4A-916C59EE4038}"/>
                </a:ext>
              </a:extLst>
            </p:cNvPr>
            <p:cNvPicPr>
              <a:picLocks noChangeAspect="1"/>
            </p:cNvPicPr>
            <p:nvPr/>
          </p:nvPicPr>
          <p:blipFill rotWithShape="1">
            <a:blip r:embed="rId7">
              <a:extLst>
                <a:ext uri="{28A0092B-C50C-407E-A947-70E740481C1C}">
                  <a14:useLocalDpi xmlns:a14="http://schemas.microsoft.com/office/drawing/2010/main" val="0"/>
                </a:ext>
              </a:extLst>
            </a:blip>
            <a:srcRect l="72770" t="22060" r="13007" b="66232"/>
            <a:stretch/>
          </p:blipFill>
          <p:spPr>
            <a:xfrm>
              <a:off x="3879680" y="1243471"/>
              <a:ext cx="4331323" cy="1025635"/>
            </a:xfrm>
            <a:prstGeom prst="rect">
              <a:avLst/>
            </a:prstGeom>
          </p:spPr>
        </p:pic>
        <p:sp>
          <p:nvSpPr>
            <p:cNvPr id="14" name="MH_Entry_1">
              <a:extLst>
                <a:ext uri="{FF2B5EF4-FFF2-40B4-BE49-F238E27FC236}">
                  <a16:creationId xmlns:a16="http://schemas.microsoft.com/office/drawing/2014/main" id="{6767EB06-B7E9-4DE9-8612-154413E3119E}"/>
                </a:ext>
              </a:extLst>
            </p:cNvPr>
            <p:cNvSpPr/>
            <p:nvPr>
              <p:custDataLst>
                <p:tags r:id="rId1"/>
              </p:custDataLst>
            </p:nvPr>
          </p:nvSpPr>
          <p:spPr>
            <a:xfrm>
              <a:off x="4728871" y="1469936"/>
              <a:ext cx="4078239" cy="425486"/>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anchor="ctr">
              <a:spAutoFit/>
            </a:bodyPr>
            <a:lstStyle/>
            <a:p>
              <a:pPr eaLnBrk="1" hangingPunct="1">
                <a:defRPr/>
              </a:pPr>
              <a:r>
                <a:rPr lang="zh-CN" altLang="en-US" sz="3200" noProof="1">
                  <a:solidFill>
                    <a:srgbClr val="C00000"/>
                  </a:solidFill>
                  <a:latin typeface="华康方圆体W7" panose="040B0709000000000000" pitchFamily="81" charset="-122"/>
                  <a:ea typeface="华康方圆体W7" panose="040B0709000000000000" pitchFamily="81" charset="-122"/>
                  <a:sym typeface="Arial" panose="020B0604020202020204" pitchFamily="34" charset="0"/>
                </a:rPr>
                <a:t>生活中安全用电</a:t>
              </a:r>
            </a:p>
          </p:txBody>
        </p:sp>
      </p:grpSp>
      <p:grpSp>
        <p:nvGrpSpPr>
          <p:cNvPr id="5" name="组合 4"/>
          <p:cNvGrpSpPr/>
          <p:nvPr/>
        </p:nvGrpSpPr>
        <p:grpSpPr>
          <a:xfrm rot="752720">
            <a:off x="5585176" y="1311168"/>
            <a:ext cx="5837485" cy="4620817"/>
            <a:chOff x="1568368" y="696469"/>
            <a:chExt cx="7520347" cy="5952931"/>
          </a:xfrm>
        </p:grpSpPr>
        <p:pic>
          <p:nvPicPr>
            <p:cNvPr id="6" name="图片 5"/>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rot="21403047">
              <a:off x="1568368" y="696469"/>
              <a:ext cx="7520347" cy="5952931"/>
            </a:xfrm>
            <a:prstGeom prst="rect">
              <a:avLst/>
            </a:prstGeom>
          </p:spPr>
        </p:pic>
        <p:pic>
          <p:nvPicPr>
            <p:cNvPr id="7" name="Picture 8" descr="0T1153P0-0"/>
            <p:cNvPicPr>
              <a:picLocks noChangeAspect="1" noChangeArrowheads="1"/>
            </p:cNvPicPr>
            <p:nvPr/>
          </p:nvPicPr>
          <p:blipFill rotWithShape="1">
            <a:blip r:embed="rId9">
              <a:extLst>
                <a:ext uri="{28A0092B-C50C-407E-A947-70E740481C1C}">
                  <a14:useLocalDpi xmlns:a14="http://schemas.microsoft.com/office/drawing/2010/main" val="0"/>
                </a:ext>
              </a:extLst>
            </a:blip>
            <a:srcRect b="14897"/>
            <a:stretch/>
          </p:blipFill>
          <p:spPr bwMode="auto">
            <a:xfrm rot="20272683">
              <a:off x="2621105" y="1628398"/>
              <a:ext cx="4973539" cy="39334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8" name="矩形 7"/>
          <p:cNvSpPr/>
          <p:nvPr/>
        </p:nvSpPr>
        <p:spPr>
          <a:xfrm>
            <a:off x="698503" y="2190415"/>
            <a:ext cx="4755999" cy="2862322"/>
          </a:xfrm>
          <a:prstGeom prst="rect">
            <a:avLst/>
          </a:prstGeom>
        </p:spPr>
        <p:txBody>
          <a:bodyPr wrap="square">
            <a:spAutoFit/>
          </a:bodyPr>
          <a:lstStyle/>
          <a:p>
            <a:pPr>
              <a:lnSpc>
                <a:spcPct val="200000"/>
              </a:lnSpc>
              <a:spcBef>
                <a:spcPct val="50000"/>
              </a:spcBef>
            </a:pPr>
            <a:r>
              <a:rPr lang="zh-CN" altLang="en-US" dirty="0">
                <a:solidFill>
                  <a:schemeClr val="accent2">
                    <a:lumMod val="50000"/>
                  </a:schemeClr>
                </a:solidFill>
                <a:latin typeface="华康方圆体W7(P)" panose="040B0700000000000000" pitchFamily="82" charset="-122"/>
                <a:ea typeface="华康方圆体W7(P)" panose="040B0700000000000000" pitchFamily="82" charset="-122"/>
              </a:rPr>
              <a:t>       在户外玩耍时，要远离高压输电设备及配电室之类的地方。不要在高压线附近放风筝，不要到配电室中去玩耍。哪怕安装灯泡等简单的事情，也要先关断电源，并在家长的指导下进行。   </a:t>
            </a:r>
          </a:p>
        </p:txBody>
      </p:sp>
    </p:spTree>
    <p:extLst>
      <p:ext uri="{BB962C8B-B14F-4D97-AF65-F5344CB8AC3E}">
        <p14:creationId xmlns:p14="http://schemas.microsoft.com/office/powerpoint/2010/main" val="950529194"/>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1000"/>
                                            <p:tgtEl>
                                              <p:spTgt spid="10"/>
                                            </p:tgtEl>
                                          </p:cBhvr>
                                        </p:animEffect>
                                        <p:anim calcmode="lin" valueType="num">
                                          <p:cBhvr>
                                            <p:cTn id="15" dur="1000" fill="hold"/>
                                            <p:tgtEl>
                                              <p:spTgt spid="10"/>
                                            </p:tgtEl>
                                            <p:attrNameLst>
                                              <p:attrName>ppt_x</p:attrName>
                                            </p:attrNameLst>
                                          </p:cBhvr>
                                          <p:tavLst>
                                            <p:tav tm="0">
                                              <p:val>
                                                <p:strVal val="#ppt_x"/>
                                              </p:val>
                                            </p:tav>
                                            <p:tav tm="100000">
                                              <p:val>
                                                <p:strVal val="#ppt_x"/>
                                              </p:val>
                                            </p:tav>
                                          </p:tavLst>
                                        </p:anim>
                                        <p:anim calcmode="lin" valueType="num">
                                          <p:cBhvr>
                                            <p:cTn id="16"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1000"/>
                                            <p:tgtEl>
                                              <p:spTgt spid="9"/>
                                            </p:tgtEl>
                                          </p:cBhvr>
                                        </p:animEffect>
                                        <p:anim calcmode="lin" valueType="num">
                                          <p:cBhvr>
                                            <p:cTn id="22" dur="1000" fill="hold"/>
                                            <p:tgtEl>
                                              <p:spTgt spid="9"/>
                                            </p:tgtEl>
                                            <p:attrNameLst>
                                              <p:attrName>ppt_x</p:attrName>
                                            </p:attrNameLst>
                                          </p:cBhvr>
                                          <p:tavLst>
                                            <p:tav tm="0">
                                              <p:val>
                                                <p:strVal val="#ppt_x"/>
                                              </p:val>
                                            </p:tav>
                                            <p:tav tm="100000">
                                              <p:val>
                                                <p:strVal val="#ppt_x"/>
                                              </p:val>
                                            </p:tav>
                                          </p:tavLst>
                                        </p:anim>
                                        <p:anim calcmode="lin" valueType="num">
                                          <p:cBhvr>
                                            <p:cTn id="23"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nodeType="clickEffect">
                                      <p:stCondLst>
                                        <p:cond delay="0"/>
                                      </p:stCondLst>
                                      <p:childTnLst>
                                        <p:set>
                                          <p:cBhvr>
                                            <p:cTn id="27" dur="1" fill="hold">
                                              <p:stCondLst>
                                                <p:cond delay="0"/>
                                              </p:stCondLst>
                                            </p:cTn>
                                            <p:tgtEl>
                                              <p:spTgt spid="12"/>
                                            </p:tgtEl>
                                            <p:attrNameLst>
                                              <p:attrName>style.visibility</p:attrName>
                                            </p:attrNameLst>
                                          </p:cBhvr>
                                          <p:to>
                                            <p:strVal val="visible"/>
                                          </p:to>
                                        </p:set>
                                        <p:anim calcmode="lin" valueType="num">
                                          <p:cBhvr additive="base">
                                            <p:cTn id="28" dur="500" fill="hold"/>
                                            <p:tgtEl>
                                              <p:spTgt spid="12"/>
                                            </p:tgtEl>
                                            <p:attrNameLst>
                                              <p:attrName>ppt_x</p:attrName>
                                            </p:attrNameLst>
                                          </p:cBhvr>
                                          <p:tavLst>
                                            <p:tav tm="0">
                                              <p:val>
                                                <p:strVal val="#ppt_x"/>
                                              </p:val>
                                            </p:tav>
                                            <p:tav tm="100000">
                                              <p:val>
                                                <p:strVal val="#ppt_x"/>
                                              </p:val>
                                            </p:tav>
                                          </p:tavLst>
                                        </p:anim>
                                        <p:anim calcmode="lin" valueType="num">
                                          <p:cBhvr additive="base">
                                            <p:cTn id="29" dur="500" fill="hold"/>
                                            <p:tgtEl>
                                              <p:spTgt spid="12"/>
                                            </p:tgtEl>
                                            <p:attrNameLst>
                                              <p:attrName>ppt_y</p:attrName>
                                            </p:attrNameLst>
                                          </p:cBhvr>
                                          <p:tavLst>
                                            <p:tav tm="0">
                                              <p:val>
                                                <p:strVal val="1+#ppt_h/2"/>
                                              </p:val>
                                            </p:tav>
                                            <p:tav tm="100000">
                                              <p:val>
                                                <p:strVal val="#ppt_y"/>
                                              </p:val>
                                            </p:tav>
                                          </p:tavLst>
                                        </p:anim>
                                      </p:childTnLst>
                                    </p:cTn>
                                  </p:par>
                                </p:childTnLst>
                              </p:cTn>
                            </p:par>
                            <p:par>
                              <p:cTn id="30" fill="hold">
                                <p:stCondLst>
                                  <p:cond delay="500"/>
                                </p:stCondLst>
                                <p:childTnLst>
                                  <p:par>
                                    <p:cTn id="31" presetID="2" presetClass="entr" presetSubtype="8" fill="hold" grpId="0" nodeType="afterEffect" p14:presetBounceEnd="50000">
                                      <p:stCondLst>
                                        <p:cond delay="0"/>
                                      </p:stCondLst>
                                      <p:childTnLst>
                                        <p:set>
                                          <p:cBhvr>
                                            <p:cTn id="32" dur="1" fill="hold">
                                              <p:stCondLst>
                                                <p:cond delay="0"/>
                                              </p:stCondLst>
                                            </p:cTn>
                                            <p:tgtEl>
                                              <p:spTgt spid="8"/>
                                            </p:tgtEl>
                                            <p:attrNameLst>
                                              <p:attrName>style.visibility</p:attrName>
                                            </p:attrNameLst>
                                          </p:cBhvr>
                                          <p:to>
                                            <p:strVal val="visible"/>
                                          </p:to>
                                        </p:set>
                                        <p:anim calcmode="lin" valueType="num" p14:bounceEnd="50000">
                                          <p:cBhvr additive="base">
                                            <p:cTn id="33" dur="1000" fill="hold"/>
                                            <p:tgtEl>
                                              <p:spTgt spid="8"/>
                                            </p:tgtEl>
                                            <p:attrNameLst>
                                              <p:attrName>ppt_x</p:attrName>
                                            </p:attrNameLst>
                                          </p:cBhvr>
                                          <p:tavLst>
                                            <p:tav tm="0">
                                              <p:val>
                                                <p:strVal val="0-#ppt_w/2"/>
                                              </p:val>
                                            </p:tav>
                                            <p:tav tm="100000">
                                              <p:val>
                                                <p:strVal val="#ppt_x"/>
                                              </p:val>
                                            </p:tav>
                                          </p:tavLst>
                                        </p:anim>
                                        <p:anim calcmode="lin" valueType="num" p14:bounceEnd="50000">
                                          <p:cBhvr additive="base">
                                            <p:cTn id="34" dur="1000" fill="hold"/>
                                            <p:tgtEl>
                                              <p:spTgt spid="8"/>
                                            </p:tgtEl>
                                            <p:attrNameLst>
                                              <p:attrName>ppt_y</p:attrName>
                                            </p:attrNameLst>
                                          </p:cBhvr>
                                          <p:tavLst>
                                            <p:tav tm="0">
                                              <p:val>
                                                <p:strVal val="#ppt_y"/>
                                              </p:val>
                                            </p:tav>
                                            <p:tav tm="100000">
                                              <p:val>
                                                <p:strVal val="#ppt_y"/>
                                              </p:val>
                                            </p:tav>
                                          </p:tavLst>
                                        </p:anim>
                                      </p:childTnLst>
                                    </p:cTn>
                                  </p:par>
                                </p:childTnLst>
                              </p:cTn>
                            </p:par>
                            <p:par>
                              <p:cTn id="35" fill="hold">
                                <p:stCondLst>
                                  <p:cond delay="1500"/>
                                </p:stCondLst>
                                <p:childTnLst>
                                  <p:par>
                                    <p:cTn id="36" presetID="2" presetClass="entr" presetSubtype="2" fill="hold" nodeType="afterEffect" p14:presetBounceEnd="50000">
                                      <p:stCondLst>
                                        <p:cond delay="0"/>
                                      </p:stCondLst>
                                      <p:childTnLst>
                                        <p:set>
                                          <p:cBhvr>
                                            <p:cTn id="37" dur="1" fill="hold">
                                              <p:stCondLst>
                                                <p:cond delay="0"/>
                                              </p:stCondLst>
                                            </p:cTn>
                                            <p:tgtEl>
                                              <p:spTgt spid="5"/>
                                            </p:tgtEl>
                                            <p:attrNameLst>
                                              <p:attrName>style.visibility</p:attrName>
                                            </p:attrNameLst>
                                          </p:cBhvr>
                                          <p:to>
                                            <p:strVal val="visible"/>
                                          </p:to>
                                        </p:set>
                                        <p:anim calcmode="lin" valueType="num" p14:bounceEnd="50000">
                                          <p:cBhvr additive="base">
                                            <p:cTn id="38" dur="1000" fill="hold"/>
                                            <p:tgtEl>
                                              <p:spTgt spid="5"/>
                                            </p:tgtEl>
                                            <p:attrNameLst>
                                              <p:attrName>ppt_x</p:attrName>
                                            </p:attrNameLst>
                                          </p:cBhvr>
                                          <p:tavLst>
                                            <p:tav tm="0">
                                              <p:val>
                                                <p:strVal val="1+#ppt_w/2"/>
                                              </p:val>
                                            </p:tav>
                                            <p:tav tm="100000">
                                              <p:val>
                                                <p:strVal val="#ppt_x"/>
                                              </p:val>
                                            </p:tav>
                                          </p:tavLst>
                                        </p:anim>
                                        <p:anim calcmode="lin" valueType="num" p14:bounceEnd="50000">
                                          <p:cBhvr additive="base">
                                            <p:cTn id="39" dur="10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1000"/>
                                            <p:tgtEl>
                                              <p:spTgt spid="10"/>
                                            </p:tgtEl>
                                          </p:cBhvr>
                                        </p:animEffect>
                                        <p:anim calcmode="lin" valueType="num">
                                          <p:cBhvr>
                                            <p:cTn id="15" dur="1000" fill="hold"/>
                                            <p:tgtEl>
                                              <p:spTgt spid="10"/>
                                            </p:tgtEl>
                                            <p:attrNameLst>
                                              <p:attrName>ppt_x</p:attrName>
                                            </p:attrNameLst>
                                          </p:cBhvr>
                                          <p:tavLst>
                                            <p:tav tm="0">
                                              <p:val>
                                                <p:strVal val="#ppt_x"/>
                                              </p:val>
                                            </p:tav>
                                            <p:tav tm="100000">
                                              <p:val>
                                                <p:strVal val="#ppt_x"/>
                                              </p:val>
                                            </p:tav>
                                          </p:tavLst>
                                        </p:anim>
                                        <p:anim calcmode="lin" valueType="num">
                                          <p:cBhvr>
                                            <p:cTn id="16"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1000"/>
                                            <p:tgtEl>
                                              <p:spTgt spid="9"/>
                                            </p:tgtEl>
                                          </p:cBhvr>
                                        </p:animEffect>
                                        <p:anim calcmode="lin" valueType="num">
                                          <p:cBhvr>
                                            <p:cTn id="22" dur="1000" fill="hold"/>
                                            <p:tgtEl>
                                              <p:spTgt spid="9"/>
                                            </p:tgtEl>
                                            <p:attrNameLst>
                                              <p:attrName>ppt_x</p:attrName>
                                            </p:attrNameLst>
                                          </p:cBhvr>
                                          <p:tavLst>
                                            <p:tav tm="0">
                                              <p:val>
                                                <p:strVal val="#ppt_x"/>
                                              </p:val>
                                            </p:tav>
                                            <p:tav tm="100000">
                                              <p:val>
                                                <p:strVal val="#ppt_x"/>
                                              </p:val>
                                            </p:tav>
                                          </p:tavLst>
                                        </p:anim>
                                        <p:anim calcmode="lin" valueType="num">
                                          <p:cBhvr>
                                            <p:cTn id="23"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nodeType="clickEffect">
                                      <p:stCondLst>
                                        <p:cond delay="0"/>
                                      </p:stCondLst>
                                      <p:childTnLst>
                                        <p:set>
                                          <p:cBhvr>
                                            <p:cTn id="27" dur="1" fill="hold">
                                              <p:stCondLst>
                                                <p:cond delay="0"/>
                                              </p:stCondLst>
                                            </p:cTn>
                                            <p:tgtEl>
                                              <p:spTgt spid="12"/>
                                            </p:tgtEl>
                                            <p:attrNameLst>
                                              <p:attrName>style.visibility</p:attrName>
                                            </p:attrNameLst>
                                          </p:cBhvr>
                                          <p:to>
                                            <p:strVal val="visible"/>
                                          </p:to>
                                        </p:set>
                                        <p:anim calcmode="lin" valueType="num">
                                          <p:cBhvr additive="base">
                                            <p:cTn id="28" dur="500" fill="hold"/>
                                            <p:tgtEl>
                                              <p:spTgt spid="12"/>
                                            </p:tgtEl>
                                            <p:attrNameLst>
                                              <p:attrName>ppt_x</p:attrName>
                                            </p:attrNameLst>
                                          </p:cBhvr>
                                          <p:tavLst>
                                            <p:tav tm="0">
                                              <p:val>
                                                <p:strVal val="#ppt_x"/>
                                              </p:val>
                                            </p:tav>
                                            <p:tav tm="100000">
                                              <p:val>
                                                <p:strVal val="#ppt_x"/>
                                              </p:val>
                                            </p:tav>
                                          </p:tavLst>
                                        </p:anim>
                                        <p:anim calcmode="lin" valueType="num">
                                          <p:cBhvr additive="base">
                                            <p:cTn id="29" dur="500" fill="hold"/>
                                            <p:tgtEl>
                                              <p:spTgt spid="12"/>
                                            </p:tgtEl>
                                            <p:attrNameLst>
                                              <p:attrName>ppt_y</p:attrName>
                                            </p:attrNameLst>
                                          </p:cBhvr>
                                          <p:tavLst>
                                            <p:tav tm="0">
                                              <p:val>
                                                <p:strVal val="1+#ppt_h/2"/>
                                              </p:val>
                                            </p:tav>
                                            <p:tav tm="100000">
                                              <p:val>
                                                <p:strVal val="#ppt_y"/>
                                              </p:val>
                                            </p:tav>
                                          </p:tavLst>
                                        </p:anim>
                                      </p:childTnLst>
                                    </p:cTn>
                                  </p:par>
                                </p:childTnLst>
                              </p:cTn>
                            </p:par>
                            <p:par>
                              <p:cTn id="30" fill="hold">
                                <p:stCondLst>
                                  <p:cond delay="500"/>
                                </p:stCondLst>
                                <p:childTnLst>
                                  <p:par>
                                    <p:cTn id="31" presetID="2" presetClass="entr" presetSubtype="8" fill="hold" grpId="0" nodeType="afterEffect">
                                      <p:stCondLst>
                                        <p:cond delay="0"/>
                                      </p:stCondLst>
                                      <p:childTnLst>
                                        <p:set>
                                          <p:cBhvr>
                                            <p:cTn id="32" dur="1" fill="hold">
                                              <p:stCondLst>
                                                <p:cond delay="0"/>
                                              </p:stCondLst>
                                            </p:cTn>
                                            <p:tgtEl>
                                              <p:spTgt spid="8"/>
                                            </p:tgtEl>
                                            <p:attrNameLst>
                                              <p:attrName>style.visibility</p:attrName>
                                            </p:attrNameLst>
                                          </p:cBhvr>
                                          <p:to>
                                            <p:strVal val="visible"/>
                                          </p:to>
                                        </p:set>
                                        <p:anim calcmode="lin" valueType="num">
                                          <p:cBhvr additive="base">
                                            <p:cTn id="33" dur="1000" fill="hold"/>
                                            <p:tgtEl>
                                              <p:spTgt spid="8"/>
                                            </p:tgtEl>
                                            <p:attrNameLst>
                                              <p:attrName>ppt_x</p:attrName>
                                            </p:attrNameLst>
                                          </p:cBhvr>
                                          <p:tavLst>
                                            <p:tav tm="0">
                                              <p:val>
                                                <p:strVal val="0-#ppt_w/2"/>
                                              </p:val>
                                            </p:tav>
                                            <p:tav tm="100000">
                                              <p:val>
                                                <p:strVal val="#ppt_x"/>
                                              </p:val>
                                            </p:tav>
                                          </p:tavLst>
                                        </p:anim>
                                        <p:anim calcmode="lin" valueType="num">
                                          <p:cBhvr additive="base">
                                            <p:cTn id="34" dur="1000" fill="hold"/>
                                            <p:tgtEl>
                                              <p:spTgt spid="8"/>
                                            </p:tgtEl>
                                            <p:attrNameLst>
                                              <p:attrName>ppt_y</p:attrName>
                                            </p:attrNameLst>
                                          </p:cBhvr>
                                          <p:tavLst>
                                            <p:tav tm="0">
                                              <p:val>
                                                <p:strVal val="#ppt_y"/>
                                              </p:val>
                                            </p:tav>
                                            <p:tav tm="100000">
                                              <p:val>
                                                <p:strVal val="#ppt_y"/>
                                              </p:val>
                                            </p:tav>
                                          </p:tavLst>
                                        </p:anim>
                                      </p:childTnLst>
                                    </p:cTn>
                                  </p:par>
                                </p:childTnLst>
                              </p:cTn>
                            </p:par>
                            <p:par>
                              <p:cTn id="35" fill="hold">
                                <p:stCondLst>
                                  <p:cond delay="1500"/>
                                </p:stCondLst>
                                <p:childTnLst>
                                  <p:par>
                                    <p:cTn id="36" presetID="2" presetClass="entr" presetSubtype="2" fill="hold" nodeType="afterEffect">
                                      <p:stCondLst>
                                        <p:cond delay="0"/>
                                      </p:stCondLst>
                                      <p:childTnLst>
                                        <p:set>
                                          <p:cBhvr>
                                            <p:cTn id="37" dur="1" fill="hold">
                                              <p:stCondLst>
                                                <p:cond delay="0"/>
                                              </p:stCondLst>
                                            </p:cTn>
                                            <p:tgtEl>
                                              <p:spTgt spid="5"/>
                                            </p:tgtEl>
                                            <p:attrNameLst>
                                              <p:attrName>style.visibility</p:attrName>
                                            </p:attrNameLst>
                                          </p:cBhvr>
                                          <p:to>
                                            <p:strVal val="visible"/>
                                          </p:to>
                                        </p:set>
                                        <p:anim calcmode="lin" valueType="num">
                                          <p:cBhvr additive="base">
                                            <p:cTn id="38" dur="1000" fill="hold"/>
                                            <p:tgtEl>
                                              <p:spTgt spid="5"/>
                                            </p:tgtEl>
                                            <p:attrNameLst>
                                              <p:attrName>ppt_x</p:attrName>
                                            </p:attrNameLst>
                                          </p:cBhvr>
                                          <p:tavLst>
                                            <p:tav tm="0">
                                              <p:val>
                                                <p:strVal val="1+#ppt_w/2"/>
                                              </p:val>
                                            </p:tav>
                                            <p:tav tm="100000">
                                              <p:val>
                                                <p:strVal val="#ppt_x"/>
                                              </p:val>
                                            </p:tav>
                                          </p:tavLst>
                                        </p:anim>
                                        <p:anim calcmode="lin" valueType="num">
                                          <p:cBhvr additive="base">
                                            <p:cTn id="39" dur="10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5" name="Text Box 8">
            <a:extLst>
              <a:ext uri="{FF2B5EF4-FFF2-40B4-BE49-F238E27FC236}">
                <a16:creationId xmlns:a16="http://schemas.microsoft.com/office/drawing/2014/main" id="{E130EA26-2D8C-484E-9141-1FBD7CDA3282}"/>
              </a:ext>
            </a:extLst>
          </p:cNvPr>
          <p:cNvSpPr txBox="1">
            <a:spLocks noChangeArrowheads="1"/>
          </p:cNvSpPr>
          <p:nvPr/>
        </p:nvSpPr>
        <p:spPr bwMode="auto">
          <a:xfrm>
            <a:off x="5598084" y="2242268"/>
            <a:ext cx="5691169" cy="24439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nSpc>
                <a:spcPct val="200000"/>
              </a:lnSpc>
              <a:spcBef>
                <a:spcPct val="50000"/>
              </a:spcBef>
              <a:buNone/>
            </a:pPr>
            <a:r>
              <a:rPr lang="zh-CN" altLang="en-US" sz="2000" dirty="0">
                <a:solidFill>
                  <a:schemeClr val="accent2">
                    <a:lumMod val="50000"/>
                  </a:schemeClr>
                </a:solidFill>
                <a:latin typeface="华康方圆体W7(P)" panose="040B0700000000000000" pitchFamily="82" charset="-122"/>
                <a:ea typeface="华康方圆体W7(P)" panose="040B0700000000000000" pitchFamily="82" charset="-122"/>
              </a:rPr>
              <a:t>       不要用手、金属物或铅笔芯等东西去拨弄开关，也不要把它们插到插座孔里。不要乱动电线、灯头、插座。因为，带电部分也许已暴露在外，接触它有触电的危险。</a:t>
            </a:r>
            <a:r>
              <a:rPr lang="zh-CN" altLang="en-US" sz="1600" dirty="0">
                <a:solidFill>
                  <a:schemeClr val="accent2">
                    <a:lumMod val="50000"/>
                  </a:schemeClr>
                </a:solidFill>
                <a:latin typeface="华康方圆体W7(P)" panose="040B0700000000000000" pitchFamily="82" charset="-122"/>
                <a:ea typeface="华康方圆体W7(P)" panose="040B0700000000000000" pitchFamily="82" charset="-122"/>
              </a:rPr>
              <a:t> </a:t>
            </a:r>
          </a:p>
        </p:txBody>
      </p:sp>
      <p:pic>
        <p:nvPicPr>
          <p:cNvPr id="6" name="Picture 8" descr="插座与钉子">
            <a:extLst>
              <a:ext uri="{FF2B5EF4-FFF2-40B4-BE49-F238E27FC236}">
                <a16:creationId xmlns:a16="http://schemas.microsoft.com/office/drawing/2014/main" id="{B5FE4FE5-B671-4C26-85DC-E14C6B7AE60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91335" y="1945508"/>
            <a:ext cx="3977218" cy="32145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图片 6">
            <a:extLst>
              <a:ext uri="{FF2B5EF4-FFF2-40B4-BE49-F238E27FC236}">
                <a16:creationId xmlns:a16="http://schemas.microsoft.com/office/drawing/2014/main" id="{C210CCCE-AE30-40BF-A4D0-5D3BBCBEB8C0}"/>
              </a:ext>
            </a:extLst>
          </p:cNvPr>
          <p:cNvPicPr>
            <a:picLocks noChangeAspect="1"/>
          </p:cNvPicPr>
          <p:nvPr/>
        </p:nvPicPr>
        <p:blipFill rotWithShape="1">
          <a:blip r:embed="rId6">
            <a:extLst>
              <a:ext uri="{28A0092B-C50C-407E-A947-70E740481C1C}">
                <a14:useLocalDpi xmlns:a14="http://schemas.microsoft.com/office/drawing/2010/main" val="0"/>
              </a:ext>
            </a:extLst>
          </a:blip>
          <a:srcRect t="59809"/>
          <a:stretch/>
        </p:blipFill>
        <p:spPr>
          <a:xfrm>
            <a:off x="0" y="5008675"/>
            <a:ext cx="12190413" cy="2351209"/>
          </a:xfrm>
          <a:prstGeom prst="rect">
            <a:avLst/>
          </a:prstGeom>
        </p:spPr>
      </p:pic>
      <p:pic>
        <p:nvPicPr>
          <p:cNvPr id="8" name="图片 7">
            <a:extLst>
              <a:ext uri="{FF2B5EF4-FFF2-40B4-BE49-F238E27FC236}">
                <a16:creationId xmlns:a16="http://schemas.microsoft.com/office/drawing/2014/main" id="{1F7687A2-45FA-49DC-9FC0-8EF5FA844930}"/>
              </a:ext>
            </a:extLst>
          </p:cNvPr>
          <p:cNvPicPr>
            <a:picLocks noChangeAspect="1"/>
          </p:cNvPicPr>
          <p:nvPr/>
        </p:nvPicPr>
        <p:blipFill rotWithShape="1">
          <a:blip r:embed="rId7">
            <a:extLst>
              <a:ext uri="{28A0092B-C50C-407E-A947-70E740481C1C}">
                <a14:useLocalDpi xmlns:a14="http://schemas.microsoft.com/office/drawing/2010/main" val="0"/>
              </a:ext>
            </a:extLst>
          </a:blip>
          <a:srcRect l="8011" t="24236" r="79542" b="61537"/>
          <a:stretch/>
        </p:blipFill>
        <p:spPr>
          <a:xfrm>
            <a:off x="9293777" y="413711"/>
            <a:ext cx="2516711" cy="1616695"/>
          </a:xfrm>
          <a:prstGeom prst="rect">
            <a:avLst/>
          </a:prstGeom>
        </p:spPr>
      </p:pic>
      <p:pic>
        <p:nvPicPr>
          <p:cNvPr id="9" name="图片 8">
            <a:extLst>
              <a:ext uri="{FF2B5EF4-FFF2-40B4-BE49-F238E27FC236}">
                <a16:creationId xmlns:a16="http://schemas.microsoft.com/office/drawing/2014/main" id="{D986BB5D-E7C2-4973-876C-F03C1F54B790}"/>
              </a:ext>
            </a:extLst>
          </p:cNvPr>
          <p:cNvPicPr>
            <a:picLocks noChangeAspect="1"/>
          </p:cNvPicPr>
          <p:nvPr/>
        </p:nvPicPr>
        <p:blipFill rotWithShape="1">
          <a:blip r:embed="rId7">
            <a:extLst>
              <a:ext uri="{28A0092B-C50C-407E-A947-70E740481C1C}">
                <a14:useLocalDpi xmlns:a14="http://schemas.microsoft.com/office/drawing/2010/main" val="0"/>
              </a:ext>
            </a:extLst>
          </a:blip>
          <a:srcRect l="13436" t="45066" r="67606" b="33768"/>
          <a:stretch/>
        </p:blipFill>
        <p:spPr>
          <a:xfrm>
            <a:off x="118732" y="182496"/>
            <a:ext cx="2861212" cy="1795203"/>
          </a:xfrm>
          <a:prstGeom prst="rect">
            <a:avLst/>
          </a:prstGeom>
        </p:spPr>
      </p:pic>
      <p:grpSp>
        <p:nvGrpSpPr>
          <p:cNvPr id="10" name="组合 9">
            <a:extLst>
              <a:ext uri="{FF2B5EF4-FFF2-40B4-BE49-F238E27FC236}">
                <a16:creationId xmlns:a16="http://schemas.microsoft.com/office/drawing/2014/main" id="{0BA68675-198A-47E0-BF64-71A465CD977D}"/>
              </a:ext>
            </a:extLst>
          </p:cNvPr>
          <p:cNvGrpSpPr/>
          <p:nvPr/>
        </p:nvGrpSpPr>
        <p:grpSpPr>
          <a:xfrm>
            <a:off x="3430738" y="639302"/>
            <a:ext cx="5702846" cy="1187036"/>
            <a:chOff x="3879680" y="1243471"/>
            <a:chExt cx="4927430" cy="1025635"/>
          </a:xfrm>
        </p:grpSpPr>
        <p:pic>
          <p:nvPicPr>
            <p:cNvPr id="11" name="图片 10">
              <a:extLst>
                <a:ext uri="{FF2B5EF4-FFF2-40B4-BE49-F238E27FC236}">
                  <a16:creationId xmlns:a16="http://schemas.microsoft.com/office/drawing/2014/main" id="{5B1EAA51-94F3-4DA4-8CD8-1903B6809B50}"/>
                </a:ext>
              </a:extLst>
            </p:cNvPr>
            <p:cNvPicPr>
              <a:picLocks noChangeAspect="1"/>
            </p:cNvPicPr>
            <p:nvPr/>
          </p:nvPicPr>
          <p:blipFill rotWithShape="1">
            <a:blip r:embed="rId8">
              <a:extLst>
                <a:ext uri="{28A0092B-C50C-407E-A947-70E740481C1C}">
                  <a14:useLocalDpi xmlns:a14="http://schemas.microsoft.com/office/drawing/2010/main" val="0"/>
                </a:ext>
              </a:extLst>
            </a:blip>
            <a:srcRect l="72770" t="22060" r="13007" b="66232"/>
            <a:stretch/>
          </p:blipFill>
          <p:spPr>
            <a:xfrm>
              <a:off x="3879680" y="1243471"/>
              <a:ext cx="4331323" cy="1025635"/>
            </a:xfrm>
            <a:prstGeom prst="rect">
              <a:avLst/>
            </a:prstGeom>
          </p:spPr>
        </p:pic>
        <p:sp>
          <p:nvSpPr>
            <p:cNvPr id="12" name="MH_Entry_1">
              <a:extLst>
                <a:ext uri="{FF2B5EF4-FFF2-40B4-BE49-F238E27FC236}">
                  <a16:creationId xmlns:a16="http://schemas.microsoft.com/office/drawing/2014/main" id="{874F2C30-4E97-4C64-BEE3-AB805B4CB99A}"/>
                </a:ext>
              </a:extLst>
            </p:cNvPr>
            <p:cNvSpPr/>
            <p:nvPr>
              <p:custDataLst>
                <p:tags r:id="rId1"/>
              </p:custDataLst>
            </p:nvPr>
          </p:nvSpPr>
          <p:spPr>
            <a:xfrm>
              <a:off x="4728871" y="1469936"/>
              <a:ext cx="4078239" cy="425486"/>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anchor="ctr">
              <a:spAutoFit/>
            </a:bodyPr>
            <a:lstStyle/>
            <a:p>
              <a:pPr eaLnBrk="1" hangingPunct="1">
                <a:defRPr/>
              </a:pPr>
              <a:r>
                <a:rPr lang="zh-CN" altLang="en-US" sz="3200" noProof="1">
                  <a:solidFill>
                    <a:srgbClr val="C00000"/>
                  </a:solidFill>
                  <a:latin typeface="华康方圆体W7" panose="040B0709000000000000" pitchFamily="81" charset="-122"/>
                  <a:ea typeface="华康方圆体W7" panose="040B0709000000000000" pitchFamily="81" charset="-122"/>
                  <a:sym typeface="Arial" panose="020B0604020202020204" pitchFamily="34" charset="0"/>
                </a:rPr>
                <a:t>生活中安全用电</a:t>
              </a:r>
            </a:p>
          </p:txBody>
        </p:sp>
      </p:grpSp>
    </p:spTree>
    <p:extLst>
      <p:ext uri="{BB962C8B-B14F-4D97-AF65-F5344CB8AC3E}">
        <p14:creationId xmlns:p14="http://schemas.microsoft.com/office/powerpoint/2010/main" val="1100938398"/>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1000"/>
                                            <p:tgtEl>
                                              <p:spTgt spid="8"/>
                                            </p:tgtEl>
                                          </p:cBhvr>
                                        </p:animEffect>
                                        <p:anim calcmode="lin" valueType="num">
                                          <p:cBhvr>
                                            <p:cTn id="15" dur="1000" fill="hold"/>
                                            <p:tgtEl>
                                              <p:spTgt spid="8"/>
                                            </p:tgtEl>
                                            <p:attrNameLst>
                                              <p:attrName>ppt_x</p:attrName>
                                            </p:attrNameLst>
                                          </p:cBhvr>
                                          <p:tavLst>
                                            <p:tav tm="0">
                                              <p:val>
                                                <p:strVal val="#ppt_x"/>
                                              </p:val>
                                            </p:tav>
                                            <p:tav tm="100000">
                                              <p:val>
                                                <p:strVal val="#ppt_x"/>
                                              </p:val>
                                            </p:tav>
                                          </p:tavLst>
                                        </p:anim>
                                        <p:anim calcmode="lin" valueType="num">
                                          <p:cBhvr>
                                            <p:cTn id="16"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1000"/>
                                            <p:tgtEl>
                                              <p:spTgt spid="7"/>
                                            </p:tgtEl>
                                          </p:cBhvr>
                                        </p:animEffect>
                                        <p:anim calcmode="lin" valueType="num">
                                          <p:cBhvr>
                                            <p:cTn id="22" dur="1000" fill="hold"/>
                                            <p:tgtEl>
                                              <p:spTgt spid="7"/>
                                            </p:tgtEl>
                                            <p:attrNameLst>
                                              <p:attrName>ppt_x</p:attrName>
                                            </p:attrNameLst>
                                          </p:cBhvr>
                                          <p:tavLst>
                                            <p:tav tm="0">
                                              <p:val>
                                                <p:strVal val="#ppt_x"/>
                                              </p:val>
                                            </p:tav>
                                            <p:tav tm="100000">
                                              <p:val>
                                                <p:strVal val="#ppt_x"/>
                                              </p:val>
                                            </p:tav>
                                          </p:tavLst>
                                        </p:anim>
                                        <p:anim calcmode="lin" valueType="num">
                                          <p:cBhvr>
                                            <p:cTn id="23"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nodeType="clickEffect">
                                      <p:stCondLst>
                                        <p:cond delay="0"/>
                                      </p:stCondLst>
                                      <p:childTnLst>
                                        <p:set>
                                          <p:cBhvr>
                                            <p:cTn id="27" dur="1" fill="hold">
                                              <p:stCondLst>
                                                <p:cond delay="0"/>
                                              </p:stCondLst>
                                            </p:cTn>
                                            <p:tgtEl>
                                              <p:spTgt spid="10"/>
                                            </p:tgtEl>
                                            <p:attrNameLst>
                                              <p:attrName>style.visibility</p:attrName>
                                            </p:attrNameLst>
                                          </p:cBhvr>
                                          <p:to>
                                            <p:strVal val="visible"/>
                                          </p:to>
                                        </p:set>
                                        <p:anim calcmode="lin" valueType="num">
                                          <p:cBhvr additive="base">
                                            <p:cTn id="28" dur="500" fill="hold"/>
                                            <p:tgtEl>
                                              <p:spTgt spid="10"/>
                                            </p:tgtEl>
                                            <p:attrNameLst>
                                              <p:attrName>ppt_x</p:attrName>
                                            </p:attrNameLst>
                                          </p:cBhvr>
                                          <p:tavLst>
                                            <p:tav tm="0">
                                              <p:val>
                                                <p:strVal val="#ppt_x"/>
                                              </p:val>
                                            </p:tav>
                                            <p:tav tm="100000">
                                              <p:val>
                                                <p:strVal val="#ppt_x"/>
                                              </p:val>
                                            </p:tav>
                                          </p:tavLst>
                                        </p:anim>
                                        <p:anim calcmode="lin" valueType="num">
                                          <p:cBhvr additive="base">
                                            <p:cTn id="29" dur="500" fill="hold"/>
                                            <p:tgtEl>
                                              <p:spTgt spid="10"/>
                                            </p:tgtEl>
                                            <p:attrNameLst>
                                              <p:attrName>ppt_y</p:attrName>
                                            </p:attrNameLst>
                                          </p:cBhvr>
                                          <p:tavLst>
                                            <p:tav tm="0">
                                              <p:val>
                                                <p:strVal val="1+#ppt_h/2"/>
                                              </p:val>
                                            </p:tav>
                                            <p:tav tm="100000">
                                              <p:val>
                                                <p:strVal val="#ppt_y"/>
                                              </p:val>
                                            </p:tav>
                                          </p:tavLst>
                                        </p:anim>
                                      </p:childTnLst>
                                    </p:cTn>
                                  </p:par>
                                  <p:par>
                                    <p:cTn id="30" presetID="2" presetClass="entr" presetSubtype="4" fill="hold" nodeType="withEffect" p14:presetBounceEnd="50000">
                                      <p:stCondLst>
                                        <p:cond delay="800"/>
                                      </p:stCondLst>
                                      <p:childTnLst>
                                        <p:set>
                                          <p:cBhvr>
                                            <p:cTn id="31" dur="1" fill="hold">
                                              <p:stCondLst>
                                                <p:cond delay="0"/>
                                              </p:stCondLst>
                                            </p:cTn>
                                            <p:tgtEl>
                                              <p:spTgt spid="6"/>
                                            </p:tgtEl>
                                            <p:attrNameLst>
                                              <p:attrName>style.visibility</p:attrName>
                                            </p:attrNameLst>
                                          </p:cBhvr>
                                          <p:to>
                                            <p:strVal val="visible"/>
                                          </p:to>
                                        </p:set>
                                        <p:anim calcmode="lin" valueType="num" p14:bounceEnd="50000">
                                          <p:cBhvr additive="base">
                                            <p:cTn id="32" dur="1000" fill="hold"/>
                                            <p:tgtEl>
                                              <p:spTgt spid="6"/>
                                            </p:tgtEl>
                                            <p:attrNameLst>
                                              <p:attrName>ppt_x</p:attrName>
                                            </p:attrNameLst>
                                          </p:cBhvr>
                                          <p:tavLst>
                                            <p:tav tm="0">
                                              <p:val>
                                                <p:strVal val="#ppt_x"/>
                                              </p:val>
                                            </p:tav>
                                            <p:tav tm="100000">
                                              <p:val>
                                                <p:strVal val="#ppt_x"/>
                                              </p:val>
                                            </p:tav>
                                          </p:tavLst>
                                        </p:anim>
                                        <p:anim calcmode="lin" valueType="num" p14:bounceEnd="50000">
                                          <p:cBhvr additive="base">
                                            <p:cTn id="33" dur="1000" fill="hold"/>
                                            <p:tgtEl>
                                              <p:spTgt spid="6"/>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14:presetBounceEnd="50000">
                                      <p:stCondLst>
                                        <p:cond delay="1000"/>
                                      </p:stCondLst>
                                      <p:childTnLst>
                                        <p:set>
                                          <p:cBhvr>
                                            <p:cTn id="35" dur="1" fill="hold">
                                              <p:stCondLst>
                                                <p:cond delay="0"/>
                                              </p:stCondLst>
                                            </p:cTn>
                                            <p:tgtEl>
                                              <p:spTgt spid="5"/>
                                            </p:tgtEl>
                                            <p:attrNameLst>
                                              <p:attrName>style.visibility</p:attrName>
                                            </p:attrNameLst>
                                          </p:cBhvr>
                                          <p:to>
                                            <p:strVal val="visible"/>
                                          </p:to>
                                        </p:set>
                                        <p:anim calcmode="lin" valueType="num" p14:bounceEnd="50000">
                                          <p:cBhvr additive="base">
                                            <p:cTn id="36" dur="1000" fill="hold"/>
                                            <p:tgtEl>
                                              <p:spTgt spid="5"/>
                                            </p:tgtEl>
                                            <p:attrNameLst>
                                              <p:attrName>ppt_x</p:attrName>
                                            </p:attrNameLst>
                                          </p:cBhvr>
                                          <p:tavLst>
                                            <p:tav tm="0">
                                              <p:val>
                                                <p:strVal val="#ppt_x"/>
                                              </p:val>
                                            </p:tav>
                                            <p:tav tm="100000">
                                              <p:val>
                                                <p:strVal val="#ppt_x"/>
                                              </p:val>
                                            </p:tav>
                                          </p:tavLst>
                                        </p:anim>
                                        <p:anim calcmode="lin" valueType="num" p14:bounceEnd="50000">
                                          <p:cBhvr additive="base">
                                            <p:cTn id="37" dur="10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1000"/>
                                            <p:tgtEl>
                                              <p:spTgt spid="8"/>
                                            </p:tgtEl>
                                          </p:cBhvr>
                                        </p:animEffect>
                                        <p:anim calcmode="lin" valueType="num">
                                          <p:cBhvr>
                                            <p:cTn id="15" dur="1000" fill="hold"/>
                                            <p:tgtEl>
                                              <p:spTgt spid="8"/>
                                            </p:tgtEl>
                                            <p:attrNameLst>
                                              <p:attrName>ppt_x</p:attrName>
                                            </p:attrNameLst>
                                          </p:cBhvr>
                                          <p:tavLst>
                                            <p:tav tm="0">
                                              <p:val>
                                                <p:strVal val="#ppt_x"/>
                                              </p:val>
                                            </p:tav>
                                            <p:tav tm="100000">
                                              <p:val>
                                                <p:strVal val="#ppt_x"/>
                                              </p:val>
                                            </p:tav>
                                          </p:tavLst>
                                        </p:anim>
                                        <p:anim calcmode="lin" valueType="num">
                                          <p:cBhvr>
                                            <p:cTn id="16"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1000"/>
                                            <p:tgtEl>
                                              <p:spTgt spid="7"/>
                                            </p:tgtEl>
                                          </p:cBhvr>
                                        </p:animEffect>
                                        <p:anim calcmode="lin" valueType="num">
                                          <p:cBhvr>
                                            <p:cTn id="22" dur="1000" fill="hold"/>
                                            <p:tgtEl>
                                              <p:spTgt spid="7"/>
                                            </p:tgtEl>
                                            <p:attrNameLst>
                                              <p:attrName>ppt_x</p:attrName>
                                            </p:attrNameLst>
                                          </p:cBhvr>
                                          <p:tavLst>
                                            <p:tav tm="0">
                                              <p:val>
                                                <p:strVal val="#ppt_x"/>
                                              </p:val>
                                            </p:tav>
                                            <p:tav tm="100000">
                                              <p:val>
                                                <p:strVal val="#ppt_x"/>
                                              </p:val>
                                            </p:tav>
                                          </p:tavLst>
                                        </p:anim>
                                        <p:anim calcmode="lin" valueType="num">
                                          <p:cBhvr>
                                            <p:cTn id="23"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nodeType="clickEffect">
                                      <p:stCondLst>
                                        <p:cond delay="0"/>
                                      </p:stCondLst>
                                      <p:childTnLst>
                                        <p:set>
                                          <p:cBhvr>
                                            <p:cTn id="27" dur="1" fill="hold">
                                              <p:stCondLst>
                                                <p:cond delay="0"/>
                                              </p:stCondLst>
                                            </p:cTn>
                                            <p:tgtEl>
                                              <p:spTgt spid="10"/>
                                            </p:tgtEl>
                                            <p:attrNameLst>
                                              <p:attrName>style.visibility</p:attrName>
                                            </p:attrNameLst>
                                          </p:cBhvr>
                                          <p:to>
                                            <p:strVal val="visible"/>
                                          </p:to>
                                        </p:set>
                                        <p:anim calcmode="lin" valueType="num">
                                          <p:cBhvr additive="base">
                                            <p:cTn id="28" dur="500" fill="hold"/>
                                            <p:tgtEl>
                                              <p:spTgt spid="10"/>
                                            </p:tgtEl>
                                            <p:attrNameLst>
                                              <p:attrName>ppt_x</p:attrName>
                                            </p:attrNameLst>
                                          </p:cBhvr>
                                          <p:tavLst>
                                            <p:tav tm="0">
                                              <p:val>
                                                <p:strVal val="#ppt_x"/>
                                              </p:val>
                                            </p:tav>
                                            <p:tav tm="100000">
                                              <p:val>
                                                <p:strVal val="#ppt_x"/>
                                              </p:val>
                                            </p:tav>
                                          </p:tavLst>
                                        </p:anim>
                                        <p:anim calcmode="lin" valueType="num">
                                          <p:cBhvr additive="base">
                                            <p:cTn id="29" dur="500" fill="hold"/>
                                            <p:tgtEl>
                                              <p:spTgt spid="10"/>
                                            </p:tgtEl>
                                            <p:attrNameLst>
                                              <p:attrName>ppt_y</p:attrName>
                                            </p:attrNameLst>
                                          </p:cBhvr>
                                          <p:tavLst>
                                            <p:tav tm="0">
                                              <p:val>
                                                <p:strVal val="1+#ppt_h/2"/>
                                              </p:val>
                                            </p:tav>
                                            <p:tav tm="100000">
                                              <p:val>
                                                <p:strVal val="#ppt_y"/>
                                              </p:val>
                                            </p:tav>
                                          </p:tavLst>
                                        </p:anim>
                                      </p:childTnLst>
                                    </p:cTn>
                                  </p:par>
                                  <p:par>
                                    <p:cTn id="30" presetID="2" presetClass="entr" presetSubtype="4" fill="hold" nodeType="withEffect">
                                      <p:stCondLst>
                                        <p:cond delay="800"/>
                                      </p:stCondLst>
                                      <p:childTnLst>
                                        <p:set>
                                          <p:cBhvr>
                                            <p:cTn id="31" dur="1" fill="hold">
                                              <p:stCondLst>
                                                <p:cond delay="0"/>
                                              </p:stCondLst>
                                            </p:cTn>
                                            <p:tgtEl>
                                              <p:spTgt spid="6"/>
                                            </p:tgtEl>
                                            <p:attrNameLst>
                                              <p:attrName>style.visibility</p:attrName>
                                            </p:attrNameLst>
                                          </p:cBhvr>
                                          <p:to>
                                            <p:strVal val="visible"/>
                                          </p:to>
                                        </p:set>
                                        <p:anim calcmode="lin" valueType="num">
                                          <p:cBhvr additive="base">
                                            <p:cTn id="32" dur="1000" fill="hold"/>
                                            <p:tgtEl>
                                              <p:spTgt spid="6"/>
                                            </p:tgtEl>
                                            <p:attrNameLst>
                                              <p:attrName>ppt_x</p:attrName>
                                            </p:attrNameLst>
                                          </p:cBhvr>
                                          <p:tavLst>
                                            <p:tav tm="0">
                                              <p:val>
                                                <p:strVal val="#ppt_x"/>
                                              </p:val>
                                            </p:tav>
                                            <p:tav tm="100000">
                                              <p:val>
                                                <p:strVal val="#ppt_x"/>
                                              </p:val>
                                            </p:tav>
                                          </p:tavLst>
                                        </p:anim>
                                        <p:anim calcmode="lin" valueType="num">
                                          <p:cBhvr additive="base">
                                            <p:cTn id="33" dur="1000" fill="hold"/>
                                            <p:tgtEl>
                                              <p:spTgt spid="6"/>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1000"/>
                                      </p:stCondLst>
                                      <p:childTnLst>
                                        <p:set>
                                          <p:cBhvr>
                                            <p:cTn id="35" dur="1" fill="hold">
                                              <p:stCondLst>
                                                <p:cond delay="0"/>
                                              </p:stCondLst>
                                            </p:cTn>
                                            <p:tgtEl>
                                              <p:spTgt spid="5"/>
                                            </p:tgtEl>
                                            <p:attrNameLst>
                                              <p:attrName>style.visibility</p:attrName>
                                            </p:attrNameLst>
                                          </p:cBhvr>
                                          <p:to>
                                            <p:strVal val="visible"/>
                                          </p:to>
                                        </p:set>
                                        <p:anim calcmode="lin" valueType="num">
                                          <p:cBhvr additive="base">
                                            <p:cTn id="36" dur="1000" fill="hold"/>
                                            <p:tgtEl>
                                              <p:spTgt spid="5"/>
                                            </p:tgtEl>
                                            <p:attrNameLst>
                                              <p:attrName>ppt_x</p:attrName>
                                            </p:attrNameLst>
                                          </p:cBhvr>
                                          <p:tavLst>
                                            <p:tav tm="0">
                                              <p:val>
                                                <p:strVal val="#ppt_x"/>
                                              </p:val>
                                            </p:tav>
                                            <p:tav tm="100000">
                                              <p:val>
                                                <p:strVal val="#ppt_x"/>
                                              </p:val>
                                            </p:tav>
                                          </p:tavLst>
                                        </p:anim>
                                        <p:anim calcmode="lin" valueType="num">
                                          <p:cBhvr additive="base">
                                            <p:cTn id="37" dur="10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grpSp>
        <p:nvGrpSpPr>
          <p:cNvPr id="5" name="组合 4"/>
          <p:cNvGrpSpPr/>
          <p:nvPr/>
        </p:nvGrpSpPr>
        <p:grpSpPr>
          <a:xfrm>
            <a:off x="631831" y="1655951"/>
            <a:ext cx="4696225" cy="4018396"/>
            <a:chOff x="1847528" y="936345"/>
            <a:chExt cx="5976664" cy="5114023"/>
          </a:xfrm>
        </p:grpSpPr>
        <p:pic>
          <p:nvPicPr>
            <p:cNvPr id="6" name="图片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847528" y="936345"/>
              <a:ext cx="5976664" cy="5114023"/>
            </a:xfrm>
            <a:prstGeom prst="rect">
              <a:avLst/>
            </a:prstGeom>
          </p:spPr>
        </p:pic>
        <p:pic>
          <p:nvPicPr>
            <p:cNvPr id="7" name="Picture 8" descr="雷击"/>
            <p:cNvPicPr>
              <a:picLocks noChangeAspect="1" noChangeArrowheads="1"/>
            </p:cNvPicPr>
            <p:nvPr/>
          </p:nvPicPr>
          <p:blipFill rotWithShape="1">
            <a:blip r:embed="rId6">
              <a:extLst>
                <a:ext uri="{28A0092B-C50C-407E-A947-70E740481C1C}">
                  <a14:useLocalDpi xmlns:a14="http://schemas.microsoft.com/office/drawing/2010/main" val="0"/>
                </a:ext>
              </a:extLst>
            </a:blip>
            <a:srcRect l="1532" t="661" r="3490" b="25849"/>
            <a:stretch/>
          </p:blipFill>
          <p:spPr bwMode="auto">
            <a:xfrm>
              <a:off x="2423592" y="1598300"/>
              <a:ext cx="4635578" cy="35588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8" name="矩形 7"/>
          <p:cNvSpPr/>
          <p:nvPr/>
        </p:nvSpPr>
        <p:spPr>
          <a:xfrm>
            <a:off x="5466659" y="3214372"/>
            <a:ext cx="5714694" cy="1754326"/>
          </a:xfrm>
          <a:prstGeom prst="rect">
            <a:avLst/>
          </a:prstGeom>
        </p:spPr>
        <p:txBody>
          <a:bodyPr wrap="square">
            <a:spAutoFit/>
          </a:bodyPr>
          <a:lstStyle/>
          <a:p>
            <a:pPr>
              <a:lnSpc>
                <a:spcPct val="150000"/>
              </a:lnSpc>
              <a:spcBef>
                <a:spcPct val="50000"/>
              </a:spcBef>
            </a:pPr>
            <a:r>
              <a:rPr lang="zh-CN" altLang="en-US" dirty="0">
                <a:solidFill>
                  <a:schemeClr val="accent2">
                    <a:lumMod val="50000"/>
                  </a:schemeClr>
                </a:solidFill>
                <a:latin typeface="华康方圆体W7(P)" panose="040B0700000000000000" pitchFamily="82" charset="-122"/>
                <a:ea typeface="华康方圆体W7(P)" panose="040B0700000000000000" pitchFamily="82" charset="-122"/>
              </a:rPr>
              <a:t>       户外活动遇到雷雨时，不要站在大树、烟囱、尖塔、电线杆等底下，也不要站在山顶上，因为高耸、凸出的物体容易遭受雷击。在开阔的水面游泳或划船的同学，在雷雨时要赶快离开水面，否则会成为雷击的目标。 </a:t>
            </a:r>
          </a:p>
        </p:txBody>
      </p:sp>
      <p:sp>
        <p:nvSpPr>
          <p:cNvPr id="9" name="矩形 8"/>
          <p:cNvSpPr/>
          <p:nvPr/>
        </p:nvSpPr>
        <p:spPr>
          <a:xfrm>
            <a:off x="6519035" y="2007153"/>
            <a:ext cx="6250461" cy="1061829"/>
          </a:xfrm>
          <a:prstGeom prst="rect">
            <a:avLst/>
          </a:prstGeom>
        </p:spPr>
        <p:txBody>
          <a:bodyPr wrap="square">
            <a:spAutoFit/>
          </a:bodyPr>
          <a:lstStyle/>
          <a:p>
            <a:pPr>
              <a:lnSpc>
                <a:spcPct val="150000"/>
              </a:lnSpc>
              <a:spcBef>
                <a:spcPct val="50000"/>
              </a:spcBef>
            </a:pPr>
            <a:r>
              <a:rPr lang="zh-CN" altLang="en-US" dirty="0">
                <a:solidFill>
                  <a:schemeClr val="accent2">
                    <a:lumMod val="50000"/>
                  </a:schemeClr>
                </a:solidFill>
                <a:latin typeface="华康方圆体W7(P)" panose="040B0700000000000000" pitchFamily="82" charset="-122"/>
                <a:ea typeface="华康方圆体W7(P)" panose="040B0700000000000000" pitchFamily="82" charset="-122"/>
              </a:rPr>
              <a:t>电闪雷鸣风雨急，藏到树下去躲雨</a:t>
            </a:r>
            <a:endParaRPr lang="en-US" altLang="zh-CN" dirty="0">
              <a:solidFill>
                <a:schemeClr val="accent2">
                  <a:lumMod val="50000"/>
                </a:schemeClr>
              </a:solidFill>
              <a:latin typeface="华康方圆体W7(P)" panose="040B0700000000000000" pitchFamily="82" charset="-122"/>
              <a:ea typeface="华康方圆体W7(P)" panose="040B0700000000000000" pitchFamily="82" charset="-122"/>
            </a:endParaRPr>
          </a:p>
          <a:p>
            <a:pPr>
              <a:lnSpc>
                <a:spcPct val="150000"/>
              </a:lnSpc>
              <a:spcBef>
                <a:spcPct val="50000"/>
              </a:spcBef>
            </a:pPr>
            <a:r>
              <a:rPr lang="zh-CN" altLang="en-US" dirty="0">
                <a:solidFill>
                  <a:schemeClr val="accent2">
                    <a:lumMod val="50000"/>
                  </a:schemeClr>
                </a:solidFill>
                <a:latin typeface="华康方圆体W7(P)" panose="040B0700000000000000" pitchFamily="82" charset="-122"/>
                <a:ea typeface="华康方圆体W7(P)" panose="040B0700000000000000" pitchFamily="82" charset="-122"/>
              </a:rPr>
              <a:t>其实这里不安全，这样最易遭雷击</a:t>
            </a:r>
          </a:p>
        </p:txBody>
      </p:sp>
      <p:pic>
        <p:nvPicPr>
          <p:cNvPr id="10" name="图片 9">
            <a:extLst>
              <a:ext uri="{FF2B5EF4-FFF2-40B4-BE49-F238E27FC236}">
                <a16:creationId xmlns:a16="http://schemas.microsoft.com/office/drawing/2014/main" id="{B3D15426-AC2B-4BF2-9F1B-47B9D044DE85}"/>
              </a:ext>
            </a:extLst>
          </p:cNvPr>
          <p:cNvPicPr>
            <a:picLocks noChangeAspect="1"/>
          </p:cNvPicPr>
          <p:nvPr/>
        </p:nvPicPr>
        <p:blipFill rotWithShape="1">
          <a:blip r:embed="rId7">
            <a:extLst>
              <a:ext uri="{28A0092B-C50C-407E-A947-70E740481C1C}">
                <a14:useLocalDpi xmlns:a14="http://schemas.microsoft.com/office/drawing/2010/main" val="0"/>
              </a:ext>
            </a:extLst>
          </a:blip>
          <a:srcRect t="59809"/>
          <a:stretch/>
        </p:blipFill>
        <p:spPr>
          <a:xfrm>
            <a:off x="0" y="5008675"/>
            <a:ext cx="12190413" cy="2351209"/>
          </a:xfrm>
          <a:prstGeom prst="rect">
            <a:avLst/>
          </a:prstGeom>
        </p:spPr>
      </p:pic>
      <p:pic>
        <p:nvPicPr>
          <p:cNvPr id="11" name="图片 10">
            <a:extLst>
              <a:ext uri="{FF2B5EF4-FFF2-40B4-BE49-F238E27FC236}">
                <a16:creationId xmlns:a16="http://schemas.microsoft.com/office/drawing/2014/main" id="{5E9C6CCC-AF57-4FA3-82A9-BA12F51191EB}"/>
              </a:ext>
            </a:extLst>
          </p:cNvPr>
          <p:cNvPicPr>
            <a:picLocks noChangeAspect="1"/>
          </p:cNvPicPr>
          <p:nvPr/>
        </p:nvPicPr>
        <p:blipFill rotWithShape="1">
          <a:blip r:embed="rId8">
            <a:extLst>
              <a:ext uri="{28A0092B-C50C-407E-A947-70E740481C1C}">
                <a14:useLocalDpi xmlns:a14="http://schemas.microsoft.com/office/drawing/2010/main" val="0"/>
              </a:ext>
            </a:extLst>
          </a:blip>
          <a:srcRect l="8011" t="24236" r="79542" b="61537"/>
          <a:stretch/>
        </p:blipFill>
        <p:spPr>
          <a:xfrm>
            <a:off x="9293777" y="413711"/>
            <a:ext cx="2516711" cy="1616695"/>
          </a:xfrm>
          <a:prstGeom prst="rect">
            <a:avLst/>
          </a:prstGeom>
        </p:spPr>
      </p:pic>
      <p:pic>
        <p:nvPicPr>
          <p:cNvPr id="12" name="图片 11">
            <a:extLst>
              <a:ext uri="{FF2B5EF4-FFF2-40B4-BE49-F238E27FC236}">
                <a16:creationId xmlns:a16="http://schemas.microsoft.com/office/drawing/2014/main" id="{210B5120-DE92-40D0-A352-D8508AEC63FF}"/>
              </a:ext>
            </a:extLst>
          </p:cNvPr>
          <p:cNvPicPr>
            <a:picLocks noChangeAspect="1"/>
          </p:cNvPicPr>
          <p:nvPr/>
        </p:nvPicPr>
        <p:blipFill rotWithShape="1">
          <a:blip r:embed="rId8">
            <a:extLst>
              <a:ext uri="{28A0092B-C50C-407E-A947-70E740481C1C}">
                <a14:useLocalDpi xmlns:a14="http://schemas.microsoft.com/office/drawing/2010/main" val="0"/>
              </a:ext>
            </a:extLst>
          </a:blip>
          <a:srcRect l="13436" t="45066" r="67606" b="33768"/>
          <a:stretch/>
        </p:blipFill>
        <p:spPr>
          <a:xfrm>
            <a:off x="118732" y="182496"/>
            <a:ext cx="2861212" cy="1795203"/>
          </a:xfrm>
          <a:prstGeom prst="rect">
            <a:avLst/>
          </a:prstGeom>
        </p:spPr>
      </p:pic>
      <p:grpSp>
        <p:nvGrpSpPr>
          <p:cNvPr id="13" name="组合 12">
            <a:extLst>
              <a:ext uri="{FF2B5EF4-FFF2-40B4-BE49-F238E27FC236}">
                <a16:creationId xmlns:a16="http://schemas.microsoft.com/office/drawing/2014/main" id="{89541225-C9B6-4A4A-A131-CD5B14C93C37}"/>
              </a:ext>
            </a:extLst>
          </p:cNvPr>
          <p:cNvGrpSpPr/>
          <p:nvPr/>
        </p:nvGrpSpPr>
        <p:grpSpPr>
          <a:xfrm>
            <a:off x="3430738" y="639302"/>
            <a:ext cx="5702846" cy="1187036"/>
            <a:chOff x="3879680" y="1243471"/>
            <a:chExt cx="4927430" cy="1025635"/>
          </a:xfrm>
        </p:grpSpPr>
        <p:pic>
          <p:nvPicPr>
            <p:cNvPr id="14" name="图片 13">
              <a:extLst>
                <a:ext uri="{FF2B5EF4-FFF2-40B4-BE49-F238E27FC236}">
                  <a16:creationId xmlns:a16="http://schemas.microsoft.com/office/drawing/2014/main" id="{29E0DB36-40E5-43A0-B8F6-67A9B75C9B7C}"/>
                </a:ext>
              </a:extLst>
            </p:cNvPr>
            <p:cNvPicPr>
              <a:picLocks noChangeAspect="1"/>
            </p:cNvPicPr>
            <p:nvPr/>
          </p:nvPicPr>
          <p:blipFill rotWithShape="1">
            <a:blip r:embed="rId9">
              <a:extLst>
                <a:ext uri="{28A0092B-C50C-407E-A947-70E740481C1C}">
                  <a14:useLocalDpi xmlns:a14="http://schemas.microsoft.com/office/drawing/2010/main" val="0"/>
                </a:ext>
              </a:extLst>
            </a:blip>
            <a:srcRect l="72770" t="22060" r="13007" b="66232"/>
            <a:stretch/>
          </p:blipFill>
          <p:spPr>
            <a:xfrm>
              <a:off x="3879680" y="1243471"/>
              <a:ext cx="4331323" cy="1025635"/>
            </a:xfrm>
            <a:prstGeom prst="rect">
              <a:avLst/>
            </a:prstGeom>
          </p:spPr>
        </p:pic>
        <p:sp>
          <p:nvSpPr>
            <p:cNvPr id="15" name="MH_Entry_1">
              <a:extLst>
                <a:ext uri="{FF2B5EF4-FFF2-40B4-BE49-F238E27FC236}">
                  <a16:creationId xmlns:a16="http://schemas.microsoft.com/office/drawing/2014/main" id="{73E007B6-E14B-44C7-B1D9-7871D80DA596}"/>
                </a:ext>
              </a:extLst>
            </p:cNvPr>
            <p:cNvSpPr/>
            <p:nvPr>
              <p:custDataLst>
                <p:tags r:id="rId1"/>
              </p:custDataLst>
            </p:nvPr>
          </p:nvSpPr>
          <p:spPr>
            <a:xfrm>
              <a:off x="4728871" y="1469936"/>
              <a:ext cx="4078239" cy="425486"/>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anchor="ctr">
              <a:spAutoFit/>
            </a:bodyPr>
            <a:lstStyle/>
            <a:p>
              <a:pPr eaLnBrk="1" hangingPunct="1">
                <a:defRPr/>
              </a:pPr>
              <a:r>
                <a:rPr lang="zh-CN" altLang="en-US" sz="3200" noProof="1">
                  <a:solidFill>
                    <a:srgbClr val="C00000"/>
                  </a:solidFill>
                  <a:latin typeface="华康方圆体W7" panose="040B0709000000000000" pitchFamily="81" charset="-122"/>
                  <a:ea typeface="华康方圆体W7" panose="040B0709000000000000" pitchFamily="81" charset="-122"/>
                  <a:sym typeface="Arial" panose="020B0604020202020204" pitchFamily="34" charset="0"/>
                </a:rPr>
                <a:t>生活中安全用电</a:t>
              </a:r>
            </a:p>
          </p:txBody>
        </p:sp>
      </p:grpSp>
    </p:spTree>
    <p:extLst>
      <p:ext uri="{BB962C8B-B14F-4D97-AF65-F5344CB8AC3E}">
        <p14:creationId xmlns:p14="http://schemas.microsoft.com/office/powerpoint/2010/main" val="753231703"/>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1000"/>
                                            <p:tgtEl>
                                              <p:spTgt spid="11"/>
                                            </p:tgtEl>
                                          </p:cBhvr>
                                        </p:animEffect>
                                        <p:anim calcmode="lin" valueType="num">
                                          <p:cBhvr>
                                            <p:cTn id="15" dur="1000" fill="hold"/>
                                            <p:tgtEl>
                                              <p:spTgt spid="11"/>
                                            </p:tgtEl>
                                            <p:attrNameLst>
                                              <p:attrName>ppt_x</p:attrName>
                                            </p:attrNameLst>
                                          </p:cBhvr>
                                          <p:tavLst>
                                            <p:tav tm="0">
                                              <p:val>
                                                <p:strVal val="#ppt_x"/>
                                              </p:val>
                                            </p:tav>
                                            <p:tav tm="100000">
                                              <p:val>
                                                <p:strVal val="#ppt_x"/>
                                              </p:val>
                                            </p:tav>
                                          </p:tavLst>
                                        </p:anim>
                                        <p:anim calcmode="lin" valueType="num">
                                          <p:cBhvr>
                                            <p:cTn id="16"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1000"/>
                                            <p:tgtEl>
                                              <p:spTgt spid="10"/>
                                            </p:tgtEl>
                                          </p:cBhvr>
                                        </p:animEffect>
                                        <p:anim calcmode="lin" valueType="num">
                                          <p:cBhvr>
                                            <p:cTn id="22" dur="1000" fill="hold"/>
                                            <p:tgtEl>
                                              <p:spTgt spid="10"/>
                                            </p:tgtEl>
                                            <p:attrNameLst>
                                              <p:attrName>ppt_x</p:attrName>
                                            </p:attrNameLst>
                                          </p:cBhvr>
                                          <p:tavLst>
                                            <p:tav tm="0">
                                              <p:val>
                                                <p:strVal val="#ppt_x"/>
                                              </p:val>
                                            </p:tav>
                                            <p:tav tm="100000">
                                              <p:val>
                                                <p:strVal val="#ppt_x"/>
                                              </p:val>
                                            </p:tav>
                                          </p:tavLst>
                                        </p:anim>
                                        <p:anim calcmode="lin" valueType="num">
                                          <p:cBhvr>
                                            <p:cTn id="23"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nodeType="clickEffect">
                                      <p:stCondLst>
                                        <p:cond delay="0"/>
                                      </p:stCondLst>
                                      <p:childTnLst>
                                        <p:set>
                                          <p:cBhvr>
                                            <p:cTn id="27" dur="1" fill="hold">
                                              <p:stCondLst>
                                                <p:cond delay="0"/>
                                              </p:stCondLst>
                                            </p:cTn>
                                            <p:tgtEl>
                                              <p:spTgt spid="13"/>
                                            </p:tgtEl>
                                            <p:attrNameLst>
                                              <p:attrName>style.visibility</p:attrName>
                                            </p:attrNameLst>
                                          </p:cBhvr>
                                          <p:to>
                                            <p:strVal val="visible"/>
                                          </p:to>
                                        </p:set>
                                        <p:anim calcmode="lin" valueType="num">
                                          <p:cBhvr additive="base">
                                            <p:cTn id="28" dur="500" fill="hold"/>
                                            <p:tgtEl>
                                              <p:spTgt spid="13"/>
                                            </p:tgtEl>
                                            <p:attrNameLst>
                                              <p:attrName>ppt_x</p:attrName>
                                            </p:attrNameLst>
                                          </p:cBhvr>
                                          <p:tavLst>
                                            <p:tav tm="0">
                                              <p:val>
                                                <p:strVal val="#ppt_x"/>
                                              </p:val>
                                            </p:tav>
                                            <p:tav tm="100000">
                                              <p:val>
                                                <p:strVal val="#ppt_x"/>
                                              </p:val>
                                            </p:tav>
                                          </p:tavLst>
                                        </p:anim>
                                        <p:anim calcmode="lin" valueType="num">
                                          <p:cBhvr additive="base">
                                            <p:cTn id="29" dur="500" fill="hold"/>
                                            <p:tgtEl>
                                              <p:spTgt spid="13"/>
                                            </p:tgtEl>
                                            <p:attrNameLst>
                                              <p:attrName>ppt_y</p:attrName>
                                            </p:attrNameLst>
                                          </p:cBhvr>
                                          <p:tavLst>
                                            <p:tav tm="0">
                                              <p:val>
                                                <p:strVal val="1+#ppt_h/2"/>
                                              </p:val>
                                            </p:tav>
                                            <p:tav tm="100000">
                                              <p:val>
                                                <p:strVal val="#ppt_y"/>
                                              </p:val>
                                            </p:tav>
                                          </p:tavLst>
                                        </p:anim>
                                      </p:childTnLst>
                                    </p:cTn>
                                  </p:par>
                                </p:childTnLst>
                              </p:cTn>
                            </p:par>
                            <p:par>
                              <p:cTn id="30" fill="hold">
                                <p:stCondLst>
                                  <p:cond delay="500"/>
                                </p:stCondLst>
                                <p:childTnLst>
                                  <p:par>
                                    <p:cTn id="31" presetID="2" presetClass="entr" presetSubtype="8" fill="hold" nodeType="afterEffect" p14:presetBounceEnd="50000">
                                      <p:stCondLst>
                                        <p:cond delay="0"/>
                                      </p:stCondLst>
                                      <p:childTnLst>
                                        <p:set>
                                          <p:cBhvr>
                                            <p:cTn id="32" dur="1" fill="hold">
                                              <p:stCondLst>
                                                <p:cond delay="0"/>
                                              </p:stCondLst>
                                            </p:cTn>
                                            <p:tgtEl>
                                              <p:spTgt spid="5"/>
                                            </p:tgtEl>
                                            <p:attrNameLst>
                                              <p:attrName>style.visibility</p:attrName>
                                            </p:attrNameLst>
                                          </p:cBhvr>
                                          <p:to>
                                            <p:strVal val="visible"/>
                                          </p:to>
                                        </p:set>
                                        <p:anim calcmode="lin" valueType="num" p14:bounceEnd="50000">
                                          <p:cBhvr additive="base">
                                            <p:cTn id="33" dur="1000" fill="hold"/>
                                            <p:tgtEl>
                                              <p:spTgt spid="5"/>
                                            </p:tgtEl>
                                            <p:attrNameLst>
                                              <p:attrName>ppt_x</p:attrName>
                                            </p:attrNameLst>
                                          </p:cBhvr>
                                          <p:tavLst>
                                            <p:tav tm="0">
                                              <p:val>
                                                <p:strVal val="0-#ppt_w/2"/>
                                              </p:val>
                                            </p:tav>
                                            <p:tav tm="100000">
                                              <p:val>
                                                <p:strVal val="#ppt_x"/>
                                              </p:val>
                                            </p:tav>
                                          </p:tavLst>
                                        </p:anim>
                                        <p:anim calcmode="lin" valueType="num" p14:bounceEnd="50000">
                                          <p:cBhvr additive="base">
                                            <p:cTn id="34" dur="1000" fill="hold"/>
                                            <p:tgtEl>
                                              <p:spTgt spid="5"/>
                                            </p:tgtEl>
                                            <p:attrNameLst>
                                              <p:attrName>ppt_y</p:attrName>
                                            </p:attrNameLst>
                                          </p:cBhvr>
                                          <p:tavLst>
                                            <p:tav tm="0">
                                              <p:val>
                                                <p:strVal val="#ppt_y"/>
                                              </p:val>
                                            </p:tav>
                                            <p:tav tm="100000">
                                              <p:val>
                                                <p:strVal val="#ppt_y"/>
                                              </p:val>
                                            </p:tav>
                                          </p:tavLst>
                                        </p:anim>
                                      </p:childTnLst>
                                    </p:cTn>
                                  </p:par>
                                  <p:par>
                                    <p:cTn id="35" presetID="2" presetClass="entr" presetSubtype="2" fill="hold" grpId="0" nodeType="withEffect" p14:presetBounceEnd="50000">
                                      <p:stCondLst>
                                        <p:cond delay="300"/>
                                      </p:stCondLst>
                                      <p:childTnLst>
                                        <p:set>
                                          <p:cBhvr>
                                            <p:cTn id="36" dur="1" fill="hold">
                                              <p:stCondLst>
                                                <p:cond delay="0"/>
                                              </p:stCondLst>
                                            </p:cTn>
                                            <p:tgtEl>
                                              <p:spTgt spid="9"/>
                                            </p:tgtEl>
                                            <p:attrNameLst>
                                              <p:attrName>style.visibility</p:attrName>
                                            </p:attrNameLst>
                                          </p:cBhvr>
                                          <p:to>
                                            <p:strVal val="visible"/>
                                          </p:to>
                                        </p:set>
                                        <p:anim calcmode="lin" valueType="num" p14:bounceEnd="50000">
                                          <p:cBhvr additive="base">
                                            <p:cTn id="37" dur="1000" fill="hold"/>
                                            <p:tgtEl>
                                              <p:spTgt spid="9"/>
                                            </p:tgtEl>
                                            <p:attrNameLst>
                                              <p:attrName>ppt_x</p:attrName>
                                            </p:attrNameLst>
                                          </p:cBhvr>
                                          <p:tavLst>
                                            <p:tav tm="0">
                                              <p:val>
                                                <p:strVal val="1+#ppt_w/2"/>
                                              </p:val>
                                            </p:tav>
                                            <p:tav tm="100000">
                                              <p:val>
                                                <p:strVal val="#ppt_x"/>
                                              </p:val>
                                            </p:tav>
                                          </p:tavLst>
                                        </p:anim>
                                        <p:anim calcmode="lin" valueType="num" p14:bounceEnd="50000">
                                          <p:cBhvr additive="base">
                                            <p:cTn id="38" dur="1000" fill="hold"/>
                                            <p:tgtEl>
                                              <p:spTgt spid="9"/>
                                            </p:tgtEl>
                                            <p:attrNameLst>
                                              <p:attrName>ppt_y</p:attrName>
                                            </p:attrNameLst>
                                          </p:cBhvr>
                                          <p:tavLst>
                                            <p:tav tm="0">
                                              <p:val>
                                                <p:strVal val="#ppt_y"/>
                                              </p:val>
                                            </p:tav>
                                            <p:tav tm="100000">
                                              <p:val>
                                                <p:strVal val="#ppt_y"/>
                                              </p:val>
                                            </p:tav>
                                          </p:tavLst>
                                        </p:anim>
                                      </p:childTnLst>
                                    </p:cTn>
                                  </p:par>
                                  <p:par>
                                    <p:cTn id="39" presetID="2" presetClass="entr" presetSubtype="2" fill="hold" grpId="0" nodeType="withEffect" p14:presetBounceEnd="50000">
                                      <p:stCondLst>
                                        <p:cond delay="600"/>
                                      </p:stCondLst>
                                      <p:childTnLst>
                                        <p:set>
                                          <p:cBhvr>
                                            <p:cTn id="40" dur="1" fill="hold">
                                              <p:stCondLst>
                                                <p:cond delay="0"/>
                                              </p:stCondLst>
                                            </p:cTn>
                                            <p:tgtEl>
                                              <p:spTgt spid="8"/>
                                            </p:tgtEl>
                                            <p:attrNameLst>
                                              <p:attrName>style.visibility</p:attrName>
                                            </p:attrNameLst>
                                          </p:cBhvr>
                                          <p:to>
                                            <p:strVal val="visible"/>
                                          </p:to>
                                        </p:set>
                                        <p:anim calcmode="lin" valueType="num" p14:bounceEnd="50000">
                                          <p:cBhvr additive="base">
                                            <p:cTn id="41" dur="1000" fill="hold"/>
                                            <p:tgtEl>
                                              <p:spTgt spid="8"/>
                                            </p:tgtEl>
                                            <p:attrNameLst>
                                              <p:attrName>ppt_x</p:attrName>
                                            </p:attrNameLst>
                                          </p:cBhvr>
                                          <p:tavLst>
                                            <p:tav tm="0">
                                              <p:val>
                                                <p:strVal val="1+#ppt_w/2"/>
                                              </p:val>
                                            </p:tav>
                                            <p:tav tm="100000">
                                              <p:val>
                                                <p:strVal val="#ppt_x"/>
                                              </p:val>
                                            </p:tav>
                                          </p:tavLst>
                                        </p:anim>
                                        <p:anim calcmode="lin" valueType="num" p14:bounceEnd="50000">
                                          <p:cBhvr additive="base">
                                            <p:cTn id="42" dur="10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1000"/>
                                            <p:tgtEl>
                                              <p:spTgt spid="11"/>
                                            </p:tgtEl>
                                          </p:cBhvr>
                                        </p:animEffect>
                                        <p:anim calcmode="lin" valueType="num">
                                          <p:cBhvr>
                                            <p:cTn id="15" dur="1000" fill="hold"/>
                                            <p:tgtEl>
                                              <p:spTgt spid="11"/>
                                            </p:tgtEl>
                                            <p:attrNameLst>
                                              <p:attrName>ppt_x</p:attrName>
                                            </p:attrNameLst>
                                          </p:cBhvr>
                                          <p:tavLst>
                                            <p:tav tm="0">
                                              <p:val>
                                                <p:strVal val="#ppt_x"/>
                                              </p:val>
                                            </p:tav>
                                            <p:tav tm="100000">
                                              <p:val>
                                                <p:strVal val="#ppt_x"/>
                                              </p:val>
                                            </p:tav>
                                          </p:tavLst>
                                        </p:anim>
                                        <p:anim calcmode="lin" valueType="num">
                                          <p:cBhvr>
                                            <p:cTn id="16"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1000"/>
                                            <p:tgtEl>
                                              <p:spTgt spid="10"/>
                                            </p:tgtEl>
                                          </p:cBhvr>
                                        </p:animEffect>
                                        <p:anim calcmode="lin" valueType="num">
                                          <p:cBhvr>
                                            <p:cTn id="22" dur="1000" fill="hold"/>
                                            <p:tgtEl>
                                              <p:spTgt spid="10"/>
                                            </p:tgtEl>
                                            <p:attrNameLst>
                                              <p:attrName>ppt_x</p:attrName>
                                            </p:attrNameLst>
                                          </p:cBhvr>
                                          <p:tavLst>
                                            <p:tav tm="0">
                                              <p:val>
                                                <p:strVal val="#ppt_x"/>
                                              </p:val>
                                            </p:tav>
                                            <p:tav tm="100000">
                                              <p:val>
                                                <p:strVal val="#ppt_x"/>
                                              </p:val>
                                            </p:tav>
                                          </p:tavLst>
                                        </p:anim>
                                        <p:anim calcmode="lin" valueType="num">
                                          <p:cBhvr>
                                            <p:cTn id="23"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nodeType="clickEffect">
                                      <p:stCondLst>
                                        <p:cond delay="0"/>
                                      </p:stCondLst>
                                      <p:childTnLst>
                                        <p:set>
                                          <p:cBhvr>
                                            <p:cTn id="27" dur="1" fill="hold">
                                              <p:stCondLst>
                                                <p:cond delay="0"/>
                                              </p:stCondLst>
                                            </p:cTn>
                                            <p:tgtEl>
                                              <p:spTgt spid="13"/>
                                            </p:tgtEl>
                                            <p:attrNameLst>
                                              <p:attrName>style.visibility</p:attrName>
                                            </p:attrNameLst>
                                          </p:cBhvr>
                                          <p:to>
                                            <p:strVal val="visible"/>
                                          </p:to>
                                        </p:set>
                                        <p:anim calcmode="lin" valueType="num">
                                          <p:cBhvr additive="base">
                                            <p:cTn id="28" dur="500" fill="hold"/>
                                            <p:tgtEl>
                                              <p:spTgt spid="13"/>
                                            </p:tgtEl>
                                            <p:attrNameLst>
                                              <p:attrName>ppt_x</p:attrName>
                                            </p:attrNameLst>
                                          </p:cBhvr>
                                          <p:tavLst>
                                            <p:tav tm="0">
                                              <p:val>
                                                <p:strVal val="#ppt_x"/>
                                              </p:val>
                                            </p:tav>
                                            <p:tav tm="100000">
                                              <p:val>
                                                <p:strVal val="#ppt_x"/>
                                              </p:val>
                                            </p:tav>
                                          </p:tavLst>
                                        </p:anim>
                                        <p:anim calcmode="lin" valueType="num">
                                          <p:cBhvr additive="base">
                                            <p:cTn id="29" dur="500" fill="hold"/>
                                            <p:tgtEl>
                                              <p:spTgt spid="13"/>
                                            </p:tgtEl>
                                            <p:attrNameLst>
                                              <p:attrName>ppt_y</p:attrName>
                                            </p:attrNameLst>
                                          </p:cBhvr>
                                          <p:tavLst>
                                            <p:tav tm="0">
                                              <p:val>
                                                <p:strVal val="1+#ppt_h/2"/>
                                              </p:val>
                                            </p:tav>
                                            <p:tav tm="100000">
                                              <p:val>
                                                <p:strVal val="#ppt_y"/>
                                              </p:val>
                                            </p:tav>
                                          </p:tavLst>
                                        </p:anim>
                                      </p:childTnLst>
                                    </p:cTn>
                                  </p:par>
                                </p:childTnLst>
                              </p:cTn>
                            </p:par>
                            <p:par>
                              <p:cTn id="30" fill="hold">
                                <p:stCondLst>
                                  <p:cond delay="500"/>
                                </p:stCondLst>
                                <p:childTnLst>
                                  <p:par>
                                    <p:cTn id="31" presetID="2" presetClass="entr" presetSubtype="8" fill="hold" nodeType="afterEffect">
                                      <p:stCondLst>
                                        <p:cond delay="0"/>
                                      </p:stCondLst>
                                      <p:childTnLst>
                                        <p:set>
                                          <p:cBhvr>
                                            <p:cTn id="32" dur="1" fill="hold">
                                              <p:stCondLst>
                                                <p:cond delay="0"/>
                                              </p:stCondLst>
                                            </p:cTn>
                                            <p:tgtEl>
                                              <p:spTgt spid="5"/>
                                            </p:tgtEl>
                                            <p:attrNameLst>
                                              <p:attrName>style.visibility</p:attrName>
                                            </p:attrNameLst>
                                          </p:cBhvr>
                                          <p:to>
                                            <p:strVal val="visible"/>
                                          </p:to>
                                        </p:set>
                                        <p:anim calcmode="lin" valueType="num">
                                          <p:cBhvr additive="base">
                                            <p:cTn id="33" dur="1000" fill="hold"/>
                                            <p:tgtEl>
                                              <p:spTgt spid="5"/>
                                            </p:tgtEl>
                                            <p:attrNameLst>
                                              <p:attrName>ppt_x</p:attrName>
                                            </p:attrNameLst>
                                          </p:cBhvr>
                                          <p:tavLst>
                                            <p:tav tm="0">
                                              <p:val>
                                                <p:strVal val="0-#ppt_w/2"/>
                                              </p:val>
                                            </p:tav>
                                            <p:tav tm="100000">
                                              <p:val>
                                                <p:strVal val="#ppt_x"/>
                                              </p:val>
                                            </p:tav>
                                          </p:tavLst>
                                        </p:anim>
                                        <p:anim calcmode="lin" valueType="num">
                                          <p:cBhvr additive="base">
                                            <p:cTn id="34" dur="1000" fill="hold"/>
                                            <p:tgtEl>
                                              <p:spTgt spid="5"/>
                                            </p:tgtEl>
                                            <p:attrNameLst>
                                              <p:attrName>ppt_y</p:attrName>
                                            </p:attrNameLst>
                                          </p:cBhvr>
                                          <p:tavLst>
                                            <p:tav tm="0">
                                              <p:val>
                                                <p:strVal val="#ppt_y"/>
                                              </p:val>
                                            </p:tav>
                                            <p:tav tm="100000">
                                              <p:val>
                                                <p:strVal val="#ppt_y"/>
                                              </p:val>
                                            </p:tav>
                                          </p:tavLst>
                                        </p:anim>
                                      </p:childTnLst>
                                    </p:cTn>
                                  </p:par>
                                  <p:par>
                                    <p:cTn id="35" presetID="2" presetClass="entr" presetSubtype="2" fill="hold" grpId="0" nodeType="withEffect">
                                      <p:stCondLst>
                                        <p:cond delay="300"/>
                                      </p:stCondLst>
                                      <p:childTnLst>
                                        <p:set>
                                          <p:cBhvr>
                                            <p:cTn id="36" dur="1" fill="hold">
                                              <p:stCondLst>
                                                <p:cond delay="0"/>
                                              </p:stCondLst>
                                            </p:cTn>
                                            <p:tgtEl>
                                              <p:spTgt spid="9"/>
                                            </p:tgtEl>
                                            <p:attrNameLst>
                                              <p:attrName>style.visibility</p:attrName>
                                            </p:attrNameLst>
                                          </p:cBhvr>
                                          <p:to>
                                            <p:strVal val="visible"/>
                                          </p:to>
                                        </p:set>
                                        <p:anim calcmode="lin" valueType="num">
                                          <p:cBhvr additive="base">
                                            <p:cTn id="37" dur="1000" fill="hold"/>
                                            <p:tgtEl>
                                              <p:spTgt spid="9"/>
                                            </p:tgtEl>
                                            <p:attrNameLst>
                                              <p:attrName>ppt_x</p:attrName>
                                            </p:attrNameLst>
                                          </p:cBhvr>
                                          <p:tavLst>
                                            <p:tav tm="0">
                                              <p:val>
                                                <p:strVal val="1+#ppt_w/2"/>
                                              </p:val>
                                            </p:tav>
                                            <p:tav tm="100000">
                                              <p:val>
                                                <p:strVal val="#ppt_x"/>
                                              </p:val>
                                            </p:tav>
                                          </p:tavLst>
                                        </p:anim>
                                        <p:anim calcmode="lin" valueType="num">
                                          <p:cBhvr additive="base">
                                            <p:cTn id="38" dur="1000" fill="hold"/>
                                            <p:tgtEl>
                                              <p:spTgt spid="9"/>
                                            </p:tgtEl>
                                            <p:attrNameLst>
                                              <p:attrName>ppt_y</p:attrName>
                                            </p:attrNameLst>
                                          </p:cBhvr>
                                          <p:tavLst>
                                            <p:tav tm="0">
                                              <p:val>
                                                <p:strVal val="#ppt_y"/>
                                              </p:val>
                                            </p:tav>
                                            <p:tav tm="100000">
                                              <p:val>
                                                <p:strVal val="#ppt_y"/>
                                              </p:val>
                                            </p:tav>
                                          </p:tavLst>
                                        </p:anim>
                                      </p:childTnLst>
                                    </p:cTn>
                                  </p:par>
                                  <p:par>
                                    <p:cTn id="39" presetID="2" presetClass="entr" presetSubtype="2" fill="hold" grpId="0" nodeType="withEffect">
                                      <p:stCondLst>
                                        <p:cond delay="600"/>
                                      </p:stCondLst>
                                      <p:childTnLst>
                                        <p:set>
                                          <p:cBhvr>
                                            <p:cTn id="40" dur="1" fill="hold">
                                              <p:stCondLst>
                                                <p:cond delay="0"/>
                                              </p:stCondLst>
                                            </p:cTn>
                                            <p:tgtEl>
                                              <p:spTgt spid="8"/>
                                            </p:tgtEl>
                                            <p:attrNameLst>
                                              <p:attrName>style.visibility</p:attrName>
                                            </p:attrNameLst>
                                          </p:cBhvr>
                                          <p:to>
                                            <p:strVal val="visible"/>
                                          </p:to>
                                        </p:set>
                                        <p:anim calcmode="lin" valueType="num">
                                          <p:cBhvr additive="base">
                                            <p:cTn id="41" dur="1000" fill="hold"/>
                                            <p:tgtEl>
                                              <p:spTgt spid="8"/>
                                            </p:tgtEl>
                                            <p:attrNameLst>
                                              <p:attrName>ppt_x</p:attrName>
                                            </p:attrNameLst>
                                          </p:cBhvr>
                                          <p:tavLst>
                                            <p:tav tm="0">
                                              <p:val>
                                                <p:strVal val="1+#ppt_w/2"/>
                                              </p:val>
                                            </p:tav>
                                            <p:tav tm="100000">
                                              <p:val>
                                                <p:strVal val="#ppt_x"/>
                                              </p:val>
                                            </p:tav>
                                          </p:tavLst>
                                        </p:anim>
                                        <p:anim calcmode="lin" valueType="num">
                                          <p:cBhvr additive="base">
                                            <p:cTn id="42" dur="10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5" name="矩形 4"/>
          <p:cNvSpPr/>
          <p:nvPr/>
        </p:nvSpPr>
        <p:spPr>
          <a:xfrm>
            <a:off x="5812867" y="1894887"/>
            <a:ext cx="4895906" cy="318593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Picture 8"/>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1564948" y="1894887"/>
            <a:ext cx="4247919" cy="3185939"/>
          </a:xfrm>
          <a:prstGeom prst="rect">
            <a:avLst/>
          </a:prstGeom>
          <a:solidFill>
            <a:srgbClr val="33909B"/>
          </a:solidFill>
          <a:ln>
            <a:noFill/>
          </a:ln>
          <a:extLst/>
        </p:spPr>
      </p:pic>
      <p:sp>
        <p:nvSpPr>
          <p:cNvPr id="7" name="矩形 6"/>
          <p:cNvSpPr/>
          <p:nvPr/>
        </p:nvSpPr>
        <p:spPr>
          <a:xfrm>
            <a:off x="6201368" y="3577502"/>
            <a:ext cx="4175920" cy="1323439"/>
          </a:xfrm>
          <a:prstGeom prst="rect">
            <a:avLst/>
          </a:prstGeom>
        </p:spPr>
        <p:txBody>
          <a:bodyPr wrap="square">
            <a:spAutoFit/>
          </a:bodyPr>
          <a:lstStyle/>
          <a:p>
            <a:pPr>
              <a:spcBef>
                <a:spcPct val="50000"/>
              </a:spcBef>
            </a:pPr>
            <a:r>
              <a:rPr lang="zh-CN" altLang="en-US" sz="1600" dirty="0">
                <a:solidFill>
                  <a:schemeClr val="accent2">
                    <a:lumMod val="50000"/>
                  </a:schemeClr>
                </a:solidFill>
                <a:latin typeface="华康方圆体W7(P)" panose="040B0700000000000000" pitchFamily="82" charset="-122"/>
                <a:ea typeface="华康方圆体W7(P)" panose="040B0700000000000000" pitchFamily="82" charset="-122"/>
              </a:rPr>
              <a:t> 家用电器冒烟，起火怎么办？使用家用电器时，一旦发现冒烟、起火，应当马上拔下电源线插头，切断电源。一般说来，家用电器冒烟、起火是由于电器内部产生障碍造成的，所以，必须首先切断电源。 </a:t>
            </a:r>
          </a:p>
        </p:txBody>
      </p:sp>
      <p:sp>
        <p:nvSpPr>
          <p:cNvPr id="8" name="矩形 7"/>
          <p:cNvSpPr/>
          <p:nvPr/>
        </p:nvSpPr>
        <p:spPr>
          <a:xfrm>
            <a:off x="5962936" y="2072914"/>
            <a:ext cx="4646007" cy="1438668"/>
          </a:xfrm>
          <a:prstGeom prst="rect">
            <a:avLst/>
          </a:prstGeom>
        </p:spPr>
        <p:txBody>
          <a:bodyPr wrap="square">
            <a:spAutoFit/>
          </a:bodyPr>
          <a:lstStyle/>
          <a:p>
            <a:pPr algn="ctr">
              <a:spcBef>
                <a:spcPct val="50000"/>
              </a:spcBef>
            </a:pPr>
            <a:r>
              <a:rPr lang="zh-CN" altLang="en-US" sz="3500" b="1" dirty="0">
                <a:solidFill>
                  <a:schemeClr val="accent2">
                    <a:lumMod val="50000"/>
                  </a:schemeClr>
                </a:solidFill>
                <a:latin typeface="华康方圆体W7(P)" panose="040B0700000000000000" pitchFamily="82" charset="-122"/>
                <a:ea typeface="华康方圆体W7(P)" panose="040B0700000000000000" pitchFamily="82" charset="-122"/>
              </a:rPr>
              <a:t>发生电器火灾时候</a:t>
            </a:r>
            <a:r>
              <a:rPr lang="en-US" altLang="zh-CN" sz="3500" b="1" dirty="0">
                <a:solidFill>
                  <a:schemeClr val="accent2">
                    <a:lumMod val="50000"/>
                  </a:schemeClr>
                </a:solidFill>
                <a:latin typeface="华康方圆体W7(P)" panose="040B0700000000000000" pitchFamily="82" charset="-122"/>
                <a:ea typeface="华康方圆体W7(P)" panose="040B0700000000000000" pitchFamily="82" charset="-122"/>
              </a:rPr>
              <a:t>  </a:t>
            </a:r>
          </a:p>
          <a:p>
            <a:pPr algn="ctr">
              <a:spcBef>
                <a:spcPct val="50000"/>
              </a:spcBef>
            </a:pPr>
            <a:r>
              <a:rPr lang="zh-CN" altLang="en-US" sz="3500" b="1" dirty="0">
                <a:solidFill>
                  <a:schemeClr val="accent2">
                    <a:lumMod val="50000"/>
                  </a:schemeClr>
                </a:solidFill>
                <a:latin typeface="华康方圆体W7(P)" panose="040B0700000000000000" pitchFamily="82" charset="-122"/>
                <a:ea typeface="华康方圆体W7(P)" panose="040B0700000000000000" pitchFamily="82" charset="-122"/>
              </a:rPr>
              <a:t>先断开电源后灭火</a:t>
            </a:r>
          </a:p>
        </p:txBody>
      </p:sp>
      <p:pic>
        <p:nvPicPr>
          <p:cNvPr id="9" name="图片 8">
            <a:extLst>
              <a:ext uri="{FF2B5EF4-FFF2-40B4-BE49-F238E27FC236}">
                <a16:creationId xmlns:a16="http://schemas.microsoft.com/office/drawing/2014/main" id="{F1164197-5B94-4A4D-9DB7-F8BFBFB1C335}"/>
              </a:ext>
            </a:extLst>
          </p:cNvPr>
          <p:cNvPicPr>
            <a:picLocks noChangeAspect="1"/>
          </p:cNvPicPr>
          <p:nvPr/>
        </p:nvPicPr>
        <p:blipFill rotWithShape="1">
          <a:blip r:embed="rId6">
            <a:extLst>
              <a:ext uri="{28A0092B-C50C-407E-A947-70E740481C1C}">
                <a14:useLocalDpi xmlns:a14="http://schemas.microsoft.com/office/drawing/2010/main" val="0"/>
              </a:ext>
            </a:extLst>
          </a:blip>
          <a:srcRect t="59809"/>
          <a:stretch/>
        </p:blipFill>
        <p:spPr>
          <a:xfrm>
            <a:off x="0" y="5008675"/>
            <a:ext cx="12190413" cy="2351209"/>
          </a:xfrm>
          <a:prstGeom prst="rect">
            <a:avLst/>
          </a:prstGeom>
        </p:spPr>
      </p:pic>
      <p:pic>
        <p:nvPicPr>
          <p:cNvPr id="10" name="图片 9">
            <a:extLst>
              <a:ext uri="{FF2B5EF4-FFF2-40B4-BE49-F238E27FC236}">
                <a16:creationId xmlns:a16="http://schemas.microsoft.com/office/drawing/2014/main" id="{78B3D9AA-0816-49CE-B335-28C1EABA6EC8}"/>
              </a:ext>
            </a:extLst>
          </p:cNvPr>
          <p:cNvPicPr>
            <a:picLocks noChangeAspect="1"/>
          </p:cNvPicPr>
          <p:nvPr/>
        </p:nvPicPr>
        <p:blipFill rotWithShape="1">
          <a:blip r:embed="rId7">
            <a:extLst>
              <a:ext uri="{28A0092B-C50C-407E-A947-70E740481C1C}">
                <a14:useLocalDpi xmlns:a14="http://schemas.microsoft.com/office/drawing/2010/main" val="0"/>
              </a:ext>
            </a:extLst>
          </a:blip>
          <a:srcRect l="8011" t="24236" r="79542" b="61537"/>
          <a:stretch/>
        </p:blipFill>
        <p:spPr>
          <a:xfrm>
            <a:off x="9293777" y="413711"/>
            <a:ext cx="2516711" cy="1616695"/>
          </a:xfrm>
          <a:prstGeom prst="rect">
            <a:avLst/>
          </a:prstGeom>
        </p:spPr>
      </p:pic>
      <p:pic>
        <p:nvPicPr>
          <p:cNvPr id="11" name="图片 10">
            <a:extLst>
              <a:ext uri="{FF2B5EF4-FFF2-40B4-BE49-F238E27FC236}">
                <a16:creationId xmlns:a16="http://schemas.microsoft.com/office/drawing/2014/main" id="{E7FD0E0F-EDFD-4E0D-93E1-CF614AC95218}"/>
              </a:ext>
            </a:extLst>
          </p:cNvPr>
          <p:cNvPicPr>
            <a:picLocks noChangeAspect="1"/>
          </p:cNvPicPr>
          <p:nvPr/>
        </p:nvPicPr>
        <p:blipFill rotWithShape="1">
          <a:blip r:embed="rId7">
            <a:extLst>
              <a:ext uri="{28A0092B-C50C-407E-A947-70E740481C1C}">
                <a14:useLocalDpi xmlns:a14="http://schemas.microsoft.com/office/drawing/2010/main" val="0"/>
              </a:ext>
            </a:extLst>
          </a:blip>
          <a:srcRect l="13436" t="45066" r="67606" b="33768"/>
          <a:stretch/>
        </p:blipFill>
        <p:spPr>
          <a:xfrm>
            <a:off x="118732" y="182496"/>
            <a:ext cx="2861212" cy="1795203"/>
          </a:xfrm>
          <a:prstGeom prst="rect">
            <a:avLst/>
          </a:prstGeom>
        </p:spPr>
      </p:pic>
      <p:grpSp>
        <p:nvGrpSpPr>
          <p:cNvPr id="12" name="组合 11">
            <a:extLst>
              <a:ext uri="{FF2B5EF4-FFF2-40B4-BE49-F238E27FC236}">
                <a16:creationId xmlns:a16="http://schemas.microsoft.com/office/drawing/2014/main" id="{57EF58C3-5F1F-4EFE-80B7-82D5A56081DE}"/>
              </a:ext>
            </a:extLst>
          </p:cNvPr>
          <p:cNvGrpSpPr/>
          <p:nvPr/>
        </p:nvGrpSpPr>
        <p:grpSpPr>
          <a:xfrm>
            <a:off x="3430738" y="639302"/>
            <a:ext cx="5702846" cy="1187036"/>
            <a:chOff x="3879680" y="1243471"/>
            <a:chExt cx="4927430" cy="1025635"/>
          </a:xfrm>
        </p:grpSpPr>
        <p:pic>
          <p:nvPicPr>
            <p:cNvPr id="13" name="图片 12">
              <a:extLst>
                <a:ext uri="{FF2B5EF4-FFF2-40B4-BE49-F238E27FC236}">
                  <a16:creationId xmlns:a16="http://schemas.microsoft.com/office/drawing/2014/main" id="{DEE6CC22-0D6B-42EE-9BA1-9CCAA6F01E85}"/>
                </a:ext>
              </a:extLst>
            </p:cNvPr>
            <p:cNvPicPr>
              <a:picLocks noChangeAspect="1"/>
            </p:cNvPicPr>
            <p:nvPr/>
          </p:nvPicPr>
          <p:blipFill rotWithShape="1">
            <a:blip r:embed="rId8">
              <a:extLst>
                <a:ext uri="{28A0092B-C50C-407E-A947-70E740481C1C}">
                  <a14:useLocalDpi xmlns:a14="http://schemas.microsoft.com/office/drawing/2010/main" val="0"/>
                </a:ext>
              </a:extLst>
            </a:blip>
            <a:srcRect l="72770" t="22060" r="13007" b="66232"/>
            <a:stretch/>
          </p:blipFill>
          <p:spPr>
            <a:xfrm>
              <a:off x="3879680" y="1243471"/>
              <a:ext cx="4331323" cy="1025635"/>
            </a:xfrm>
            <a:prstGeom prst="rect">
              <a:avLst/>
            </a:prstGeom>
          </p:spPr>
        </p:pic>
        <p:sp>
          <p:nvSpPr>
            <p:cNvPr id="14" name="MH_Entry_1">
              <a:extLst>
                <a:ext uri="{FF2B5EF4-FFF2-40B4-BE49-F238E27FC236}">
                  <a16:creationId xmlns:a16="http://schemas.microsoft.com/office/drawing/2014/main" id="{E5E2D051-3620-4C83-A6AF-454B998E60AF}"/>
                </a:ext>
              </a:extLst>
            </p:cNvPr>
            <p:cNvSpPr/>
            <p:nvPr>
              <p:custDataLst>
                <p:tags r:id="rId1"/>
              </p:custDataLst>
            </p:nvPr>
          </p:nvSpPr>
          <p:spPr>
            <a:xfrm>
              <a:off x="4728871" y="1469936"/>
              <a:ext cx="4078239" cy="425486"/>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anchor="ctr">
              <a:spAutoFit/>
            </a:bodyPr>
            <a:lstStyle/>
            <a:p>
              <a:pPr eaLnBrk="1" hangingPunct="1">
                <a:defRPr/>
              </a:pPr>
              <a:r>
                <a:rPr lang="zh-CN" altLang="en-US" sz="3200" noProof="1">
                  <a:solidFill>
                    <a:srgbClr val="C00000"/>
                  </a:solidFill>
                  <a:latin typeface="华康方圆体W7" panose="040B0709000000000000" pitchFamily="81" charset="-122"/>
                  <a:ea typeface="华康方圆体W7" panose="040B0709000000000000" pitchFamily="81" charset="-122"/>
                  <a:sym typeface="Arial" panose="020B0604020202020204" pitchFamily="34" charset="0"/>
                </a:rPr>
                <a:t>生活中安全用电</a:t>
              </a:r>
            </a:p>
          </p:txBody>
        </p:sp>
      </p:grpSp>
    </p:spTree>
    <p:extLst>
      <p:ext uri="{BB962C8B-B14F-4D97-AF65-F5344CB8AC3E}">
        <p14:creationId xmlns:p14="http://schemas.microsoft.com/office/powerpoint/2010/main" val="4251679503"/>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1000"/>
                                            <p:tgtEl>
                                              <p:spTgt spid="10"/>
                                            </p:tgtEl>
                                          </p:cBhvr>
                                        </p:animEffect>
                                        <p:anim calcmode="lin" valueType="num">
                                          <p:cBhvr>
                                            <p:cTn id="15" dur="1000" fill="hold"/>
                                            <p:tgtEl>
                                              <p:spTgt spid="10"/>
                                            </p:tgtEl>
                                            <p:attrNameLst>
                                              <p:attrName>ppt_x</p:attrName>
                                            </p:attrNameLst>
                                          </p:cBhvr>
                                          <p:tavLst>
                                            <p:tav tm="0">
                                              <p:val>
                                                <p:strVal val="#ppt_x"/>
                                              </p:val>
                                            </p:tav>
                                            <p:tav tm="100000">
                                              <p:val>
                                                <p:strVal val="#ppt_x"/>
                                              </p:val>
                                            </p:tav>
                                          </p:tavLst>
                                        </p:anim>
                                        <p:anim calcmode="lin" valueType="num">
                                          <p:cBhvr>
                                            <p:cTn id="16"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1000"/>
                                            <p:tgtEl>
                                              <p:spTgt spid="9"/>
                                            </p:tgtEl>
                                          </p:cBhvr>
                                        </p:animEffect>
                                        <p:anim calcmode="lin" valueType="num">
                                          <p:cBhvr>
                                            <p:cTn id="22" dur="1000" fill="hold"/>
                                            <p:tgtEl>
                                              <p:spTgt spid="9"/>
                                            </p:tgtEl>
                                            <p:attrNameLst>
                                              <p:attrName>ppt_x</p:attrName>
                                            </p:attrNameLst>
                                          </p:cBhvr>
                                          <p:tavLst>
                                            <p:tav tm="0">
                                              <p:val>
                                                <p:strVal val="#ppt_x"/>
                                              </p:val>
                                            </p:tav>
                                            <p:tav tm="100000">
                                              <p:val>
                                                <p:strVal val="#ppt_x"/>
                                              </p:val>
                                            </p:tav>
                                          </p:tavLst>
                                        </p:anim>
                                        <p:anim calcmode="lin" valueType="num">
                                          <p:cBhvr>
                                            <p:cTn id="23"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nodeType="clickEffect">
                                      <p:stCondLst>
                                        <p:cond delay="0"/>
                                      </p:stCondLst>
                                      <p:childTnLst>
                                        <p:set>
                                          <p:cBhvr>
                                            <p:cTn id="27" dur="1" fill="hold">
                                              <p:stCondLst>
                                                <p:cond delay="0"/>
                                              </p:stCondLst>
                                            </p:cTn>
                                            <p:tgtEl>
                                              <p:spTgt spid="12"/>
                                            </p:tgtEl>
                                            <p:attrNameLst>
                                              <p:attrName>style.visibility</p:attrName>
                                            </p:attrNameLst>
                                          </p:cBhvr>
                                          <p:to>
                                            <p:strVal val="visible"/>
                                          </p:to>
                                        </p:set>
                                        <p:anim calcmode="lin" valueType="num">
                                          <p:cBhvr additive="base">
                                            <p:cTn id="28" dur="500" fill="hold"/>
                                            <p:tgtEl>
                                              <p:spTgt spid="12"/>
                                            </p:tgtEl>
                                            <p:attrNameLst>
                                              <p:attrName>ppt_x</p:attrName>
                                            </p:attrNameLst>
                                          </p:cBhvr>
                                          <p:tavLst>
                                            <p:tav tm="0">
                                              <p:val>
                                                <p:strVal val="#ppt_x"/>
                                              </p:val>
                                            </p:tav>
                                            <p:tav tm="100000">
                                              <p:val>
                                                <p:strVal val="#ppt_x"/>
                                              </p:val>
                                            </p:tav>
                                          </p:tavLst>
                                        </p:anim>
                                        <p:anim calcmode="lin" valueType="num">
                                          <p:cBhvr additive="base">
                                            <p:cTn id="29" dur="500" fill="hold"/>
                                            <p:tgtEl>
                                              <p:spTgt spid="12"/>
                                            </p:tgtEl>
                                            <p:attrNameLst>
                                              <p:attrName>ppt_y</p:attrName>
                                            </p:attrNameLst>
                                          </p:cBhvr>
                                          <p:tavLst>
                                            <p:tav tm="0">
                                              <p:val>
                                                <p:strVal val="1+#ppt_h/2"/>
                                              </p:val>
                                            </p:tav>
                                            <p:tav tm="100000">
                                              <p:val>
                                                <p:strVal val="#ppt_y"/>
                                              </p:val>
                                            </p:tav>
                                          </p:tavLst>
                                        </p:anim>
                                      </p:childTnLst>
                                    </p:cTn>
                                  </p:par>
                                </p:childTnLst>
                              </p:cTn>
                            </p:par>
                            <p:par>
                              <p:cTn id="30" fill="hold">
                                <p:stCondLst>
                                  <p:cond delay="500"/>
                                </p:stCondLst>
                                <p:childTnLst>
                                  <p:par>
                                    <p:cTn id="31" presetID="2" presetClass="entr" presetSubtype="4" fill="hold" nodeType="afterEffect" p14:presetBounceEnd="50000">
                                      <p:stCondLst>
                                        <p:cond delay="0"/>
                                      </p:stCondLst>
                                      <p:childTnLst>
                                        <p:set>
                                          <p:cBhvr>
                                            <p:cTn id="32" dur="1" fill="hold">
                                              <p:stCondLst>
                                                <p:cond delay="0"/>
                                              </p:stCondLst>
                                            </p:cTn>
                                            <p:tgtEl>
                                              <p:spTgt spid="6"/>
                                            </p:tgtEl>
                                            <p:attrNameLst>
                                              <p:attrName>style.visibility</p:attrName>
                                            </p:attrNameLst>
                                          </p:cBhvr>
                                          <p:to>
                                            <p:strVal val="visible"/>
                                          </p:to>
                                        </p:set>
                                        <p:anim calcmode="lin" valueType="num" p14:bounceEnd="50000">
                                          <p:cBhvr additive="base">
                                            <p:cTn id="33" dur="1000" fill="hold"/>
                                            <p:tgtEl>
                                              <p:spTgt spid="6"/>
                                            </p:tgtEl>
                                            <p:attrNameLst>
                                              <p:attrName>ppt_x</p:attrName>
                                            </p:attrNameLst>
                                          </p:cBhvr>
                                          <p:tavLst>
                                            <p:tav tm="0">
                                              <p:val>
                                                <p:strVal val="#ppt_x"/>
                                              </p:val>
                                            </p:tav>
                                            <p:tav tm="100000">
                                              <p:val>
                                                <p:strVal val="#ppt_x"/>
                                              </p:val>
                                            </p:tav>
                                          </p:tavLst>
                                        </p:anim>
                                        <p:anim calcmode="lin" valueType="num" p14:bounceEnd="50000">
                                          <p:cBhvr additive="base">
                                            <p:cTn id="34" dur="1000" fill="hold"/>
                                            <p:tgtEl>
                                              <p:spTgt spid="6"/>
                                            </p:tgtEl>
                                            <p:attrNameLst>
                                              <p:attrName>ppt_y</p:attrName>
                                            </p:attrNameLst>
                                          </p:cBhvr>
                                          <p:tavLst>
                                            <p:tav tm="0">
                                              <p:val>
                                                <p:strVal val="1+#ppt_h/2"/>
                                              </p:val>
                                            </p:tav>
                                            <p:tav tm="100000">
                                              <p:val>
                                                <p:strVal val="#ppt_y"/>
                                              </p:val>
                                            </p:tav>
                                          </p:tavLst>
                                        </p:anim>
                                      </p:childTnLst>
                                    </p:cTn>
                                  </p:par>
                                  <p:par>
                                    <p:cTn id="35" presetID="12" presetClass="entr" presetSubtype="8" fill="hold" grpId="0" nodeType="withEffect">
                                      <p:stCondLst>
                                        <p:cond delay="500"/>
                                      </p:stCondLst>
                                      <p:childTnLst>
                                        <p:set>
                                          <p:cBhvr>
                                            <p:cTn id="36" dur="1" fill="hold">
                                              <p:stCondLst>
                                                <p:cond delay="0"/>
                                              </p:stCondLst>
                                            </p:cTn>
                                            <p:tgtEl>
                                              <p:spTgt spid="5"/>
                                            </p:tgtEl>
                                            <p:attrNameLst>
                                              <p:attrName>style.visibility</p:attrName>
                                            </p:attrNameLst>
                                          </p:cBhvr>
                                          <p:to>
                                            <p:strVal val="visible"/>
                                          </p:to>
                                        </p:set>
                                        <p:anim calcmode="lin" valueType="num">
                                          <p:cBhvr additive="base">
                                            <p:cTn id="37" dur="500"/>
                                            <p:tgtEl>
                                              <p:spTgt spid="5"/>
                                            </p:tgtEl>
                                            <p:attrNameLst>
                                              <p:attrName>ppt_x</p:attrName>
                                            </p:attrNameLst>
                                          </p:cBhvr>
                                          <p:tavLst>
                                            <p:tav tm="0">
                                              <p:val>
                                                <p:strVal val="#ppt_x-#ppt_w*1.125000"/>
                                              </p:val>
                                            </p:tav>
                                            <p:tav tm="100000">
                                              <p:val>
                                                <p:strVal val="#ppt_x"/>
                                              </p:val>
                                            </p:tav>
                                          </p:tavLst>
                                        </p:anim>
                                        <p:animEffect transition="in" filter="wipe(right)">
                                          <p:cBhvr>
                                            <p:cTn id="38" dur="500"/>
                                            <p:tgtEl>
                                              <p:spTgt spid="5"/>
                                            </p:tgtEl>
                                          </p:cBhvr>
                                        </p:animEffect>
                                      </p:childTnLst>
                                    </p:cTn>
                                  </p:par>
                                  <p:par>
                                    <p:cTn id="39" presetID="2" presetClass="entr" presetSubtype="2" fill="hold" grpId="0" nodeType="withEffect" p14:presetBounceEnd="50000">
                                      <p:stCondLst>
                                        <p:cond delay="300"/>
                                      </p:stCondLst>
                                      <p:childTnLst>
                                        <p:set>
                                          <p:cBhvr>
                                            <p:cTn id="40" dur="1" fill="hold">
                                              <p:stCondLst>
                                                <p:cond delay="0"/>
                                              </p:stCondLst>
                                            </p:cTn>
                                            <p:tgtEl>
                                              <p:spTgt spid="8"/>
                                            </p:tgtEl>
                                            <p:attrNameLst>
                                              <p:attrName>style.visibility</p:attrName>
                                            </p:attrNameLst>
                                          </p:cBhvr>
                                          <p:to>
                                            <p:strVal val="visible"/>
                                          </p:to>
                                        </p:set>
                                        <p:anim calcmode="lin" valueType="num" p14:bounceEnd="50000">
                                          <p:cBhvr additive="base">
                                            <p:cTn id="41" dur="1000" fill="hold"/>
                                            <p:tgtEl>
                                              <p:spTgt spid="8"/>
                                            </p:tgtEl>
                                            <p:attrNameLst>
                                              <p:attrName>ppt_x</p:attrName>
                                            </p:attrNameLst>
                                          </p:cBhvr>
                                          <p:tavLst>
                                            <p:tav tm="0">
                                              <p:val>
                                                <p:strVal val="1+#ppt_w/2"/>
                                              </p:val>
                                            </p:tav>
                                            <p:tav tm="100000">
                                              <p:val>
                                                <p:strVal val="#ppt_x"/>
                                              </p:val>
                                            </p:tav>
                                          </p:tavLst>
                                        </p:anim>
                                        <p:anim calcmode="lin" valueType="num" p14:bounceEnd="50000">
                                          <p:cBhvr additive="base">
                                            <p:cTn id="42" dur="1000" fill="hold"/>
                                            <p:tgtEl>
                                              <p:spTgt spid="8"/>
                                            </p:tgtEl>
                                            <p:attrNameLst>
                                              <p:attrName>ppt_y</p:attrName>
                                            </p:attrNameLst>
                                          </p:cBhvr>
                                          <p:tavLst>
                                            <p:tav tm="0">
                                              <p:val>
                                                <p:strVal val="#ppt_y"/>
                                              </p:val>
                                            </p:tav>
                                            <p:tav tm="100000">
                                              <p:val>
                                                <p:strVal val="#ppt_y"/>
                                              </p:val>
                                            </p:tav>
                                          </p:tavLst>
                                        </p:anim>
                                      </p:childTnLst>
                                    </p:cTn>
                                  </p:par>
                                  <p:par>
                                    <p:cTn id="43" presetID="2" presetClass="entr" presetSubtype="2" fill="hold" grpId="0" nodeType="withEffect" p14:presetBounceEnd="50000">
                                      <p:stCondLst>
                                        <p:cond delay="600"/>
                                      </p:stCondLst>
                                      <p:childTnLst>
                                        <p:set>
                                          <p:cBhvr>
                                            <p:cTn id="44" dur="1" fill="hold">
                                              <p:stCondLst>
                                                <p:cond delay="0"/>
                                              </p:stCondLst>
                                            </p:cTn>
                                            <p:tgtEl>
                                              <p:spTgt spid="7"/>
                                            </p:tgtEl>
                                            <p:attrNameLst>
                                              <p:attrName>style.visibility</p:attrName>
                                            </p:attrNameLst>
                                          </p:cBhvr>
                                          <p:to>
                                            <p:strVal val="visible"/>
                                          </p:to>
                                        </p:set>
                                        <p:anim calcmode="lin" valueType="num" p14:bounceEnd="50000">
                                          <p:cBhvr additive="base">
                                            <p:cTn id="45" dur="1000" fill="hold"/>
                                            <p:tgtEl>
                                              <p:spTgt spid="7"/>
                                            </p:tgtEl>
                                            <p:attrNameLst>
                                              <p:attrName>ppt_x</p:attrName>
                                            </p:attrNameLst>
                                          </p:cBhvr>
                                          <p:tavLst>
                                            <p:tav tm="0">
                                              <p:val>
                                                <p:strVal val="1+#ppt_w/2"/>
                                              </p:val>
                                            </p:tav>
                                            <p:tav tm="100000">
                                              <p:val>
                                                <p:strVal val="#ppt_x"/>
                                              </p:val>
                                            </p:tav>
                                          </p:tavLst>
                                        </p:anim>
                                        <p:anim calcmode="lin" valueType="num" p14:bounceEnd="50000">
                                          <p:cBhvr additive="base">
                                            <p:cTn id="46" dur="10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p:bldP spid="8"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1000"/>
                                            <p:tgtEl>
                                              <p:spTgt spid="10"/>
                                            </p:tgtEl>
                                          </p:cBhvr>
                                        </p:animEffect>
                                        <p:anim calcmode="lin" valueType="num">
                                          <p:cBhvr>
                                            <p:cTn id="15" dur="1000" fill="hold"/>
                                            <p:tgtEl>
                                              <p:spTgt spid="10"/>
                                            </p:tgtEl>
                                            <p:attrNameLst>
                                              <p:attrName>ppt_x</p:attrName>
                                            </p:attrNameLst>
                                          </p:cBhvr>
                                          <p:tavLst>
                                            <p:tav tm="0">
                                              <p:val>
                                                <p:strVal val="#ppt_x"/>
                                              </p:val>
                                            </p:tav>
                                            <p:tav tm="100000">
                                              <p:val>
                                                <p:strVal val="#ppt_x"/>
                                              </p:val>
                                            </p:tav>
                                          </p:tavLst>
                                        </p:anim>
                                        <p:anim calcmode="lin" valueType="num">
                                          <p:cBhvr>
                                            <p:cTn id="16"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1000"/>
                                            <p:tgtEl>
                                              <p:spTgt spid="9"/>
                                            </p:tgtEl>
                                          </p:cBhvr>
                                        </p:animEffect>
                                        <p:anim calcmode="lin" valueType="num">
                                          <p:cBhvr>
                                            <p:cTn id="22" dur="1000" fill="hold"/>
                                            <p:tgtEl>
                                              <p:spTgt spid="9"/>
                                            </p:tgtEl>
                                            <p:attrNameLst>
                                              <p:attrName>ppt_x</p:attrName>
                                            </p:attrNameLst>
                                          </p:cBhvr>
                                          <p:tavLst>
                                            <p:tav tm="0">
                                              <p:val>
                                                <p:strVal val="#ppt_x"/>
                                              </p:val>
                                            </p:tav>
                                            <p:tav tm="100000">
                                              <p:val>
                                                <p:strVal val="#ppt_x"/>
                                              </p:val>
                                            </p:tav>
                                          </p:tavLst>
                                        </p:anim>
                                        <p:anim calcmode="lin" valueType="num">
                                          <p:cBhvr>
                                            <p:cTn id="23"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nodeType="clickEffect">
                                      <p:stCondLst>
                                        <p:cond delay="0"/>
                                      </p:stCondLst>
                                      <p:childTnLst>
                                        <p:set>
                                          <p:cBhvr>
                                            <p:cTn id="27" dur="1" fill="hold">
                                              <p:stCondLst>
                                                <p:cond delay="0"/>
                                              </p:stCondLst>
                                            </p:cTn>
                                            <p:tgtEl>
                                              <p:spTgt spid="12"/>
                                            </p:tgtEl>
                                            <p:attrNameLst>
                                              <p:attrName>style.visibility</p:attrName>
                                            </p:attrNameLst>
                                          </p:cBhvr>
                                          <p:to>
                                            <p:strVal val="visible"/>
                                          </p:to>
                                        </p:set>
                                        <p:anim calcmode="lin" valueType="num">
                                          <p:cBhvr additive="base">
                                            <p:cTn id="28" dur="500" fill="hold"/>
                                            <p:tgtEl>
                                              <p:spTgt spid="12"/>
                                            </p:tgtEl>
                                            <p:attrNameLst>
                                              <p:attrName>ppt_x</p:attrName>
                                            </p:attrNameLst>
                                          </p:cBhvr>
                                          <p:tavLst>
                                            <p:tav tm="0">
                                              <p:val>
                                                <p:strVal val="#ppt_x"/>
                                              </p:val>
                                            </p:tav>
                                            <p:tav tm="100000">
                                              <p:val>
                                                <p:strVal val="#ppt_x"/>
                                              </p:val>
                                            </p:tav>
                                          </p:tavLst>
                                        </p:anim>
                                        <p:anim calcmode="lin" valueType="num">
                                          <p:cBhvr additive="base">
                                            <p:cTn id="29" dur="500" fill="hold"/>
                                            <p:tgtEl>
                                              <p:spTgt spid="12"/>
                                            </p:tgtEl>
                                            <p:attrNameLst>
                                              <p:attrName>ppt_y</p:attrName>
                                            </p:attrNameLst>
                                          </p:cBhvr>
                                          <p:tavLst>
                                            <p:tav tm="0">
                                              <p:val>
                                                <p:strVal val="1+#ppt_h/2"/>
                                              </p:val>
                                            </p:tav>
                                            <p:tav tm="100000">
                                              <p:val>
                                                <p:strVal val="#ppt_y"/>
                                              </p:val>
                                            </p:tav>
                                          </p:tavLst>
                                        </p:anim>
                                      </p:childTnLst>
                                    </p:cTn>
                                  </p:par>
                                </p:childTnLst>
                              </p:cTn>
                            </p:par>
                            <p:par>
                              <p:cTn id="30" fill="hold">
                                <p:stCondLst>
                                  <p:cond delay="500"/>
                                </p:stCondLst>
                                <p:childTnLst>
                                  <p:par>
                                    <p:cTn id="31" presetID="2" presetClass="entr" presetSubtype="4" fill="hold" nodeType="afterEffect">
                                      <p:stCondLst>
                                        <p:cond delay="0"/>
                                      </p:stCondLst>
                                      <p:childTnLst>
                                        <p:set>
                                          <p:cBhvr>
                                            <p:cTn id="32" dur="1" fill="hold">
                                              <p:stCondLst>
                                                <p:cond delay="0"/>
                                              </p:stCondLst>
                                            </p:cTn>
                                            <p:tgtEl>
                                              <p:spTgt spid="6"/>
                                            </p:tgtEl>
                                            <p:attrNameLst>
                                              <p:attrName>style.visibility</p:attrName>
                                            </p:attrNameLst>
                                          </p:cBhvr>
                                          <p:to>
                                            <p:strVal val="visible"/>
                                          </p:to>
                                        </p:set>
                                        <p:anim calcmode="lin" valueType="num">
                                          <p:cBhvr additive="base">
                                            <p:cTn id="33" dur="1000" fill="hold"/>
                                            <p:tgtEl>
                                              <p:spTgt spid="6"/>
                                            </p:tgtEl>
                                            <p:attrNameLst>
                                              <p:attrName>ppt_x</p:attrName>
                                            </p:attrNameLst>
                                          </p:cBhvr>
                                          <p:tavLst>
                                            <p:tav tm="0">
                                              <p:val>
                                                <p:strVal val="#ppt_x"/>
                                              </p:val>
                                            </p:tav>
                                            <p:tav tm="100000">
                                              <p:val>
                                                <p:strVal val="#ppt_x"/>
                                              </p:val>
                                            </p:tav>
                                          </p:tavLst>
                                        </p:anim>
                                        <p:anim calcmode="lin" valueType="num">
                                          <p:cBhvr additive="base">
                                            <p:cTn id="34" dur="1000" fill="hold"/>
                                            <p:tgtEl>
                                              <p:spTgt spid="6"/>
                                            </p:tgtEl>
                                            <p:attrNameLst>
                                              <p:attrName>ppt_y</p:attrName>
                                            </p:attrNameLst>
                                          </p:cBhvr>
                                          <p:tavLst>
                                            <p:tav tm="0">
                                              <p:val>
                                                <p:strVal val="1+#ppt_h/2"/>
                                              </p:val>
                                            </p:tav>
                                            <p:tav tm="100000">
                                              <p:val>
                                                <p:strVal val="#ppt_y"/>
                                              </p:val>
                                            </p:tav>
                                          </p:tavLst>
                                        </p:anim>
                                      </p:childTnLst>
                                    </p:cTn>
                                  </p:par>
                                  <p:par>
                                    <p:cTn id="35" presetID="12" presetClass="entr" presetSubtype="8" fill="hold" grpId="0" nodeType="withEffect">
                                      <p:stCondLst>
                                        <p:cond delay="500"/>
                                      </p:stCondLst>
                                      <p:childTnLst>
                                        <p:set>
                                          <p:cBhvr>
                                            <p:cTn id="36" dur="1" fill="hold">
                                              <p:stCondLst>
                                                <p:cond delay="0"/>
                                              </p:stCondLst>
                                            </p:cTn>
                                            <p:tgtEl>
                                              <p:spTgt spid="5"/>
                                            </p:tgtEl>
                                            <p:attrNameLst>
                                              <p:attrName>style.visibility</p:attrName>
                                            </p:attrNameLst>
                                          </p:cBhvr>
                                          <p:to>
                                            <p:strVal val="visible"/>
                                          </p:to>
                                        </p:set>
                                        <p:anim calcmode="lin" valueType="num">
                                          <p:cBhvr additive="base">
                                            <p:cTn id="37" dur="500"/>
                                            <p:tgtEl>
                                              <p:spTgt spid="5"/>
                                            </p:tgtEl>
                                            <p:attrNameLst>
                                              <p:attrName>ppt_x</p:attrName>
                                            </p:attrNameLst>
                                          </p:cBhvr>
                                          <p:tavLst>
                                            <p:tav tm="0">
                                              <p:val>
                                                <p:strVal val="#ppt_x-#ppt_w*1.125000"/>
                                              </p:val>
                                            </p:tav>
                                            <p:tav tm="100000">
                                              <p:val>
                                                <p:strVal val="#ppt_x"/>
                                              </p:val>
                                            </p:tav>
                                          </p:tavLst>
                                        </p:anim>
                                        <p:animEffect transition="in" filter="wipe(right)">
                                          <p:cBhvr>
                                            <p:cTn id="38" dur="500"/>
                                            <p:tgtEl>
                                              <p:spTgt spid="5"/>
                                            </p:tgtEl>
                                          </p:cBhvr>
                                        </p:animEffect>
                                      </p:childTnLst>
                                    </p:cTn>
                                  </p:par>
                                  <p:par>
                                    <p:cTn id="39" presetID="2" presetClass="entr" presetSubtype="2" fill="hold" grpId="0" nodeType="withEffect">
                                      <p:stCondLst>
                                        <p:cond delay="300"/>
                                      </p:stCondLst>
                                      <p:childTnLst>
                                        <p:set>
                                          <p:cBhvr>
                                            <p:cTn id="40" dur="1" fill="hold">
                                              <p:stCondLst>
                                                <p:cond delay="0"/>
                                              </p:stCondLst>
                                            </p:cTn>
                                            <p:tgtEl>
                                              <p:spTgt spid="8"/>
                                            </p:tgtEl>
                                            <p:attrNameLst>
                                              <p:attrName>style.visibility</p:attrName>
                                            </p:attrNameLst>
                                          </p:cBhvr>
                                          <p:to>
                                            <p:strVal val="visible"/>
                                          </p:to>
                                        </p:set>
                                        <p:anim calcmode="lin" valueType="num">
                                          <p:cBhvr additive="base">
                                            <p:cTn id="41" dur="1000" fill="hold"/>
                                            <p:tgtEl>
                                              <p:spTgt spid="8"/>
                                            </p:tgtEl>
                                            <p:attrNameLst>
                                              <p:attrName>ppt_x</p:attrName>
                                            </p:attrNameLst>
                                          </p:cBhvr>
                                          <p:tavLst>
                                            <p:tav tm="0">
                                              <p:val>
                                                <p:strVal val="1+#ppt_w/2"/>
                                              </p:val>
                                            </p:tav>
                                            <p:tav tm="100000">
                                              <p:val>
                                                <p:strVal val="#ppt_x"/>
                                              </p:val>
                                            </p:tav>
                                          </p:tavLst>
                                        </p:anim>
                                        <p:anim calcmode="lin" valueType="num">
                                          <p:cBhvr additive="base">
                                            <p:cTn id="42" dur="1000" fill="hold"/>
                                            <p:tgtEl>
                                              <p:spTgt spid="8"/>
                                            </p:tgtEl>
                                            <p:attrNameLst>
                                              <p:attrName>ppt_y</p:attrName>
                                            </p:attrNameLst>
                                          </p:cBhvr>
                                          <p:tavLst>
                                            <p:tav tm="0">
                                              <p:val>
                                                <p:strVal val="#ppt_y"/>
                                              </p:val>
                                            </p:tav>
                                            <p:tav tm="100000">
                                              <p:val>
                                                <p:strVal val="#ppt_y"/>
                                              </p:val>
                                            </p:tav>
                                          </p:tavLst>
                                        </p:anim>
                                      </p:childTnLst>
                                    </p:cTn>
                                  </p:par>
                                  <p:par>
                                    <p:cTn id="43" presetID="2" presetClass="entr" presetSubtype="2" fill="hold" grpId="0" nodeType="withEffect">
                                      <p:stCondLst>
                                        <p:cond delay="600"/>
                                      </p:stCondLst>
                                      <p:childTnLst>
                                        <p:set>
                                          <p:cBhvr>
                                            <p:cTn id="44" dur="1" fill="hold">
                                              <p:stCondLst>
                                                <p:cond delay="0"/>
                                              </p:stCondLst>
                                            </p:cTn>
                                            <p:tgtEl>
                                              <p:spTgt spid="7"/>
                                            </p:tgtEl>
                                            <p:attrNameLst>
                                              <p:attrName>style.visibility</p:attrName>
                                            </p:attrNameLst>
                                          </p:cBhvr>
                                          <p:to>
                                            <p:strVal val="visible"/>
                                          </p:to>
                                        </p:set>
                                        <p:anim calcmode="lin" valueType="num">
                                          <p:cBhvr additive="base">
                                            <p:cTn id="45" dur="1000" fill="hold"/>
                                            <p:tgtEl>
                                              <p:spTgt spid="7"/>
                                            </p:tgtEl>
                                            <p:attrNameLst>
                                              <p:attrName>ppt_x</p:attrName>
                                            </p:attrNameLst>
                                          </p:cBhvr>
                                          <p:tavLst>
                                            <p:tav tm="0">
                                              <p:val>
                                                <p:strVal val="1+#ppt_w/2"/>
                                              </p:val>
                                            </p:tav>
                                            <p:tav tm="100000">
                                              <p:val>
                                                <p:strVal val="#ppt_x"/>
                                              </p:val>
                                            </p:tav>
                                          </p:tavLst>
                                        </p:anim>
                                        <p:anim calcmode="lin" valueType="num">
                                          <p:cBhvr additive="base">
                                            <p:cTn id="46" dur="10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p:bldP spid="8" grpId="0"/>
        </p:bldLst>
      </p:timing>
    </mc:Fallback>
  </mc:AlternateContent>
</p:sld>
</file>

<file path=ppt/slides/slide19.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grpSp>
        <p:nvGrpSpPr>
          <p:cNvPr id="5" name="组合 4"/>
          <p:cNvGrpSpPr/>
          <p:nvPr/>
        </p:nvGrpSpPr>
        <p:grpSpPr>
          <a:xfrm>
            <a:off x="7088795" y="1232820"/>
            <a:ext cx="4089578" cy="3989107"/>
            <a:chOff x="1991544" y="724054"/>
            <a:chExt cx="5112568" cy="4986965"/>
          </a:xfrm>
        </p:grpSpPr>
        <p:pic>
          <p:nvPicPr>
            <p:cNvPr id="6" name="Picture 8" descr="乱拉乱接"/>
            <p:cNvPicPr>
              <a:picLocks noChangeAspect="1" noChangeArrowheads="1"/>
            </p:cNvPicPr>
            <p:nvPr/>
          </p:nvPicPr>
          <p:blipFill rotWithShape="1">
            <a:blip r:embed="rId5">
              <a:extLst>
                <a:ext uri="{28A0092B-C50C-407E-A947-70E740481C1C}">
                  <a14:useLocalDpi xmlns:a14="http://schemas.microsoft.com/office/drawing/2010/main" val="0"/>
                </a:ext>
              </a:extLst>
            </a:blip>
            <a:srcRect b="9705"/>
            <a:stretch/>
          </p:blipFill>
          <p:spPr bwMode="auto">
            <a:xfrm>
              <a:off x="2351584" y="1874670"/>
              <a:ext cx="4306792" cy="3570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图片 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991544" y="724054"/>
              <a:ext cx="5112568" cy="4986965"/>
            </a:xfrm>
            <a:prstGeom prst="rect">
              <a:avLst/>
            </a:prstGeom>
          </p:spPr>
        </p:pic>
      </p:grpSp>
      <p:sp>
        <p:nvSpPr>
          <p:cNvPr id="8" name="矩形 7"/>
          <p:cNvSpPr/>
          <p:nvPr/>
        </p:nvSpPr>
        <p:spPr>
          <a:xfrm>
            <a:off x="1121527" y="2093646"/>
            <a:ext cx="5417496" cy="2862322"/>
          </a:xfrm>
          <a:prstGeom prst="rect">
            <a:avLst/>
          </a:prstGeom>
        </p:spPr>
        <p:txBody>
          <a:bodyPr wrap="square">
            <a:spAutoFit/>
          </a:bodyPr>
          <a:lstStyle/>
          <a:p>
            <a:pPr>
              <a:lnSpc>
                <a:spcPct val="200000"/>
              </a:lnSpc>
              <a:spcBef>
                <a:spcPct val="50000"/>
              </a:spcBef>
            </a:pPr>
            <a:r>
              <a:rPr lang="zh-CN" altLang="en-US" dirty="0">
                <a:solidFill>
                  <a:schemeClr val="accent2">
                    <a:lumMod val="50000"/>
                  </a:schemeClr>
                </a:solidFill>
                <a:latin typeface="华康方圆体W7(P)" panose="040B0700000000000000" pitchFamily="82" charset="-122"/>
                <a:ea typeface="华康方圆体W7(P)" panose="040B0700000000000000" pitchFamily="82" charset="-122"/>
              </a:rPr>
              <a:t>发现有人触电，在救助时，首先要切断电源。在切断电源之前，千万不要用手去拉触电者，否则救助者也会触电。小学生因为人小，无法对触电实施救护，应该及早地叫大人来处理，并打“</a:t>
            </a:r>
            <a:r>
              <a:rPr lang="en-US" altLang="zh-CN" dirty="0">
                <a:solidFill>
                  <a:schemeClr val="accent2">
                    <a:lumMod val="50000"/>
                  </a:schemeClr>
                </a:solidFill>
                <a:latin typeface="华康方圆体W7(P)" panose="040B0700000000000000" pitchFamily="82" charset="-122"/>
                <a:ea typeface="华康方圆体W7(P)" panose="040B0700000000000000" pitchFamily="82" charset="-122"/>
              </a:rPr>
              <a:t>120”</a:t>
            </a:r>
            <a:r>
              <a:rPr lang="zh-CN" altLang="en-US" dirty="0">
                <a:solidFill>
                  <a:schemeClr val="accent2">
                    <a:lumMod val="50000"/>
                  </a:schemeClr>
                </a:solidFill>
                <a:latin typeface="华康方圆体W7(P)" panose="040B0700000000000000" pitchFamily="82" charset="-122"/>
                <a:ea typeface="华康方圆体W7(P)" panose="040B0700000000000000" pitchFamily="82" charset="-122"/>
              </a:rPr>
              <a:t>急救电话，让医生来救护。 </a:t>
            </a:r>
          </a:p>
        </p:txBody>
      </p:sp>
      <p:pic>
        <p:nvPicPr>
          <p:cNvPr id="9" name="图片 8">
            <a:extLst>
              <a:ext uri="{FF2B5EF4-FFF2-40B4-BE49-F238E27FC236}">
                <a16:creationId xmlns:a16="http://schemas.microsoft.com/office/drawing/2014/main" id="{70A95B80-D22F-4107-A7DC-F6E25F455ECE}"/>
              </a:ext>
            </a:extLst>
          </p:cNvPr>
          <p:cNvPicPr>
            <a:picLocks noChangeAspect="1"/>
          </p:cNvPicPr>
          <p:nvPr/>
        </p:nvPicPr>
        <p:blipFill rotWithShape="1">
          <a:blip r:embed="rId7">
            <a:extLst>
              <a:ext uri="{28A0092B-C50C-407E-A947-70E740481C1C}">
                <a14:useLocalDpi xmlns:a14="http://schemas.microsoft.com/office/drawing/2010/main" val="0"/>
              </a:ext>
            </a:extLst>
          </a:blip>
          <a:srcRect t="59809"/>
          <a:stretch/>
        </p:blipFill>
        <p:spPr>
          <a:xfrm>
            <a:off x="0" y="5008675"/>
            <a:ext cx="12190413" cy="2351209"/>
          </a:xfrm>
          <a:prstGeom prst="rect">
            <a:avLst/>
          </a:prstGeom>
        </p:spPr>
      </p:pic>
      <p:pic>
        <p:nvPicPr>
          <p:cNvPr id="10" name="图片 9">
            <a:extLst>
              <a:ext uri="{FF2B5EF4-FFF2-40B4-BE49-F238E27FC236}">
                <a16:creationId xmlns:a16="http://schemas.microsoft.com/office/drawing/2014/main" id="{799EFAC7-9948-4F2F-BD84-A6CAACC43C1E}"/>
              </a:ext>
            </a:extLst>
          </p:cNvPr>
          <p:cNvPicPr>
            <a:picLocks noChangeAspect="1"/>
          </p:cNvPicPr>
          <p:nvPr/>
        </p:nvPicPr>
        <p:blipFill rotWithShape="1">
          <a:blip r:embed="rId8">
            <a:extLst>
              <a:ext uri="{28A0092B-C50C-407E-A947-70E740481C1C}">
                <a14:useLocalDpi xmlns:a14="http://schemas.microsoft.com/office/drawing/2010/main" val="0"/>
              </a:ext>
            </a:extLst>
          </a:blip>
          <a:srcRect l="8011" t="24236" r="79542" b="61537"/>
          <a:stretch/>
        </p:blipFill>
        <p:spPr>
          <a:xfrm>
            <a:off x="9293777" y="413711"/>
            <a:ext cx="2516711" cy="1616695"/>
          </a:xfrm>
          <a:prstGeom prst="rect">
            <a:avLst/>
          </a:prstGeom>
        </p:spPr>
      </p:pic>
      <p:pic>
        <p:nvPicPr>
          <p:cNvPr id="11" name="图片 10">
            <a:extLst>
              <a:ext uri="{FF2B5EF4-FFF2-40B4-BE49-F238E27FC236}">
                <a16:creationId xmlns:a16="http://schemas.microsoft.com/office/drawing/2014/main" id="{08E03AFD-8A55-4414-BB53-E4AAEE8AB79F}"/>
              </a:ext>
            </a:extLst>
          </p:cNvPr>
          <p:cNvPicPr>
            <a:picLocks noChangeAspect="1"/>
          </p:cNvPicPr>
          <p:nvPr/>
        </p:nvPicPr>
        <p:blipFill rotWithShape="1">
          <a:blip r:embed="rId8">
            <a:extLst>
              <a:ext uri="{28A0092B-C50C-407E-A947-70E740481C1C}">
                <a14:useLocalDpi xmlns:a14="http://schemas.microsoft.com/office/drawing/2010/main" val="0"/>
              </a:ext>
            </a:extLst>
          </a:blip>
          <a:srcRect l="13436" t="45066" r="67606" b="33768"/>
          <a:stretch/>
        </p:blipFill>
        <p:spPr>
          <a:xfrm>
            <a:off x="118732" y="182496"/>
            <a:ext cx="2861212" cy="1795203"/>
          </a:xfrm>
          <a:prstGeom prst="rect">
            <a:avLst/>
          </a:prstGeom>
        </p:spPr>
      </p:pic>
      <p:grpSp>
        <p:nvGrpSpPr>
          <p:cNvPr id="12" name="组合 11">
            <a:extLst>
              <a:ext uri="{FF2B5EF4-FFF2-40B4-BE49-F238E27FC236}">
                <a16:creationId xmlns:a16="http://schemas.microsoft.com/office/drawing/2014/main" id="{40B4696E-941C-4993-B292-875C04017E36}"/>
              </a:ext>
            </a:extLst>
          </p:cNvPr>
          <p:cNvGrpSpPr/>
          <p:nvPr/>
        </p:nvGrpSpPr>
        <p:grpSpPr>
          <a:xfrm>
            <a:off x="3430738" y="639302"/>
            <a:ext cx="5702846" cy="1187036"/>
            <a:chOff x="3879680" y="1243471"/>
            <a:chExt cx="4927430" cy="1025635"/>
          </a:xfrm>
        </p:grpSpPr>
        <p:pic>
          <p:nvPicPr>
            <p:cNvPr id="13" name="图片 12">
              <a:extLst>
                <a:ext uri="{FF2B5EF4-FFF2-40B4-BE49-F238E27FC236}">
                  <a16:creationId xmlns:a16="http://schemas.microsoft.com/office/drawing/2014/main" id="{8A9A3642-DE7F-4FCB-AEFC-4D28D6C788A0}"/>
                </a:ext>
              </a:extLst>
            </p:cNvPr>
            <p:cNvPicPr>
              <a:picLocks noChangeAspect="1"/>
            </p:cNvPicPr>
            <p:nvPr/>
          </p:nvPicPr>
          <p:blipFill rotWithShape="1">
            <a:blip r:embed="rId9">
              <a:extLst>
                <a:ext uri="{28A0092B-C50C-407E-A947-70E740481C1C}">
                  <a14:useLocalDpi xmlns:a14="http://schemas.microsoft.com/office/drawing/2010/main" val="0"/>
                </a:ext>
              </a:extLst>
            </a:blip>
            <a:srcRect l="72770" t="22060" r="13007" b="66232"/>
            <a:stretch/>
          </p:blipFill>
          <p:spPr>
            <a:xfrm>
              <a:off x="3879680" y="1243471"/>
              <a:ext cx="4331323" cy="1025635"/>
            </a:xfrm>
            <a:prstGeom prst="rect">
              <a:avLst/>
            </a:prstGeom>
          </p:spPr>
        </p:pic>
        <p:sp>
          <p:nvSpPr>
            <p:cNvPr id="14" name="MH_Entry_1">
              <a:extLst>
                <a:ext uri="{FF2B5EF4-FFF2-40B4-BE49-F238E27FC236}">
                  <a16:creationId xmlns:a16="http://schemas.microsoft.com/office/drawing/2014/main" id="{20815B20-AF3A-4B77-914F-811CD0307EBA}"/>
                </a:ext>
              </a:extLst>
            </p:cNvPr>
            <p:cNvSpPr/>
            <p:nvPr>
              <p:custDataLst>
                <p:tags r:id="rId1"/>
              </p:custDataLst>
            </p:nvPr>
          </p:nvSpPr>
          <p:spPr>
            <a:xfrm>
              <a:off x="4728871" y="1469936"/>
              <a:ext cx="4078239" cy="425486"/>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anchor="ctr">
              <a:spAutoFit/>
            </a:bodyPr>
            <a:lstStyle/>
            <a:p>
              <a:pPr eaLnBrk="1" hangingPunct="1">
                <a:defRPr/>
              </a:pPr>
              <a:r>
                <a:rPr lang="zh-CN" altLang="en-US" sz="3200" noProof="1">
                  <a:solidFill>
                    <a:srgbClr val="C00000"/>
                  </a:solidFill>
                  <a:latin typeface="华康方圆体W7" panose="040B0709000000000000" pitchFamily="81" charset="-122"/>
                  <a:ea typeface="华康方圆体W7" panose="040B0709000000000000" pitchFamily="81" charset="-122"/>
                  <a:sym typeface="Arial" panose="020B0604020202020204" pitchFamily="34" charset="0"/>
                </a:rPr>
                <a:t>生活中安全用电</a:t>
              </a:r>
            </a:p>
          </p:txBody>
        </p:sp>
      </p:grpSp>
    </p:spTree>
    <p:extLst>
      <p:ext uri="{BB962C8B-B14F-4D97-AF65-F5344CB8AC3E}">
        <p14:creationId xmlns:p14="http://schemas.microsoft.com/office/powerpoint/2010/main" val="1411418102"/>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1000"/>
                                            <p:tgtEl>
                                              <p:spTgt spid="10"/>
                                            </p:tgtEl>
                                          </p:cBhvr>
                                        </p:animEffect>
                                        <p:anim calcmode="lin" valueType="num">
                                          <p:cBhvr>
                                            <p:cTn id="15" dur="1000" fill="hold"/>
                                            <p:tgtEl>
                                              <p:spTgt spid="10"/>
                                            </p:tgtEl>
                                            <p:attrNameLst>
                                              <p:attrName>ppt_x</p:attrName>
                                            </p:attrNameLst>
                                          </p:cBhvr>
                                          <p:tavLst>
                                            <p:tav tm="0">
                                              <p:val>
                                                <p:strVal val="#ppt_x"/>
                                              </p:val>
                                            </p:tav>
                                            <p:tav tm="100000">
                                              <p:val>
                                                <p:strVal val="#ppt_x"/>
                                              </p:val>
                                            </p:tav>
                                          </p:tavLst>
                                        </p:anim>
                                        <p:anim calcmode="lin" valueType="num">
                                          <p:cBhvr>
                                            <p:cTn id="16"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1000"/>
                                            <p:tgtEl>
                                              <p:spTgt spid="9"/>
                                            </p:tgtEl>
                                          </p:cBhvr>
                                        </p:animEffect>
                                        <p:anim calcmode="lin" valueType="num">
                                          <p:cBhvr>
                                            <p:cTn id="22" dur="1000" fill="hold"/>
                                            <p:tgtEl>
                                              <p:spTgt spid="9"/>
                                            </p:tgtEl>
                                            <p:attrNameLst>
                                              <p:attrName>ppt_x</p:attrName>
                                            </p:attrNameLst>
                                          </p:cBhvr>
                                          <p:tavLst>
                                            <p:tav tm="0">
                                              <p:val>
                                                <p:strVal val="#ppt_x"/>
                                              </p:val>
                                            </p:tav>
                                            <p:tav tm="100000">
                                              <p:val>
                                                <p:strVal val="#ppt_x"/>
                                              </p:val>
                                            </p:tav>
                                          </p:tavLst>
                                        </p:anim>
                                        <p:anim calcmode="lin" valueType="num">
                                          <p:cBhvr>
                                            <p:cTn id="23"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nodeType="clickEffect">
                                      <p:stCondLst>
                                        <p:cond delay="0"/>
                                      </p:stCondLst>
                                      <p:childTnLst>
                                        <p:set>
                                          <p:cBhvr>
                                            <p:cTn id="27" dur="1" fill="hold">
                                              <p:stCondLst>
                                                <p:cond delay="0"/>
                                              </p:stCondLst>
                                            </p:cTn>
                                            <p:tgtEl>
                                              <p:spTgt spid="12"/>
                                            </p:tgtEl>
                                            <p:attrNameLst>
                                              <p:attrName>style.visibility</p:attrName>
                                            </p:attrNameLst>
                                          </p:cBhvr>
                                          <p:to>
                                            <p:strVal val="visible"/>
                                          </p:to>
                                        </p:set>
                                        <p:anim calcmode="lin" valueType="num">
                                          <p:cBhvr additive="base">
                                            <p:cTn id="28" dur="500" fill="hold"/>
                                            <p:tgtEl>
                                              <p:spTgt spid="12"/>
                                            </p:tgtEl>
                                            <p:attrNameLst>
                                              <p:attrName>ppt_x</p:attrName>
                                            </p:attrNameLst>
                                          </p:cBhvr>
                                          <p:tavLst>
                                            <p:tav tm="0">
                                              <p:val>
                                                <p:strVal val="#ppt_x"/>
                                              </p:val>
                                            </p:tav>
                                            <p:tav tm="100000">
                                              <p:val>
                                                <p:strVal val="#ppt_x"/>
                                              </p:val>
                                            </p:tav>
                                          </p:tavLst>
                                        </p:anim>
                                        <p:anim calcmode="lin" valueType="num">
                                          <p:cBhvr additive="base">
                                            <p:cTn id="29" dur="500" fill="hold"/>
                                            <p:tgtEl>
                                              <p:spTgt spid="12"/>
                                            </p:tgtEl>
                                            <p:attrNameLst>
                                              <p:attrName>ppt_y</p:attrName>
                                            </p:attrNameLst>
                                          </p:cBhvr>
                                          <p:tavLst>
                                            <p:tav tm="0">
                                              <p:val>
                                                <p:strVal val="1+#ppt_h/2"/>
                                              </p:val>
                                            </p:tav>
                                            <p:tav tm="100000">
                                              <p:val>
                                                <p:strVal val="#ppt_y"/>
                                              </p:val>
                                            </p:tav>
                                          </p:tavLst>
                                        </p:anim>
                                      </p:childTnLst>
                                    </p:cTn>
                                  </p:par>
                                </p:childTnLst>
                              </p:cTn>
                            </p:par>
                            <p:par>
                              <p:cTn id="30" fill="hold">
                                <p:stCondLst>
                                  <p:cond delay="500"/>
                                </p:stCondLst>
                                <p:childTnLst>
                                  <p:par>
                                    <p:cTn id="31" presetID="2" presetClass="entr" presetSubtype="8" fill="hold" grpId="0" nodeType="afterEffect" p14:presetBounceEnd="50000">
                                      <p:stCondLst>
                                        <p:cond delay="0"/>
                                      </p:stCondLst>
                                      <p:childTnLst>
                                        <p:set>
                                          <p:cBhvr>
                                            <p:cTn id="32" dur="1" fill="hold">
                                              <p:stCondLst>
                                                <p:cond delay="0"/>
                                              </p:stCondLst>
                                            </p:cTn>
                                            <p:tgtEl>
                                              <p:spTgt spid="8"/>
                                            </p:tgtEl>
                                            <p:attrNameLst>
                                              <p:attrName>style.visibility</p:attrName>
                                            </p:attrNameLst>
                                          </p:cBhvr>
                                          <p:to>
                                            <p:strVal val="visible"/>
                                          </p:to>
                                        </p:set>
                                        <p:anim calcmode="lin" valueType="num" p14:bounceEnd="50000">
                                          <p:cBhvr additive="base">
                                            <p:cTn id="33" dur="1000" fill="hold"/>
                                            <p:tgtEl>
                                              <p:spTgt spid="8"/>
                                            </p:tgtEl>
                                            <p:attrNameLst>
                                              <p:attrName>ppt_x</p:attrName>
                                            </p:attrNameLst>
                                          </p:cBhvr>
                                          <p:tavLst>
                                            <p:tav tm="0">
                                              <p:val>
                                                <p:strVal val="0-#ppt_w/2"/>
                                              </p:val>
                                            </p:tav>
                                            <p:tav tm="100000">
                                              <p:val>
                                                <p:strVal val="#ppt_x"/>
                                              </p:val>
                                            </p:tav>
                                          </p:tavLst>
                                        </p:anim>
                                        <p:anim calcmode="lin" valueType="num" p14:bounceEnd="50000">
                                          <p:cBhvr additive="base">
                                            <p:cTn id="34" dur="1000" fill="hold"/>
                                            <p:tgtEl>
                                              <p:spTgt spid="8"/>
                                            </p:tgtEl>
                                            <p:attrNameLst>
                                              <p:attrName>ppt_y</p:attrName>
                                            </p:attrNameLst>
                                          </p:cBhvr>
                                          <p:tavLst>
                                            <p:tav tm="0">
                                              <p:val>
                                                <p:strVal val="#ppt_y"/>
                                              </p:val>
                                            </p:tav>
                                            <p:tav tm="100000">
                                              <p:val>
                                                <p:strVal val="#ppt_y"/>
                                              </p:val>
                                            </p:tav>
                                          </p:tavLst>
                                        </p:anim>
                                      </p:childTnLst>
                                    </p:cTn>
                                  </p:par>
                                  <p:par>
                                    <p:cTn id="35" presetID="2" presetClass="entr" presetSubtype="2" fill="hold" nodeType="withEffect" p14:presetBounceEnd="50000">
                                      <p:stCondLst>
                                        <p:cond delay="0"/>
                                      </p:stCondLst>
                                      <p:childTnLst>
                                        <p:set>
                                          <p:cBhvr>
                                            <p:cTn id="36" dur="1" fill="hold">
                                              <p:stCondLst>
                                                <p:cond delay="0"/>
                                              </p:stCondLst>
                                            </p:cTn>
                                            <p:tgtEl>
                                              <p:spTgt spid="5"/>
                                            </p:tgtEl>
                                            <p:attrNameLst>
                                              <p:attrName>style.visibility</p:attrName>
                                            </p:attrNameLst>
                                          </p:cBhvr>
                                          <p:to>
                                            <p:strVal val="visible"/>
                                          </p:to>
                                        </p:set>
                                        <p:anim calcmode="lin" valueType="num" p14:bounceEnd="50000">
                                          <p:cBhvr additive="base">
                                            <p:cTn id="37" dur="1000" fill="hold"/>
                                            <p:tgtEl>
                                              <p:spTgt spid="5"/>
                                            </p:tgtEl>
                                            <p:attrNameLst>
                                              <p:attrName>ppt_x</p:attrName>
                                            </p:attrNameLst>
                                          </p:cBhvr>
                                          <p:tavLst>
                                            <p:tav tm="0">
                                              <p:val>
                                                <p:strVal val="1+#ppt_w/2"/>
                                              </p:val>
                                            </p:tav>
                                            <p:tav tm="100000">
                                              <p:val>
                                                <p:strVal val="#ppt_x"/>
                                              </p:val>
                                            </p:tav>
                                          </p:tavLst>
                                        </p:anim>
                                        <p:anim calcmode="lin" valueType="num" p14:bounceEnd="50000">
                                          <p:cBhvr additive="base">
                                            <p:cTn id="38" dur="10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1000"/>
                                            <p:tgtEl>
                                              <p:spTgt spid="10"/>
                                            </p:tgtEl>
                                          </p:cBhvr>
                                        </p:animEffect>
                                        <p:anim calcmode="lin" valueType="num">
                                          <p:cBhvr>
                                            <p:cTn id="15" dur="1000" fill="hold"/>
                                            <p:tgtEl>
                                              <p:spTgt spid="10"/>
                                            </p:tgtEl>
                                            <p:attrNameLst>
                                              <p:attrName>ppt_x</p:attrName>
                                            </p:attrNameLst>
                                          </p:cBhvr>
                                          <p:tavLst>
                                            <p:tav tm="0">
                                              <p:val>
                                                <p:strVal val="#ppt_x"/>
                                              </p:val>
                                            </p:tav>
                                            <p:tav tm="100000">
                                              <p:val>
                                                <p:strVal val="#ppt_x"/>
                                              </p:val>
                                            </p:tav>
                                          </p:tavLst>
                                        </p:anim>
                                        <p:anim calcmode="lin" valueType="num">
                                          <p:cBhvr>
                                            <p:cTn id="16"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1000"/>
                                            <p:tgtEl>
                                              <p:spTgt spid="9"/>
                                            </p:tgtEl>
                                          </p:cBhvr>
                                        </p:animEffect>
                                        <p:anim calcmode="lin" valueType="num">
                                          <p:cBhvr>
                                            <p:cTn id="22" dur="1000" fill="hold"/>
                                            <p:tgtEl>
                                              <p:spTgt spid="9"/>
                                            </p:tgtEl>
                                            <p:attrNameLst>
                                              <p:attrName>ppt_x</p:attrName>
                                            </p:attrNameLst>
                                          </p:cBhvr>
                                          <p:tavLst>
                                            <p:tav tm="0">
                                              <p:val>
                                                <p:strVal val="#ppt_x"/>
                                              </p:val>
                                            </p:tav>
                                            <p:tav tm="100000">
                                              <p:val>
                                                <p:strVal val="#ppt_x"/>
                                              </p:val>
                                            </p:tav>
                                          </p:tavLst>
                                        </p:anim>
                                        <p:anim calcmode="lin" valueType="num">
                                          <p:cBhvr>
                                            <p:cTn id="23"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nodeType="clickEffect">
                                      <p:stCondLst>
                                        <p:cond delay="0"/>
                                      </p:stCondLst>
                                      <p:childTnLst>
                                        <p:set>
                                          <p:cBhvr>
                                            <p:cTn id="27" dur="1" fill="hold">
                                              <p:stCondLst>
                                                <p:cond delay="0"/>
                                              </p:stCondLst>
                                            </p:cTn>
                                            <p:tgtEl>
                                              <p:spTgt spid="12"/>
                                            </p:tgtEl>
                                            <p:attrNameLst>
                                              <p:attrName>style.visibility</p:attrName>
                                            </p:attrNameLst>
                                          </p:cBhvr>
                                          <p:to>
                                            <p:strVal val="visible"/>
                                          </p:to>
                                        </p:set>
                                        <p:anim calcmode="lin" valueType="num">
                                          <p:cBhvr additive="base">
                                            <p:cTn id="28" dur="500" fill="hold"/>
                                            <p:tgtEl>
                                              <p:spTgt spid="12"/>
                                            </p:tgtEl>
                                            <p:attrNameLst>
                                              <p:attrName>ppt_x</p:attrName>
                                            </p:attrNameLst>
                                          </p:cBhvr>
                                          <p:tavLst>
                                            <p:tav tm="0">
                                              <p:val>
                                                <p:strVal val="#ppt_x"/>
                                              </p:val>
                                            </p:tav>
                                            <p:tav tm="100000">
                                              <p:val>
                                                <p:strVal val="#ppt_x"/>
                                              </p:val>
                                            </p:tav>
                                          </p:tavLst>
                                        </p:anim>
                                        <p:anim calcmode="lin" valueType="num">
                                          <p:cBhvr additive="base">
                                            <p:cTn id="29" dur="500" fill="hold"/>
                                            <p:tgtEl>
                                              <p:spTgt spid="12"/>
                                            </p:tgtEl>
                                            <p:attrNameLst>
                                              <p:attrName>ppt_y</p:attrName>
                                            </p:attrNameLst>
                                          </p:cBhvr>
                                          <p:tavLst>
                                            <p:tav tm="0">
                                              <p:val>
                                                <p:strVal val="1+#ppt_h/2"/>
                                              </p:val>
                                            </p:tav>
                                            <p:tav tm="100000">
                                              <p:val>
                                                <p:strVal val="#ppt_y"/>
                                              </p:val>
                                            </p:tav>
                                          </p:tavLst>
                                        </p:anim>
                                      </p:childTnLst>
                                    </p:cTn>
                                  </p:par>
                                </p:childTnLst>
                              </p:cTn>
                            </p:par>
                            <p:par>
                              <p:cTn id="30" fill="hold">
                                <p:stCondLst>
                                  <p:cond delay="500"/>
                                </p:stCondLst>
                                <p:childTnLst>
                                  <p:par>
                                    <p:cTn id="31" presetID="2" presetClass="entr" presetSubtype="8" fill="hold" grpId="0" nodeType="afterEffect">
                                      <p:stCondLst>
                                        <p:cond delay="0"/>
                                      </p:stCondLst>
                                      <p:childTnLst>
                                        <p:set>
                                          <p:cBhvr>
                                            <p:cTn id="32" dur="1" fill="hold">
                                              <p:stCondLst>
                                                <p:cond delay="0"/>
                                              </p:stCondLst>
                                            </p:cTn>
                                            <p:tgtEl>
                                              <p:spTgt spid="8"/>
                                            </p:tgtEl>
                                            <p:attrNameLst>
                                              <p:attrName>style.visibility</p:attrName>
                                            </p:attrNameLst>
                                          </p:cBhvr>
                                          <p:to>
                                            <p:strVal val="visible"/>
                                          </p:to>
                                        </p:set>
                                        <p:anim calcmode="lin" valueType="num">
                                          <p:cBhvr additive="base">
                                            <p:cTn id="33" dur="1000" fill="hold"/>
                                            <p:tgtEl>
                                              <p:spTgt spid="8"/>
                                            </p:tgtEl>
                                            <p:attrNameLst>
                                              <p:attrName>ppt_x</p:attrName>
                                            </p:attrNameLst>
                                          </p:cBhvr>
                                          <p:tavLst>
                                            <p:tav tm="0">
                                              <p:val>
                                                <p:strVal val="0-#ppt_w/2"/>
                                              </p:val>
                                            </p:tav>
                                            <p:tav tm="100000">
                                              <p:val>
                                                <p:strVal val="#ppt_x"/>
                                              </p:val>
                                            </p:tav>
                                          </p:tavLst>
                                        </p:anim>
                                        <p:anim calcmode="lin" valueType="num">
                                          <p:cBhvr additive="base">
                                            <p:cTn id="34" dur="1000" fill="hold"/>
                                            <p:tgtEl>
                                              <p:spTgt spid="8"/>
                                            </p:tgtEl>
                                            <p:attrNameLst>
                                              <p:attrName>ppt_y</p:attrName>
                                            </p:attrNameLst>
                                          </p:cBhvr>
                                          <p:tavLst>
                                            <p:tav tm="0">
                                              <p:val>
                                                <p:strVal val="#ppt_y"/>
                                              </p:val>
                                            </p:tav>
                                            <p:tav tm="100000">
                                              <p:val>
                                                <p:strVal val="#ppt_y"/>
                                              </p:val>
                                            </p:tav>
                                          </p:tavLst>
                                        </p:anim>
                                      </p:childTnLst>
                                    </p:cTn>
                                  </p:par>
                                  <p:par>
                                    <p:cTn id="35" presetID="2" presetClass="entr" presetSubtype="2" fill="hold" nodeType="withEffect">
                                      <p:stCondLst>
                                        <p:cond delay="0"/>
                                      </p:stCondLst>
                                      <p:childTnLst>
                                        <p:set>
                                          <p:cBhvr>
                                            <p:cTn id="36" dur="1" fill="hold">
                                              <p:stCondLst>
                                                <p:cond delay="0"/>
                                              </p:stCondLst>
                                            </p:cTn>
                                            <p:tgtEl>
                                              <p:spTgt spid="5"/>
                                            </p:tgtEl>
                                            <p:attrNameLst>
                                              <p:attrName>style.visibility</p:attrName>
                                            </p:attrNameLst>
                                          </p:cBhvr>
                                          <p:to>
                                            <p:strVal val="visible"/>
                                          </p:to>
                                        </p:set>
                                        <p:anim calcmode="lin" valueType="num">
                                          <p:cBhvr additive="base">
                                            <p:cTn id="37" dur="1000" fill="hold"/>
                                            <p:tgtEl>
                                              <p:spTgt spid="5"/>
                                            </p:tgtEl>
                                            <p:attrNameLst>
                                              <p:attrName>ppt_x</p:attrName>
                                            </p:attrNameLst>
                                          </p:cBhvr>
                                          <p:tavLst>
                                            <p:tav tm="0">
                                              <p:val>
                                                <p:strVal val="1+#ppt_w/2"/>
                                              </p:val>
                                            </p:tav>
                                            <p:tav tm="100000">
                                              <p:val>
                                                <p:strVal val="#ppt_x"/>
                                              </p:val>
                                            </p:tav>
                                          </p:tavLst>
                                        </p:anim>
                                        <p:anim calcmode="lin" valueType="num">
                                          <p:cBhvr additive="base">
                                            <p:cTn id="38" dur="10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pic>
        <p:nvPicPr>
          <p:cNvPr id="55" name="图片 54">
            <a:extLst>
              <a:ext uri="{FF2B5EF4-FFF2-40B4-BE49-F238E27FC236}">
                <a16:creationId xmlns:a16="http://schemas.microsoft.com/office/drawing/2014/main" id="{A426B219-C331-4CF7-8AED-67E9C2EAB4BF}"/>
              </a:ext>
            </a:extLst>
          </p:cNvPr>
          <p:cNvPicPr>
            <a:picLocks noChangeAspect="1"/>
          </p:cNvPicPr>
          <p:nvPr/>
        </p:nvPicPr>
        <p:blipFill rotWithShape="1">
          <a:blip r:embed="rId14">
            <a:extLst>
              <a:ext uri="{28A0092B-C50C-407E-A947-70E740481C1C}">
                <a14:useLocalDpi xmlns:a14="http://schemas.microsoft.com/office/drawing/2010/main" val="0"/>
              </a:ext>
            </a:extLst>
          </a:blip>
          <a:srcRect t="59809"/>
          <a:stretch/>
        </p:blipFill>
        <p:spPr>
          <a:xfrm>
            <a:off x="0" y="4624031"/>
            <a:ext cx="12190413" cy="2351209"/>
          </a:xfrm>
          <a:prstGeom prst="rect">
            <a:avLst/>
          </a:prstGeom>
        </p:spPr>
      </p:pic>
      <p:pic>
        <p:nvPicPr>
          <p:cNvPr id="54" name="图片 53">
            <a:extLst>
              <a:ext uri="{FF2B5EF4-FFF2-40B4-BE49-F238E27FC236}">
                <a16:creationId xmlns:a16="http://schemas.microsoft.com/office/drawing/2014/main" id="{27A45D5C-906B-47D7-9BDD-912736C95CF8}"/>
              </a:ext>
            </a:extLst>
          </p:cNvPr>
          <p:cNvPicPr>
            <a:picLocks noChangeAspect="1"/>
          </p:cNvPicPr>
          <p:nvPr/>
        </p:nvPicPr>
        <p:blipFill rotWithShape="1">
          <a:blip r:embed="rId15">
            <a:extLst>
              <a:ext uri="{28A0092B-C50C-407E-A947-70E740481C1C}">
                <a14:useLocalDpi xmlns:a14="http://schemas.microsoft.com/office/drawing/2010/main" val="0"/>
              </a:ext>
            </a:extLst>
          </a:blip>
          <a:srcRect l="8011" t="24236" r="79542" b="61537"/>
          <a:stretch/>
        </p:blipFill>
        <p:spPr>
          <a:xfrm>
            <a:off x="131628" y="1740009"/>
            <a:ext cx="1517301" cy="974690"/>
          </a:xfrm>
          <a:prstGeom prst="rect">
            <a:avLst/>
          </a:prstGeom>
        </p:spPr>
      </p:pic>
      <p:pic>
        <p:nvPicPr>
          <p:cNvPr id="22" name="图片 21">
            <a:extLst>
              <a:ext uri="{FF2B5EF4-FFF2-40B4-BE49-F238E27FC236}">
                <a16:creationId xmlns:a16="http://schemas.microsoft.com/office/drawing/2014/main" id="{7D92B477-2639-4304-9552-EE752E164850}"/>
              </a:ext>
            </a:extLst>
          </p:cNvPr>
          <p:cNvPicPr>
            <a:picLocks noChangeAspect="1"/>
          </p:cNvPicPr>
          <p:nvPr/>
        </p:nvPicPr>
        <p:blipFill rotWithShape="1">
          <a:blip r:embed="rId16">
            <a:extLst>
              <a:ext uri="{28A0092B-C50C-407E-A947-70E740481C1C}">
                <a14:useLocalDpi xmlns:a14="http://schemas.microsoft.com/office/drawing/2010/main" val="0"/>
              </a:ext>
            </a:extLst>
          </a:blip>
          <a:srcRect l="66918" t="41548" r="5304" b="11550"/>
          <a:stretch/>
        </p:blipFill>
        <p:spPr>
          <a:xfrm>
            <a:off x="551637" y="1877439"/>
            <a:ext cx="3386294" cy="3213267"/>
          </a:xfrm>
          <a:prstGeom prst="rect">
            <a:avLst/>
          </a:prstGeom>
        </p:spPr>
      </p:pic>
      <p:pic>
        <p:nvPicPr>
          <p:cNvPr id="5" name="图片 4"/>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7982945" y="1055930"/>
            <a:ext cx="5036197" cy="5036197"/>
          </a:xfrm>
          <a:prstGeom prst="rect">
            <a:avLst/>
          </a:prstGeom>
        </p:spPr>
      </p:pic>
      <p:sp>
        <p:nvSpPr>
          <p:cNvPr id="6" name="矩形 5">
            <a:extLst>
              <a:ext uri="{FF2B5EF4-FFF2-40B4-BE49-F238E27FC236}">
                <a16:creationId xmlns:a16="http://schemas.microsoft.com/office/drawing/2014/main" id="{7AA1DD64-2BEC-44E4-B758-17C810275122}"/>
              </a:ext>
            </a:extLst>
          </p:cNvPr>
          <p:cNvSpPr/>
          <p:nvPr/>
        </p:nvSpPr>
        <p:spPr>
          <a:xfrm>
            <a:off x="985805" y="2706623"/>
            <a:ext cx="2593364" cy="1477328"/>
          </a:xfrm>
          <a:prstGeom prst="rect">
            <a:avLst/>
          </a:prstGeom>
        </p:spPr>
        <p:txBody>
          <a:bodyPr wrap="square">
            <a:spAutoFit/>
          </a:bodyPr>
          <a:lstStyle/>
          <a:p>
            <a:pPr algn="ctr" fontAlgn="base">
              <a:spcBef>
                <a:spcPct val="0"/>
              </a:spcBef>
              <a:spcAft>
                <a:spcPct val="0"/>
              </a:spcAft>
            </a:pPr>
            <a:r>
              <a:rPr lang="zh-CN" altLang="en-US" sz="6600" b="1" noProof="1">
                <a:ln w="19050">
                  <a:solidFill>
                    <a:schemeClr val="bg1"/>
                  </a:solidFill>
                </a:ln>
                <a:solidFill>
                  <a:srgbClr val="C00000"/>
                </a:solidFill>
                <a:effectLst>
                  <a:outerShdw blurRad="38100" dist="38100" dir="2700000" algn="tl">
                    <a:srgbClr val="000000">
                      <a:alpha val="43137"/>
                    </a:srgbClr>
                  </a:outerShdw>
                </a:effectLst>
                <a:latin typeface="华康方圆体W7" panose="040B0709000000000000" pitchFamily="81" charset="-122"/>
                <a:ea typeface="华康方圆体W7" panose="040B0709000000000000" pitchFamily="81" charset="-122"/>
                <a:sym typeface="Arial" panose="020B0604020202020204" pitchFamily="34" charset="0"/>
              </a:rPr>
              <a:t>目录</a:t>
            </a:r>
            <a:endParaRPr lang="en-US" altLang="zh-CN" sz="6600" b="1" noProof="1">
              <a:ln w="19050">
                <a:solidFill>
                  <a:schemeClr val="bg1"/>
                </a:solidFill>
              </a:ln>
              <a:solidFill>
                <a:srgbClr val="C00000"/>
              </a:solidFill>
              <a:effectLst>
                <a:outerShdw blurRad="38100" dist="38100" dir="2700000" algn="tl">
                  <a:srgbClr val="000000">
                    <a:alpha val="43137"/>
                  </a:srgbClr>
                </a:outerShdw>
              </a:effectLst>
              <a:latin typeface="华康方圆体W7" panose="040B0709000000000000" pitchFamily="81" charset="-122"/>
              <a:ea typeface="华康方圆体W7" panose="040B0709000000000000" pitchFamily="81" charset="-122"/>
              <a:sym typeface="Arial" panose="020B0604020202020204" pitchFamily="34" charset="0"/>
            </a:endParaRPr>
          </a:p>
          <a:p>
            <a:pPr algn="ctr" fontAlgn="base">
              <a:spcBef>
                <a:spcPct val="0"/>
              </a:spcBef>
              <a:spcAft>
                <a:spcPct val="0"/>
              </a:spcAft>
            </a:pPr>
            <a:r>
              <a:rPr lang="en-US" altLang="zh-CN" sz="2400" b="1" noProof="1">
                <a:ln w="19050">
                  <a:solidFill>
                    <a:schemeClr val="bg1"/>
                  </a:solidFill>
                </a:ln>
                <a:solidFill>
                  <a:srgbClr val="C00000"/>
                </a:solidFill>
                <a:effectLst>
                  <a:outerShdw blurRad="38100" dist="38100" dir="2700000" algn="tl">
                    <a:srgbClr val="000000">
                      <a:alpha val="43137"/>
                    </a:srgbClr>
                  </a:outerShdw>
                </a:effectLst>
                <a:latin typeface="华康方圆体W7" panose="040B0709000000000000" pitchFamily="81" charset="-122"/>
                <a:ea typeface="华康方圆体W7" panose="040B0709000000000000" pitchFamily="81" charset="-122"/>
                <a:sym typeface="Arial" panose="020B0604020202020204" pitchFamily="34" charset="0"/>
              </a:rPr>
              <a:t>DIRECTORY</a:t>
            </a:r>
            <a:endParaRPr lang="zh-CN" altLang="en-US" sz="2400" b="1" dirty="0">
              <a:ln w="19050">
                <a:solidFill>
                  <a:schemeClr val="bg1"/>
                </a:solidFill>
              </a:ln>
              <a:solidFill>
                <a:srgbClr val="C00000"/>
              </a:solidFill>
              <a:effectLst>
                <a:outerShdw blurRad="38100" dist="38100" dir="2700000" algn="tl">
                  <a:srgbClr val="000000">
                    <a:alpha val="43137"/>
                  </a:srgbClr>
                </a:outerShdw>
              </a:effectLst>
              <a:latin typeface="华康方圆体W7" panose="040B0709000000000000" pitchFamily="81" charset="-122"/>
              <a:ea typeface="华康方圆体W7" panose="040B0709000000000000" pitchFamily="81" charset="-122"/>
            </a:endParaRPr>
          </a:p>
        </p:txBody>
      </p:sp>
      <p:grpSp>
        <p:nvGrpSpPr>
          <p:cNvPr id="7" name="组合 6">
            <a:extLst>
              <a:ext uri="{FF2B5EF4-FFF2-40B4-BE49-F238E27FC236}">
                <a16:creationId xmlns:a16="http://schemas.microsoft.com/office/drawing/2014/main" id="{2E3D86D9-0EEE-4744-8A25-3138642C4983}"/>
              </a:ext>
            </a:extLst>
          </p:cNvPr>
          <p:cNvGrpSpPr/>
          <p:nvPr/>
        </p:nvGrpSpPr>
        <p:grpSpPr>
          <a:xfrm>
            <a:off x="3937931" y="639062"/>
            <a:ext cx="4331323" cy="1025635"/>
            <a:chOff x="3879680" y="1243471"/>
            <a:chExt cx="4331323" cy="1025635"/>
          </a:xfrm>
        </p:grpSpPr>
        <p:pic>
          <p:nvPicPr>
            <p:cNvPr id="23" name="图片 22">
              <a:extLst>
                <a:ext uri="{FF2B5EF4-FFF2-40B4-BE49-F238E27FC236}">
                  <a16:creationId xmlns:a16="http://schemas.microsoft.com/office/drawing/2014/main" id="{7F0A9FCA-FDC6-4EF2-9F61-D61C7757ABD3}"/>
                </a:ext>
              </a:extLst>
            </p:cNvPr>
            <p:cNvPicPr>
              <a:picLocks noChangeAspect="1"/>
            </p:cNvPicPr>
            <p:nvPr/>
          </p:nvPicPr>
          <p:blipFill rotWithShape="1">
            <a:blip r:embed="rId16">
              <a:extLst>
                <a:ext uri="{28A0092B-C50C-407E-A947-70E740481C1C}">
                  <a14:useLocalDpi xmlns:a14="http://schemas.microsoft.com/office/drawing/2010/main" val="0"/>
                </a:ext>
              </a:extLst>
            </a:blip>
            <a:srcRect l="72770" t="22060" r="13007" b="66232"/>
            <a:stretch/>
          </p:blipFill>
          <p:spPr>
            <a:xfrm>
              <a:off x="3879680" y="1243471"/>
              <a:ext cx="4331323" cy="1025635"/>
            </a:xfrm>
            <a:prstGeom prst="rect">
              <a:avLst/>
            </a:prstGeom>
          </p:spPr>
        </p:pic>
        <p:sp>
          <p:nvSpPr>
            <p:cNvPr id="36" name="MH_Number_1"/>
            <p:cNvSpPr/>
            <p:nvPr>
              <p:custDataLst>
                <p:tags r:id="rId9"/>
              </p:custDataLst>
            </p:nvPr>
          </p:nvSpPr>
          <p:spPr>
            <a:xfrm>
              <a:off x="4669527" y="1473109"/>
              <a:ext cx="495180" cy="497252"/>
            </a:xfrm>
            <a:prstGeom prst="ellipse">
              <a:avLst/>
            </a:prstGeom>
            <a:solidFill>
              <a:srgbClr val="C00000"/>
            </a:solidFill>
            <a:ln w="285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hangingPunct="1">
                <a:defRPr/>
              </a:pPr>
              <a:r>
                <a:rPr lang="en-US" altLang="zh-CN" sz="2110" b="1" noProof="1">
                  <a:solidFill>
                    <a:schemeClr val="bg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1</a:t>
              </a:r>
              <a:endParaRPr lang="zh-CN" altLang="en-US" sz="2110" b="1" noProof="1">
                <a:solidFill>
                  <a:schemeClr val="bg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endParaRPr>
            </a:p>
          </p:txBody>
        </p:sp>
        <p:sp>
          <p:nvSpPr>
            <p:cNvPr id="37" name="MH_Entry_1"/>
            <p:cNvSpPr/>
            <p:nvPr>
              <p:custDataLst>
                <p:tags r:id="rId10"/>
              </p:custDataLst>
            </p:nvPr>
          </p:nvSpPr>
          <p:spPr>
            <a:xfrm>
              <a:off x="5324019" y="1544763"/>
              <a:ext cx="2466975" cy="353943"/>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spAutoFit/>
            </a:bodyPr>
            <a:lstStyle/>
            <a:p>
              <a:pPr eaLnBrk="1" hangingPunct="1">
                <a:defRPr/>
              </a:pPr>
              <a:r>
                <a:rPr lang="zh-CN" altLang="en-US" sz="2300" b="1" noProof="1">
                  <a:solidFill>
                    <a:srgbClr val="C00000"/>
                  </a:solidFill>
                  <a:latin typeface="华康方圆体W7" panose="040B0709000000000000" pitchFamily="81" charset="-122"/>
                  <a:ea typeface="华康方圆体W7" panose="040B0709000000000000" pitchFamily="81" charset="-122"/>
                  <a:sym typeface="Arial" panose="020B0604020202020204" pitchFamily="34" charset="0"/>
                </a:rPr>
                <a:t>电的简单认识</a:t>
              </a:r>
            </a:p>
          </p:txBody>
        </p:sp>
      </p:grpSp>
      <p:grpSp>
        <p:nvGrpSpPr>
          <p:cNvPr id="28" name="组合 27">
            <a:extLst>
              <a:ext uri="{FF2B5EF4-FFF2-40B4-BE49-F238E27FC236}">
                <a16:creationId xmlns:a16="http://schemas.microsoft.com/office/drawing/2014/main" id="{E4A50D4F-D31E-4CAA-8AA1-C3E0E0EF436D}"/>
              </a:ext>
            </a:extLst>
          </p:cNvPr>
          <p:cNvGrpSpPr/>
          <p:nvPr/>
        </p:nvGrpSpPr>
        <p:grpSpPr>
          <a:xfrm>
            <a:off x="3937931" y="1666093"/>
            <a:ext cx="4331323" cy="1025635"/>
            <a:chOff x="3879680" y="1243471"/>
            <a:chExt cx="4331323" cy="1025635"/>
          </a:xfrm>
        </p:grpSpPr>
        <p:pic>
          <p:nvPicPr>
            <p:cNvPr id="29" name="图片 28">
              <a:extLst>
                <a:ext uri="{FF2B5EF4-FFF2-40B4-BE49-F238E27FC236}">
                  <a16:creationId xmlns:a16="http://schemas.microsoft.com/office/drawing/2014/main" id="{13BDA930-06D8-4C6F-8C6C-392D32A25874}"/>
                </a:ext>
              </a:extLst>
            </p:cNvPr>
            <p:cNvPicPr>
              <a:picLocks noChangeAspect="1"/>
            </p:cNvPicPr>
            <p:nvPr/>
          </p:nvPicPr>
          <p:blipFill rotWithShape="1">
            <a:blip r:embed="rId16">
              <a:extLst>
                <a:ext uri="{28A0092B-C50C-407E-A947-70E740481C1C}">
                  <a14:useLocalDpi xmlns:a14="http://schemas.microsoft.com/office/drawing/2010/main" val="0"/>
                </a:ext>
              </a:extLst>
            </a:blip>
            <a:srcRect l="72770" t="22060" r="13007" b="66232"/>
            <a:stretch/>
          </p:blipFill>
          <p:spPr>
            <a:xfrm>
              <a:off x="3879680" y="1243471"/>
              <a:ext cx="4331323" cy="1025635"/>
            </a:xfrm>
            <a:prstGeom prst="rect">
              <a:avLst/>
            </a:prstGeom>
          </p:spPr>
        </p:pic>
        <p:sp>
          <p:nvSpPr>
            <p:cNvPr id="32" name="MH_Number_1">
              <a:extLst>
                <a:ext uri="{FF2B5EF4-FFF2-40B4-BE49-F238E27FC236}">
                  <a16:creationId xmlns:a16="http://schemas.microsoft.com/office/drawing/2014/main" id="{409FA6AE-6199-48A8-8DB3-6CE66466F2A6}"/>
                </a:ext>
              </a:extLst>
            </p:cNvPr>
            <p:cNvSpPr/>
            <p:nvPr>
              <p:custDataLst>
                <p:tags r:id="rId7"/>
              </p:custDataLst>
            </p:nvPr>
          </p:nvSpPr>
          <p:spPr>
            <a:xfrm>
              <a:off x="4669527" y="1473109"/>
              <a:ext cx="495180" cy="497252"/>
            </a:xfrm>
            <a:prstGeom prst="ellipse">
              <a:avLst/>
            </a:prstGeom>
            <a:solidFill>
              <a:srgbClr val="C00000"/>
            </a:solidFill>
            <a:ln w="285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hangingPunct="1">
                <a:defRPr/>
              </a:pPr>
              <a:r>
                <a:rPr lang="en-US" altLang="zh-CN" sz="2110" b="1" noProof="1">
                  <a:solidFill>
                    <a:schemeClr val="bg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2</a:t>
              </a:r>
              <a:endParaRPr lang="zh-CN" altLang="en-US" sz="2110" b="1" noProof="1">
                <a:solidFill>
                  <a:schemeClr val="bg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endParaRPr>
            </a:p>
          </p:txBody>
        </p:sp>
        <p:sp>
          <p:nvSpPr>
            <p:cNvPr id="33" name="MH_Entry_1">
              <a:extLst>
                <a:ext uri="{FF2B5EF4-FFF2-40B4-BE49-F238E27FC236}">
                  <a16:creationId xmlns:a16="http://schemas.microsoft.com/office/drawing/2014/main" id="{5F1BFBAB-DECE-4F3B-862E-B2085043AAFD}"/>
                </a:ext>
              </a:extLst>
            </p:cNvPr>
            <p:cNvSpPr/>
            <p:nvPr>
              <p:custDataLst>
                <p:tags r:id="rId8"/>
              </p:custDataLst>
            </p:nvPr>
          </p:nvSpPr>
          <p:spPr>
            <a:xfrm>
              <a:off x="5324019" y="1544763"/>
              <a:ext cx="2466975" cy="353943"/>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spAutoFit/>
            </a:bodyPr>
            <a:lstStyle/>
            <a:p>
              <a:pPr eaLnBrk="1" hangingPunct="1">
                <a:defRPr/>
              </a:pPr>
              <a:r>
                <a:rPr lang="zh-CN" altLang="en-US" sz="2300" b="1" noProof="1">
                  <a:solidFill>
                    <a:srgbClr val="C00000"/>
                  </a:solidFill>
                  <a:latin typeface="华康方圆体W7" panose="040B0709000000000000" pitchFamily="81" charset="-122"/>
                  <a:ea typeface="华康方圆体W7" panose="040B0709000000000000" pitchFamily="81" charset="-122"/>
                  <a:sym typeface="Arial" panose="020B0604020202020204" pitchFamily="34" charset="0"/>
                </a:rPr>
                <a:t>电的危害</a:t>
              </a:r>
            </a:p>
          </p:txBody>
        </p:sp>
      </p:grpSp>
      <p:grpSp>
        <p:nvGrpSpPr>
          <p:cNvPr id="41" name="组合 40">
            <a:extLst>
              <a:ext uri="{FF2B5EF4-FFF2-40B4-BE49-F238E27FC236}">
                <a16:creationId xmlns:a16="http://schemas.microsoft.com/office/drawing/2014/main" id="{272C9F48-24BB-4EFA-A4D5-8BC4246F0CAF}"/>
              </a:ext>
            </a:extLst>
          </p:cNvPr>
          <p:cNvGrpSpPr/>
          <p:nvPr/>
        </p:nvGrpSpPr>
        <p:grpSpPr>
          <a:xfrm>
            <a:off x="4009944" y="2712435"/>
            <a:ext cx="4331323" cy="1025635"/>
            <a:chOff x="3879680" y="1243471"/>
            <a:chExt cx="4331323" cy="1025635"/>
          </a:xfrm>
        </p:grpSpPr>
        <p:pic>
          <p:nvPicPr>
            <p:cNvPr id="42" name="图片 41">
              <a:extLst>
                <a:ext uri="{FF2B5EF4-FFF2-40B4-BE49-F238E27FC236}">
                  <a16:creationId xmlns:a16="http://schemas.microsoft.com/office/drawing/2014/main" id="{C1278E05-3432-4F45-867B-9D45F7FFC24C}"/>
                </a:ext>
              </a:extLst>
            </p:cNvPr>
            <p:cNvPicPr>
              <a:picLocks noChangeAspect="1"/>
            </p:cNvPicPr>
            <p:nvPr/>
          </p:nvPicPr>
          <p:blipFill rotWithShape="1">
            <a:blip r:embed="rId16">
              <a:extLst>
                <a:ext uri="{28A0092B-C50C-407E-A947-70E740481C1C}">
                  <a14:useLocalDpi xmlns:a14="http://schemas.microsoft.com/office/drawing/2010/main" val="0"/>
                </a:ext>
              </a:extLst>
            </a:blip>
            <a:srcRect l="72770" t="22060" r="13007" b="66232"/>
            <a:stretch/>
          </p:blipFill>
          <p:spPr>
            <a:xfrm>
              <a:off x="3879680" y="1243471"/>
              <a:ext cx="4331323" cy="1025635"/>
            </a:xfrm>
            <a:prstGeom prst="rect">
              <a:avLst/>
            </a:prstGeom>
          </p:spPr>
        </p:pic>
        <p:sp>
          <p:nvSpPr>
            <p:cNvPr id="43" name="MH_Number_1">
              <a:extLst>
                <a:ext uri="{FF2B5EF4-FFF2-40B4-BE49-F238E27FC236}">
                  <a16:creationId xmlns:a16="http://schemas.microsoft.com/office/drawing/2014/main" id="{DB8591C1-28F0-4EE9-8E86-BB96938CA4D2}"/>
                </a:ext>
              </a:extLst>
            </p:cNvPr>
            <p:cNvSpPr/>
            <p:nvPr>
              <p:custDataLst>
                <p:tags r:id="rId5"/>
              </p:custDataLst>
            </p:nvPr>
          </p:nvSpPr>
          <p:spPr>
            <a:xfrm>
              <a:off x="4624605" y="1473109"/>
              <a:ext cx="495180" cy="497252"/>
            </a:xfrm>
            <a:prstGeom prst="ellipse">
              <a:avLst/>
            </a:prstGeom>
            <a:solidFill>
              <a:srgbClr val="C00000"/>
            </a:solidFill>
            <a:ln w="285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hangingPunct="1">
                <a:defRPr/>
              </a:pPr>
              <a:r>
                <a:rPr lang="en-US" altLang="zh-CN" sz="2110" b="1" noProof="1">
                  <a:solidFill>
                    <a:schemeClr val="bg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3</a:t>
              </a:r>
              <a:endParaRPr lang="zh-CN" altLang="en-US" sz="2110" b="1" noProof="1">
                <a:solidFill>
                  <a:schemeClr val="bg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endParaRPr>
            </a:p>
          </p:txBody>
        </p:sp>
        <p:sp>
          <p:nvSpPr>
            <p:cNvPr id="44" name="MH_Entry_1">
              <a:extLst>
                <a:ext uri="{FF2B5EF4-FFF2-40B4-BE49-F238E27FC236}">
                  <a16:creationId xmlns:a16="http://schemas.microsoft.com/office/drawing/2014/main" id="{A0E967B0-3143-4A93-81C1-3448314078FD}"/>
                </a:ext>
              </a:extLst>
            </p:cNvPr>
            <p:cNvSpPr/>
            <p:nvPr>
              <p:custDataLst>
                <p:tags r:id="rId6"/>
              </p:custDataLst>
            </p:nvPr>
          </p:nvSpPr>
          <p:spPr>
            <a:xfrm>
              <a:off x="5279097" y="1544763"/>
              <a:ext cx="2466975" cy="353943"/>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spAutoFit/>
            </a:bodyPr>
            <a:lstStyle/>
            <a:p>
              <a:pPr eaLnBrk="1" hangingPunct="1">
                <a:defRPr/>
              </a:pPr>
              <a:r>
                <a:rPr lang="zh-CN" altLang="en-US" sz="2300" b="1" noProof="1">
                  <a:solidFill>
                    <a:srgbClr val="C00000"/>
                  </a:solidFill>
                  <a:latin typeface="华康方圆体W7" panose="040B0709000000000000" pitchFamily="81" charset="-122"/>
                  <a:ea typeface="华康方圆体W7" panose="040B0709000000000000" pitchFamily="81" charset="-122"/>
                  <a:sym typeface="Arial" panose="020B0604020202020204" pitchFamily="34" charset="0"/>
                </a:rPr>
                <a:t>生活中安全用电</a:t>
              </a:r>
            </a:p>
          </p:txBody>
        </p:sp>
      </p:grpSp>
      <p:grpSp>
        <p:nvGrpSpPr>
          <p:cNvPr id="45" name="组合 44">
            <a:extLst>
              <a:ext uri="{FF2B5EF4-FFF2-40B4-BE49-F238E27FC236}">
                <a16:creationId xmlns:a16="http://schemas.microsoft.com/office/drawing/2014/main" id="{B8293ECF-7042-4A7D-B38A-665E4299DFDA}"/>
              </a:ext>
            </a:extLst>
          </p:cNvPr>
          <p:cNvGrpSpPr/>
          <p:nvPr/>
        </p:nvGrpSpPr>
        <p:grpSpPr>
          <a:xfrm>
            <a:off x="3957241" y="3668962"/>
            <a:ext cx="4331323" cy="1025635"/>
            <a:chOff x="3879680" y="1243471"/>
            <a:chExt cx="4331323" cy="1025635"/>
          </a:xfrm>
        </p:grpSpPr>
        <p:pic>
          <p:nvPicPr>
            <p:cNvPr id="46" name="图片 45">
              <a:extLst>
                <a:ext uri="{FF2B5EF4-FFF2-40B4-BE49-F238E27FC236}">
                  <a16:creationId xmlns:a16="http://schemas.microsoft.com/office/drawing/2014/main" id="{F0DD05EB-2E91-4366-B874-B58434C092DD}"/>
                </a:ext>
              </a:extLst>
            </p:cNvPr>
            <p:cNvPicPr>
              <a:picLocks noChangeAspect="1"/>
            </p:cNvPicPr>
            <p:nvPr/>
          </p:nvPicPr>
          <p:blipFill rotWithShape="1">
            <a:blip r:embed="rId16">
              <a:extLst>
                <a:ext uri="{28A0092B-C50C-407E-A947-70E740481C1C}">
                  <a14:useLocalDpi xmlns:a14="http://schemas.microsoft.com/office/drawing/2010/main" val="0"/>
                </a:ext>
              </a:extLst>
            </a:blip>
            <a:srcRect l="72770" t="22060" r="13007" b="66232"/>
            <a:stretch/>
          </p:blipFill>
          <p:spPr>
            <a:xfrm>
              <a:off x="3879680" y="1243471"/>
              <a:ext cx="4331323" cy="1025635"/>
            </a:xfrm>
            <a:prstGeom prst="rect">
              <a:avLst/>
            </a:prstGeom>
          </p:spPr>
        </p:pic>
        <p:sp>
          <p:nvSpPr>
            <p:cNvPr id="47" name="MH_Number_1">
              <a:extLst>
                <a:ext uri="{FF2B5EF4-FFF2-40B4-BE49-F238E27FC236}">
                  <a16:creationId xmlns:a16="http://schemas.microsoft.com/office/drawing/2014/main" id="{CBD973E1-EC6B-48B2-8A02-023370C513E4}"/>
                </a:ext>
              </a:extLst>
            </p:cNvPr>
            <p:cNvSpPr/>
            <p:nvPr>
              <p:custDataLst>
                <p:tags r:id="rId3"/>
              </p:custDataLst>
            </p:nvPr>
          </p:nvSpPr>
          <p:spPr>
            <a:xfrm>
              <a:off x="4624605" y="1473109"/>
              <a:ext cx="495180" cy="497252"/>
            </a:xfrm>
            <a:prstGeom prst="ellipse">
              <a:avLst/>
            </a:prstGeom>
            <a:solidFill>
              <a:srgbClr val="C00000"/>
            </a:solidFill>
            <a:ln w="285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hangingPunct="1">
                <a:defRPr/>
              </a:pPr>
              <a:r>
                <a:rPr lang="en-US" altLang="zh-CN" sz="2110" b="1" noProof="1">
                  <a:solidFill>
                    <a:schemeClr val="bg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4</a:t>
              </a:r>
              <a:endParaRPr lang="zh-CN" altLang="en-US" sz="2110" b="1" noProof="1">
                <a:solidFill>
                  <a:schemeClr val="bg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endParaRPr>
            </a:p>
          </p:txBody>
        </p:sp>
        <p:sp>
          <p:nvSpPr>
            <p:cNvPr id="48" name="MH_Entry_1">
              <a:extLst>
                <a:ext uri="{FF2B5EF4-FFF2-40B4-BE49-F238E27FC236}">
                  <a16:creationId xmlns:a16="http://schemas.microsoft.com/office/drawing/2014/main" id="{A0876CDB-9B19-444F-A977-694A9EE7C738}"/>
                </a:ext>
              </a:extLst>
            </p:cNvPr>
            <p:cNvSpPr/>
            <p:nvPr>
              <p:custDataLst>
                <p:tags r:id="rId4"/>
              </p:custDataLst>
            </p:nvPr>
          </p:nvSpPr>
          <p:spPr>
            <a:xfrm>
              <a:off x="5279097" y="1544763"/>
              <a:ext cx="2466975" cy="353943"/>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spAutoFit/>
            </a:bodyPr>
            <a:lstStyle/>
            <a:p>
              <a:pPr eaLnBrk="1" hangingPunct="1">
                <a:defRPr/>
              </a:pPr>
              <a:r>
                <a:rPr lang="zh-CN" altLang="en-US" sz="2300" b="1" noProof="1">
                  <a:solidFill>
                    <a:srgbClr val="C00000"/>
                  </a:solidFill>
                  <a:latin typeface="华康方圆体W7" panose="040B0709000000000000" pitchFamily="81" charset="-122"/>
                  <a:ea typeface="华康方圆体W7" panose="040B0709000000000000" pitchFamily="81" charset="-122"/>
                  <a:sym typeface="Arial" panose="020B0604020202020204" pitchFamily="34" charset="0"/>
                </a:rPr>
                <a:t>雷电防范于危害</a:t>
              </a:r>
            </a:p>
          </p:txBody>
        </p:sp>
      </p:grpSp>
      <p:grpSp>
        <p:nvGrpSpPr>
          <p:cNvPr id="49" name="组合 48">
            <a:extLst>
              <a:ext uri="{FF2B5EF4-FFF2-40B4-BE49-F238E27FC236}">
                <a16:creationId xmlns:a16="http://schemas.microsoft.com/office/drawing/2014/main" id="{CE898AFC-D058-48FA-9CF6-699BAA9A367F}"/>
              </a:ext>
            </a:extLst>
          </p:cNvPr>
          <p:cNvGrpSpPr/>
          <p:nvPr/>
        </p:nvGrpSpPr>
        <p:grpSpPr>
          <a:xfrm>
            <a:off x="4014896" y="4648397"/>
            <a:ext cx="4331323" cy="1025635"/>
            <a:chOff x="3879680" y="1243471"/>
            <a:chExt cx="4331323" cy="1025635"/>
          </a:xfrm>
        </p:grpSpPr>
        <p:pic>
          <p:nvPicPr>
            <p:cNvPr id="50" name="图片 49">
              <a:extLst>
                <a:ext uri="{FF2B5EF4-FFF2-40B4-BE49-F238E27FC236}">
                  <a16:creationId xmlns:a16="http://schemas.microsoft.com/office/drawing/2014/main" id="{A93678B1-5D6A-4ECA-90A3-91FB86AAA670}"/>
                </a:ext>
              </a:extLst>
            </p:cNvPr>
            <p:cNvPicPr>
              <a:picLocks noChangeAspect="1"/>
            </p:cNvPicPr>
            <p:nvPr/>
          </p:nvPicPr>
          <p:blipFill rotWithShape="1">
            <a:blip r:embed="rId16">
              <a:extLst>
                <a:ext uri="{28A0092B-C50C-407E-A947-70E740481C1C}">
                  <a14:useLocalDpi xmlns:a14="http://schemas.microsoft.com/office/drawing/2010/main" val="0"/>
                </a:ext>
              </a:extLst>
            </a:blip>
            <a:srcRect l="72770" t="22060" r="13007" b="66232"/>
            <a:stretch/>
          </p:blipFill>
          <p:spPr>
            <a:xfrm>
              <a:off x="3879680" y="1243471"/>
              <a:ext cx="4331323" cy="1025635"/>
            </a:xfrm>
            <a:prstGeom prst="rect">
              <a:avLst/>
            </a:prstGeom>
          </p:spPr>
        </p:pic>
        <p:sp>
          <p:nvSpPr>
            <p:cNvPr id="51" name="MH_Number_1">
              <a:extLst>
                <a:ext uri="{FF2B5EF4-FFF2-40B4-BE49-F238E27FC236}">
                  <a16:creationId xmlns:a16="http://schemas.microsoft.com/office/drawing/2014/main" id="{4BE6328A-69A7-4369-A2F0-2DC47D608DFB}"/>
                </a:ext>
              </a:extLst>
            </p:cNvPr>
            <p:cNvSpPr/>
            <p:nvPr>
              <p:custDataLst>
                <p:tags r:id="rId1"/>
              </p:custDataLst>
            </p:nvPr>
          </p:nvSpPr>
          <p:spPr>
            <a:xfrm>
              <a:off x="4624605" y="1473109"/>
              <a:ext cx="495180" cy="497252"/>
            </a:xfrm>
            <a:prstGeom prst="ellipse">
              <a:avLst/>
            </a:prstGeom>
            <a:solidFill>
              <a:srgbClr val="C00000"/>
            </a:solidFill>
            <a:ln w="285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hangingPunct="1">
                <a:defRPr/>
              </a:pPr>
              <a:r>
                <a:rPr lang="en-US" altLang="zh-CN" sz="2110" b="1" noProof="1">
                  <a:solidFill>
                    <a:schemeClr val="bg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5</a:t>
              </a:r>
              <a:endParaRPr lang="zh-CN" altLang="en-US" sz="2110" b="1" noProof="1">
                <a:solidFill>
                  <a:schemeClr val="bg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endParaRPr>
            </a:p>
          </p:txBody>
        </p:sp>
        <p:sp>
          <p:nvSpPr>
            <p:cNvPr id="52" name="MH_Entry_1">
              <a:extLst>
                <a:ext uri="{FF2B5EF4-FFF2-40B4-BE49-F238E27FC236}">
                  <a16:creationId xmlns:a16="http://schemas.microsoft.com/office/drawing/2014/main" id="{9539717F-723E-4642-A00B-41D3DD747A99}"/>
                </a:ext>
              </a:extLst>
            </p:cNvPr>
            <p:cNvSpPr/>
            <p:nvPr>
              <p:custDataLst>
                <p:tags r:id="rId2"/>
              </p:custDataLst>
            </p:nvPr>
          </p:nvSpPr>
          <p:spPr>
            <a:xfrm>
              <a:off x="5279097" y="1544763"/>
              <a:ext cx="2466975" cy="353943"/>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spAutoFit/>
            </a:bodyPr>
            <a:lstStyle/>
            <a:p>
              <a:pPr eaLnBrk="1" hangingPunct="1">
                <a:defRPr/>
              </a:pPr>
              <a:r>
                <a:rPr lang="zh-CN" altLang="en-US" sz="2300" b="1" noProof="1">
                  <a:solidFill>
                    <a:srgbClr val="C00000"/>
                  </a:solidFill>
                  <a:latin typeface="华康方圆体W7" panose="040B0709000000000000" pitchFamily="81" charset="-122"/>
                  <a:ea typeface="华康方圆体W7" panose="040B0709000000000000" pitchFamily="81" charset="-122"/>
                  <a:sym typeface="Arial" panose="020B0604020202020204" pitchFamily="34" charset="0"/>
                </a:rPr>
                <a:t>安全用电顺口溜</a:t>
              </a:r>
            </a:p>
          </p:txBody>
        </p:sp>
      </p:grpSp>
      <p:pic>
        <p:nvPicPr>
          <p:cNvPr id="53" name="图片 52">
            <a:extLst>
              <a:ext uri="{FF2B5EF4-FFF2-40B4-BE49-F238E27FC236}">
                <a16:creationId xmlns:a16="http://schemas.microsoft.com/office/drawing/2014/main" id="{7DA9E3DB-5BC7-467A-A66E-79BB8727F347}"/>
              </a:ext>
            </a:extLst>
          </p:cNvPr>
          <p:cNvPicPr>
            <a:picLocks noChangeAspect="1"/>
          </p:cNvPicPr>
          <p:nvPr/>
        </p:nvPicPr>
        <p:blipFill rotWithShape="1">
          <a:blip r:embed="rId15">
            <a:extLst>
              <a:ext uri="{28A0092B-C50C-407E-A947-70E740481C1C}">
                <a14:useLocalDpi xmlns:a14="http://schemas.microsoft.com/office/drawing/2010/main" val="0"/>
              </a:ext>
            </a:extLst>
          </a:blip>
          <a:srcRect l="13436" t="45066" r="67606" b="33768"/>
          <a:stretch/>
        </p:blipFill>
        <p:spPr>
          <a:xfrm>
            <a:off x="392571" y="124899"/>
            <a:ext cx="2861212" cy="1795203"/>
          </a:xfrm>
          <a:prstGeom prst="rect">
            <a:avLst/>
          </a:prstGeom>
        </p:spPr>
      </p:pic>
    </p:spTree>
    <p:extLst>
      <p:ext uri="{BB962C8B-B14F-4D97-AF65-F5344CB8AC3E}">
        <p14:creationId xmlns:p14="http://schemas.microsoft.com/office/powerpoint/2010/main" val="2474825130"/>
      </p:ext>
    </p:extLst>
  </p:cSld>
  <p:clrMapOvr>
    <a:masterClrMapping/>
  </p:clrMapOvr>
  <mc:AlternateContent xmlns:mc="http://schemas.openxmlformats.org/markup-compatibility/2006" xmlns:p14="http://schemas.microsoft.com/office/powerpoint/2010/main">
    <mc:Choice Requires="p14">
      <p:transition spd="med" p14:dur="700" advClick="0" advTm="1000">
        <p:fade/>
      </p:transition>
    </mc:Choice>
    <mc:Fallback xmlns="">
      <p:transition spd="med" advClick="0" advTm="1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14:presetBounceEnd="46667">
                                      <p:stCondLst>
                                        <p:cond delay="750"/>
                                      </p:stCondLst>
                                      <p:childTnLst>
                                        <p:set>
                                          <p:cBhvr>
                                            <p:cTn id="6" dur="1" fill="hold">
                                              <p:stCondLst>
                                                <p:cond delay="0"/>
                                              </p:stCondLst>
                                            </p:cTn>
                                            <p:tgtEl>
                                              <p:spTgt spid="5"/>
                                            </p:tgtEl>
                                            <p:attrNameLst>
                                              <p:attrName>style.visibility</p:attrName>
                                            </p:attrNameLst>
                                          </p:cBhvr>
                                          <p:to>
                                            <p:strVal val="visible"/>
                                          </p:to>
                                        </p:set>
                                        <p:anim calcmode="lin" valueType="num" p14:bounceEnd="46667">
                                          <p:cBhvr additive="base">
                                            <p:cTn id="7" dur="750" fill="hold"/>
                                            <p:tgtEl>
                                              <p:spTgt spid="5"/>
                                            </p:tgtEl>
                                            <p:attrNameLst>
                                              <p:attrName>ppt_x</p:attrName>
                                            </p:attrNameLst>
                                          </p:cBhvr>
                                          <p:tavLst>
                                            <p:tav tm="0">
                                              <p:val>
                                                <p:strVal val="0-#ppt_w/2"/>
                                              </p:val>
                                            </p:tav>
                                            <p:tav tm="100000">
                                              <p:val>
                                                <p:strVal val="#ppt_x"/>
                                              </p:val>
                                            </p:tav>
                                          </p:tavLst>
                                        </p:anim>
                                        <p:anim calcmode="lin" valueType="num" p14:bounceEnd="46667">
                                          <p:cBhvr additive="base">
                                            <p:cTn id="8" dur="75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75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750" fill="hold"/>
                                            <p:tgtEl>
                                              <p:spTgt spid="5"/>
                                            </p:tgtEl>
                                            <p:attrNameLst>
                                              <p:attrName>ppt_x</p:attrName>
                                            </p:attrNameLst>
                                          </p:cBhvr>
                                          <p:tavLst>
                                            <p:tav tm="0">
                                              <p:val>
                                                <p:strVal val="0-#ppt_w/2"/>
                                              </p:val>
                                            </p:tav>
                                            <p:tav tm="100000">
                                              <p:val>
                                                <p:strVal val="#ppt_x"/>
                                              </p:val>
                                            </p:tav>
                                          </p:tavLst>
                                        </p:anim>
                                        <p:anim calcmode="lin" valueType="num">
                                          <p:cBhvr additive="base">
                                            <p:cTn id="8" dur="75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5"/>
          <a:srcRect r="15432"/>
          <a:stretch/>
        </p:blipFill>
        <p:spPr>
          <a:xfrm>
            <a:off x="1284178" y="1977699"/>
            <a:ext cx="4293119" cy="317280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6" name="矩形 5"/>
          <p:cNvSpPr/>
          <p:nvPr/>
        </p:nvSpPr>
        <p:spPr>
          <a:xfrm>
            <a:off x="6283842" y="2370720"/>
            <a:ext cx="5039832" cy="2208746"/>
          </a:xfrm>
          <a:prstGeom prst="rect">
            <a:avLst/>
          </a:prstGeom>
        </p:spPr>
        <p:txBody>
          <a:bodyPr wrap="square">
            <a:spAutoFit/>
          </a:bodyPr>
          <a:lstStyle/>
          <a:p>
            <a:pPr>
              <a:lnSpc>
                <a:spcPct val="200000"/>
              </a:lnSpc>
              <a:spcBef>
                <a:spcPct val="50000"/>
              </a:spcBef>
            </a:pPr>
            <a:r>
              <a:rPr lang="zh-CN" altLang="en-US" dirty="0">
                <a:solidFill>
                  <a:schemeClr val="accent2">
                    <a:lumMod val="50000"/>
                  </a:schemeClr>
                </a:solidFill>
                <a:latin typeface="华康方圆体W7(P)" panose="040B0700000000000000" pitchFamily="82" charset="-122"/>
                <a:ea typeface="华康方圆体W7(P)" panose="040B0700000000000000" pitchFamily="82" charset="-122"/>
              </a:rPr>
              <a:t>发现段落电力线，不要靠近，即使自己的玩具再好，也不能过去捡起，应当立即找电工处理，如果有时间可以再附近告知经过的人，让他们小心段落电力线，远离事发现场。</a:t>
            </a:r>
          </a:p>
        </p:txBody>
      </p:sp>
      <p:pic>
        <p:nvPicPr>
          <p:cNvPr id="7" name="图片 6">
            <a:extLst>
              <a:ext uri="{FF2B5EF4-FFF2-40B4-BE49-F238E27FC236}">
                <a16:creationId xmlns:a16="http://schemas.microsoft.com/office/drawing/2014/main" id="{E64A9B41-85F5-4117-B605-881DA7999977}"/>
              </a:ext>
            </a:extLst>
          </p:cNvPr>
          <p:cNvPicPr>
            <a:picLocks noChangeAspect="1"/>
          </p:cNvPicPr>
          <p:nvPr/>
        </p:nvPicPr>
        <p:blipFill rotWithShape="1">
          <a:blip r:embed="rId6">
            <a:extLst>
              <a:ext uri="{28A0092B-C50C-407E-A947-70E740481C1C}">
                <a14:useLocalDpi xmlns:a14="http://schemas.microsoft.com/office/drawing/2010/main" val="0"/>
              </a:ext>
            </a:extLst>
          </a:blip>
          <a:srcRect t="59809"/>
          <a:stretch/>
        </p:blipFill>
        <p:spPr>
          <a:xfrm>
            <a:off x="0" y="5008675"/>
            <a:ext cx="12190413" cy="2351209"/>
          </a:xfrm>
          <a:prstGeom prst="rect">
            <a:avLst/>
          </a:prstGeom>
        </p:spPr>
      </p:pic>
      <p:pic>
        <p:nvPicPr>
          <p:cNvPr id="8" name="图片 7">
            <a:extLst>
              <a:ext uri="{FF2B5EF4-FFF2-40B4-BE49-F238E27FC236}">
                <a16:creationId xmlns:a16="http://schemas.microsoft.com/office/drawing/2014/main" id="{1487FD74-26CC-4533-A20A-CA65C72F6CBD}"/>
              </a:ext>
            </a:extLst>
          </p:cNvPr>
          <p:cNvPicPr>
            <a:picLocks noChangeAspect="1"/>
          </p:cNvPicPr>
          <p:nvPr/>
        </p:nvPicPr>
        <p:blipFill rotWithShape="1">
          <a:blip r:embed="rId7">
            <a:extLst>
              <a:ext uri="{28A0092B-C50C-407E-A947-70E740481C1C}">
                <a14:useLocalDpi xmlns:a14="http://schemas.microsoft.com/office/drawing/2010/main" val="0"/>
              </a:ext>
            </a:extLst>
          </a:blip>
          <a:srcRect l="8011" t="24236" r="79542" b="61537"/>
          <a:stretch/>
        </p:blipFill>
        <p:spPr>
          <a:xfrm>
            <a:off x="9293777" y="413711"/>
            <a:ext cx="2516711" cy="1616695"/>
          </a:xfrm>
          <a:prstGeom prst="rect">
            <a:avLst/>
          </a:prstGeom>
        </p:spPr>
      </p:pic>
      <p:pic>
        <p:nvPicPr>
          <p:cNvPr id="9" name="图片 8">
            <a:extLst>
              <a:ext uri="{FF2B5EF4-FFF2-40B4-BE49-F238E27FC236}">
                <a16:creationId xmlns:a16="http://schemas.microsoft.com/office/drawing/2014/main" id="{1AA21867-B5BA-4766-934F-C3A1F3AB0C93}"/>
              </a:ext>
            </a:extLst>
          </p:cNvPr>
          <p:cNvPicPr>
            <a:picLocks noChangeAspect="1"/>
          </p:cNvPicPr>
          <p:nvPr/>
        </p:nvPicPr>
        <p:blipFill rotWithShape="1">
          <a:blip r:embed="rId7">
            <a:extLst>
              <a:ext uri="{28A0092B-C50C-407E-A947-70E740481C1C}">
                <a14:useLocalDpi xmlns:a14="http://schemas.microsoft.com/office/drawing/2010/main" val="0"/>
              </a:ext>
            </a:extLst>
          </a:blip>
          <a:srcRect l="13436" t="45066" r="67606" b="33768"/>
          <a:stretch/>
        </p:blipFill>
        <p:spPr>
          <a:xfrm>
            <a:off x="118732" y="182496"/>
            <a:ext cx="2861212" cy="1795203"/>
          </a:xfrm>
          <a:prstGeom prst="rect">
            <a:avLst/>
          </a:prstGeom>
        </p:spPr>
      </p:pic>
      <p:grpSp>
        <p:nvGrpSpPr>
          <p:cNvPr id="10" name="组合 9">
            <a:extLst>
              <a:ext uri="{FF2B5EF4-FFF2-40B4-BE49-F238E27FC236}">
                <a16:creationId xmlns:a16="http://schemas.microsoft.com/office/drawing/2014/main" id="{B57A9801-91D4-4F49-A611-D01EA58663CE}"/>
              </a:ext>
            </a:extLst>
          </p:cNvPr>
          <p:cNvGrpSpPr/>
          <p:nvPr/>
        </p:nvGrpSpPr>
        <p:grpSpPr>
          <a:xfrm>
            <a:off x="3430738" y="639302"/>
            <a:ext cx="5702846" cy="1187036"/>
            <a:chOff x="3879680" y="1243471"/>
            <a:chExt cx="4927430" cy="1025635"/>
          </a:xfrm>
        </p:grpSpPr>
        <p:pic>
          <p:nvPicPr>
            <p:cNvPr id="11" name="图片 10">
              <a:extLst>
                <a:ext uri="{FF2B5EF4-FFF2-40B4-BE49-F238E27FC236}">
                  <a16:creationId xmlns:a16="http://schemas.microsoft.com/office/drawing/2014/main" id="{EAB9178B-2BF9-4DD1-B1F1-6D19772F6DAF}"/>
                </a:ext>
              </a:extLst>
            </p:cNvPr>
            <p:cNvPicPr>
              <a:picLocks noChangeAspect="1"/>
            </p:cNvPicPr>
            <p:nvPr/>
          </p:nvPicPr>
          <p:blipFill rotWithShape="1">
            <a:blip r:embed="rId8">
              <a:extLst>
                <a:ext uri="{28A0092B-C50C-407E-A947-70E740481C1C}">
                  <a14:useLocalDpi xmlns:a14="http://schemas.microsoft.com/office/drawing/2010/main" val="0"/>
                </a:ext>
              </a:extLst>
            </a:blip>
            <a:srcRect l="72770" t="22060" r="13007" b="66232"/>
            <a:stretch/>
          </p:blipFill>
          <p:spPr>
            <a:xfrm>
              <a:off x="3879680" y="1243471"/>
              <a:ext cx="4331323" cy="1025635"/>
            </a:xfrm>
            <a:prstGeom prst="rect">
              <a:avLst/>
            </a:prstGeom>
          </p:spPr>
        </p:pic>
        <p:sp>
          <p:nvSpPr>
            <p:cNvPr id="12" name="MH_Entry_1">
              <a:extLst>
                <a:ext uri="{FF2B5EF4-FFF2-40B4-BE49-F238E27FC236}">
                  <a16:creationId xmlns:a16="http://schemas.microsoft.com/office/drawing/2014/main" id="{35583571-E784-4416-87D0-7AF02672A830}"/>
                </a:ext>
              </a:extLst>
            </p:cNvPr>
            <p:cNvSpPr/>
            <p:nvPr>
              <p:custDataLst>
                <p:tags r:id="rId1"/>
              </p:custDataLst>
            </p:nvPr>
          </p:nvSpPr>
          <p:spPr>
            <a:xfrm>
              <a:off x="4728871" y="1469936"/>
              <a:ext cx="4078239" cy="425486"/>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anchor="ctr">
              <a:spAutoFit/>
            </a:bodyPr>
            <a:lstStyle/>
            <a:p>
              <a:pPr eaLnBrk="1" hangingPunct="1">
                <a:defRPr/>
              </a:pPr>
              <a:r>
                <a:rPr lang="zh-CN" altLang="en-US" sz="3200" noProof="1">
                  <a:solidFill>
                    <a:srgbClr val="C00000"/>
                  </a:solidFill>
                  <a:latin typeface="华康方圆体W7" panose="040B0709000000000000" pitchFamily="81" charset="-122"/>
                  <a:ea typeface="华康方圆体W7" panose="040B0709000000000000" pitchFamily="81" charset="-122"/>
                  <a:sym typeface="Arial" panose="020B0604020202020204" pitchFamily="34" charset="0"/>
                </a:rPr>
                <a:t>生活中安全用电</a:t>
              </a:r>
            </a:p>
          </p:txBody>
        </p:sp>
      </p:grpSp>
    </p:spTree>
    <p:extLst>
      <p:ext uri="{BB962C8B-B14F-4D97-AF65-F5344CB8AC3E}">
        <p14:creationId xmlns:p14="http://schemas.microsoft.com/office/powerpoint/2010/main" val="898988676"/>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14:presetBounceEnd="5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50000">
                                          <p:cBhvr additive="base">
                                            <p:cTn id="7" dur="1000" fill="hold"/>
                                            <p:tgtEl>
                                              <p:spTgt spid="2"/>
                                            </p:tgtEl>
                                            <p:attrNameLst>
                                              <p:attrName>ppt_x</p:attrName>
                                            </p:attrNameLst>
                                          </p:cBhvr>
                                          <p:tavLst>
                                            <p:tav tm="0">
                                              <p:val>
                                                <p:strVal val="0-#ppt_w/2"/>
                                              </p:val>
                                            </p:tav>
                                            <p:tav tm="100000">
                                              <p:val>
                                                <p:strVal val="#ppt_x"/>
                                              </p:val>
                                            </p:tav>
                                          </p:tavLst>
                                        </p:anim>
                                        <p:anim calcmode="lin" valueType="num" p14:bounceEnd="50000">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14:presetBounceEnd="50000">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14:bounceEnd="50000">
                                          <p:cBhvr additive="base">
                                            <p:cTn id="11" dur="1000" fill="hold"/>
                                            <p:tgtEl>
                                              <p:spTgt spid="6"/>
                                            </p:tgtEl>
                                            <p:attrNameLst>
                                              <p:attrName>ppt_x</p:attrName>
                                            </p:attrNameLst>
                                          </p:cBhvr>
                                          <p:tavLst>
                                            <p:tav tm="0">
                                              <p:val>
                                                <p:strVal val="1+#ppt_w/2"/>
                                              </p:val>
                                            </p:tav>
                                            <p:tav tm="100000">
                                              <p:val>
                                                <p:strVal val="#ppt_x"/>
                                              </p:val>
                                            </p:tav>
                                          </p:tavLst>
                                        </p:anim>
                                        <p:anim calcmode="lin" valueType="num" p14:bounceEnd="50000">
                                          <p:cBhvr additive="base">
                                            <p:cTn id="12" dur="10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7" presetClass="entr" presetSubtype="0"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1000"/>
                                            <p:tgtEl>
                                              <p:spTgt spid="9"/>
                                            </p:tgtEl>
                                          </p:cBhvr>
                                        </p:animEffect>
                                        <p:anim calcmode="lin" valueType="num">
                                          <p:cBhvr>
                                            <p:cTn id="18" dur="1000" fill="hold"/>
                                            <p:tgtEl>
                                              <p:spTgt spid="9"/>
                                            </p:tgtEl>
                                            <p:attrNameLst>
                                              <p:attrName>ppt_x</p:attrName>
                                            </p:attrNameLst>
                                          </p:cBhvr>
                                          <p:tavLst>
                                            <p:tav tm="0">
                                              <p:val>
                                                <p:strVal val="#ppt_x"/>
                                              </p:val>
                                            </p:tav>
                                            <p:tav tm="100000">
                                              <p:val>
                                                <p:strVal val="#ppt_x"/>
                                              </p:val>
                                            </p:tav>
                                          </p:tavLst>
                                        </p:anim>
                                        <p:anim calcmode="lin" valueType="num">
                                          <p:cBhvr>
                                            <p:cTn id="1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7" presetClass="entr" presetSubtype="0" fill="hold" nodeType="click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fade">
                                          <p:cBhvr>
                                            <p:cTn id="24" dur="1000"/>
                                            <p:tgtEl>
                                              <p:spTgt spid="8"/>
                                            </p:tgtEl>
                                          </p:cBhvr>
                                        </p:animEffect>
                                        <p:anim calcmode="lin" valueType="num">
                                          <p:cBhvr>
                                            <p:cTn id="25" dur="1000" fill="hold"/>
                                            <p:tgtEl>
                                              <p:spTgt spid="8"/>
                                            </p:tgtEl>
                                            <p:attrNameLst>
                                              <p:attrName>ppt_x</p:attrName>
                                            </p:attrNameLst>
                                          </p:cBhvr>
                                          <p:tavLst>
                                            <p:tav tm="0">
                                              <p:val>
                                                <p:strVal val="#ppt_x"/>
                                              </p:val>
                                            </p:tav>
                                            <p:tav tm="100000">
                                              <p:val>
                                                <p:strVal val="#ppt_x"/>
                                              </p:val>
                                            </p:tav>
                                          </p:tavLst>
                                        </p:anim>
                                        <p:anim calcmode="lin" valueType="num">
                                          <p:cBhvr>
                                            <p:cTn id="26"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nodeType="click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fade">
                                          <p:cBhvr>
                                            <p:cTn id="31" dur="1000"/>
                                            <p:tgtEl>
                                              <p:spTgt spid="7"/>
                                            </p:tgtEl>
                                          </p:cBhvr>
                                        </p:animEffect>
                                        <p:anim calcmode="lin" valueType="num">
                                          <p:cBhvr>
                                            <p:cTn id="32" dur="1000" fill="hold"/>
                                            <p:tgtEl>
                                              <p:spTgt spid="7"/>
                                            </p:tgtEl>
                                            <p:attrNameLst>
                                              <p:attrName>ppt_x</p:attrName>
                                            </p:attrNameLst>
                                          </p:cBhvr>
                                          <p:tavLst>
                                            <p:tav tm="0">
                                              <p:val>
                                                <p:strVal val="#ppt_x"/>
                                              </p:val>
                                            </p:tav>
                                            <p:tav tm="100000">
                                              <p:val>
                                                <p:strVal val="#ppt_x"/>
                                              </p:val>
                                            </p:tav>
                                          </p:tavLst>
                                        </p:anim>
                                        <p:anim calcmode="lin" valueType="num">
                                          <p:cBhvr>
                                            <p:cTn id="33"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 presetClass="entr" presetSubtype="4" fill="hold" nodeType="clickEffect">
                                      <p:stCondLst>
                                        <p:cond delay="0"/>
                                      </p:stCondLst>
                                      <p:childTnLst>
                                        <p:set>
                                          <p:cBhvr>
                                            <p:cTn id="37" dur="1" fill="hold">
                                              <p:stCondLst>
                                                <p:cond delay="0"/>
                                              </p:stCondLst>
                                            </p:cTn>
                                            <p:tgtEl>
                                              <p:spTgt spid="10"/>
                                            </p:tgtEl>
                                            <p:attrNameLst>
                                              <p:attrName>style.visibility</p:attrName>
                                            </p:attrNameLst>
                                          </p:cBhvr>
                                          <p:to>
                                            <p:strVal val="visible"/>
                                          </p:to>
                                        </p:set>
                                        <p:anim calcmode="lin" valueType="num">
                                          <p:cBhvr additive="base">
                                            <p:cTn id="38" dur="500" fill="hold"/>
                                            <p:tgtEl>
                                              <p:spTgt spid="10"/>
                                            </p:tgtEl>
                                            <p:attrNameLst>
                                              <p:attrName>ppt_x</p:attrName>
                                            </p:attrNameLst>
                                          </p:cBhvr>
                                          <p:tavLst>
                                            <p:tav tm="0">
                                              <p:val>
                                                <p:strVal val="#ppt_x"/>
                                              </p:val>
                                            </p:tav>
                                            <p:tav tm="100000">
                                              <p:val>
                                                <p:strVal val="#ppt_x"/>
                                              </p:val>
                                            </p:tav>
                                          </p:tavLst>
                                        </p:anim>
                                        <p:anim calcmode="lin" valueType="num">
                                          <p:cBhvr additive="base">
                                            <p:cTn id="39"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1000" fill="hold"/>
                                            <p:tgtEl>
                                              <p:spTgt spid="6"/>
                                            </p:tgtEl>
                                            <p:attrNameLst>
                                              <p:attrName>ppt_x</p:attrName>
                                            </p:attrNameLst>
                                          </p:cBhvr>
                                          <p:tavLst>
                                            <p:tav tm="0">
                                              <p:val>
                                                <p:strVal val="1+#ppt_w/2"/>
                                              </p:val>
                                            </p:tav>
                                            <p:tav tm="100000">
                                              <p:val>
                                                <p:strVal val="#ppt_x"/>
                                              </p:val>
                                            </p:tav>
                                          </p:tavLst>
                                        </p:anim>
                                        <p:anim calcmode="lin" valueType="num">
                                          <p:cBhvr additive="base">
                                            <p:cTn id="12" dur="10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7" presetClass="entr" presetSubtype="0"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1000"/>
                                            <p:tgtEl>
                                              <p:spTgt spid="9"/>
                                            </p:tgtEl>
                                          </p:cBhvr>
                                        </p:animEffect>
                                        <p:anim calcmode="lin" valueType="num">
                                          <p:cBhvr>
                                            <p:cTn id="18" dur="1000" fill="hold"/>
                                            <p:tgtEl>
                                              <p:spTgt spid="9"/>
                                            </p:tgtEl>
                                            <p:attrNameLst>
                                              <p:attrName>ppt_x</p:attrName>
                                            </p:attrNameLst>
                                          </p:cBhvr>
                                          <p:tavLst>
                                            <p:tav tm="0">
                                              <p:val>
                                                <p:strVal val="#ppt_x"/>
                                              </p:val>
                                            </p:tav>
                                            <p:tav tm="100000">
                                              <p:val>
                                                <p:strVal val="#ppt_x"/>
                                              </p:val>
                                            </p:tav>
                                          </p:tavLst>
                                        </p:anim>
                                        <p:anim calcmode="lin" valueType="num">
                                          <p:cBhvr>
                                            <p:cTn id="1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7" presetClass="entr" presetSubtype="0" fill="hold" nodeType="click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fade">
                                          <p:cBhvr>
                                            <p:cTn id="24" dur="1000"/>
                                            <p:tgtEl>
                                              <p:spTgt spid="8"/>
                                            </p:tgtEl>
                                          </p:cBhvr>
                                        </p:animEffect>
                                        <p:anim calcmode="lin" valueType="num">
                                          <p:cBhvr>
                                            <p:cTn id="25" dur="1000" fill="hold"/>
                                            <p:tgtEl>
                                              <p:spTgt spid="8"/>
                                            </p:tgtEl>
                                            <p:attrNameLst>
                                              <p:attrName>ppt_x</p:attrName>
                                            </p:attrNameLst>
                                          </p:cBhvr>
                                          <p:tavLst>
                                            <p:tav tm="0">
                                              <p:val>
                                                <p:strVal val="#ppt_x"/>
                                              </p:val>
                                            </p:tav>
                                            <p:tav tm="100000">
                                              <p:val>
                                                <p:strVal val="#ppt_x"/>
                                              </p:val>
                                            </p:tav>
                                          </p:tavLst>
                                        </p:anim>
                                        <p:anim calcmode="lin" valueType="num">
                                          <p:cBhvr>
                                            <p:cTn id="26"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nodeType="click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fade">
                                          <p:cBhvr>
                                            <p:cTn id="31" dur="1000"/>
                                            <p:tgtEl>
                                              <p:spTgt spid="7"/>
                                            </p:tgtEl>
                                          </p:cBhvr>
                                        </p:animEffect>
                                        <p:anim calcmode="lin" valueType="num">
                                          <p:cBhvr>
                                            <p:cTn id="32" dur="1000" fill="hold"/>
                                            <p:tgtEl>
                                              <p:spTgt spid="7"/>
                                            </p:tgtEl>
                                            <p:attrNameLst>
                                              <p:attrName>ppt_x</p:attrName>
                                            </p:attrNameLst>
                                          </p:cBhvr>
                                          <p:tavLst>
                                            <p:tav tm="0">
                                              <p:val>
                                                <p:strVal val="#ppt_x"/>
                                              </p:val>
                                            </p:tav>
                                            <p:tav tm="100000">
                                              <p:val>
                                                <p:strVal val="#ppt_x"/>
                                              </p:val>
                                            </p:tav>
                                          </p:tavLst>
                                        </p:anim>
                                        <p:anim calcmode="lin" valueType="num">
                                          <p:cBhvr>
                                            <p:cTn id="33"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 presetClass="entr" presetSubtype="4" fill="hold" nodeType="clickEffect">
                                      <p:stCondLst>
                                        <p:cond delay="0"/>
                                      </p:stCondLst>
                                      <p:childTnLst>
                                        <p:set>
                                          <p:cBhvr>
                                            <p:cTn id="37" dur="1" fill="hold">
                                              <p:stCondLst>
                                                <p:cond delay="0"/>
                                              </p:stCondLst>
                                            </p:cTn>
                                            <p:tgtEl>
                                              <p:spTgt spid="10"/>
                                            </p:tgtEl>
                                            <p:attrNameLst>
                                              <p:attrName>style.visibility</p:attrName>
                                            </p:attrNameLst>
                                          </p:cBhvr>
                                          <p:to>
                                            <p:strVal val="visible"/>
                                          </p:to>
                                        </p:set>
                                        <p:anim calcmode="lin" valueType="num">
                                          <p:cBhvr additive="base">
                                            <p:cTn id="38" dur="500" fill="hold"/>
                                            <p:tgtEl>
                                              <p:spTgt spid="10"/>
                                            </p:tgtEl>
                                            <p:attrNameLst>
                                              <p:attrName>ppt_x</p:attrName>
                                            </p:attrNameLst>
                                          </p:cBhvr>
                                          <p:tavLst>
                                            <p:tav tm="0">
                                              <p:val>
                                                <p:strVal val="#ppt_x"/>
                                              </p:val>
                                            </p:tav>
                                            <p:tav tm="100000">
                                              <p:val>
                                                <p:strVal val="#ppt_x"/>
                                              </p:val>
                                            </p:tav>
                                          </p:tavLst>
                                        </p:anim>
                                        <p:anim calcmode="lin" valueType="num">
                                          <p:cBhvr additive="base">
                                            <p:cTn id="39"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pic>
        <p:nvPicPr>
          <p:cNvPr id="28" name="图片 27">
            <a:extLst>
              <a:ext uri="{FF2B5EF4-FFF2-40B4-BE49-F238E27FC236}">
                <a16:creationId xmlns:a16="http://schemas.microsoft.com/office/drawing/2014/main" id="{ADEB711C-6485-4538-86C7-4216517030A8}"/>
              </a:ext>
            </a:extLst>
          </p:cNvPr>
          <p:cNvPicPr>
            <a:picLocks noChangeAspect="1"/>
          </p:cNvPicPr>
          <p:nvPr/>
        </p:nvPicPr>
        <p:blipFill rotWithShape="1">
          <a:blip r:embed="rId5">
            <a:extLst>
              <a:ext uri="{28A0092B-C50C-407E-A947-70E740481C1C}">
                <a14:useLocalDpi xmlns:a14="http://schemas.microsoft.com/office/drawing/2010/main" val="0"/>
              </a:ext>
            </a:extLst>
          </a:blip>
          <a:srcRect t="59809"/>
          <a:stretch/>
        </p:blipFill>
        <p:spPr>
          <a:xfrm>
            <a:off x="0" y="4624031"/>
            <a:ext cx="12190413" cy="2351209"/>
          </a:xfrm>
          <a:prstGeom prst="rect">
            <a:avLst/>
          </a:prstGeom>
        </p:spPr>
      </p:pic>
      <p:pic>
        <p:nvPicPr>
          <p:cNvPr id="35" name="图片 3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537574" y="3768681"/>
            <a:ext cx="4519940" cy="3081778"/>
          </a:xfrm>
          <a:prstGeom prst="rect">
            <a:avLst/>
          </a:prstGeom>
        </p:spPr>
      </p:pic>
      <p:pic>
        <p:nvPicPr>
          <p:cNvPr id="15" name="图片 14">
            <a:extLst>
              <a:ext uri="{FF2B5EF4-FFF2-40B4-BE49-F238E27FC236}">
                <a16:creationId xmlns:a16="http://schemas.microsoft.com/office/drawing/2014/main" id="{A52FEDCC-AD77-4B1E-B9C3-6D630056138F}"/>
              </a:ext>
            </a:extLst>
          </p:cNvPr>
          <p:cNvPicPr>
            <a:picLocks noChangeAspect="1"/>
          </p:cNvPicPr>
          <p:nvPr/>
        </p:nvPicPr>
        <p:blipFill rotWithShape="1">
          <a:blip r:embed="rId7">
            <a:extLst>
              <a:ext uri="{28A0092B-C50C-407E-A947-70E740481C1C}">
                <a14:useLocalDpi xmlns:a14="http://schemas.microsoft.com/office/drawing/2010/main" val="0"/>
              </a:ext>
            </a:extLst>
          </a:blip>
          <a:srcRect l="8011" t="24236" r="79542" b="61537"/>
          <a:stretch/>
        </p:blipFill>
        <p:spPr>
          <a:xfrm>
            <a:off x="8979741" y="884190"/>
            <a:ext cx="2516711" cy="1616695"/>
          </a:xfrm>
          <a:prstGeom prst="rect">
            <a:avLst/>
          </a:prstGeom>
        </p:spPr>
      </p:pic>
      <p:pic>
        <p:nvPicPr>
          <p:cNvPr id="16" name="图片 15">
            <a:extLst>
              <a:ext uri="{FF2B5EF4-FFF2-40B4-BE49-F238E27FC236}">
                <a16:creationId xmlns:a16="http://schemas.microsoft.com/office/drawing/2014/main" id="{3D6E4BF7-5090-4A8F-9B6F-017FD0293444}"/>
              </a:ext>
            </a:extLst>
          </p:cNvPr>
          <p:cNvPicPr>
            <a:picLocks noChangeAspect="1"/>
          </p:cNvPicPr>
          <p:nvPr/>
        </p:nvPicPr>
        <p:blipFill rotWithShape="1">
          <a:blip r:embed="rId8">
            <a:extLst>
              <a:ext uri="{28A0092B-C50C-407E-A947-70E740481C1C}">
                <a14:useLocalDpi xmlns:a14="http://schemas.microsoft.com/office/drawing/2010/main" val="0"/>
              </a:ext>
            </a:extLst>
          </a:blip>
          <a:srcRect l="66918" t="41548" r="5304" b="11550"/>
          <a:stretch/>
        </p:blipFill>
        <p:spPr>
          <a:xfrm>
            <a:off x="4213932" y="465916"/>
            <a:ext cx="3386294" cy="3213267"/>
          </a:xfrm>
          <a:prstGeom prst="rect">
            <a:avLst/>
          </a:prstGeom>
        </p:spPr>
      </p:pic>
      <p:pic>
        <p:nvPicPr>
          <p:cNvPr id="17" name="图片 16">
            <a:extLst>
              <a:ext uri="{FF2B5EF4-FFF2-40B4-BE49-F238E27FC236}">
                <a16:creationId xmlns:a16="http://schemas.microsoft.com/office/drawing/2014/main" id="{5F2D0AAD-C604-44B4-AEA9-5B68D1C1FB1C}"/>
              </a:ext>
            </a:extLst>
          </p:cNvPr>
          <p:cNvPicPr>
            <a:picLocks noChangeAspect="1"/>
          </p:cNvPicPr>
          <p:nvPr/>
        </p:nvPicPr>
        <p:blipFill rotWithShape="1">
          <a:blip r:embed="rId7">
            <a:extLst>
              <a:ext uri="{28A0092B-C50C-407E-A947-70E740481C1C}">
                <a14:useLocalDpi xmlns:a14="http://schemas.microsoft.com/office/drawing/2010/main" val="0"/>
              </a:ext>
            </a:extLst>
          </a:blip>
          <a:srcRect l="13436" t="45066" r="67606" b="33768"/>
          <a:stretch/>
        </p:blipFill>
        <p:spPr>
          <a:xfrm>
            <a:off x="392571" y="124899"/>
            <a:ext cx="2861212" cy="1795203"/>
          </a:xfrm>
          <a:prstGeom prst="rect">
            <a:avLst/>
          </a:prstGeom>
        </p:spPr>
      </p:pic>
      <p:grpSp>
        <p:nvGrpSpPr>
          <p:cNvPr id="24" name="组合 23">
            <a:extLst>
              <a:ext uri="{FF2B5EF4-FFF2-40B4-BE49-F238E27FC236}">
                <a16:creationId xmlns:a16="http://schemas.microsoft.com/office/drawing/2014/main" id="{BF8696FC-FF7E-4308-B6EC-9065C7122921}"/>
              </a:ext>
            </a:extLst>
          </p:cNvPr>
          <p:cNvGrpSpPr/>
          <p:nvPr/>
        </p:nvGrpSpPr>
        <p:grpSpPr>
          <a:xfrm>
            <a:off x="2864143" y="3491646"/>
            <a:ext cx="6085871" cy="1441103"/>
            <a:chOff x="3879680" y="1243471"/>
            <a:chExt cx="4331323" cy="1025635"/>
          </a:xfrm>
        </p:grpSpPr>
        <p:pic>
          <p:nvPicPr>
            <p:cNvPr id="25" name="图片 24">
              <a:extLst>
                <a:ext uri="{FF2B5EF4-FFF2-40B4-BE49-F238E27FC236}">
                  <a16:creationId xmlns:a16="http://schemas.microsoft.com/office/drawing/2014/main" id="{A880B998-D0DE-4476-8806-26348AB108B6}"/>
                </a:ext>
              </a:extLst>
            </p:cNvPr>
            <p:cNvPicPr>
              <a:picLocks noChangeAspect="1"/>
            </p:cNvPicPr>
            <p:nvPr/>
          </p:nvPicPr>
          <p:blipFill rotWithShape="1">
            <a:blip r:embed="rId8">
              <a:extLst>
                <a:ext uri="{28A0092B-C50C-407E-A947-70E740481C1C}">
                  <a14:useLocalDpi xmlns:a14="http://schemas.microsoft.com/office/drawing/2010/main" val="0"/>
                </a:ext>
              </a:extLst>
            </a:blip>
            <a:srcRect l="72770" t="22060" r="13007" b="66232"/>
            <a:stretch/>
          </p:blipFill>
          <p:spPr>
            <a:xfrm>
              <a:off x="3879680" y="1243471"/>
              <a:ext cx="4331323" cy="1025635"/>
            </a:xfrm>
            <a:prstGeom prst="rect">
              <a:avLst/>
            </a:prstGeom>
          </p:spPr>
        </p:pic>
        <p:sp>
          <p:nvSpPr>
            <p:cNvPr id="27" name="MH_Entry_1">
              <a:extLst>
                <a:ext uri="{FF2B5EF4-FFF2-40B4-BE49-F238E27FC236}">
                  <a16:creationId xmlns:a16="http://schemas.microsoft.com/office/drawing/2014/main" id="{0CFFA37A-63FB-478F-B71E-AA8B60F622B7}"/>
                </a:ext>
              </a:extLst>
            </p:cNvPr>
            <p:cNvSpPr/>
            <p:nvPr>
              <p:custDataLst>
                <p:tags r:id="rId1"/>
              </p:custDataLst>
            </p:nvPr>
          </p:nvSpPr>
          <p:spPr>
            <a:xfrm>
              <a:off x="4596785" y="1429317"/>
              <a:ext cx="2897112" cy="481899"/>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anchor="ctr">
              <a:spAutoFit/>
            </a:bodyPr>
            <a:lstStyle/>
            <a:p>
              <a:pPr eaLnBrk="1" hangingPunct="1">
                <a:defRPr/>
              </a:pPr>
              <a:r>
                <a:rPr lang="zh-CN" altLang="en-US" sz="4400" noProof="1">
                  <a:solidFill>
                    <a:srgbClr val="C00000"/>
                  </a:solidFill>
                  <a:latin typeface="华康方圆体W7" panose="040B0709000000000000" pitchFamily="81" charset="-122"/>
                  <a:ea typeface="华康方圆体W7" panose="040B0709000000000000" pitchFamily="81" charset="-122"/>
                  <a:sym typeface="Arial" panose="020B0604020202020204" pitchFamily="34" charset="0"/>
                </a:rPr>
                <a:t>雷电危害与防范</a:t>
              </a:r>
            </a:p>
          </p:txBody>
        </p:sp>
      </p:grpSp>
      <p:sp>
        <p:nvSpPr>
          <p:cNvPr id="2" name="文本框 1">
            <a:extLst>
              <a:ext uri="{FF2B5EF4-FFF2-40B4-BE49-F238E27FC236}">
                <a16:creationId xmlns:a16="http://schemas.microsoft.com/office/drawing/2014/main" id="{98CA64F4-DC48-482D-8942-3DD42FD06938}"/>
              </a:ext>
            </a:extLst>
          </p:cNvPr>
          <p:cNvSpPr txBox="1"/>
          <p:nvPr/>
        </p:nvSpPr>
        <p:spPr>
          <a:xfrm>
            <a:off x="5430601" y="1395772"/>
            <a:ext cx="1313180" cy="1446550"/>
          </a:xfrm>
          <a:prstGeom prst="rect">
            <a:avLst/>
          </a:prstGeom>
          <a:noFill/>
        </p:spPr>
        <p:txBody>
          <a:bodyPr wrap="none" rtlCol="0">
            <a:spAutoFit/>
          </a:bodyPr>
          <a:lstStyle/>
          <a:p>
            <a:r>
              <a:rPr lang="en-US" altLang="zh-CN" sz="8800" dirty="0">
                <a:solidFill>
                  <a:srgbClr val="C00000"/>
                </a:solidFill>
                <a:latin typeface="华康方圆体W7" panose="040B0709000000000000" pitchFamily="81" charset="-122"/>
                <a:ea typeface="华康方圆体W7" panose="040B0709000000000000" pitchFamily="81" charset="-122"/>
              </a:rPr>
              <a:t>04</a:t>
            </a:r>
            <a:endParaRPr lang="zh-CN" altLang="en-US" sz="8800" dirty="0">
              <a:solidFill>
                <a:srgbClr val="C00000"/>
              </a:solidFill>
              <a:latin typeface="华康方圆体W7" panose="040B0709000000000000" pitchFamily="81" charset="-122"/>
              <a:ea typeface="华康方圆体W7" panose="040B0709000000000000" pitchFamily="81" charset="-122"/>
            </a:endParaRPr>
          </a:p>
        </p:txBody>
      </p:sp>
      <p:pic>
        <p:nvPicPr>
          <p:cNvPr id="23" name="图片 22"/>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rot="18618265">
            <a:off x="3698792" y="389352"/>
            <a:ext cx="1901592" cy="2716558"/>
          </a:xfrm>
          <a:prstGeom prst="rect">
            <a:avLst/>
          </a:prstGeom>
        </p:spPr>
      </p:pic>
      <p:pic>
        <p:nvPicPr>
          <p:cNvPr id="29" name="图片 28">
            <a:extLst>
              <a:ext uri="{FF2B5EF4-FFF2-40B4-BE49-F238E27FC236}">
                <a16:creationId xmlns:a16="http://schemas.microsoft.com/office/drawing/2014/main" id="{58B9C3F9-2674-44A0-B320-168F110521D8}"/>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rot="582822">
            <a:off x="893128" y="2068313"/>
            <a:ext cx="2049394" cy="1968345"/>
          </a:xfrm>
          <a:prstGeom prst="rect">
            <a:avLst/>
          </a:prstGeom>
        </p:spPr>
      </p:pic>
    </p:spTree>
    <p:extLst>
      <p:ext uri="{BB962C8B-B14F-4D97-AF65-F5344CB8AC3E}">
        <p14:creationId xmlns:p14="http://schemas.microsoft.com/office/powerpoint/2010/main" val="1122282531"/>
      </p:ext>
    </p:extLst>
  </p:cSld>
  <p:clrMapOvr>
    <a:masterClrMapping/>
  </p:clrMapOvr>
  <mc:AlternateContent xmlns:mc="http://schemas.openxmlformats.org/markup-compatibility/2006" xmlns:p14="http://schemas.microsoft.com/office/powerpoint/2010/main">
    <mc:Choice Requires="p14">
      <p:transition spd="med" p14:dur="700" advClick="0" advTm="1000">
        <p:fade/>
      </p:transition>
    </mc:Choice>
    <mc:Fallback xmlns="">
      <p:transition spd="med"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additive="base">
                                        <p:cTn id="7" dur="500" fill="hold"/>
                                        <p:tgtEl>
                                          <p:spTgt spid="35"/>
                                        </p:tgtEl>
                                        <p:attrNameLst>
                                          <p:attrName>ppt_x</p:attrName>
                                        </p:attrNameLst>
                                      </p:cBhvr>
                                      <p:tavLst>
                                        <p:tav tm="0">
                                          <p:val>
                                            <p:strVal val="#ppt_x"/>
                                          </p:val>
                                        </p:tav>
                                        <p:tav tm="100000">
                                          <p:val>
                                            <p:strVal val="#ppt_x"/>
                                          </p:val>
                                        </p:tav>
                                      </p:tavLst>
                                    </p:anim>
                                    <p:anim calcmode="lin" valueType="num">
                                      <p:cBhvr additive="base">
                                        <p:cTn id="8" dur="500" fill="hold"/>
                                        <p:tgtEl>
                                          <p:spTgt spid="3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9" fill="hold" nodeType="clickEffect">
                                  <p:stCondLst>
                                    <p:cond delay="0"/>
                                  </p:stCondLst>
                                  <p:childTnLst>
                                    <p:set>
                                      <p:cBhvr>
                                        <p:cTn id="12" dur="1" fill="hold">
                                          <p:stCondLst>
                                            <p:cond delay="0"/>
                                          </p:stCondLst>
                                        </p:cTn>
                                        <p:tgtEl>
                                          <p:spTgt spid="23"/>
                                        </p:tgtEl>
                                        <p:attrNameLst>
                                          <p:attrName>style.visibility</p:attrName>
                                        </p:attrNameLst>
                                      </p:cBhvr>
                                      <p:to>
                                        <p:strVal val="visible"/>
                                      </p:to>
                                    </p:set>
                                    <p:anim calcmode="lin" valueType="num">
                                      <p:cBhvr additive="base">
                                        <p:cTn id="13" dur="500" fill="hold"/>
                                        <p:tgtEl>
                                          <p:spTgt spid="23"/>
                                        </p:tgtEl>
                                        <p:attrNameLst>
                                          <p:attrName>ppt_x</p:attrName>
                                        </p:attrNameLst>
                                      </p:cBhvr>
                                      <p:tavLst>
                                        <p:tav tm="0">
                                          <p:val>
                                            <p:strVal val="0-#ppt_w/2"/>
                                          </p:val>
                                        </p:tav>
                                        <p:tav tm="100000">
                                          <p:val>
                                            <p:strVal val="#ppt_x"/>
                                          </p:val>
                                        </p:tav>
                                      </p:tavLst>
                                    </p:anim>
                                    <p:anim calcmode="lin" valueType="num">
                                      <p:cBhvr additive="base">
                                        <p:cTn id="14" dur="500" fill="hold"/>
                                        <p:tgtEl>
                                          <p:spTgt spid="23"/>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9"/>
                                        </p:tgtEl>
                                        <p:attrNameLst>
                                          <p:attrName>style.visibility</p:attrName>
                                        </p:attrNameLst>
                                      </p:cBhvr>
                                      <p:to>
                                        <p:strVal val="visible"/>
                                      </p:to>
                                    </p:set>
                                    <p:anim calcmode="lin" valueType="num">
                                      <p:cBhvr additive="base">
                                        <p:cTn id="19" dur="500" fill="hold"/>
                                        <p:tgtEl>
                                          <p:spTgt spid="29"/>
                                        </p:tgtEl>
                                        <p:attrNameLst>
                                          <p:attrName>ppt_x</p:attrName>
                                        </p:attrNameLst>
                                      </p:cBhvr>
                                      <p:tavLst>
                                        <p:tav tm="0">
                                          <p:val>
                                            <p:strVal val="#ppt_x"/>
                                          </p:val>
                                        </p:tav>
                                        <p:tav tm="100000">
                                          <p:val>
                                            <p:strVal val="#ppt_x"/>
                                          </p:val>
                                        </p:tav>
                                      </p:tavLst>
                                    </p:anim>
                                    <p:anim calcmode="lin" valueType="num">
                                      <p:cBhvr additive="base">
                                        <p:cTn id="20"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47" presetClass="entr" presetSubtype="0" fill="hold" nodeType="click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fade">
                                      <p:cBhvr>
                                        <p:cTn id="25" dur="1000"/>
                                        <p:tgtEl>
                                          <p:spTgt spid="17"/>
                                        </p:tgtEl>
                                      </p:cBhvr>
                                    </p:animEffect>
                                    <p:anim calcmode="lin" valueType="num">
                                      <p:cBhvr>
                                        <p:cTn id="26" dur="1000" fill="hold"/>
                                        <p:tgtEl>
                                          <p:spTgt spid="17"/>
                                        </p:tgtEl>
                                        <p:attrNameLst>
                                          <p:attrName>ppt_x</p:attrName>
                                        </p:attrNameLst>
                                      </p:cBhvr>
                                      <p:tavLst>
                                        <p:tav tm="0">
                                          <p:val>
                                            <p:strVal val="#ppt_x"/>
                                          </p:val>
                                        </p:tav>
                                        <p:tav tm="100000">
                                          <p:val>
                                            <p:strVal val="#ppt_x"/>
                                          </p:val>
                                        </p:tav>
                                      </p:tavLst>
                                    </p:anim>
                                    <p:anim calcmode="lin" valueType="num">
                                      <p:cBhvr>
                                        <p:cTn id="27"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47" presetClass="entr" presetSubtype="0" fill="hold" nodeType="click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fade">
                                      <p:cBhvr>
                                        <p:cTn id="32" dur="1000"/>
                                        <p:tgtEl>
                                          <p:spTgt spid="15"/>
                                        </p:tgtEl>
                                      </p:cBhvr>
                                    </p:animEffect>
                                    <p:anim calcmode="lin" valueType="num">
                                      <p:cBhvr>
                                        <p:cTn id="33" dur="1000" fill="hold"/>
                                        <p:tgtEl>
                                          <p:spTgt spid="15"/>
                                        </p:tgtEl>
                                        <p:attrNameLst>
                                          <p:attrName>ppt_x</p:attrName>
                                        </p:attrNameLst>
                                      </p:cBhvr>
                                      <p:tavLst>
                                        <p:tav tm="0">
                                          <p:val>
                                            <p:strVal val="#ppt_x"/>
                                          </p:val>
                                        </p:tav>
                                        <p:tav tm="100000">
                                          <p:val>
                                            <p:strVal val="#ppt_x"/>
                                          </p:val>
                                        </p:tav>
                                      </p:tavLst>
                                    </p:anim>
                                    <p:anim calcmode="lin" valueType="num">
                                      <p:cBhvr>
                                        <p:cTn id="34"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6" presetClass="emph" presetSubtype="0" fill="hold" nodeType="clickEffect">
                                  <p:stCondLst>
                                    <p:cond delay="0"/>
                                  </p:stCondLst>
                                  <p:childTnLst>
                                    <p:animEffect transition="out" filter="fade">
                                      <p:cBhvr>
                                        <p:cTn id="38" dur="500" tmFilter="0, 0; .2, .5; .8, .5; 1, 0"/>
                                        <p:tgtEl>
                                          <p:spTgt spid="29"/>
                                        </p:tgtEl>
                                      </p:cBhvr>
                                    </p:animEffect>
                                    <p:animScale>
                                      <p:cBhvr>
                                        <p:cTn id="39" dur="250" autoRev="1" fill="hold"/>
                                        <p:tgtEl>
                                          <p:spTgt spid="29"/>
                                        </p:tgtEl>
                                      </p:cBhvr>
                                      <p:by x="105000" y="105000"/>
                                    </p:animScale>
                                  </p:childTnLst>
                                </p:cTn>
                              </p:par>
                            </p:childTnLst>
                          </p:cTn>
                        </p:par>
                      </p:childTnLst>
                    </p:cTn>
                  </p:par>
                  <p:par>
                    <p:cTn id="40" fill="hold">
                      <p:stCondLst>
                        <p:cond delay="indefinite"/>
                      </p:stCondLst>
                      <p:childTnLst>
                        <p:par>
                          <p:cTn id="41" fill="hold">
                            <p:stCondLst>
                              <p:cond delay="0"/>
                            </p:stCondLst>
                            <p:childTnLst>
                              <p:par>
                                <p:cTn id="42" presetID="2" presetClass="entr" presetSubtype="2" fill="hold" nodeType="clickEffect">
                                  <p:stCondLst>
                                    <p:cond delay="0"/>
                                  </p:stCondLst>
                                  <p:childTnLst>
                                    <p:set>
                                      <p:cBhvr>
                                        <p:cTn id="43" dur="1" fill="hold">
                                          <p:stCondLst>
                                            <p:cond delay="0"/>
                                          </p:stCondLst>
                                        </p:cTn>
                                        <p:tgtEl>
                                          <p:spTgt spid="16"/>
                                        </p:tgtEl>
                                        <p:attrNameLst>
                                          <p:attrName>style.visibility</p:attrName>
                                        </p:attrNameLst>
                                      </p:cBhvr>
                                      <p:to>
                                        <p:strVal val="visible"/>
                                      </p:to>
                                    </p:set>
                                    <p:anim calcmode="lin" valueType="num">
                                      <p:cBhvr additive="base">
                                        <p:cTn id="44" dur="500" fill="hold"/>
                                        <p:tgtEl>
                                          <p:spTgt spid="16"/>
                                        </p:tgtEl>
                                        <p:attrNameLst>
                                          <p:attrName>ppt_x</p:attrName>
                                        </p:attrNameLst>
                                      </p:cBhvr>
                                      <p:tavLst>
                                        <p:tav tm="0">
                                          <p:val>
                                            <p:strVal val="1+#ppt_w/2"/>
                                          </p:val>
                                        </p:tav>
                                        <p:tav tm="100000">
                                          <p:val>
                                            <p:strVal val="#ppt_x"/>
                                          </p:val>
                                        </p:tav>
                                      </p:tavLst>
                                    </p:anim>
                                    <p:anim calcmode="lin" valueType="num">
                                      <p:cBhvr additive="base">
                                        <p:cTn id="45" dur="500" fill="hold"/>
                                        <p:tgtEl>
                                          <p:spTgt spid="16"/>
                                        </p:tgtEl>
                                        <p:attrNameLst>
                                          <p:attrName>ppt_y</p:attrName>
                                        </p:attrNameLst>
                                      </p:cBhvr>
                                      <p:tavLst>
                                        <p:tav tm="0">
                                          <p:val>
                                            <p:strVal val="#ppt_y"/>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26" presetClass="entr" presetSubtype="0" fill="hold" grpId="0" nodeType="clickEffect">
                                  <p:stCondLst>
                                    <p:cond delay="0"/>
                                  </p:stCondLst>
                                  <p:childTnLst>
                                    <p:set>
                                      <p:cBhvr>
                                        <p:cTn id="49" dur="1" fill="hold">
                                          <p:stCondLst>
                                            <p:cond delay="0"/>
                                          </p:stCondLst>
                                        </p:cTn>
                                        <p:tgtEl>
                                          <p:spTgt spid="2"/>
                                        </p:tgtEl>
                                        <p:attrNameLst>
                                          <p:attrName>style.visibility</p:attrName>
                                        </p:attrNameLst>
                                      </p:cBhvr>
                                      <p:to>
                                        <p:strVal val="visible"/>
                                      </p:to>
                                    </p:set>
                                    <p:animEffect transition="in" filter="wipe(down)">
                                      <p:cBhvr>
                                        <p:cTn id="50" dur="580">
                                          <p:stCondLst>
                                            <p:cond delay="0"/>
                                          </p:stCondLst>
                                        </p:cTn>
                                        <p:tgtEl>
                                          <p:spTgt spid="2"/>
                                        </p:tgtEl>
                                      </p:cBhvr>
                                    </p:animEffect>
                                    <p:anim calcmode="lin" valueType="num">
                                      <p:cBhvr>
                                        <p:cTn id="51"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52"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53"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54"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55"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56" dur="26">
                                          <p:stCondLst>
                                            <p:cond delay="650"/>
                                          </p:stCondLst>
                                        </p:cTn>
                                        <p:tgtEl>
                                          <p:spTgt spid="2"/>
                                        </p:tgtEl>
                                      </p:cBhvr>
                                      <p:to x="100000" y="60000"/>
                                    </p:animScale>
                                    <p:animScale>
                                      <p:cBhvr>
                                        <p:cTn id="57" dur="166" decel="50000">
                                          <p:stCondLst>
                                            <p:cond delay="676"/>
                                          </p:stCondLst>
                                        </p:cTn>
                                        <p:tgtEl>
                                          <p:spTgt spid="2"/>
                                        </p:tgtEl>
                                      </p:cBhvr>
                                      <p:to x="100000" y="100000"/>
                                    </p:animScale>
                                    <p:animScale>
                                      <p:cBhvr>
                                        <p:cTn id="58" dur="26">
                                          <p:stCondLst>
                                            <p:cond delay="1312"/>
                                          </p:stCondLst>
                                        </p:cTn>
                                        <p:tgtEl>
                                          <p:spTgt spid="2"/>
                                        </p:tgtEl>
                                      </p:cBhvr>
                                      <p:to x="100000" y="80000"/>
                                    </p:animScale>
                                    <p:animScale>
                                      <p:cBhvr>
                                        <p:cTn id="59" dur="166" decel="50000">
                                          <p:stCondLst>
                                            <p:cond delay="1338"/>
                                          </p:stCondLst>
                                        </p:cTn>
                                        <p:tgtEl>
                                          <p:spTgt spid="2"/>
                                        </p:tgtEl>
                                      </p:cBhvr>
                                      <p:to x="100000" y="100000"/>
                                    </p:animScale>
                                    <p:animScale>
                                      <p:cBhvr>
                                        <p:cTn id="60" dur="26">
                                          <p:stCondLst>
                                            <p:cond delay="1642"/>
                                          </p:stCondLst>
                                        </p:cTn>
                                        <p:tgtEl>
                                          <p:spTgt spid="2"/>
                                        </p:tgtEl>
                                      </p:cBhvr>
                                      <p:to x="100000" y="90000"/>
                                    </p:animScale>
                                    <p:animScale>
                                      <p:cBhvr>
                                        <p:cTn id="61" dur="166" decel="50000">
                                          <p:stCondLst>
                                            <p:cond delay="1668"/>
                                          </p:stCondLst>
                                        </p:cTn>
                                        <p:tgtEl>
                                          <p:spTgt spid="2"/>
                                        </p:tgtEl>
                                      </p:cBhvr>
                                      <p:to x="100000" y="100000"/>
                                    </p:animScale>
                                    <p:animScale>
                                      <p:cBhvr>
                                        <p:cTn id="62" dur="26">
                                          <p:stCondLst>
                                            <p:cond delay="1808"/>
                                          </p:stCondLst>
                                        </p:cTn>
                                        <p:tgtEl>
                                          <p:spTgt spid="2"/>
                                        </p:tgtEl>
                                      </p:cBhvr>
                                      <p:to x="100000" y="95000"/>
                                    </p:animScale>
                                    <p:animScale>
                                      <p:cBhvr>
                                        <p:cTn id="63" dur="166" decel="50000">
                                          <p:stCondLst>
                                            <p:cond delay="1834"/>
                                          </p:stCondLst>
                                        </p:cTn>
                                        <p:tgtEl>
                                          <p:spTgt spid="2"/>
                                        </p:tgtEl>
                                      </p:cBhvr>
                                      <p:to x="100000" y="100000"/>
                                    </p:animScale>
                                  </p:childTnLst>
                                </p:cTn>
                              </p:par>
                            </p:childTnLst>
                          </p:cTn>
                        </p:par>
                      </p:childTnLst>
                    </p:cTn>
                  </p:par>
                  <p:par>
                    <p:cTn id="64" fill="hold">
                      <p:stCondLst>
                        <p:cond delay="indefinite"/>
                      </p:stCondLst>
                      <p:childTnLst>
                        <p:par>
                          <p:cTn id="65" fill="hold">
                            <p:stCondLst>
                              <p:cond delay="0"/>
                            </p:stCondLst>
                            <p:childTnLst>
                              <p:par>
                                <p:cTn id="66" presetID="2" presetClass="entr" presetSubtype="4" fill="hold" nodeType="clickEffect">
                                  <p:stCondLst>
                                    <p:cond delay="0"/>
                                  </p:stCondLst>
                                  <p:childTnLst>
                                    <p:set>
                                      <p:cBhvr>
                                        <p:cTn id="67" dur="1" fill="hold">
                                          <p:stCondLst>
                                            <p:cond delay="0"/>
                                          </p:stCondLst>
                                        </p:cTn>
                                        <p:tgtEl>
                                          <p:spTgt spid="24"/>
                                        </p:tgtEl>
                                        <p:attrNameLst>
                                          <p:attrName>style.visibility</p:attrName>
                                        </p:attrNameLst>
                                      </p:cBhvr>
                                      <p:to>
                                        <p:strVal val="visible"/>
                                      </p:to>
                                    </p:set>
                                    <p:anim calcmode="lin" valueType="num">
                                      <p:cBhvr additive="base">
                                        <p:cTn id="68" dur="500" fill="hold"/>
                                        <p:tgtEl>
                                          <p:spTgt spid="24"/>
                                        </p:tgtEl>
                                        <p:attrNameLst>
                                          <p:attrName>ppt_x</p:attrName>
                                        </p:attrNameLst>
                                      </p:cBhvr>
                                      <p:tavLst>
                                        <p:tav tm="0">
                                          <p:val>
                                            <p:strVal val="#ppt_x"/>
                                          </p:val>
                                        </p:tav>
                                        <p:tav tm="100000">
                                          <p:val>
                                            <p:strVal val="#ppt_x"/>
                                          </p:val>
                                        </p:tav>
                                      </p:tavLst>
                                    </p:anim>
                                    <p:anim calcmode="lin" valueType="num">
                                      <p:cBhvr additive="base">
                                        <p:cTn id="69"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70" fill="hold">
                      <p:stCondLst>
                        <p:cond delay="indefinite"/>
                      </p:stCondLst>
                      <p:childTnLst>
                        <p:par>
                          <p:cTn id="71" fill="hold">
                            <p:stCondLst>
                              <p:cond delay="0"/>
                            </p:stCondLst>
                            <p:childTnLst>
                              <p:par>
                                <p:cTn id="72" presetID="42" presetClass="entr" presetSubtype="0" fill="hold" nodeType="clickEffect">
                                  <p:stCondLst>
                                    <p:cond delay="0"/>
                                  </p:stCondLst>
                                  <p:childTnLst>
                                    <p:set>
                                      <p:cBhvr>
                                        <p:cTn id="73" dur="1" fill="hold">
                                          <p:stCondLst>
                                            <p:cond delay="0"/>
                                          </p:stCondLst>
                                        </p:cTn>
                                        <p:tgtEl>
                                          <p:spTgt spid="28"/>
                                        </p:tgtEl>
                                        <p:attrNameLst>
                                          <p:attrName>style.visibility</p:attrName>
                                        </p:attrNameLst>
                                      </p:cBhvr>
                                      <p:to>
                                        <p:strVal val="visible"/>
                                      </p:to>
                                    </p:set>
                                    <p:animEffect transition="in" filter="fade">
                                      <p:cBhvr>
                                        <p:cTn id="74" dur="1000"/>
                                        <p:tgtEl>
                                          <p:spTgt spid="28"/>
                                        </p:tgtEl>
                                      </p:cBhvr>
                                    </p:animEffect>
                                    <p:anim calcmode="lin" valueType="num">
                                      <p:cBhvr>
                                        <p:cTn id="75" dur="1000" fill="hold"/>
                                        <p:tgtEl>
                                          <p:spTgt spid="28"/>
                                        </p:tgtEl>
                                        <p:attrNameLst>
                                          <p:attrName>ppt_x</p:attrName>
                                        </p:attrNameLst>
                                      </p:cBhvr>
                                      <p:tavLst>
                                        <p:tav tm="0">
                                          <p:val>
                                            <p:strVal val="#ppt_x"/>
                                          </p:val>
                                        </p:tav>
                                        <p:tav tm="100000">
                                          <p:val>
                                            <p:strVal val="#ppt_x"/>
                                          </p:val>
                                        </p:tav>
                                      </p:tavLst>
                                    </p:anim>
                                    <p:anim calcmode="lin" valueType="num">
                                      <p:cBhvr>
                                        <p:cTn id="76"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pic>
        <p:nvPicPr>
          <p:cNvPr id="18" name="图片 17">
            <a:extLst>
              <a:ext uri="{FF2B5EF4-FFF2-40B4-BE49-F238E27FC236}">
                <a16:creationId xmlns:a16="http://schemas.microsoft.com/office/drawing/2014/main" id="{120E7C64-19B0-41C4-A144-7941820FA2D5}"/>
              </a:ext>
            </a:extLst>
          </p:cNvPr>
          <p:cNvPicPr>
            <a:picLocks noChangeAspect="1"/>
          </p:cNvPicPr>
          <p:nvPr/>
        </p:nvPicPr>
        <p:blipFill rotWithShape="1">
          <a:blip r:embed="rId5">
            <a:extLst>
              <a:ext uri="{28A0092B-C50C-407E-A947-70E740481C1C}">
                <a14:useLocalDpi xmlns:a14="http://schemas.microsoft.com/office/drawing/2010/main" val="0"/>
              </a:ext>
            </a:extLst>
          </a:blip>
          <a:srcRect t="59809"/>
          <a:stretch/>
        </p:blipFill>
        <p:spPr>
          <a:xfrm>
            <a:off x="0" y="5008675"/>
            <a:ext cx="12190413" cy="2351209"/>
          </a:xfrm>
          <a:prstGeom prst="rect">
            <a:avLst/>
          </a:prstGeom>
        </p:spPr>
      </p:pic>
      <p:pic>
        <p:nvPicPr>
          <p:cNvPr id="19" name="图片 18">
            <a:extLst>
              <a:ext uri="{FF2B5EF4-FFF2-40B4-BE49-F238E27FC236}">
                <a16:creationId xmlns:a16="http://schemas.microsoft.com/office/drawing/2014/main" id="{2A81E348-9E8A-4D9D-9B6E-FE51BB6C2DA4}"/>
              </a:ext>
            </a:extLst>
          </p:cNvPr>
          <p:cNvPicPr>
            <a:picLocks noChangeAspect="1"/>
          </p:cNvPicPr>
          <p:nvPr/>
        </p:nvPicPr>
        <p:blipFill rotWithShape="1">
          <a:blip r:embed="rId6">
            <a:extLst>
              <a:ext uri="{28A0092B-C50C-407E-A947-70E740481C1C}">
                <a14:useLocalDpi xmlns:a14="http://schemas.microsoft.com/office/drawing/2010/main" val="0"/>
              </a:ext>
            </a:extLst>
          </a:blip>
          <a:srcRect l="8011" t="24236" r="79542" b="61537"/>
          <a:stretch/>
        </p:blipFill>
        <p:spPr>
          <a:xfrm>
            <a:off x="9293777" y="413711"/>
            <a:ext cx="2516711" cy="1616695"/>
          </a:xfrm>
          <a:prstGeom prst="rect">
            <a:avLst/>
          </a:prstGeom>
        </p:spPr>
      </p:pic>
      <p:pic>
        <p:nvPicPr>
          <p:cNvPr id="20" name="图片 19">
            <a:extLst>
              <a:ext uri="{FF2B5EF4-FFF2-40B4-BE49-F238E27FC236}">
                <a16:creationId xmlns:a16="http://schemas.microsoft.com/office/drawing/2014/main" id="{99CAA2B0-34CA-40F5-B292-BDD090D1DCAE}"/>
              </a:ext>
            </a:extLst>
          </p:cNvPr>
          <p:cNvPicPr>
            <a:picLocks noChangeAspect="1"/>
          </p:cNvPicPr>
          <p:nvPr/>
        </p:nvPicPr>
        <p:blipFill rotWithShape="1">
          <a:blip r:embed="rId6">
            <a:extLst>
              <a:ext uri="{28A0092B-C50C-407E-A947-70E740481C1C}">
                <a14:useLocalDpi xmlns:a14="http://schemas.microsoft.com/office/drawing/2010/main" val="0"/>
              </a:ext>
            </a:extLst>
          </a:blip>
          <a:srcRect l="13436" t="45066" r="67606" b="33768"/>
          <a:stretch/>
        </p:blipFill>
        <p:spPr>
          <a:xfrm>
            <a:off x="118732" y="182496"/>
            <a:ext cx="2861212" cy="1795203"/>
          </a:xfrm>
          <a:prstGeom prst="rect">
            <a:avLst/>
          </a:prstGeom>
        </p:spPr>
      </p:pic>
      <p:grpSp>
        <p:nvGrpSpPr>
          <p:cNvPr id="21" name="组合 20">
            <a:extLst>
              <a:ext uri="{FF2B5EF4-FFF2-40B4-BE49-F238E27FC236}">
                <a16:creationId xmlns:a16="http://schemas.microsoft.com/office/drawing/2014/main" id="{D490FFCE-924F-4335-BC97-8C533ABCB71B}"/>
              </a:ext>
            </a:extLst>
          </p:cNvPr>
          <p:cNvGrpSpPr/>
          <p:nvPr/>
        </p:nvGrpSpPr>
        <p:grpSpPr>
          <a:xfrm>
            <a:off x="3430738" y="639302"/>
            <a:ext cx="5702846" cy="1187036"/>
            <a:chOff x="3879680" y="1243471"/>
            <a:chExt cx="4927430" cy="1025635"/>
          </a:xfrm>
        </p:grpSpPr>
        <p:pic>
          <p:nvPicPr>
            <p:cNvPr id="22" name="图片 21">
              <a:extLst>
                <a:ext uri="{FF2B5EF4-FFF2-40B4-BE49-F238E27FC236}">
                  <a16:creationId xmlns:a16="http://schemas.microsoft.com/office/drawing/2014/main" id="{720F57D6-5CAD-4736-BB1B-69ED2CFA7BAA}"/>
                </a:ext>
              </a:extLst>
            </p:cNvPr>
            <p:cNvPicPr>
              <a:picLocks noChangeAspect="1"/>
            </p:cNvPicPr>
            <p:nvPr/>
          </p:nvPicPr>
          <p:blipFill rotWithShape="1">
            <a:blip r:embed="rId7">
              <a:extLst>
                <a:ext uri="{28A0092B-C50C-407E-A947-70E740481C1C}">
                  <a14:useLocalDpi xmlns:a14="http://schemas.microsoft.com/office/drawing/2010/main" val="0"/>
                </a:ext>
              </a:extLst>
            </a:blip>
            <a:srcRect l="72770" t="22060" r="13007" b="66232"/>
            <a:stretch/>
          </p:blipFill>
          <p:spPr>
            <a:xfrm>
              <a:off x="3879680" y="1243471"/>
              <a:ext cx="4331323" cy="1025635"/>
            </a:xfrm>
            <a:prstGeom prst="rect">
              <a:avLst/>
            </a:prstGeom>
          </p:spPr>
        </p:pic>
        <p:sp>
          <p:nvSpPr>
            <p:cNvPr id="23" name="MH_Entry_1">
              <a:extLst>
                <a:ext uri="{FF2B5EF4-FFF2-40B4-BE49-F238E27FC236}">
                  <a16:creationId xmlns:a16="http://schemas.microsoft.com/office/drawing/2014/main" id="{FD2E2747-141E-4A91-B2D9-F7F778959FFA}"/>
                </a:ext>
              </a:extLst>
            </p:cNvPr>
            <p:cNvSpPr/>
            <p:nvPr>
              <p:custDataLst>
                <p:tags r:id="rId1"/>
              </p:custDataLst>
            </p:nvPr>
          </p:nvSpPr>
          <p:spPr>
            <a:xfrm>
              <a:off x="4728871" y="1469936"/>
              <a:ext cx="4078239" cy="425486"/>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anchor="ctr">
              <a:spAutoFit/>
            </a:bodyPr>
            <a:lstStyle/>
            <a:p>
              <a:pPr eaLnBrk="1" hangingPunct="1">
                <a:defRPr/>
              </a:pPr>
              <a:r>
                <a:rPr lang="zh-CN" altLang="en-US" sz="3200" noProof="1">
                  <a:solidFill>
                    <a:srgbClr val="C00000"/>
                  </a:solidFill>
                  <a:latin typeface="华康方圆体W7" panose="040B0709000000000000" pitchFamily="81" charset="-122"/>
                  <a:ea typeface="华康方圆体W7" panose="040B0709000000000000" pitchFamily="81" charset="-122"/>
                  <a:sym typeface="Arial" panose="020B0604020202020204" pitchFamily="34" charset="0"/>
                </a:rPr>
                <a:t>雷电危害与防范</a:t>
              </a:r>
            </a:p>
          </p:txBody>
        </p:sp>
      </p:grpSp>
      <p:pic>
        <p:nvPicPr>
          <p:cNvPr id="7" name="图片占位符 44"/>
          <p:cNvPicPr>
            <a:picLocks noChangeAspect="1"/>
          </p:cNvPicPr>
          <p:nvPr/>
        </p:nvPicPr>
        <p:blipFill rotWithShape="1">
          <a:blip r:embed="rId8">
            <a:extLst>
              <a:ext uri="{28A0092B-C50C-407E-A947-70E740481C1C}">
                <a14:useLocalDpi xmlns:a14="http://schemas.microsoft.com/office/drawing/2010/main" val="0"/>
              </a:ext>
            </a:extLst>
          </a:blip>
          <a:srcRect l="-27855" t="-39805" r="-26528" b="-26203"/>
          <a:stretch/>
        </p:blipFill>
        <p:spPr>
          <a:xfrm>
            <a:off x="364678" y="1323861"/>
            <a:ext cx="5451960" cy="4172829"/>
          </a:xfrm>
          <a:custGeom>
            <a:avLst/>
            <a:gdLst>
              <a:gd name="connsiteX0" fmla="*/ 1422602 w 2845204"/>
              <a:gd name="connsiteY0" fmla="*/ 0 h 2845206"/>
              <a:gd name="connsiteX1" fmla="*/ 2845204 w 2845204"/>
              <a:gd name="connsiteY1" fmla="*/ 1422603 h 2845206"/>
              <a:gd name="connsiteX2" fmla="*/ 1422602 w 2845204"/>
              <a:gd name="connsiteY2" fmla="*/ 2845206 h 2845206"/>
              <a:gd name="connsiteX3" fmla="*/ 0 w 2845204"/>
              <a:gd name="connsiteY3" fmla="*/ 1422603 h 2845206"/>
              <a:gd name="connsiteX4" fmla="*/ 1422602 w 2845204"/>
              <a:gd name="connsiteY4" fmla="*/ 0 h 28452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45204" h="2845206">
                <a:moveTo>
                  <a:pt x="1422602" y="0"/>
                </a:moveTo>
                <a:cubicBezTo>
                  <a:pt x="2208283" y="0"/>
                  <a:pt x="2845204" y="636921"/>
                  <a:pt x="2845204" y="1422603"/>
                </a:cubicBezTo>
                <a:cubicBezTo>
                  <a:pt x="2845204" y="2208285"/>
                  <a:pt x="2208283" y="2845206"/>
                  <a:pt x="1422602" y="2845206"/>
                </a:cubicBezTo>
                <a:cubicBezTo>
                  <a:pt x="636921" y="2845206"/>
                  <a:pt x="0" y="2208285"/>
                  <a:pt x="0" y="1422603"/>
                </a:cubicBezTo>
                <a:cubicBezTo>
                  <a:pt x="0" y="636921"/>
                  <a:pt x="636921" y="0"/>
                  <a:pt x="1422602" y="0"/>
                </a:cubicBezTo>
                <a:close/>
              </a:path>
            </a:pathLst>
          </a:custGeom>
        </p:spPr>
      </p:pic>
      <p:sp>
        <p:nvSpPr>
          <p:cNvPr id="8" name="TextBox 54">
            <a:extLst>
              <a:ext uri="{FF2B5EF4-FFF2-40B4-BE49-F238E27FC236}">
                <a16:creationId xmlns:a16="http://schemas.microsoft.com/office/drawing/2014/main" id="{7B089647-786E-4FB1-9009-C30DE3B49B0D}"/>
              </a:ext>
            </a:extLst>
          </p:cNvPr>
          <p:cNvSpPr txBox="1"/>
          <p:nvPr/>
        </p:nvSpPr>
        <p:spPr>
          <a:xfrm>
            <a:off x="5559730" y="2458574"/>
            <a:ext cx="679256" cy="711838"/>
          </a:xfrm>
          <a:prstGeom prst="rect">
            <a:avLst/>
          </a:prstGeom>
          <a:noFill/>
        </p:spPr>
        <p:txBody>
          <a:bodyPr wrap="square" lIns="49634" tIns="24817" rIns="49634" bIns="24817" rtlCol="0">
            <a:spAutoFit/>
          </a:bodyPr>
          <a:lstStyle/>
          <a:p>
            <a:r>
              <a:rPr lang="id-ID" sz="4300" dirty="0">
                <a:solidFill>
                  <a:schemeClr val="accent2">
                    <a:lumMod val="50000"/>
                  </a:schemeClr>
                </a:solidFill>
                <a:latin typeface="+mj-lt"/>
              </a:rPr>
              <a:t>1</a:t>
            </a:r>
            <a:r>
              <a:rPr lang="en-US" sz="4300" dirty="0">
                <a:solidFill>
                  <a:schemeClr val="accent2">
                    <a:lumMod val="50000"/>
                  </a:schemeClr>
                </a:solidFill>
                <a:latin typeface="+mj-lt"/>
              </a:rPr>
              <a:t>.</a:t>
            </a:r>
            <a:endParaRPr lang="id-ID" sz="4300" dirty="0">
              <a:solidFill>
                <a:schemeClr val="accent2">
                  <a:lumMod val="50000"/>
                </a:schemeClr>
              </a:solidFill>
              <a:latin typeface="+mj-lt"/>
            </a:endParaRPr>
          </a:p>
        </p:txBody>
      </p:sp>
      <p:sp>
        <p:nvSpPr>
          <p:cNvPr id="9" name="Rectangle 19">
            <a:extLst>
              <a:ext uri="{FF2B5EF4-FFF2-40B4-BE49-F238E27FC236}">
                <a16:creationId xmlns:a16="http://schemas.microsoft.com/office/drawing/2014/main" id="{A5E7CA89-C34A-45D3-BBF8-635DCBE85F4B}"/>
              </a:ext>
            </a:extLst>
          </p:cNvPr>
          <p:cNvSpPr/>
          <p:nvPr/>
        </p:nvSpPr>
        <p:spPr>
          <a:xfrm>
            <a:off x="6082195" y="2578086"/>
            <a:ext cx="4815762" cy="816162"/>
          </a:xfrm>
          <a:prstGeom prst="rect">
            <a:avLst/>
          </a:prstGeom>
        </p:spPr>
        <p:txBody>
          <a:bodyPr wrap="square" lIns="49634" tIns="24817" rIns="49634" bIns="24817">
            <a:spAutoFit/>
          </a:bodyPr>
          <a:lstStyle/>
          <a:p>
            <a:pPr>
              <a:lnSpc>
                <a:spcPct val="150000"/>
              </a:lnSpc>
              <a:spcBef>
                <a:spcPct val="0"/>
              </a:spcBef>
            </a:pPr>
            <a:r>
              <a:rPr lang="zh-CN" altLang="en-US" dirty="0">
                <a:solidFill>
                  <a:schemeClr val="accent2">
                    <a:lumMod val="50000"/>
                  </a:schemeClr>
                </a:solidFill>
                <a:latin typeface="华康方圆体W7(P)" panose="040B0700000000000000" pitchFamily="82" charset="-122"/>
                <a:ea typeface="华康方圆体W7(P)" panose="040B0700000000000000" pitchFamily="82" charset="-122"/>
              </a:rPr>
              <a:t>雷电是大自然中形成的高电压、强电流放电现象 ；</a:t>
            </a:r>
            <a:endParaRPr lang="en-US" altLang="zh-CN" dirty="0">
              <a:solidFill>
                <a:schemeClr val="accent2">
                  <a:lumMod val="50000"/>
                </a:schemeClr>
              </a:solidFill>
              <a:latin typeface="华康方圆体W7(P)" panose="040B0700000000000000" pitchFamily="82" charset="-122"/>
              <a:ea typeface="华康方圆体W7(P)" panose="040B0700000000000000" pitchFamily="82" charset="-122"/>
            </a:endParaRPr>
          </a:p>
        </p:txBody>
      </p:sp>
      <p:sp>
        <p:nvSpPr>
          <p:cNvPr id="10" name="TextBox 56">
            <a:extLst>
              <a:ext uri="{FF2B5EF4-FFF2-40B4-BE49-F238E27FC236}">
                <a16:creationId xmlns:a16="http://schemas.microsoft.com/office/drawing/2014/main" id="{02676875-AF85-42E7-879D-9FE9F0FFC6F2}"/>
              </a:ext>
            </a:extLst>
          </p:cNvPr>
          <p:cNvSpPr txBox="1"/>
          <p:nvPr/>
        </p:nvSpPr>
        <p:spPr>
          <a:xfrm>
            <a:off x="5559730" y="3309015"/>
            <a:ext cx="679256" cy="711838"/>
          </a:xfrm>
          <a:prstGeom prst="rect">
            <a:avLst/>
          </a:prstGeom>
          <a:noFill/>
        </p:spPr>
        <p:txBody>
          <a:bodyPr wrap="square" lIns="49634" tIns="24817" rIns="49634" bIns="24817" rtlCol="0">
            <a:spAutoFit/>
          </a:bodyPr>
          <a:lstStyle/>
          <a:p>
            <a:r>
              <a:rPr lang="en-US" sz="4300" dirty="0">
                <a:solidFill>
                  <a:schemeClr val="accent2">
                    <a:lumMod val="50000"/>
                  </a:schemeClr>
                </a:solidFill>
                <a:latin typeface="+mj-lt"/>
              </a:rPr>
              <a:t>2.</a:t>
            </a:r>
            <a:endParaRPr lang="id-ID" sz="4300" dirty="0">
              <a:solidFill>
                <a:schemeClr val="accent2">
                  <a:lumMod val="50000"/>
                </a:schemeClr>
              </a:solidFill>
              <a:latin typeface="+mj-lt"/>
            </a:endParaRPr>
          </a:p>
        </p:txBody>
      </p:sp>
      <p:sp>
        <p:nvSpPr>
          <p:cNvPr id="11" name="Rectangle 19">
            <a:extLst>
              <a:ext uri="{FF2B5EF4-FFF2-40B4-BE49-F238E27FC236}">
                <a16:creationId xmlns:a16="http://schemas.microsoft.com/office/drawing/2014/main" id="{BB549F79-DCAB-41F7-94EA-C457DB13EECB}"/>
              </a:ext>
            </a:extLst>
          </p:cNvPr>
          <p:cNvSpPr/>
          <p:nvPr/>
        </p:nvSpPr>
        <p:spPr>
          <a:xfrm>
            <a:off x="6082195" y="3722443"/>
            <a:ext cx="4815762" cy="338339"/>
          </a:xfrm>
          <a:prstGeom prst="rect">
            <a:avLst/>
          </a:prstGeom>
        </p:spPr>
        <p:txBody>
          <a:bodyPr wrap="square" lIns="49634" tIns="24817" rIns="49634" bIns="24817">
            <a:spAutoFit/>
          </a:bodyPr>
          <a:lstStyle/>
          <a:p>
            <a:pPr lvl="0" algn="just">
              <a:lnSpc>
                <a:spcPct val="120000"/>
              </a:lnSpc>
              <a:defRPr/>
            </a:pPr>
            <a:r>
              <a:rPr lang="zh-CN" altLang="en-US" dirty="0">
                <a:solidFill>
                  <a:schemeClr val="accent2">
                    <a:lumMod val="50000"/>
                  </a:schemeClr>
                </a:solidFill>
                <a:latin typeface="华康方圆体W7(P)" panose="040B0700000000000000" pitchFamily="82" charset="-122"/>
                <a:ea typeface="华康方圆体W7(P)" panose="040B0700000000000000" pitchFamily="82" charset="-122"/>
              </a:rPr>
              <a:t> 雷电不能为人们所用 </a:t>
            </a:r>
            <a:endParaRPr lang="zh-CN" altLang="en-US" kern="0" dirty="0">
              <a:solidFill>
                <a:schemeClr val="accent2">
                  <a:lumMod val="50000"/>
                </a:schemeClr>
              </a:solidFill>
              <a:latin typeface="华康方圆体W7(P)" panose="040B0700000000000000" pitchFamily="82" charset="-122"/>
              <a:ea typeface="华康方圆体W7(P)" panose="040B0700000000000000" pitchFamily="82" charset="-122"/>
              <a:cs typeface="+mn-ea"/>
              <a:sym typeface="+mn-lt"/>
            </a:endParaRPr>
          </a:p>
        </p:txBody>
      </p:sp>
      <p:sp>
        <p:nvSpPr>
          <p:cNvPr id="12" name="TextBox 58">
            <a:extLst>
              <a:ext uri="{FF2B5EF4-FFF2-40B4-BE49-F238E27FC236}">
                <a16:creationId xmlns:a16="http://schemas.microsoft.com/office/drawing/2014/main" id="{FC7F7EC4-4843-4C6F-8FD3-FD0037B57ED7}"/>
              </a:ext>
            </a:extLst>
          </p:cNvPr>
          <p:cNvSpPr txBox="1"/>
          <p:nvPr/>
        </p:nvSpPr>
        <p:spPr>
          <a:xfrm>
            <a:off x="5559730" y="4216548"/>
            <a:ext cx="679256" cy="711838"/>
          </a:xfrm>
          <a:prstGeom prst="rect">
            <a:avLst/>
          </a:prstGeom>
          <a:noFill/>
        </p:spPr>
        <p:txBody>
          <a:bodyPr wrap="square" lIns="49634" tIns="24817" rIns="49634" bIns="24817" rtlCol="0">
            <a:spAutoFit/>
          </a:bodyPr>
          <a:lstStyle/>
          <a:p>
            <a:r>
              <a:rPr lang="en-US" sz="4300" dirty="0">
                <a:solidFill>
                  <a:schemeClr val="accent2">
                    <a:lumMod val="50000"/>
                  </a:schemeClr>
                </a:solidFill>
                <a:latin typeface="+mj-lt"/>
              </a:rPr>
              <a:t>3.</a:t>
            </a:r>
            <a:endParaRPr lang="id-ID" sz="4300" dirty="0">
              <a:solidFill>
                <a:schemeClr val="accent2">
                  <a:lumMod val="50000"/>
                </a:schemeClr>
              </a:solidFill>
              <a:latin typeface="+mj-lt"/>
            </a:endParaRPr>
          </a:p>
        </p:txBody>
      </p:sp>
      <p:sp>
        <p:nvSpPr>
          <p:cNvPr id="13" name="Rectangle 19">
            <a:extLst>
              <a:ext uri="{FF2B5EF4-FFF2-40B4-BE49-F238E27FC236}">
                <a16:creationId xmlns:a16="http://schemas.microsoft.com/office/drawing/2014/main" id="{1EA21C3F-EB35-4242-AC08-7829F2DD70F6}"/>
              </a:ext>
            </a:extLst>
          </p:cNvPr>
          <p:cNvSpPr/>
          <p:nvPr/>
        </p:nvSpPr>
        <p:spPr>
          <a:xfrm>
            <a:off x="6082195" y="4336062"/>
            <a:ext cx="4815762" cy="400664"/>
          </a:xfrm>
          <a:prstGeom prst="rect">
            <a:avLst/>
          </a:prstGeom>
        </p:spPr>
        <p:txBody>
          <a:bodyPr wrap="square" lIns="49634" tIns="24817" rIns="49634" bIns="24817">
            <a:spAutoFit/>
          </a:bodyPr>
          <a:lstStyle/>
          <a:p>
            <a:pPr>
              <a:lnSpc>
                <a:spcPct val="150000"/>
              </a:lnSpc>
              <a:spcBef>
                <a:spcPct val="0"/>
              </a:spcBef>
            </a:pPr>
            <a:r>
              <a:rPr lang="zh-CN" altLang="en-US" dirty="0">
                <a:solidFill>
                  <a:schemeClr val="accent2">
                    <a:lumMod val="50000"/>
                  </a:schemeClr>
                </a:solidFill>
                <a:latin typeface="华康方圆体W7(P)" panose="040B0700000000000000" pitchFamily="82" charset="-122"/>
                <a:ea typeface="华康方圆体W7(P)" panose="040B0700000000000000" pitchFamily="82" charset="-122"/>
              </a:rPr>
              <a:t>雷电放电时产生巨大的破坏力，也会伤及到人 。</a:t>
            </a:r>
            <a:endParaRPr lang="en-US" altLang="zh-CN" dirty="0">
              <a:solidFill>
                <a:schemeClr val="accent2">
                  <a:lumMod val="50000"/>
                </a:schemeClr>
              </a:solidFill>
              <a:latin typeface="华康方圆体W7(P)" panose="040B0700000000000000" pitchFamily="82" charset="-122"/>
              <a:ea typeface="华康方圆体W7(P)" panose="040B0700000000000000" pitchFamily="82" charset="-122"/>
            </a:endParaRPr>
          </a:p>
        </p:txBody>
      </p:sp>
      <p:cxnSp>
        <p:nvCxnSpPr>
          <p:cNvPr id="14" name="直接连接符 13">
            <a:extLst>
              <a:ext uri="{FF2B5EF4-FFF2-40B4-BE49-F238E27FC236}">
                <a16:creationId xmlns:a16="http://schemas.microsoft.com/office/drawing/2014/main" id="{A4DBAC52-AA6F-4B65-BC26-5CE8F3BD5011}"/>
              </a:ext>
            </a:extLst>
          </p:cNvPr>
          <p:cNvCxnSpPr>
            <a:cxnSpLocks/>
          </p:cNvCxnSpPr>
          <p:nvPr/>
        </p:nvCxnSpPr>
        <p:spPr>
          <a:xfrm>
            <a:off x="5748486" y="3443515"/>
            <a:ext cx="5225191"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a16="http://schemas.microsoft.com/office/drawing/2014/main" id="{D47F3705-C134-4ADB-AD5F-8EF87CE3DFF1}"/>
              </a:ext>
            </a:extLst>
          </p:cNvPr>
          <p:cNvCxnSpPr>
            <a:cxnSpLocks/>
          </p:cNvCxnSpPr>
          <p:nvPr/>
        </p:nvCxnSpPr>
        <p:spPr>
          <a:xfrm>
            <a:off x="5748486" y="4269756"/>
            <a:ext cx="5225191"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6" name="圆角矩形 6">
            <a:extLst>
              <a:ext uri="{FF2B5EF4-FFF2-40B4-BE49-F238E27FC236}">
                <a16:creationId xmlns:a16="http://schemas.microsoft.com/office/drawing/2014/main" id="{6127B087-CF3F-4321-8D30-5C2C59151C78}"/>
              </a:ext>
            </a:extLst>
          </p:cNvPr>
          <p:cNvSpPr>
            <a:spLocks noChangeArrowheads="1"/>
          </p:cNvSpPr>
          <p:nvPr/>
        </p:nvSpPr>
        <p:spPr bwMode="auto">
          <a:xfrm>
            <a:off x="5687901" y="1930074"/>
            <a:ext cx="3032604" cy="461963"/>
          </a:xfrm>
          <a:prstGeom prst="roundRect">
            <a:avLst>
              <a:gd name="adj" fmla="val 16667"/>
            </a:avLst>
          </a:prstGeom>
          <a:solidFill>
            <a:schemeClr val="accent2">
              <a:lumMod val="75000"/>
            </a:schemeClr>
          </a:solidFill>
          <a:ln>
            <a:noFill/>
          </a:ln>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17" name="文本框 7">
            <a:extLst>
              <a:ext uri="{FF2B5EF4-FFF2-40B4-BE49-F238E27FC236}">
                <a16:creationId xmlns:a16="http://schemas.microsoft.com/office/drawing/2014/main" id="{2C0B0C37-74A6-45BC-8FFC-E8FD4E7177B8}"/>
              </a:ext>
            </a:extLst>
          </p:cNvPr>
          <p:cNvSpPr txBox="1">
            <a:spLocks noChangeArrowheads="1"/>
          </p:cNvSpPr>
          <p:nvPr/>
        </p:nvSpPr>
        <p:spPr bwMode="auto">
          <a:xfrm>
            <a:off x="5892965" y="1977699"/>
            <a:ext cx="252746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zh-CN" altLang="en-US" b="1" dirty="0">
                <a:solidFill>
                  <a:schemeClr val="bg1"/>
                </a:solidFill>
                <a:latin typeface="Arial" panose="020B0604020202020204" pitchFamily="34" charset="0"/>
                <a:ea typeface="微软雅黑" panose="020B0503020204020204" pitchFamily="34" charset="-122"/>
                <a:sym typeface="Arial" panose="020B0604020202020204" pitchFamily="34" charset="0"/>
              </a:rPr>
              <a:t>关于雷电常识</a:t>
            </a:r>
            <a:endParaRPr lang="en-US" altLang="zh-CN"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2898102345"/>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anim calcmode="lin" valueType="num">
                                      <p:cBhvr>
                                        <p:cTn id="8" dur="1000" fill="hold"/>
                                        <p:tgtEl>
                                          <p:spTgt spid="20"/>
                                        </p:tgtEl>
                                        <p:attrNameLst>
                                          <p:attrName>ppt_x</p:attrName>
                                        </p:attrNameLst>
                                      </p:cBhvr>
                                      <p:tavLst>
                                        <p:tav tm="0">
                                          <p:val>
                                            <p:strVal val="#ppt_x"/>
                                          </p:val>
                                        </p:tav>
                                        <p:tav tm="100000">
                                          <p:val>
                                            <p:strVal val="#ppt_x"/>
                                          </p:val>
                                        </p:tav>
                                      </p:tavLst>
                                    </p:anim>
                                    <p:anim calcmode="lin" valueType="num">
                                      <p:cBhvr>
                                        <p:cTn id="9"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nodeType="clickEffect">
                                  <p:stCondLst>
                                    <p:cond delay="0"/>
                                  </p:stCondLst>
                                  <p:childTnLst>
                                    <p:set>
                                      <p:cBhvr>
                                        <p:cTn id="13" dur="1" fill="hold">
                                          <p:stCondLst>
                                            <p:cond delay="0"/>
                                          </p:stCondLst>
                                        </p:cTn>
                                        <p:tgtEl>
                                          <p:spTgt spid="19"/>
                                        </p:tgtEl>
                                        <p:attrNameLst>
                                          <p:attrName>style.visibility</p:attrName>
                                        </p:attrNameLst>
                                      </p:cBhvr>
                                      <p:to>
                                        <p:strVal val="visible"/>
                                      </p:to>
                                    </p:set>
                                    <p:animEffect transition="in" filter="fade">
                                      <p:cBhvr>
                                        <p:cTn id="14" dur="1000"/>
                                        <p:tgtEl>
                                          <p:spTgt spid="19"/>
                                        </p:tgtEl>
                                      </p:cBhvr>
                                    </p:animEffect>
                                    <p:anim calcmode="lin" valueType="num">
                                      <p:cBhvr>
                                        <p:cTn id="15" dur="1000" fill="hold"/>
                                        <p:tgtEl>
                                          <p:spTgt spid="19"/>
                                        </p:tgtEl>
                                        <p:attrNameLst>
                                          <p:attrName>ppt_x</p:attrName>
                                        </p:attrNameLst>
                                      </p:cBhvr>
                                      <p:tavLst>
                                        <p:tav tm="0">
                                          <p:val>
                                            <p:strVal val="#ppt_x"/>
                                          </p:val>
                                        </p:tav>
                                        <p:tav tm="100000">
                                          <p:val>
                                            <p:strVal val="#ppt_x"/>
                                          </p:val>
                                        </p:tav>
                                      </p:tavLst>
                                    </p:anim>
                                    <p:anim calcmode="lin" valueType="num">
                                      <p:cBhvr>
                                        <p:cTn id="16"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fade">
                                      <p:cBhvr>
                                        <p:cTn id="21" dur="1000"/>
                                        <p:tgtEl>
                                          <p:spTgt spid="18"/>
                                        </p:tgtEl>
                                      </p:cBhvr>
                                    </p:animEffect>
                                    <p:anim calcmode="lin" valueType="num">
                                      <p:cBhvr>
                                        <p:cTn id="22" dur="1000" fill="hold"/>
                                        <p:tgtEl>
                                          <p:spTgt spid="18"/>
                                        </p:tgtEl>
                                        <p:attrNameLst>
                                          <p:attrName>ppt_x</p:attrName>
                                        </p:attrNameLst>
                                      </p:cBhvr>
                                      <p:tavLst>
                                        <p:tav tm="0">
                                          <p:val>
                                            <p:strVal val="#ppt_x"/>
                                          </p:val>
                                        </p:tav>
                                        <p:tav tm="100000">
                                          <p:val>
                                            <p:strVal val="#ppt_x"/>
                                          </p:val>
                                        </p:tav>
                                      </p:tavLst>
                                    </p:anim>
                                    <p:anim calcmode="lin" valueType="num">
                                      <p:cBhvr>
                                        <p:cTn id="23"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nodeType="clickEffect">
                                  <p:stCondLst>
                                    <p:cond delay="0"/>
                                  </p:stCondLst>
                                  <p:childTnLst>
                                    <p:set>
                                      <p:cBhvr>
                                        <p:cTn id="27" dur="1" fill="hold">
                                          <p:stCondLst>
                                            <p:cond delay="0"/>
                                          </p:stCondLst>
                                        </p:cTn>
                                        <p:tgtEl>
                                          <p:spTgt spid="21"/>
                                        </p:tgtEl>
                                        <p:attrNameLst>
                                          <p:attrName>style.visibility</p:attrName>
                                        </p:attrNameLst>
                                      </p:cBhvr>
                                      <p:to>
                                        <p:strVal val="visible"/>
                                      </p:to>
                                    </p:set>
                                    <p:anim calcmode="lin" valueType="num">
                                      <p:cBhvr additive="base">
                                        <p:cTn id="28" dur="500" fill="hold"/>
                                        <p:tgtEl>
                                          <p:spTgt spid="21"/>
                                        </p:tgtEl>
                                        <p:attrNameLst>
                                          <p:attrName>ppt_x</p:attrName>
                                        </p:attrNameLst>
                                      </p:cBhvr>
                                      <p:tavLst>
                                        <p:tav tm="0">
                                          <p:val>
                                            <p:strVal val="#ppt_x"/>
                                          </p:val>
                                        </p:tav>
                                        <p:tav tm="100000">
                                          <p:val>
                                            <p:strVal val="#ppt_x"/>
                                          </p:val>
                                        </p:tav>
                                      </p:tavLst>
                                    </p:anim>
                                    <p:anim calcmode="lin" valueType="num">
                                      <p:cBhvr additive="base">
                                        <p:cTn id="29" dur="500" fill="hold"/>
                                        <p:tgtEl>
                                          <p:spTgt spid="21"/>
                                        </p:tgtEl>
                                        <p:attrNameLst>
                                          <p:attrName>ppt_y</p:attrName>
                                        </p:attrNameLst>
                                      </p:cBhvr>
                                      <p:tavLst>
                                        <p:tav tm="0">
                                          <p:val>
                                            <p:strVal val="1+#ppt_h/2"/>
                                          </p:val>
                                        </p:tav>
                                        <p:tav tm="100000">
                                          <p:val>
                                            <p:strVal val="#ppt_y"/>
                                          </p:val>
                                        </p:tav>
                                      </p:tavLst>
                                    </p:anim>
                                  </p:childTnLst>
                                </p:cTn>
                              </p:par>
                            </p:childTnLst>
                          </p:cTn>
                        </p:par>
                        <p:par>
                          <p:cTn id="30" fill="hold">
                            <p:stCondLst>
                              <p:cond delay="500"/>
                            </p:stCondLst>
                            <p:childTnLst>
                              <p:par>
                                <p:cTn id="31" presetID="53" presetClass="entr" presetSubtype="16" fill="hold" nodeType="afterEffect">
                                  <p:stCondLst>
                                    <p:cond delay="0"/>
                                  </p:stCondLst>
                                  <p:childTnLst>
                                    <p:set>
                                      <p:cBhvr>
                                        <p:cTn id="32" dur="1" fill="hold">
                                          <p:stCondLst>
                                            <p:cond delay="0"/>
                                          </p:stCondLst>
                                        </p:cTn>
                                        <p:tgtEl>
                                          <p:spTgt spid="7"/>
                                        </p:tgtEl>
                                        <p:attrNameLst>
                                          <p:attrName>style.visibility</p:attrName>
                                        </p:attrNameLst>
                                      </p:cBhvr>
                                      <p:to>
                                        <p:strVal val="visible"/>
                                      </p:to>
                                    </p:set>
                                    <p:anim calcmode="lin" valueType="num">
                                      <p:cBhvr>
                                        <p:cTn id="33" dur="500" fill="hold"/>
                                        <p:tgtEl>
                                          <p:spTgt spid="7"/>
                                        </p:tgtEl>
                                        <p:attrNameLst>
                                          <p:attrName>ppt_w</p:attrName>
                                        </p:attrNameLst>
                                      </p:cBhvr>
                                      <p:tavLst>
                                        <p:tav tm="0">
                                          <p:val>
                                            <p:fltVal val="0"/>
                                          </p:val>
                                        </p:tav>
                                        <p:tav tm="100000">
                                          <p:val>
                                            <p:strVal val="#ppt_w"/>
                                          </p:val>
                                        </p:tav>
                                      </p:tavLst>
                                    </p:anim>
                                    <p:anim calcmode="lin" valueType="num">
                                      <p:cBhvr>
                                        <p:cTn id="34" dur="500" fill="hold"/>
                                        <p:tgtEl>
                                          <p:spTgt spid="7"/>
                                        </p:tgtEl>
                                        <p:attrNameLst>
                                          <p:attrName>ppt_h</p:attrName>
                                        </p:attrNameLst>
                                      </p:cBhvr>
                                      <p:tavLst>
                                        <p:tav tm="0">
                                          <p:val>
                                            <p:fltVal val="0"/>
                                          </p:val>
                                        </p:tav>
                                        <p:tav tm="100000">
                                          <p:val>
                                            <p:strVal val="#ppt_h"/>
                                          </p:val>
                                        </p:tav>
                                      </p:tavLst>
                                    </p:anim>
                                    <p:animEffect transition="in" filter="fade">
                                      <p:cBhvr>
                                        <p:cTn id="35" dur="500"/>
                                        <p:tgtEl>
                                          <p:spTgt spid="7"/>
                                        </p:tgtEl>
                                      </p:cBhvr>
                                    </p:animEffect>
                                  </p:childTnLst>
                                </p:cTn>
                              </p:par>
                            </p:childTnLst>
                          </p:cTn>
                        </p:par>
                        <p:par>
                          <p:cTn id="36" fill="hold">
                            <p:stCondLst>
                              <p:cond delay="1000"/>
                            </p:stCondLst>
                            <p:childTnLst>
                              <p:par>
                                <p:cTn id="37" presetID="42" presetClass="entr" presetSubtype="0" fill="hold" grpId="0" nodeType="afterEffect">
                                  <p:stCondLst>
                                    <p:cond delay="0"/>
                                  </p:stCondLst>
                                  <p:childTnLst>
                                    <p:set>
                                      <p:cBhvr>
                                        <p:cTn id="38" dur="1" fill="hold">
                                          <p:stCondLst>
                                            <p:cond delay="0"/>
                                          </p:stCondLst>
                                        </p:cTn>
                                        <p:tgtEl>
                                          <p:spTgt spid="16"/>
                                        </p:tgtEl>
                                        <p:attrNameLst>
                                          <p:attrName>style.visibility</p:attrName>
                                        </p:attrNameLst>
                                      </p:cBhvr>
                                      <p:to>
                                        <p:strVal val="visible"/>
                                      </p:to>
                                    </p:set>
                                    <p:animEffect transition="in" filter="fade">
                                      <p:cBhvr>
                                        <p:cTn id="39" dur="250"/>
                                        <p:tgtEl>
                                          <p:spTgt spid="16"/>
                                        </p:tgtEl>
                                      </p:cBhvr>
                                    </p:animEffect>
                                    <p:anim calcmode="lin" valueType="num">
                                      <p:cBhvr>
                                        <p:cTn id="40" dur="250" fill="hold"/>
                                        <p:tgtEl>
                                          <p:spTgt spid="16"/>
                                        </p:tgtEl>
                                        <p:attrNameLst>
                                          <p:attrName>ppt_x</p:attrName>
                                        </p:attrNameLst>
                                      </p:cBhvr>
                                      <p:tavLst>
                                        <p:tav tm="0">
                                          <p:val>
                                            <p:strVal val="#ppt_x"/>
                                          </p:val>
                                        </p:tav>
                                        <p:tav tm="100000">
                                          <p:val>
                                            <p:strVal val="#ppt_x"/>
                                          </p:val>
                                        </p:tav>
                                      </p:tavLst>
                                    </p:anim>
                                    <p:anim calcmode="lin" valueType="num">
                                      <p:cBhvr>
                                        <p:cTn id="41" dur="250" fill="hold"/>
                                        <p:tgtEl>
                                          <p:spTgt spid="16"/>
                                        </p:tgtEl>
                                        <p:attrNameLst>
                                          <p:attrName>ppt_y</p:attrName>
                                        </p:attrNameLst>
                                      </p:cBhvr>
                                      <p:tavLst>
                                        <p:tav tm="0">
                                          <p:val>
                                            <p:strVal val="#ppt_y+.1"/>
                                          </p:val>
                                        </p:tav>
                                        <p:tav tm="100000">
                                          <p:val>
                                            <p:strVal val="#ppt_y"/>
                                          </p:val>
                                        </p:tav>
                                      </p:tavLst>
                                    </p:anim>
                                  </p:childTnLst>
                                </p:cTn>
                              </p:par>
                            </p:childTnLst>
                          </p:cTn>
                        </p:par>
                        <p:par>
                          <p:cTn id="42" fill="hold">
                            <p:stCondLst>
                              <p:cond delay="1250"/>
                            </p:stCondLst>
                            <p:childTnLst>
                              <p:par>
                                <p:cTn id="43" presetID="42" presetClass="entr" presetSubtype="0" fill="hold" grpId="0" nodeType="afterEffect">
                                  <p:stCondLst>
                                    <p:cond delay="0"/>
                                  </p:stCondLst>
                                  <p:childTnLst>
                                    <p:set>
                                      <p:cBhvr>
                                        <p:cTn id="44" dur="1" fill="hold">
                                          <p:stCondLst>
                                            <p:cond delay="0"/>
                                          </p:stCondLst>
                                        </p:cTn>
                                        <p:tgtEl>
                                          <p:spTgt spid="17"/>
                                        </p:tgtEl>
                                        <p:attrNameLst>
                                          <p:attrName>style.visibility</p:attrName>
                                        </p:attrNameLst>
                                      </p:cBhvr>
                                      <p:to>
                                        <p:strVal val="visible"/>
                                      </p:to>
                                    </p:set>
                                    <p:animEffect transition="in" filter="fade">
                                      <p:cBhvr>
                                        <p:cTn id="45" dur="250"/>
                                        <p:tgtEl>
                                          <p:spTgt spid="17"/>
                                        </p:tgtEl>
                                      </p:cBhvr>
                                    </p:animEffect>
                                    <p:anim calcmode="lin" valueType="num">
                                      <p:cBhvr>
                                        <p:cTn id="46" dur="250" fill="hold"/>
                                        <p:tgtEl>
                                          <p:spTgt spid="17"/>
                                        </p:tgtEl>
                                        <p:attrNameLst>
                                          <p:attrName>ppt_x</p:attrName>
                                        </p:attrNameLst>
                                      </p:cBhvr>
                                      <p:tavLst>
                                        <p:tav tm="0">
                                          <p:val>
                                            <p:strVal val="#ppt_x"/>
                                          </p:val>
                                        </p:tav>
                                        <p:tav tm="100000">
                                          <p:val>
                                            <p:strVal val="#ppt_x"/>
                                          </p:val>
                                        </p:tav>
                                      </p:tavLst>
                                    </p:anim>
                                    <p:anim calcmode="lin" valueType="num">
                                      <p:cBhvr>
                                        <p:cTn id="47" dur="250" fill="hold"/>
                                        <p:tgtEl>
                                          <p:spTgt spid="17"/>
                                        </p:tgtEl>
                                        <p:attrNameLst>
                                          <p:attrName>ppt_y</p:attrName>
                                        </p:attrNameLst>
                                      </p:cBhvr>
                                      <p:tavLst>
                                        <p:tav tm="0">
                                          <p:val>
                                            <p:strVal val="#ppt_y+.1"/>
                                          </p:val>
                                        </p:tav>
                                        <p:tav tm="100000">
                                          <p:val>
                                            <p:strVal val="#ppt_y"/>
                                          </p:val>
                                        </p:tav>
                                      </p:tavLst>
                                    </p:anim>
                                  </p:childTnLst>
                                </p:cTn>
                              </p:par>
                            </p:childTnLst>
                          </p:cTn>
                        </p:par>
                        <p:par>
                          <p:cTn id="48" fill="hold">
                            <p:stCondLst>
                              <p:cond delay="1500"/>
                            </p:stCondLst>
                            <p:childTnLst>
                              <p:par>
                                <p:cTn id="49" presetID="14" presetClass="entr" presetSubtype="10" fill="hold" grpId="0" nodeType="afterEffect">
                                  <p:stCondLst>
                                    <p:cond delay="0"/>
                                  </p:stCondLst>
                                  <p:childTnLst>
                                    <p:set>
                                      <p:cBhvr>
                                        <p:cTn id="50" dur="1" fill="hold">
                                          <p:stCondLst>
                                            <p:cond delay="0"/>
                                          </p:stCondLst>
                                        </p:cTn>
                                        <p:tgtEl>
                                          <p:spTgt spid="8"/>
                                        </p:tgtEl>
                                        <p:attrNameLst>
                                          <p:attrName>style.visibility</p:attrName>
                                        </p:attrNameLst>
                                      </p:cBhvr>
                                      <p:to>
                                        <p:strVal val="visible"/>
                                      </p:to>
                                    </p:set>
                                    <p:animEffect transition="in" filter="randombar(horizontal)">
                                      <p:cBhvr>
                                        <p:cTn id="51" dur="250"/>
                                        <p:tgtEl>
                                          <p:spTgt spid="8"/>
                                        </p:tgtEl>
                                      </p:cBhvr>
                                    </p:animEffect>
                                  </p:childTnLst>
                                </p:cTn>
                              </p:par>
                            </p:childTnLst>
                          </p:cTn>
                        </p:par>
                        <p:par>
                          <p:cTn id="52" fill="hold">
                            <p:stCondLst>
                              <p:cond delay="1750"/>
                            </p:stCondLst>
                            <p:childTnLst>
                              <p:par>
                                <p:cTn id="53" presetID="12" presetClass="entr" presetSubtype="4" fill="hold" grpId="0" nodeType="afterEffect">
                                  <p:stCondLst>
                                    <p:cond delay="0"/>
                                  </p:stCondLst>
                                  <p:childTnLst>
                                    <p:set>
                                      <p:cBhvr>
                                        <p:cTn id="54" dur="1" fill="hold">
                                          <p:stCondLst>
                                            <p:cond delay="0"/>
                                          </p:stCondLst>
                                        </p:cTn>
                                        <p:tgtEl>
                                          <p:spTgt spid="9"/>
                                        </p:tgtEl>
                                        <p:attrNameLst>
                                          <p:attrName>style.visibility</p:attrName>
                                        </p:attrNameLst>
                                      </p:cBhvr>
                                      <p:to>
                                        <p:strVal val="visible"/>
                                      </p:to>
                                    </p:set>
                                    <p:anim calcmode="lin" valueType="num">
                                      <p:cBhvr additive="base">
                                        <p:cTn id="55" dur="250"/>
                                        <p:tgtEl>
                                          <p:spTgt spid="9"/>
                                        </p:tgtEl>
                                        <p:attrNameLst>
                                          <p:attrName>ppt_y</p:attrName>
                                        </p:attrNameLst>
                                      </p:cBhvr>
                                      <p:tavLst>
                                        <p:tav tm="0">
                                          <p:val>
                                            <p:strVal val="#ppt_y+#ppt_h*1.125000"/>
                                          </p:val>
                                        </p:tav>
                                        <p:tav tm="100000">
                                          <p:val>
                                            <p:strVal val="#ppt_y"/>
                                          </p:val>
                                        </p:tav>
                                      </p:tavLst>
                                    </p:anim>
                                    <p:animEffect transition="in" filter="wipe(up)">
                                      <p:cBhvr>
                                        <p:cTn id="56" dur="250"/>
                                        <p:tgtEl>
                                          <p:spTgt spid="9"/>
                                        </p:tgtEl>
                                      </p:cBhvr>
                                    </p:animEffect>
                                  </p:childTnLst>
                                </p:cTn>
                              </p:par>
                            </p:childTnLst>
                          </p:cTn>
                        </p:par>
                        <p:par>
                          <p:cTn id="57" fill="hold">
                            <p:stCondLst>
                              <p:cond delay="2000"/>
                            </p:stCondLst>
                            <p:childTnLst>
                              <p:par>
                                <p:cTn id="58" presetID="12" presetClass="entr" presetSubtype="4" fill="hold" nodeType="afterEffect">
                                  <p:stCondLst>
                                    <p:cond delay="0"/>
                                  </p:stCondLst>
                                  <p:childTnLst>
                                    <p:set>
                                      <p:cBhvr>
                                        <p:cTn id="59" dur="1" fill="hold">
                                          <p:stCondLst>
                                            <p:cond delay="0"/>
                                          </p:stCondLst>
                                        </p:cTn>
                                        <p:tgtEl>
                                          <p:spTgt spid="14"/>
                                        </p:tgtEl>
                                        <p:attrNameLst>
                                          <p:attrName>style.visibility</p:attrName>
                                        </p:attrNameLst>
                                      </p:cBhvr>
                                      <p:to>
                                        <p:strVal val="visible"/>
                                      </p:to>
                                    </p:set>
                                    <p:anim calcmode="lin" valueType="num">
                                      <p:cBhvr additive="base">
                                        <p:cTn id="60" dur="250"/>
                                        <p:tgtEl>
                                          <p:spTgt spid="14"/>
                                        </p:tgtEl>
                                        <p:attrNameLst>
                                          <p:attrName>ppt_y</p:attrName>
                                        </p:attrNameLst>
                                      </p:cBhvr>
                                      <p:tavLst>
                                        <p:tav tm="0">
                                          <p:val>
                                            <p:strVal val="#ppt_y+#ppt_h*1.125000"/>
                                          </p:val>
                                        </p:tav>
                                        <p:tav tm="100000">
                                          <p:val>
                                            <p:strVal val="#ppt_y"/>
                                          </p:val>
                                        </p:tav>
                                      </p:tavLst>
                                    </p:anim>
                                    <p:animEffect transition="in" filter="wipe(up)">
                                      <p:cBhvr>
                                        <p:cTn id="61" dur="250"/>
                                        <p:tgtEl>
                                          <p:spTgt spid="14"/>
                                        </p:tgtEl>
                                      </p:cBhvr>
                                    </p:animEffect>
                                  </p:childTnLst>
                                </p:cTn>
                              </p:par>
                            </p:childTnLst>
                          </p:cTn>
                        </p:par>
                        <p:par>
                          <p:cTn id="62" fill="hold">
                            <p:stCondLst>
                              <p:cond delay="2250"/>
                            </p:stCondLst>
                            <p:childTnLst>
                              <p:par>
                                <p:cTn id="63" presetID="14" presetClass="entr" presetSubtype="10" fill="hold" grpId="0" nodeType="afterEffect">
                                  <p:stCondLst>
                                    <p:cond delay="0"/>
                                  </p:stCondLst>
                                  <p:childTnLst>
                                    <p:set>
                                      <p:cBhvr>
                                        <p:cTn id="64" dur="1" fill="hold">
                                          <p:stCondLst>
                                            <p:cond delay="0"/>
                                          </p:stCondLst>
                                        </p:cTn>
                                        <p:tgtEl>
                                          <p:spTgt spid="10"/>
                                        </p:tgtEl>
                                        <p:attrNameLst>
                                          <p:attrName>style.visibility</p:attrName>
                                        </p:attrNameLst>
                                      </p:cBhvr>
                                      <p:to>
                                        <p:strVal val="visible"/>
                                      </p:to>
                                    </p:set>
                                    <p:animEffect transition="in" filter="randombar(horizontal)">
                                      <p:cBhvr>
                                        <p:cTn id="65" dur="250"/>
                                        <p:tgtEl>
                                          <p:spTgt spid="10"/>
                                        </p:tgtEl>
                                      </p:cBhvr>
                                    </p:animEffect>
                                  </p:childTnLst>
                                </p:cTn>
                              </p:par>
                            </p:childTnLst>
                          </p:cTn>
                        </p:par>
                        <p:par>
                          <p:cTn id="66" fill="hold">
                            <p:stCondLst>
                              <p:cond delay="2500"/>
                            </p:stCondLst>
                            <p:childTnLst>
                              <p:par>
                                <p:cTn id="67" presetID="12" presetClass="entr" presetSubtype="4" fill="hold" grpId="0" nodeType="afterEffect">
                                  <p:stCondLst>
                                    <p:cond delay="0"/>
                                  </p:stCondLst>
                                  <p:childTnLst>
                                    <p:set>
                                      <p:cBhvr>
                                        <p:cTn id="68" dur="1" fill="hold">
                                          <p:stCondLst>
                                            <p:cond delay="0"/>
                                          </p:stCondLst>
                                        </p:cTn>
                                        <p:tgtEl>
                                          <p:spTgt spid="11"/>
                                        </p:tgtEl>
                                        <p:attrNameLst>
                                          <p:attrName>style.visibility</p:attrName>
                                        </p:attrNameLst>
                                      </p:cBhvr>
                                      <p:to>
                                        <p:strVal val="visible"/>
                                      </p:to>
                                    </p:set>
                                    <p:anim calcmode="lin" valueType="num">
                                      <p:cBhvr additive="base">
                                        <p:cTn id="69" dur="250"/>
                                        <p:tgtEl>
                                          <p:spTgt spid="11"/>
                                        </p:tgtEl>
                                        <p:attrNameLst>
                                          <p:attrName>ppt_y</p:attrName>
                                        </p:attrNameLst>
                                      </p:cBhvr>
                                      <p:tavLst>
                                        <p:tav tm="0">
                                          <p:val>
                                            <p:strVal val="#ppt_y+#ppt_h*1.125000"/>
                                          </p:val>
                                        </p:tav>
                                        <p:tav tm="100000">
                                          <p:val>
                                            <p:strVal val="#ppt_y"/>
                                          </p:val>
                                        </p:tav>
                                      </p:tavLst>
                                    </p:anim>
                                    <p:animEffect transition="in" filter="wipe(up)">
                                      <p:cBhvr>
                                        <p:cTn id="70" dur="250"/>
                                        <p:tgtEl>
                                          <p:spTgt spid="11"/>
                                        </p:tgtEl>
                                      </p:cBhvr>
                                    </p:animEffect>
                                  </p:childTnLst>
                                </p:cTn>
                              </p:par>
                            </p:childTnLst>
                          </p:cTn>
                        </p:par>
                        <p:par>
                          <p:cTn id="71" fill="hold">
                            <p:stCondLst>
                              <p:cond delay="2750"/>
                            </p:stCondLst>
                            <p:childTnLst>
                              <p:par>
                                <p:cTn id="72" presetID="12" presetClass="entr" presetSubtype="4" fill="hold" nodeType="afterEffect">
                                  <p:stCondLst>
                                    <p:cond delay="0"/>
                                  </p:stCondLst>
                                  <p:childTnLst>
                                    <p:set>
                                      <p:cBhvr>
                                        <p:cTn id="73" dur="1" fill="hold">
                                          <p:stCondLst>
                                            <p:cond delay="0"/>
                                          </p:stCondLst>
                                        </p:cTn>
                                        <p:tgtEl>
                                          <p:spTgt spid="15"/>
                                        </p:tgtEl>
                                        <p:attrNameLst>
                                          <p:attrName>style.visibility</p:attrName>
                                        </p:attrNameLst>
                                      </p:cBhvr>
                                      <p:to>
                                        <p:strVal val="visible"/>
                                      </p:to>
                                    </p:set>
                                    <p:anim calcmode="lin" valueType="num">
                                      <p:cBhvr additive="base">
                                        <p:cTn id="74" dur="250"/>
                                        <p:tgtEl>
                                          <p:spTgt spid="15"/>
                                        </p:tgtEl>
                                        <p:attrNameLst>
                                          <p:attrName>ppt_y</p:attrName>
                                        </p:attrNameLst>
                                      </p:cBhvr>
                                      <p:tavLst>
                                        <p:tav tm="0">
                                          <p:val>
                                            <p:strVal val="#ppt_y+#ppt_h*1.125000"/>
                                          </p:val>
                                        </p:tav>
                                        <p:tav tm="100000">
                                          <p:val>
                                            <p:strVal val="#ppt_y"/>
                                          </p:val>
                                        </p:tav>
                                      </p:tavLst>
                                    </p:anim>
                                    <p:animEffect transition="in" filter="wipe(up)">
                                      <p:cBhvr>
                                        <p:cTn id="75" dur="250"/>
                                        <p:tgtEl>
                                          <p:spTgt spid="15"/>
                                        </p:tgtEl>
                                      </p:cBhvr>
                                    </p:animEffect>
                                  </p:childTnLst>
                                </p:cTn>
                              </p:par>
                            </p:childTnLst>
                          </p:cTn>
                        </p:par>
                        <p:par>
                          <p:cTn id="76" fill="hold">
                            <p:stCondLst>
                              <p:cond delay="3000"/>
                            </p:stCondLst>
                            <p:childTnLst>
                              <p:par>
                                <p:cTn id="77" presetID="14" presetClass="entr" presetSubtype="10" fill="hold" grpId="0" nodeType="afterEffect">
                                  <p:stCondLst>
                                    <p:cond delay="0"/>
                                  </p:stCondLst>
                                  <p:childTnLst>
                                    <p:set>
                                      <p:cBhvr>
                                        <p:cTn id="78" dur="1" fill="hold">
                                          <p:stCondLst>
                                            <p:cond delay="0"/>
                                          </p:stCondLst>
                                        </p:cTn>
                                        <p:tgtEl>
                                          <p:spTgt spid="12"/>
                                        </p:tgtEl>
                                        <p:attrNameLst>
                                          <p:attrName>style.visibility</p:attrName>
                                        </p:attrNameLst>
                                      </p:cBhvr>
                                      <p:to>
                                        <p:strVal val="visible"/>
                                      </p:to>
                                    </p:set>
                                    <p:animEffect transition="in" filter="randombar(horizontal)">
                                      <p:cBhvr>
                                        <p:cTn id="79" dur="250"/>
                                        <p:tgtEl>
                                          <p:spTgt spid="12"/>
                                        </p:tgtEl>
                                      </p:cBhvr>
                                    </p:animEffect>
                                  </p:childTnLst>
                                </p:cTn>
                              </p:par>
                            </p:childTnLst>
                          </p:cTn>
                        </p:par>
                        <p:par>
                          <p:cTn id="80" fill="hold">
                            <p:stCondLst>
                              <p:cond delay="3250"/>
                            </p:stCondLst>
                            <p:childTnLst>
                              <p:par>
                                <p:cTn id="81" presetID="12" presetClass="entr" presetSubtype="4" fill="hold" grpId="0" nodeType="afterEffect">
                                  <p:stCondLst>
                                    <p:cond delay="0"/>
                                  </p:stCondLst>
                                  <p:childTnLst>
                                    <p:set>
                                      <p:cBhvr>
                                        <p:cTn id="82" dur="1" fill="hold">
                                          <p:stCondLst>
                                            <p:cond delay="0"/>
                                          </p:stCondLst>
                                        </p:cTn>
                                        <p:tgtEl>
                                          <p:spTgt spid="13"/>
                                        </p:tgtEl>
                                        <p:attrNameLst>
                                          <p:attrName>style.visibility</p:attrName>
                                        </p:attrNameLst>
                                      </p:cBhvr>
                                      <p:to>
                                        <p:strVal val="visible"/>
                                      </p:to>
                                    </p:set>
                                    <p:anim calcmode="lin" valueType="num">
                                      <p:cBhvr additive="base">
                                        <p:cTn id="83" dur="250"/>
                                        <p:tgtEl>
                                          <p:spTgt spid="13"/>
                                        </p:tgtEl>
                                        <p:attrNameLst>
                                          <p:attrName>ppt_y</p:attrName>
                                        </p:attrNameLst>
                                      </p:cBhvr>
                                      <p:tavLst>
                                        <p:tav tm="0">
                                          <p:val>
                                            <p:strVal val="#ppt_y+#ppt_h*1.125000"/>
                                          </p:val>
                                        </p:tav>
                                        <p:tav tm="100000">
                                          <p:val>
                                            <p:strVal val="#ppt_y"/>
                                          </p:val>
                                        </p:tav>
                                      </p:tavLst>
                                    </p:anim>
                                    <p:animEffect transition="in" filter="wipe(up)">
                                      <p:cBhvr>
                                        <p:cTn id="84" dur="25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P spid="12" grpId="0"/>
      <p:bldP spid="13" grpId="0"/>
      <p:bldP spid="16" grpId="0" animBg="1"/>
      <p:bldP spid="17" grpId="0"/>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26" name="Rectangle 24">
            <a:extLst>
              <a:ext uri="{FF2B5EF4-FFF2-40B4-BE49-F238E27FC236}">
                <a16:creationId xmlns:a16="http://schemas.microsoft.com/office/drawing/2014/main" id="{73CB3AD0-641D-4906-B942-2F56FA607116}"/>
              </a:ext>
            </a:extLst>
          </p:cNvPr>
          <p:cNvSpPr>
            <a:spLocks noChangeArrowheads="1"/>
          </p:cNvSpPr>
          <p:nvPr/>
        </p:nvSpPr>
        <p:spPr bwMode="auto">
          <a:xfrm>
            <a:off x="2202392" y="4482606"/>
            <a:ext cx="370084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50000"/>
              </a:lnSpc>
              <a:spcBef>
                <a:spcPct val="0"/>
              </a:spcBef>
            </a:pPr>
            <a:r>
              <a:rPr lang="zh-CN" altLang="en-US" sz="1400" dirty="0">
                <a:solidFill>
                  <a:schemeClr val="accent2">
                    <a:lumMod val="50000"/>
                  </a:schemeClr>
                </a:solidFill>
                <a:latin typeface="华康方圆体W7(P)" panose="040B0700000000000000" pitchFamily="82" charset="-122"/>
                <a:ea typeface="华康方圆体W7(P)" panose="040B0700000000000000" pitchFamily="82" charset="-122"/>
              </a:rPr>
              <a:t>应该留在室内，关好门窗；在室外工作的人员应该躲入建筑物内 ；</a:t>
            </a:r>
            <a:endParaRPr lang="en-US" altLang="zh-CN" sz="1400" dirty="0">
              <a:solidFill>
                <a:schemeClr val="accent2">
                  <a:lumMod val="50000"/>
                </a:schemeClr>
              </a:solidFill>
              <a:latin typeface="华康方圆体W7(P)" panose="040B0700000000000000" pitchFamily="82" charset="-122"/>
              <a:ea typeface="华康方圆体W7(P)" panose="040B0700000000000000" pitchFamily="82" charset="-122"/>
            </a:endParaRPr>
          </a:p>
        </p:txBody>
      </p:sp>
      <p:sp>
        <p:nvSpPr>
          <p:cNvPr id="27" name="椭圆 26">
            <a:extLst>
              <a:ext uri="{FF2B5EF4-FFF2-40B4-BE49-F238E27FC236}">
                <a16:creationId xmlns:a16="http://schemas.microsoft.com/office/drawing/2014/main" id="{12D861CB-DDD4-447A-A6B4-8BEA488E1713}"/>
              </a:ext>
            </a:extLst>
          </p:cNvPr>
          <p:cNvSpPr/>
          <p:nvPr/>
        </p:nvSpPr>
        <p:spPr>
          <a:xfrm>
            <a:off x="1363488" y="4482606"/>
            <a:ext cx="610029" cy="610217"/>
          </a:xfrm>
          <a:prstGeom prst="ellips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2800" dirty="0"/>
              <a:t>01</a:t>
            </a:r>
            <a:endParaRPr lang="zh-CN" altLang="en-US" sz="2800" dirty="0"/>
          </a:p>
        </p:txBody>
      </p:sp>
      <p:pic>
        <p:nvPicPr>
          <p:cNvPr id="35" name="图片 34"/>
          <p:cNvPicPr>
            <a:picLocks noChangeAspect="1"/>
          </p:cNvPicPr>
          <p:nvPr/>
        </p:nvPicPr>
        <p:blipFill>
          <a:blip r:embed="rId5"/>
          <a:stretch>
            <a:fillRect/>
          </a:stretch>
        </p:blipFill>
        <p:spPr>
          <a:xfrm>
            <a:off x="1567349" y="1583349"/>
            <a:ext cx="4054573" cy="2707584"/>
          </a:xfrm>
          <a:prstGeom prst="rect">
            <a:avLst/>
          </a:prstGeom>
        </p:spPr>
      </p:pic>
      <p:pic>
        <p:nvPicPr>
          <p:cNvPr id="36" name="图片 35"/>
          <p:cNvPicPr>
            <a:picLocks noChangeAspect="1"/>
          </p:cNvPicPr>
          <p:nvPr/>
        </p:nvPicPr>
        <p:blipFill>
          <a:blip r:embed="rId6"/>
          <a:stretch>
            <a:fillRect/>
          </a:stretch>
        </p:blipFill>
        <p:spPr>
          <a:xfrm>
            <a:off x="6427772" y="2507953"/>
            <a:ext cx="4092462" cy="3140728"/>
          </a:xfrm>
          <a:prstGeom prst="rect">
            <a:avLst/>
          </a:prstGeom>
        </p:spPr>
      </p:pic>
      <p:sp>
        <p:nvSpPr>
          <p:cNvPr id="17" name="Rectangle 24">
            <a:extLst>
              <a:ext uri="{FF2B5EF4-FFF2-40B4-BE49-F238E27FC236}">
                <a16:creationId xmlns:a16="http://schemas.microsoft.com/office/drawing/2014/main" id="{8A873B7A-3EE6-4C01-B1D3-698AD6C85070}"/>
              </a:ext>
            </a:extLst>
          </p:cNvPr>
          <p:cNvSpPr>
            <a:spLocks noChangeArrowheads="1"/>
          </p:cNvSpPr>
          <p:nvPr/>
        </p:nvSpPr>
        <p:spPr bwMode="auto">
          <a:xfrm>
            <a:off x="7179237" y="1591435"/>
            <a:ext cx="3530419"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50000"/>
              </a:lnSpc>
              <a:spcBef>
                <a:spcPct val="0"/>
              </a:spcBef>
            </a:pPr>
            <a:r>
              <a:rPr lang="zh-CN" altLang="en-US" sz="1400" dirty="0">
                <a:solidFill>
                  <a:schemeClr val="accent2">
                    <a:lumMod val="50000"/>
                  </a:schemeClr>
                </a:solidFill>
                <a:latin typeface="华康方圆体W7(P)" panose="040B0700000000000000" pitchFamily="82" charset="-122"/>
                <a:ea typeface="华康方圆体W7(P)" panose="040B0700000000000000" pitchFamily="82" charset="-122"/>
              </a:rPr>
              <a:t>不接触铁丝网、金属门窗、建筑物外墙等金属物体，远离电线等金属装置 ；</a:t>
            </a:r>
            <a:endParaRPr lang="en-US" altLang="zh-CN" sz="1400" dirty="0">
              <a:solidFill>
                <a:schemeClr val="accent2">
                  <a:lumMod val="50000"/>
                </a:schemeClr>
              </a:solidFill>
              <a:latin typeface="华康方圆体W7(P)" panose="040B0700000000000000" pitchFamily="82" charset="-122"/>
              <a:ea typeface="华康方圆体W7(P)" panose="040B0700000000000000" pitchFamily="82" charset="-122"/>
            </a:endParaRPr>
          </a:p>
        </p:txBody>
      </p:sp>
      <p:sp>
        <p:nvSpPr>
          <p:cNvPr id="18" name="椭圆 17">
            <a:extLst>
              <a:ext uri="{FF2B5EF4-FFF2-40B4-BE49-F238E27FC236}">
                <a16:creationId xmlns:a16="http://schemas.microsoft.com/office/drawing/2014/main" id="{59D4CA91-24D3-4278-923B-190BA6D7C684}"/>
              </a:ext>
            </a:extLst>
          </p:cNvPr>
          <p:cNvSpPr/>
          <p:nvPr/>
        </p:nvSpPr>
        <p:spPr>
          <a:xfrm>
            <a:off x="6427772" y="1641854"/>
            <a:ext cx="610029" cy="610217"/>
          </a:xfrm>
          <a:prstGeom prst="ellips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2800" dirty="0"/>
              <a:t>02</a:t>
            </a:r>
            <a:endParaRPr lang="zh-CN" altLang="en-US" sz="2800" dirty="0"/>
          </a:p>
        </p:txBody>
      </p:sp>
      <p:pic>
        <p:nvPicPr>
          <p:cNvPr id="12" name="图片 11">
            <a:extLst>
              <a:ext uri="{FF2B5EF4-FFF2-40B4-BE49-F238E27FC236}">
                <a16:creationId xmlns:a16="http://schemas.microsoft.com/office/drawing/2014/main" id="{C2C9D1A1-592F-4B10-9EA2-9588B17AC86D}"/>
              </a:ext>
            </a:extLst>
          </p:cNvPr>
          <p:cNvPicPr>
            <a:picLocks noChangeAspect="1"/>
          </p:cNvPicPr>
          <p:nvPr/>
        </p:nvPicPr>
        <p:blipFill rotWithShape="1">
          <a:blip r:embed="rId7">
            <a:extLst>
              <a:ext uri="{28A0092B-C50C-407E-A947-70E740481C1C}">
                <a14:useLocalDpi xmlns:a14="http://schemas.microsoft.com/office/drawing/2010/main" val="0"/>
              </a:ext>
            </a:extLst>
          </a:blip>
          <a:srcRect t="59809"/>
          <a:stretch/>
        </p:blipFill>
        <p:spPr>
          <a:xfrm>
            <a:off x="0" y="5008675"/>
            <a:ext cx="12190413" cy="2351209"/>
          </a:xfrm>
          <a:prstGeom prst="rect">
            <a:avLst/>
          </a:prstGeom>
        </p:spPr>
      </p:pic>
      <p:pic>
        <p:nvPicPr>
          <p:cNvPr id="13" name="图片 12">
            <a:extLst>
              <a:ext uri="{FF2B5EF4-FFF2-40B4-BE49-F238E27FC236}">
                <a16:creationId xmlns:a16="http://schemas.microsoft.com/office/drawing/2014/main" id="{C71212F8-CAD1-4DFA-8B7E-9D4586CB617F}"/>
              </a:ext>
            </a:extLst>
          </p:cNvPr>
          <p:cNvPicPr>
            <a:picLocks noChangeAspect="1"/>
          </p:cNvPicPr>
          <p:nvPr/>
        </p:nvPicPr>
        <p:blipFill rotWithShape="1">
          <a:blip r:embed="rId8">
            <a:extLst>
              <a:ext uri="{28A0092B-C50C-407E-A947-70E740481C1C}">
                <a14:useLocalDpi xmlns:a14="http://schemas.microsoft.com/office/drawing/2010/main" val="0"/>
              </a:ext>
            </a:extLst>
          </a:blip>
          <a:srcRect l="8011" t="24236" r="79542" b="61537"/>
          <a:stretch/>
        </p:blipFill>
        <p:spPr>
          <a:xfrm>
            <a:off x="9293777" y="413711"/>
            <a:ext cx="2516711" cy="1616695"/>
          </a:xfrm>
          <a:prstGeom prst="rect">
            <a:avLst/>
          </a:prstGeom>
        </p:spPr>
      </p:pic>
      <p:pic>
        <p:nvPicPr>
          <p:cNvPr id="14" name="图片 13">
            <a:extLst>
              <a:ext uri="{FF2B5EF4-FFF2-40B4-BE49-F238E27FC236}">
                <a16:creationId xmlns:a16="http://schemas.microsoft.com/office/drawing/2014/main" id="{93522E39-F536-4458-9EC4-318297FD00F8}"/>
              </a:ext>
            </a:extLst>
          </p:cNvPr>
          <p:cNvPicPr>
            <a:picLocks noChangeAspect="1"/>
          </p:cNvPicPr>
          <p:nvPr/>
        </p:nvPicPr>
        <p:blipFill rotWithShape="1">
          <a:blip r:embed="rId8">
            <a:extLst>
              <a:ext uri="{28A0092B-C50C-407E-A947-70E740481C1C}">
                <a14:useLocalDpi xmlns:a14="http://schemas.microsoft.com/office/drawing/2010/main" val="0"/>
              </a:ext>
            </a:extLst>
          </a:blip>
          <a:srcRect l="13436" t="45066" r="67606" b="33768"/>
          <a:stretch/>
        </p:blipFill>
        <p:spPr>
          <a:xfrm>
            <a:off x="118732" y="182496"/>
            <a:ext cx="2861212" cy="1795203"/>
          </a:xfrm>
          <a:prstGeom prst="rect">
            <a:avLst/>
          </a:prstGeom>
        </p:spPr>
      </p:pic>
      <p:grpSp>
        <p:nvGrpSpPr>
          <p:cNvPr id="15" name="组合 14">
            <a:extLst>
              <a:ext uri="{FF2B5EF4-FFF2-40B4-BE49-F238E27FC236}">
                <a16:creationId xmlns:a16="http://schemas.microsoft.com/office/drawing/2014/main" id="{7EBD5A13-2559-4C5F-84ED-1EA050C71BCD}"/>
              </a:ext>
            </a:extLst>
          </p:cNvPr>
          <p:cNvGrpSpPr/>
          <p:nvPr/>
        </p:nvGrpSpPr>
        <p:grpSpPr>
          <a:xfrm>
            <a:off x="3197743" y="396313"/>
            <a:ext cx="6096034" cy="1187036"/>
            <a:chOff x="3879680" y="1243471"/>
            <a:chExt cx="5267156" cy="1025635"/>
          </a:xfrm>
        </p:grpSpPr>
        <p:pic>
          <p:nvPicPr>
            <p:cNvPr id="16" name="图片 15">
              <a:extLst>
                <a:ext uri="{FF2B5EF4-FFF2-40B4-BE49-F238E27FC236}">
                  <a16:creationId xmlns:a16="http://schemas.microsoft.com/office/drawing/2014/main" id="{315FD541-25DC-42A9-BB95-7E1765682F19}"/>
                </a:ext>
              </a:extLst>
            </p:cNvPr>
            <p:cNvPicPr>
              <a:picLocks noChangeAspect="1"/>
            </p:cNvPicPr>
            <p:nvPr/>
          </p:nvPicPr>
          <p:blipFill rotWithShape="1">
            <a:blip r:embed="rId9">
              <a:extLst>
                <a:ext uri="{28A0092B-C50C-407E-A947-70E740481C1C}">
                  <a14:useLocalDpi xmlns:a14="http://schemas.microsoft.com/office/drawing/2010/main" val="0"/>
                </a:ext>
              </a:extLst>
            </a:blip>
            <a:srcRect l="72770" t="22060" r="13007" b="66232"/>
            <a:stretch/>
          </p:blipFill>
          <p:spPr>
            <a:xfrm>
              <a:off x="3879680" y="1243471"/>
              <a:ext cx="5267156" cy="1025635"/>
            </a:xfrm>
            <a:prstGeom prst="rect">
              <a:avLst/>
            </a:prstGeom>
          </p:spPr>
        </p:pic>
        <p:sp>
          <p:nvSpPr>
            <p:cNvPr id="19" name="MH_Entry_1">
              <a:extLst>
                <a:ext uri="{FF2B5EF4-FFF2-40B4-BE49-F238E27FC236}">
                  <a16:creationId xmlns:a16="http://schemas.microsoft.com/office/drawing/2014/main" id="{D78731F3-E3BF-4605-8BE6-701D11F80CD1}"/>
                </a:ext>
              </a:extLst>
            </p:cNvPr>
            <p:cNvSpPr/>
            <p:nvPr>
              <p:custDataLst>
                <p:tags r:id="rId1"/>
              </p:custDataLst>
            </p:nvPr>
          </p:nvSpPr>
          <p:spPr>
            <a:xfrm>
              <a:off x="4728871" y="1469936"/>
              <a:ext cx="4078239" cy="425486"/>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anchor="ctr">
              <a:spAutoFit/>
            </a:bodyPr>
            <a:lstStyle/>
            <a:p>
              <a:pPr eaLnBrk="1" hangingPunct="1">
                <a:defRPr/>
              </a:pPr>
              <a:r>
                <a:rPr lang="zh-CN" altLang="en-US" sz="3200" noProof="1">
                  <a:solidFill>
                    <a:srgbClr val="C00000"/>
                  </a:solidFill>
                  <a:latin typeface="华康方圆体W7" panose="040B0709000000000000" pitchFamily="81" charset="-122"/>
                  <a:ea typeface="华康方圆体W7" panose="040B0709000000000000" pitchFamily="81" charset="-122"/>
                  <a:sym typeface="Arial" panose="020B0604020202020204" pitchFamily="34" charset="0"/>
                </a:rPr>
                <a:t>如何防范雷电对人伤害</a:t>
              </a:r>
            </a:p>
          </p:txBody>
        </p:sp>
      </p:grpSp>
    </p:spTree>
    <p:extLst>
      <p:ext uri="{BB962C8B-B14F-4D97-AF65-F5344CB8AC3E}">
        <p14:creationId xmlns:p14="http://schemas.microsoft.com/office/powerpoint/2010/main" val="3464271253"/>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14:presetBounceEnd="50000">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14:bounceEnd="50000">
                                          <p:cBhvr additive="base">
                                            <p:cTn id="7" dur="1000" fill="hold"/>
                                            <p:tgtEl>
                                              <p:spTgt spid="35"/>
                                            </p:tgtEl>
                                            <p:attrNameLst>
                                              <p:attrName>ppt_x</p:attrName>
                                            </p:attrNameLst>
                                          </p:cBhvr>
                                          <p:tavLst>
                                            <p:tav tm="0">
                                              <p:val>
                                                <p:strVal val="1+#ppt_w/2"/>
                                              </p:val>
                                            </p:tav>
                                            <p:tav tm="100000">
                                              <p:val>
                                                <p:strVal val="#ppt_x"/>
                                              </p:val>
                                            </p:tav>
                                          </p:tavLst>
                                        </p:anim>
                                        <p:anim calcmode="lin" valueType="num" p14:bounceEnd="50000">
                                          <p:cBhvr additive="base">
                                            <p:cTn id="8" dur="1000" fill="hold"/>
                                            <p:tgtEl>
                                              <p:spTgt spid="35"/>
                                            </p:tgtEl>
                                            <p:attrNameLst>
                                              <p:attrName>ppt_y</p:attrName>
                                            </p:attrNameLst>
                                          </p:cBhvr>
                                          <p:tavLst>
                                            <p:tav tm="0">
                                              <p:val>
                                                <p:strVal val="#ppt_y"/>
                                              </p:val>
                                            </p:tav>
                                            <p:tav tm="100000">
                                              <p:val>
                                                <p:strVal val="#ppt_y"/>
                                              </p:val>
                                            </p:tav>
                                          </p:tavLst>
                                        </p:anim>
                                      </p:childTnLst>
                                    </p:cTn>
                                  </p:par>
                                  <p:par>
                                    <p:cTn id="9" presetID="2" presetClass="entr" presetSubtype="4" fill="hold" grpId="0" nodeType="withEffect" p14:presetBounceEnd="50000">
                                      <p:stCondLst>
                                        <p:cond delay="200"/>
                                      </p:stCondLst>
                                      <p:childTnLst>
                                        <p:set>
                                          <p:cBhvr>
                                            <p:cTn id="10" dur="1" fill="hold">
                                              <p:stCondLst>
                                                <p:cond delay="0"/>
                                              </p:stCondLst>
                                            </p:cTn>
                                            <p:tgtEl>
                                              <p:spTgt spid="27"/>
                                            </p:tgtEl>
                                            <p:attrNameLst>
                                              <p:attrName>style.visibility</p:attrName>
                                            </p:attrNameLst>
                                          </p:cBhvr>
                                          <p:to>
                                            <p:strVal val="visible"/>
                                          </p:to>
                                        </p:set>
                                        <p:anim calcmode="lin" valueType="num" p14:bounceEnd="50000">
                                          <p:cBhvr additive="base">
                                            <p:cTn id="11" dur="1000" fill="hold"/>
                                            <p:tgtEl>
                                              <p:spTgt spid="27"/>
                                            </p:tgtEl>
                                            <p:attrNameLst>
                                              <p:attrName>ppt_x</p:attrName>
                                            </p:attrNameLst>
                                          </p:cBhvr>
                                          <p:tavLst>
                                            <p:tav tm="0">
                                              <p:val>
                                                <p:strVal val="#ppt_x"/>
                                              </p:val>
                                            </p:tav>
                                            <p:tav tm="100000">
                                              <p:val>
                                                <p:strVal val="#ppt_x"/>
                                              </p:val>
                                            </p:tav>
                                          </p:tavLst>
                                        </p:anim>
                                        <p:anim calcmode="lin" valueType="num" p14:bounceEnd="50000">
                                          <p:cBhvr additive="base">
                                            <p:cTn id="12" dur="1000" fill="hold"/>
                                            <p:tgtEl>
                                              <p:spTgt spid="27"/>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14:presetBounceEnd="50000">
                                      <p:stCondLst>
                                        <p:cond delay="400"/>
                                      </p:stCondLst>
                                      <p:childTnLst>
                                        <p:set>
                                          <p:cBhvr>
                                            <p:cTn id="14" dur="1" fill="hold">
                                              <p:stCondLst>
                                                <p:cond delay="0"/>
                                              </p:stCondLst>
                                            </p:cTn>
                                            <p:tgtEl>
                                              <p:spTgt spid="26"/>
                                            </p:tgtEl>
                                            <p:attrNameLst>
                                              <p:attrName>style.visibility</p:attrName>
                                            </p:attrNameLst>
                                          </p:cBhvr>
                                          <p:to>
                                            <p:strVal val="visible"/>
                                          </p:to>
                                        </p:set>
                                        <p:anim calcmode="lin" valueType="num" p14:bounceEnd="50000">
                                          <p:cBhvr additive="base">
                                            <p:cTn id="15" dur="1000" fill="hold"/>
                                            <p:tgtEl>
                                              <p:spTgt spid="26"/>
                                            </p:tgtEl>
                                            <p:attrNameLst>
                                              <p:attrName>ppt_x</p:attrName>
                                            </p:attrNameLst>
                                          </p:cBhvr>
                                          <p:tavLst>
                                            <p:tav tm="0">
                                              <p:val>
                                                <p:strVal val="#ppt_x"/>
                                              </p:val>
                                            </p:tav>
                                            <p:tav tm="100000">
                                              <p:val>
                                                <p:strVal val="#ppt_x"/>
                                              </p:val>
                                            </p:tav>
                                          </p:tavLst>
                                        </p:anim>
                                        <p:anim calcmode="lin" valueType="num" p14:bounceEnd="50000">
                                          <p:cBhvr additive="base">
                                            <p:cTn id="16" dur="1000" fill="hold"/>
                                            <p:tgtEl>
                                              <p:spTgt spid="26"/>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14:presetBounceEnd="50000">
                                      <p:stCondLst>
                                        <p:cond delay="600"/>
                                      </p:stCondLst>
                                      <p:childTnLst>
                                        <p:set>
                                          <p:cBhvr>
                                            <p:cTn id="18" dur="1" fill="hold">
                                              <p:stCondLst>
                                                <p:cond delay="0"/>
                                              </p:stCondLst>
                                            </p:cTn>
                                            <p:tgtEl>
                                              <p:spTgt spid="36"/>
                                            </p:tgtEl>
                                            <p:attrNameLst>
                                              <p:attrName>style.visibility</p:attrName>
                                            </p:attrNameLst>
                                          </p:cBhvr>
                                          <p:to>
                                            <p:strVal val="visible"/>
                                          </p:to>
                                        </p:set>
                                        <p:anim calcmode="lin" valueType="num" p14:bounceEnd="50000">
                                          <p:cBhvr additive="base">
                                            <p:cTn id="19" dur="1000" fill="hold"/>
                                            <p:tgtEl>
                                              <p:spTgt spid="36"/>
                                            </p:tgtEl>
                                            <p:attrNameLst>
                                              <p:attrName>ppt_x</p:attrName>
                                            </p:attrNameLst>
                                          </p:cBhvr>
                                          <p:tavLst>
                                            <p:tav tm="0">
                                              <p:val>
                                                <p:strVal val="#ppt_x"/>
                                              </p:val>
                                            </p:tav>
                                            <p:tav tm="100000">
                                              <p:val>
                                                <p:strVal val="#ppt_x"/>
                                              </p:val>
                                            </p:tav>
                                          </p:tavLst>
                                        </p:anim>
                                        <p:anim calcmode="lin" valueType="num" p14:bounceEnd="50000">
                                          <p:cBhvr additive="base">
                                            <p:cTn id="20" dur="1000" fill="hold"/>
                                            <p:tgtEl>
                                              <p:spTgt spid="36"/>
                                            </p:tgtEl>
                                            <p:attrNameLst>
                                              <p:attrName>ppt_y</p:attrName>
                                            </p:attrNameLst>
                                          </p:cBhvr>
                                          <p:tavLst>
                                            <p:tav tm="0">
                                              <p:val>
                                                <p:strVal val="1+#ppt_h/2"/>
                                              </p:val>
                                            </p:tav>
                                            <p:tav tm="100000">
                                              <p:val>
                                                <p:strVal val="#ppt_y"/>
                                              </p:val>
                                            </p:tav>
                                          </p:tavLst>
                                        </p:anim>
                                      </p:childTnLst>
                                    </p:cTn>
                                  </p:par>
                                  <p:par>
                                    <p:cTn id="21" presetID="2" presetClass="entr" presetSubtype="2" fill="hold" grpId="0" nodeType="withEffect" p14:presetBounceEnd="50000">
                                      <p:stCondLst>
                                        <p:cond delay="800"/>
                                      </p:stCondLst>
                                      <p:childTnLst>
                                        <p:set>
                                          <p:cBhvr>
                                            <p:cTn id="22" dur="1" fill="hold">
                                              <p:stCondLst>
                                                <p:cond delay="0"/>
                                              </p:stCondLst>
                                            </p:cTn>
                                            <p:tgtEl>
                                              <p:spTgt spid="18"/>
                                            </p:tgtEl>
                                            <p:attrNameLst>
                                              <p:attrName>style.visibility</p:attrName>
                                            </p:attrNameLst>
                                          </p:cBhvr>
                                          <p:to>
                                            <p:strVal val="visible"/>
                                          </p:to>
                                        </p:set>
                                        <p:anim calcmode="lin" valueType="num" p14:bounceEnd="50000">
                                          <p:cBhvr additive="base">
                                            <p:cTn id="23" dur="1000" fill="hold"/>
                                            <p:tgtEl>
                                              <p:spTgt spid="18"/>
                                            </p:tgtEl>
                                            <p:attrNameLst>
                                              <p:attrName>ppt_x</p:attrName>
                                            </p:attrNameLst>
                                          </p:cBhvr>
                                          <p:tavLst>
                                            <p:tav tm="0">
                                              <p:val>
                                                <p:strVal val="1+#ppt_w/2"/>
                                              </p:val>
                                            </p:tav>
                                            <p:tav tm="100000">
                                              <p:val>
                                                <p:strVal val="#ppt_x"/>
                                              </p:val>
                                            </p:tav>
                                          </p:tavLst>
                                        </p:anim>
                                        <p:anim calcmode="lin" valueType="num" p14:bounceEnd="50000">
                                          <p:cBhvr additive="base">
                                            <p:cTn id="24" dur="1000" fill="hold"/>
                                            <p:tgtEl>
                                              <p:spTgt spid="18"/>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14:presetBounceEnd="50000">
                                      <p:stCondLst>
                                        <p:cond delay="1000"/>
                                      </p:stCondLst>
                                      <p:childTnLst>
                                        <p:set>
                                          <p:cBhvr>
                                            <p:cTn id="26" dur="1" fill="hold">
                                              <p:stCondLst>
                                                <p:cond delay="0"/>
                                              </p:stCondLst>
                                            </p:cTn>
                                            <p:tgtEl>
                                              <p:spTgt spid="17"/>
                                            </p:tgtEl>
                                            <p:attrNameLst>
                                              <p:attrName>style.visibility</p:attrName>
                                            </p:attrNameLst>
                                          </p:cBhvr>
                                          <p:to>
                                            <p:strVal val="visible"/>
                                          </p:to>
                                        </p:set>
                                        <p:anim calcmode="lin" valueType="num" p14:bounceEnd="50000">
                                          <p:cBhvr additive="base">
                                            <p:cTn id="27" dur="1000" fill="hold"/>
                                            <p:tgtEl>
                                              <p:spTgt spid="17"/>
                                            </p:tgtEl>
                                            <p:attrNameLst>
                                              <p:attrName>ppt_x</p:attrName>
                                            </p:attrNameLst>
                                          </p:cBhvr>
                                          <p:tavLst>
                                            <p:tav tm="0">
                                              <p:val>
                                                <p:strVal val="1+#ppt_w/2"/>
                                              </p:val>
                                            </p:tav>
                                            <p:tav tm="100000">
                                              <p:val>
                                                <p:strVal val="#ppt_x"/>
                                              </p:val>
                                            </p:tav>
                                          </p:tavLst>
                                        </p:anim>
                                        <p:anim calcmode="lin" valueType="num" p14:bounceEnd="50000">
                                          <p:cBhvr additive="base">
                                            <p:cTn id="28" dur="10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7" presetClass="entr" presetSubtype="0" fill="hold" nodeType="click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fade">
                                          <p:cBhvr>
                                            <p:cTn id="33" dur="1000"/>
                                            <p:tgtEl>
                                              <p:spTgt spid="14"/>
                                            </p:tgtEl>
                                          </p:cBhvr>
                                        </p:animEffect>
                                        <p:anim calcmode="lin" valueType="num">
                                          <p:cBhvr>
                                            <p:cTn id="34" dur="1000" fill="hold"/>
                                            <p:tgtEl>
                                              <p:spTgt spid="14"/>
                                            </p:tgtEl>
                                            <p:attrNameLst>
                                              <p:attrName>ppt_x</p:attrName>
                                            </p:attrNameLst>
                                          </p:cBhvr>
                                          <p:tavLst>
                                            <p:tav tm="0">
                                              <p:val>
                                                <p:strVal val="#ppt_x"/>
                                              </p:val>
                                            </p:tav>
                                            <p:tav tm="100000">
                                              <p:val>
                                                <p:strVal val="#ppt_x"/>
                                              </p:val>
                                            </p:tav>
                                          </p:tavLst>
                                        </p:anim>
                                        <p:anim calcmode="lin" valueType="num">
                                          <p:cBhvr>
                                            <p:cTn id="35"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7" presetClass="entr" presetSubtype="0" fill="hold" nodeType="clickEffect">
                                      <p:stCondLst>
                                        <p:cond delay="0"/>
                                      </p:stCondLst>
                                      <p:childTnLst>
                                        <p:set>
                                          <p:cBhvr>
                                            <p:cTn id="39" dur="1" fill="hold">
                                              <p:stCondLst>
                                                <p:cond delay="0"/>
                                              </p:stCondLst>
                                            </p:cTn>
                                            <p:tgtEl>
                                              <p:spTgt spid="13"/>
                                            </p:tgtEl>
                                            <p:attrNameLst>
                                              <p:attrName>style.visibility</p:attrName>
                                            </p:attrNameLst>
                                          </p:cBhvr>
                                          <p:to>
                                            <p:strVal val="visible"/>
                                          </p:to>
                                        </p:set>
                                        <p:animEffect transition="in" filter="fade">
                                          <p:cBhvr>
                                            <p:cTn id="40" dur="1000"/>
                                            <p:tgtEl>
                                              <p:spTgt spid="13"/>
                                            </p:tgtEl>
                                          </p:cBhvr>
                                        </p:animEffect>
                                        <p:anim calcmode="lin" valueType="num">
                                          <p:cBhvr>
                                            <p:cTn id="41" dur="1000" fill="hold"/>
                                            <p:tgtEl>
                                              <p:spTgt spid="13"/>
                                            </p:tgtEl>
                                            <p:attrNameLst>
                                              <p:attrName>ppt_x</p:attrName>
                                            </p:attrNameLst>
                                          </p:cBhvr>
                                          <p:tavLst>
                                            <p:tav tm="0">
                                              <p:val>
                                                <p:strVal val="#ppt_x"/>
                                              </p:val>
                                            </p:tav>
                                            <p:tav tm="100000">
                                              <p:val>
                                                <p:strVal val="#ppt_x"/>
                                              </p:val>
                                            </p:tav>
                                          </p:tavLst>
                                        </p:anim>
                                        <p:anim calcmode="lin" valueType="num">
                                          <p:cBhvr>
                                            <p:cTn id="42"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42" presetClass="entr" presetSubtype="0" fill="hold" nodeType="click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fade">
                                          <p:cBhvr>
                                            <p:cTn id="47" dur="1000"/>
                                            <p:tgtEl>
                                              <p:spTgt spid="12"/>
                                            </p:tgtEl>
                                          </p:cBhvr>
                                        </p:animEffect>
                                        <p:anim calcmode="lin" valueType="num">
                                          <p:cBhvr>
                                            <p:cTn id="48" dur="1000" fill="hold"/>
                                            <p:tgtEl>
                                              <p:spTgt spid="12"/>
                                            </p:tgtEl>
                                            <p:attrNameLst>
                                              <p:attrName>ppt_x</p:attrName>
                                            </p:attrNameLst>
                                          </p:cBhvr>
                                          <p:tavLst>
                                            <p:tav tm="0">
                                              <p:val>
                                                <p:strVal val="#ppt_x"/>
                                              </p:val>
                                            </p:tav>
                                            <p:tav tm="100000">
                                              <p:val>
                                                <p:strVal val="#ppt_x"/>
                                              </p:val>
                                            </p:tav>
                                          </p:tavLst>
                                        </p:anim>
                                        <p:anim calcmode="lin" valueType="num">
                                          <p:cBhvr>
                                            <p:cTn id="4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2" presetClass="entr" presetSubtype="4" fill="hold" nodeType="clickEffect">
                                      <p:stCondLst>
                                        <p:cond delay="0"/>
                                      </p:stCondLst>
                                      <p:childTnLst>
                                        <p:set>
                                          <p:cBhvr>
                                            <p:cTn id="53" dur="1" fill="hold">
                                              <p:stCondLst>
                                                <p:cond delay="0"/>
                                              </p:stCondLst>
                                            </p:cTn>
                                            <p:tgtEl>
                                              <p:spTgt spid="15"/>
                                            </p:tgtEl>
                                            <p:attrNameLst>
                                              <p:attrName>style.visibility</p:attrName>
                                            </p:attrNameLst>
                                          </p:cBhvr>
                                          <p:to>
                                            <p:strVal val="visible"/>
                                          </p:to>
                                        </p:set>
                                        <p:anim calcmode="lin" valueType="num">
                                          <p:cBhvr additive="base">
                                            <p:cTn id="54" dur="500" fill="hold"/>
                                            <p:tgtEl>
                                              <p:spTgt spid="15"/>
                                            </p:tgtEl>
                                            <p:attrNameLst>
                                              <p:attrName>ppt_x</p:attrName>
                                            </p:attrNameLst>
                                          </p:cBhvr>
                                          <p:tavLst>
                                            <p:tav tm="0">
                                              <p:val>
                                                <p:strVal val="#ppt_x"/>
                                              </p:val>
                                            </p:tav>
                                            <p:tav tm="100000">
                                              <p:val>
                                                <p:strVal val="#ppt_x"/>
                                              </p:val>
                                            </p:tav>
                                          </p:tavLst>
                                        </p:anim>
                                        <p:anim calcmode="lin" valueType="num">
                                          <p:cBhvr additive="base">
                                            <p:cTn id="55"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animBg="1"/>
          <p:bldP spid="17" grpId="0"/>
          <p:bldP spid="18"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additive="base">
                                            <p:cTn id="7" dur="1000" fill="hold"/>
                                            <p:tgtEl>
                                              <p:spTgt spid="35"/>
                                            </p:tgtEl>
                                            <p:attrNameLst>
                                              <p:attrName>ppt_x</p:attrName>
                                            </p:attrNameLst>
                                          </p:cBhvr>
                                          <p:tavLst>
                                            <p:tav tm="0">
                                              <p:val>
                                                <p:strVal val="1+#ppt_w/2"/>
                                              </p:val>
                                            </p:tav>
                                            <p:tav tm="100000">
                                              <p:val>
                                                <p:strVal val="#ppt_x"/>
                                              </p:val>
                                            </p:tav>
                                          </p:tavLst>
                                        </p:anim>
                                        <p:anim calcmode="lin" valueType="num">
                                          <p:cBhvr additive="base">
                                            <p:cTn id="8" dur="1000" fill="hold"/>
                                            <p:tgtEl>
                                              <p:spTgt spid="35"/>
                                            </p:tgtEl>
                                            <p:attrNameLst>
                                              <p:attrName>ppt_y</p:attrName>
                                            </p:attrNameLst>
                                          </p:cBhvr>
                                          <p:tavLst>
                                            <p:tav tm="0">
                                              <p:val>
                                                <p:strVal val="#ppt_y"/>
                                              </p:val>
                                            </p:tav>
                                            <p:tav tm="100000">
                                              <p:val>
                                                <p:strVal val="#ppt_y"/>
                                              </p:val>
                                            </p:tav>
                                          </p:tavLst>
                                        </p:anim>
                                      </p:childTnLst>
                                    </p:cTn>
                                  </p:par>
                                  <p:par>
                                    <p:cTn id="9" presetID="2" presetClass="entr" presetSubtype="4" fill="hold" grpId="0" nodeType="withEffect">
                                      <p:stCondLst>
                                        <p:cond delay="200"/>
                                      </p:stCondLst>
                                      <p:childTnLst>
                                        <p:set>
                                          <p:cBhvr>
                                            <p:cTn id="10" dur="1" fill="hold">
                                              <p:stCondLst>
                                                <p:cond delay="0"/>
                                              </p:stCondLst>
                                            </p:cTn>
                                            <p:tgtEl>
                                              <p:spTgt spid="27"/>
                                            </p:tgtEl>
                                            <p:attrNameLst>
                                              <p:attrName>style.visibility</p:attrName>
                                            </p:attrNameLst>
                                          </p:cBhvr>
                                          <p:to>
                                            <p:strVal val="visible"/>
                                          </p:to>
                                        </p:set>
                                        <p:anim calcmode="lin" valueType="num">
                                          <p:cBhvr additive="base">
                                            <p:cTn id="11" dur="1000" fill="hold"/>
                                            <p:tgtEl>
                                              <p:spTgt spid="27"/>
                                            </p:tgtEl>
                                            <p:attrNameLst>
                                              <p:attrName>ppt_x</p:attrName>
                                            </p:attrNameLst>
                                          </p:cBhvr>
                                          <p:tavLst>
                                            <p:tav tm="0">
                                              <p:val>
                                                <p:strVal val="#ppt_x"/>
                                              </p:val>
                                            </p:tav>
                                            <p:tav tm="100000">
                                              <p:val>
                                                <p:strVal val="#ppt_x"/>
                                              </p:val>
                                            </p:tav>
                                          </p:tavLst>
                                        </p:anim>
                                        <p:anim calcmode="lin" valueType="num">
                                          <p:cBhvr additive="base">
                                            <p:cTn id="12" dur="1000" fill="hold"/>
                                            <p:tgtEl>
                                              <p:spTgt spid="27"/>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400"/>
                                      </p:stCondLst>
                                      <p:childTnLst>
                                        <p:set>
                                          <p:cBhvr>
                                            <p:cTn id="14" dur="1" fill="hold">
                                              <p:stCondLst>
                                                <p:cond delay="0"/>
                                              </p:stCondLst>
                                            </p:cTn>
                                            <p:tgtEl>
                                              <p:spTgt spid="26"/>
                                            </p:tgtEl>
                                            <p:attrNameLst>
                                              <p:attrName>style.visibility</p:attrName>
                                            </p:attrNameLst>
                                          </p:cBhvr>
                                          <p:to>
                                            <p:strVal val="visible"/>
                                          </p:to>
                                        </p:set>
                                        <p:anim calcmode="lin" valueType="num">
                                          <p:cBhvr additive="base">
                                            <p:cTn id="15" dur="1000" fill="hold"/>
                                            <p:tgtEl>
                                              <p:spTgt spid="26"/>
                                            </p:tgtEl>
                                            <p:attrNameLst>
                                              <p:attrName>ppt_x</p:attrName>
                                            </p:attrNameLst>
                                          </p:cBhvr>
                                          <p:tavLst>
                                            <p:tav tm="0">
                                              <p:val>
                                                <p:strVal val="#ppt_x"/>
                                              </p:val>
                                            </p:tav>
                                            <p:tav tm="100000">
                                              <p:val>
                                                <p:strVal val="#ppt_x"/>
                                              </p:val>
                                            </p:tav>
                                          </p:tavLst>
                                        </p:anim>
                                        <p:anim calcmode="lin" valueType="num">
                                          <p:cBhvr additive="base">
                                            <p:cTn id="16" dur="1000" fill="hold"/>
                                            <p:tgtEl>
                                              <p:spTgt spid="26"/>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600"/>
                                      </p:stCondLst>
                                      <p:childTnLst>
                                        <p:set>
                                          <p:cBhvr>
                                            <p:cTn id="18" dur="1" fill="hold">
                                              <p:stCondLst>
                                                <p:cond delay="0"/>
                                              </p:stCondLst>
                                            </p:cTn>
                                            <p:tgtEl>
                                              <p:spTgt spid="36"/>
                                            </p:tgtEl>
                                            <p:attrNameLst>
                                              <p:attrName>style.visibility</p:attrName>
                                            </p:attrNameLst>
                                          </p:cBhvr>
                                          <p:to>
                                            <p:strVal val="visible"/>
                                          </p:to>
                                        </p:set>
                                        <p:anim calcmode="lin" valueType="num">
                                          <p:cBhvr additive="base">
                                            <p:cTn id="19" dur="1000" fill="hold"/>
                                            <p:tgtEl>
                                              <p:spTgt spid="36"/>
                                            </p:tgtEl>
                                            <p:attrNameLst>
                                              <p:attrName>ppt_x</p:attrName>
                                            </p:attrNameLst>
                                          </p:cBhvr>
                                          <p:tavLst>
                                            <p:tav tm="0">
                                              <p:val>
                                                <p:strVal val="#ppt_x"/>
                                              </p:val>
                                            </p:tav>
                                            <p:tav tm="100000">
                                              <p:val>
                                                <p:strVal val="#ppt_x"/>
                                              </p:val>
                                            </p:tav>
                                          </p:tavLst>
                                        </p:anim>
                                        <p:anim calcmode="lin" valueType="num">
                                          <p:cBhvr additive="base">
                                            <p:cTn id="20" dur="1000" fill="hold"/>
                                            <p:tgtEl>
                                              <p:spTgt spid="36"/>
                                            </p:tgtEl>
                                            <p:attrNameLst>
                                              <p:attrName>ppt_y</p:attrName>
                                            </p:attrNameLst>
                                          </p:cBhvr>
                                          <p:tavLst>
                                            <p:tav tm="0">
                                              <p:val>
                                                <p:strVal val="1+#ppt_h/2"/>
                                              </p:val>
                                            </p:tav>
                                            <p:tav tm="100000">
                                              <p:val>
                                                <p:strVal val="#ppt_y"/>
                                              </p:val>
                                            </p:tav>
                                          </p:tavLst>
                                        </p:anim>
                                      </p:childTnLst>
                                    </p:cTn>
                                  </p:par>
                                  <p:par>
                                    <p:cTn id="21" presetID="2" presetClass="entr" presetSubtype="2" fill="hold" grpId="0" nodeType="withEffect">
                                      <p:stCondLst>
                                        <p:cond delay="800"/>
                                      </p:stCondLst>
                                      <p:childTnLst>
                                        <p:set>
                                          <p:cBhvr>
                                            <p:cTn id="22" dur="1" fill="hold">
                                              <p:stCondLst>
                                                <p:cond delay="0"/>
                                              </p:stCondLst>
                                            </p:cTn>
                                            <p:tgtEl>
                                              <p:spTgt spid="18"/>
                                            </p:tgtEl>
                                            <p:attrNameLst>
                                              <p:attrName>style.visibility</p:attrName>
                                            </p:attrNameLst>
                                          </p:cBhvr>
                                          <p:to>
                                            <p:strVal val="visible"/>
                                          </p:to>
                                        </p:set>
                                        <p:anim calcmode="lin" valueType="num">
                                          <p:cBhvr additive="base">
                                            <p:cTn id="23" dur="1000" fill="hold"/>
                                            <p:tgtEl>
                                              <p:spTgt spid="18"/>
                                            </p:tgtEl>
                                            <p:attrNameLst>
                                              <p:attrName>ppt_x</p:attrName>
                                            </p:attrNameLst>
                                          </p:cBhvr>
                                          <p:tavLst>
                                            <p:tav tm="0">
                                              <p:val>
                                                <p:strVal val="1+#ppt_w/2"/>
                                              </p:val>
                                            </p:tav>
                                            <p:tav tm="100000">
                                              <p:val>
                                                <p:strVal val="#ppt_x"/>
                                              </p:val>
                                            </p:tav>
                                          </p:tavLst>
                                        </p:anim>
                                        <p:anim calcmode="lin" valueType="num">
                                          <p:cBhvr additive="base">
                                            <p:cTn id="24" dur="1000" fill="hold"/>
                                            <p:tgtEl>
                                              <p:spTgt spid="18"/>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1000"/>
                                      </p:stCondLst>
                                      <p:childTnLst>
                                        <p:set>
                                          <p:cBhvr>
                                            <p:cTn id="26" dur="1" fill="hold">
                                              <p:stCondLst>
                                                <p:cond delay="0"/>
                                              </p:stCondLst>
                                            </p:cTn>
                                            <p:tgtEl>
                                              <p:spTgt spid="17"/>
                                            </p:tgtEl>
                                            <p:attrNameLst>
                                              <p:attrName>style.visibility</p:attrName>
                                            </p:attrNameLst>
                                          </p:cBhvr>
                                          <p:to>
                                            <p:strVal val="visible"/>
                                          </p:to>
                                        </p:set>
                                        <p:anim calcmode="lin" valueType="num">
                                          <p:cBhvr additive="base">
                                            <p:cTn id="27" dur="1000" fill="hold"/>
                                            <p:tgtEl>
                                              <p:spTgt spid="17"/>
                                            </p:tgtEl>
                                            <p:attrNameLst>
                                              <p:attrName>ppt_x</p:attrName>
                                            </p:attrNameLst>
                                          </p:cBhvr>
                                          <p:tavLst>
                                            <p:tav tm="0">
                                              <p:val>
                                                <p:strVal val="1+#ppt_w/2"/>
                                              </p:val>
                                            </p:tav>
                                            <p:tav tm="100000">
                                              <p:val>
                                                <p:strVal val="#ppt_x"/>
                                              </p:val>
                                            </p:tav>
                                          </p:tavLst>
                                        </p:anim>
                                        <p:anim calcmode="lin" valueType="num">
                                          <p:cBhvr additive="base">
                                            <p:cTn id="28" dur="10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7" presetClass="entr" presetSubtype="0" fill="hold" nodeType="click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fade">
                                          <p:cBhvr>
                                            <p:cTn id="33" dur="1000"/>
                                            <p:tgtEl>
                                              <p:spTgt spid="14"/>
                                            </p:tgtEl>
                                          </p:cBhvr>
                                        </p:animEffect>
                                        <p:anim calcmode="lin" valueType="num">
                                          <p:cBhvr>
                                            <p:cTn id="34" dur="1000" fill="hold"/>
                                            <p:tgtEl>
                                              <p:spTgt spid="14"/>
                                            </p:tgtEl>
                                            <p:attrNameLst>
                                              <p:attrName>ppt_x</p:attrName>
                                            </p:attrNameLst>
                                          </p:cBhvr>
                                          <p:tavLst>
                                            <p:tav tm="0">
                                              <p:val>
                                                <p:strVal val="#ppt_x"/>
                                              </p:val>
                                            </p:tav>
                                            <p:tav tm="100000">
                                              <p:val>
                                                <p:strVal val="#ppt_x"/>
                                              </p:val>
                                            </p:tav>
                                          </p:tavLst>
                                        </p:anim>
                                        <p:anim calcmode="lin" valueType="num">
                                          <p:cBhvr>
                                            <p:cTn id="35"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7" presetClass="entr" presetSubtype="0" fill="hold" nodeType="clickEffect">
                                      <p:stCondLst>
                                        <p:cond delay="0"/>
                                      </p:stCondLst>
                                      <p:childTnLst>
                                        <p:set>
                                          <p:cBhvr>
                                            <p:cTn id="39" dur="1" fill="hold">
                                              <p:stCondLst>
                                                <p:cond delay="0"/>
                                              </p:stCondLst>
                                            </p:cTn>
                                            <p:tgtEl>
                                              <p:spTgt spid="13"/>
                                            </p:tgtEl>
                                            <p:attrNameLst>
                                              <p:attrName>style.visibility</p:attrName>
                                            </p:attrNameLst>
                                          </p:cBhvr>
                                          <p:to>
                                            <p:strVal val="visible"/>
                                          </p:to>
                                        </p:set>
                                        <p:animEffect transition="in" filter="fade">
                                          <p:cBhvr>
                                            <p:cTn id="40" dur="1000"/>
                                            <p:tgtEl>
                                              <p:spTgt spid="13"/>
                                            </p:tgtEl>
                                          </p:cBhvr>
                                        </p:animEffect>
                                        <p:anim calcmode="lin" valueType="num">
                                          <p:cBhvr>
                                            <p:cTn id="41" dur="1000" fill="hold"/>
                                            <p:tgtEl>
                                              <p:spTgt spid="13"/>
                                            </p:tgtEl>
                                            <p:attrNameLst>
                                              <p:attrName>ppt_x</p:attrName>
                                            </p:attrNameLst>
                                          </p:cBhvr>
                                          <p:tavLst>
                                            <p:tav tm="0">
                                              <p:val>
                                                <p:strVal val="#ppt_x"/>
                                              </p:val>
                                            </p:tav>
                                            <p:tav tm="100000">
                                              <p:val>
                                                <p:strVal val="#ppt_x"/>
                                              </p:val>
                                            </p:tav>
                                          </p:tavLst>
                                        </p:anim>
                                        <p:anim calcmode="lin" valueType="num">
                                          <p:cBhvr>
                                            <p:cTn id="42"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42" presetClass="entr" presetSubtype="0" fill="hold" nodeType="click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fade">
                                          <p:cBhvr>
                                            <p:cTn id="47" dur="1000"/>
                                            <p:tgtEl>
                                              <p:spTgt spid="12"/>
                                            </p:tgtEl>
                                          </p:cBhvr>
                                        </p:animEffect>
                                        <p:anim calcmode="lin" valueType="num">
                                          <p:cBhvr>
                                            <p:cTn id="48" dur="1000" fill="hold"/>
                                            <p:tgtEl>
                                              <p:spTgt spid="12"/>
                                            </p:tgtEl>
                                            <p:attrNameLst>
                                              <p:attrName>ppt_x</p:attrName>
                                            </p:attrNameLst>
                                          </p:cBhvr>
                                          <p:tavLst>
                                            <p:tav tm="0">
                                              <p:val>
                                                <p:strVal val="#ppt_x"/>
                                              </p:val>
                                            </p:tav>
                                            <p:tav tm="100000">
                                              <p:val>
                                                <p:strVal val="#ppt_x"/>
                                              </p:val>
                                            </p:tav>
                                          </p:tavLst>
                                        </p:anim>
                                        <p:anim calcmode="lin" valueType="num">
                                          <p:cBhvr>
                                            <p:cTn id="4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2" presetClass="entr" presetSubtype="4" fill="hold" nodeType="clickEffect">
                                      <p:stCondLst>
                                        <p:cond delay="0"/>
                                      </p:stCondLst>
                                      <p:childTnLst>
                                        <p:set>
                                          <p:cBhvr>
                                            <p:cTn id="53" dur="1" fill="hold">
                                              <p:stCondLst>
                                                <p:cond delay="0"/>
                                              </p:stCondLst>
                                            </p:cTn>
                                            <p:tgtEl>
                                              <p:spTgt spid="15"/>
                                            </p:tgtEl>
                                            <p:attrNameLst>
                                              <p:attrName>style.visibility</p:attrName>
                                            </p:attrNameLst>
                                          </p:cBhvr>
                                          <p:to>
                                            <p:strVal val="visible"/>
                                          </p:to>
                                        </p:set>
                                        <p:anim calcmode="lin" valueType="num">
                                          <p:cBhvr additive="base">
                                            <p:cTn id="54" dur="500" fill="hold"/>
                                            <p:tgtEl>
                                              <p:spTgt spid="15"/>
                                            </p:tgtEl>
                                            <p:attrNameLst>
                                              <p:attrName>ppt_x</p:attrName>
                                            </p:attrNameLst>
                                          </p:cBhvr>
                                          <p:tavLst>
                                            <p:tav tm="0">
                                              <p:val>
                                                <p:strVal val="#ppt_x"/>
                                              </p:val>
                                            </p:tav>
                                            <p:tav tm="100000">
                                              <p:val>
                                                <p:strVal val="#ppt_x"/>
                                              </p:val>
                                            </p:tav>
                                          </p:tavLst>
                                        </p:anim>
                                        <p:anim calcmode="lin" valueType="num">
                                          <p:cBhvr additive="base">
                                            <p:cTn id="55"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animBg="1"/>
          <p:bldP spid="17" grpId="0"/>
          <p:bldP spid="18" grpId="0" animBg="1"/>
        </p:bldLst>
      </p:timing>
    </mc:Fallback>
  </mc:AlternateContent>
</p:sld>
</file>

<file path=ppt/slides/slide24.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pic>
        <p:nvPicPr>
          <p:cNvPr id="37" name="图片 36"/>
          <p:cNvPicPr>
            <a:picLocks noChangeAspect="1"/>
          </p:cNvPicPr>
          <p:nvPr/>
        </p:nvPicPr>
        <p:blipFill>
          <a:blip r:embed="rId5"/>
          <a:stretch>
            <a:fillRect/>
          </a:stretch>
        </p:blipFill>
        <p:spPr>
          <a:xfrm>
            <a:off x="1729892" y="1610653"/>
            <a:ext cx="3845233" cy="2985840"/>
          </a:xfrm>
          <a:prstGeom prst="rect">
            <a:avLst/>
          </a:prstGeom>
        </p:spPr>
      </p:pic>
      <p:pic>
        <p:nvPicPr>
          <p:cNvPr id="12" name="图片 11">
            <a:extLst>
              <a:ext uri="{FF2B5EF4-FFF2-40B4-BE49-F238E27FC236}">
                <a16:creationId xmlns:a16="http://schemas.microsoft.com/office/drawing/2014/main" id="{B89CBB82-3FD8-4BFD-B680-50FAF5B254EB}"/>
              </a:ext>
            </a:extLst>
          </p:cNvPr>
          <p:cNvPicPr>
            <a:picLocks noChangeAspect="1"/>
          </p:cNvPicPr>
          <p:nvPr/>
        </p:nvPicPr>
        <p:blipFill rotWithShape="1">
          <a:blip r:embed="rId6">
            <a:extLst>
              <a:ext uri="{28A0092B-C50C-407E-A947-70E740481C1C}">
                <a14:useLocalDpi xmlns:a14="http://schemas.microsoft.com/office/drawing/2010/main" val="0"/>
              </a:ext>
            </a:extLst>
          </a:blip>
          <a:srcRect t="59809"/>
          <a:stretch/>
        </p:blipFill>
        <p:spPr>
          <a:xfrm>
            <a:off x="0" y="5008675"/>
            <a:ext cx="12190413" cy="2351209"/>
          </a:xfrm>
          <a:prstGeom prst="rect">
            <a:avLst/>
          </a:prstGeom>
        </p:spPr>
      </p:pic>
      <p:pic>
        <p:nvPicPr>
          <p:cNvPr id="13" name="图片 12">
            <a:extLst>
              <a:ext uri="{FF2B5EF4-FFF2-40B4-BE49-F238E27FC236}">
                <a16:creationId xmlns:a16="http://schemas.microsoft.com/office/drawing/2014/main" id="{369CEEB8-1169-4463-9C40-A04A78D3AF72}"/>
              </a:ext>
            </a:extLst>
          </p:cNvPr>
          <p:cNvPicPr>
            <a:picLocks noChangeAspect="1"/>
          </p:cNvPicPr>
          <p:nvPr/>
        </p:nvPicPr>
        <p:blipFill rotWithShape="1">
          <a:blip r:embed="rId7">
            <a:extLst>
              <a:ext uri="{28A0092B-C50C-407E-A947-70E740481C1C}">
                <a14:useLocalDpi xmlns:a14="http://schemas.microsoft.com/office/drawing/2010/main" val="0"/>
              </a:ext>
            </a:extLst>
          </a:blip>
          <a:srcRect l="8011" t="24236" r="79542" b="61537"/>
          <a:stretch/>
        </p:blipFill>
        <p:spPr>
          <a:xfrm>
            <a:off x="9293777" y="413711"/>
            <a:ext cx="2516711" cy="1616695"/>
          </a:xfrm>
          <a:prstGeom prst="rect">
            <a:avLst/>
          </a:prstGeom>
        </p:spPr>
      </p:pic>
      <p:pic>
        <p:nvPicPr>
          <p:cNvPr id="14" name="图片 13">
            <a:extLst>
              <a:ext uri="{FF2B5EF4-FFF2-40B4-BE49-F238E27FC236}">
                <a16:creationId xmlns:a16="http://schemas.microsoft.com/office/drawing/2014/main" id="{8D108A3F-2352-473F-AB3D-D622C76C2493}"/>
              </a:ext>
            </a:extLst>
          </p:cNvPr>
          <p:cNvPicPr>
            <a:picLocks noChangeAspect="1"/>
          </p:cNvPicPr>
          <p:nvPr/>
        </p:nvPicPr>
        <p:blipFill rotWithShape="1">
          <a:blip r:embed="rId7">
            <a:extLst>
              <a:ext uri="{28A0092B-C50C-407E-A947-70E740481C1C}">
                <a14:useLocalDpi xmlns:a14="http://schemas.microsoft.com/office/drawing/2010/main" val="0"/>
              </a:ext>
            </a:extLst>
          </a:blip>
          <a:srcRect l="13436" t="45066" r="67606" b="33768"/>
          <a:stretch/>
        </p:blipFill>
        <p:spPr>
          <a:xfrm>
            <a:off x="118732" y="182496"/>
            <a:ext cx="2861212" cy="1795203"/>
          </a:xfrm>
          <a:prstGeom prst="rect">
            <a:avLst/>
          </a:prstGeom>
        </p:spPr>
      </p:pic>
      <p:grpSp>
        <p:nvGrpSpPr>
          <p:cNvPr id="15" name="组合 14">
            <a:extLst>
              <a:ext uri="{FF2B5EF4-FFF2-40B4-BE49-F238E27FC236}">
                <a16:creationId xmlns:a16="http://schemas.microsoft.com/office/drawing/2014/main" id="{AD97A5D9-73E2-4049-BDEC-38AF390349AB}"/>
              </a:ext>
            </a:extLst>
          </p:cNvPr>
          <p:cNvGrpSpPr/>
          <p:nvPr/>
        </p:nvGrpSpPr>
        <p:grpSpPr>
          <a:xfrm>
            <a:off x="3197743" y="396313"/>
            <a:ext cx="6096034" cy="1187036"/>
            <a:chOff x="3879680" y="1243471"/>
            <a:chExt cx="5267156" cy="1025635"/>
          </a:xfrm>
        </p:grpSpPr>
        <p:pic>
          <p:nvPicPr>
            <p:cNvPr id="16" name="图片 15">
              <a:extLst>
                <a:ext uri="{FF2B5EF4-FFF2-40B4-BE49-F238E27FC236}">
                  <a16:creationId xmlns:a16="http://schemas.microsoft.com/office/drawing/2014/main" id="{D17A7511-E87F-42A5-82D4-6EFA5FD39737}"/>
                </a:ext>
              </a:extLst>
            </p:cNvPr>
            <p:cNvPicPr>
              <a:picLocks noChangeAspect="1"/>
            </p:cNvPicPr>
            <p:nvPr/>
          </p:nvPicPr>
          <p:blipFill rotWithShape="1">
            <a:blip r:embed="rId8">
              <a:extLst>
                <a:ext uri="{28A0092B-C50C-407E-A947-70E740481C1C}">
                  <a14:useLocalDpi xmlns:a14="http://schemas.microsoft.com/office/drawing/2010/main" val="0"/>
                </a:ext>
              </a:extLst>
            </a:blip>
            <a:srcRect l="72770" t="22060" r="13007" b="66232"/>
            <a:stretch/>
          </p:blipFill>
          <p:spPr>
            <a:xfrm>
              <a:off x="3879680" y="1243471"/>
              <a:ext cx="5267156" cy="1025635"/>
            </a:xfrm>
            <a:prstGeom prst="rect">
              <a:avLst/>
            </a:prstGeom>
          </p:spPr>
        </p:pic>
        <p:sp>
          <p:nvSpPr>
            <p:cNvPr id="17" name="MH_Entry_1">
              <a:extLst>
                <a:ext uri="{FF2B5EF4-FFF2-40B4-BE49-F238E27FC236}">
                  <a16:creationId xmlns:a16="http://schemas.microsoft.com/office/drawing/2014/main" id="{028AE00F-8E81-4BA9-B9E2-A3A627A40E28}"/>
                </a:ext>
              </a:extLst>
            </p:cNvPr>
            <p:cNvSpPr/>
            <p:nvPr>
              <p:custDataLst>
                <p:tags r:id="rId1"/>
              </p:custDataLst>
            </p:nvPr>
          </p:nvSpPr>
          <p:spPr>
            <a:xfrm>
              <a:off x="4728871" y="1469936"/>
              <a:ext cx="4078239" cy="425486"/>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anchor="ctr">
              <a:spAutoFit/>
            </a:bodyPr>
            <a:lstStyle/>
            <a:p>
              <a:pPr eaLnBrk="1" hangingPunct="1">
                <a:defRPr/>
              </a:pPr>
              <a:r>
                <a:rPr lang="zh-CN" altLang="en-US" sz="3200" noProof="1">
                  <a:solidFill>
                    <a:srgbClr val="C00000"/>
                  </a:solidFill>
                  <a:latin typeface="华康方圆体W7" panose="040B0709000000000000" pitchFamily="81" charset="-122"/>
                  <a:ea typeface="华康方圆体W7" panose="040B0709000000000000" pitchFamily="81" charset="-122"/>
                  <a:sym typeface="Arial" panose="020B0604020202020204" pitchFamily="34" charset="0"/>
                </a:rPr>
                <a:t>如何防范雷电对人伤害</a:t>
              </a:r>
            </a:p>
          </p:txBody>
        </p:sp>
      </p:grpSp>
      <p:sp>
        <p:nvSpPr>
          <p:cNvPr id="30" name="Rectangle 24">
            <a:extLst>
              <a:ext uri="{FF2B5EF4-FFF2-40B4-BE49-F238E27FC236}">
                <a16:creationId xmlns:a16="http://schemas.microsoft.com/office/drawing/2014/main" id="{483F079E-23AD-4F34-8082-5DD584BFB2C9}"/>
              </a:ext>
            </a:extLst>
          </p:cNvPr>
          <p:cNvSpPr>
            <a:spLocks noChangeArrowheads="1"/>
          </p:cNvSpPr>
          <p:nvPr/>
        </p:nvSpPr>
        <p:spPr bwMode="auto">
          <a:xfrm>
            <a:off x="2970069" y="4768837"/>
            <a:ext cx="322443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50000"/>
              </a:lnSpc>
              <a:spcBef>
                <a:spcPct val="0"/>
              </a:spcBef>
            </a:pPr>
            <a:r>
              <a:rPr lang="zh-CN" altLang="en-US" sz="1400" dirty="0">
                <a:solidFill>
                  <a:schemeClr val="accent2">
                    <a:lumMod val="50000"/>
                  </a:schemeClr>
                </a:solidFill>
                <a:latin typeface="华康方圆体W7(P)" panose="040B0700000000000000" pitchFamily="82" charset="-122"/>
                <a:ea typeface="华康方圆体W7(P)" panose="040B0700000000000000" pitchFamily="82" charset="-122"/>
              </a:rPr>
              <a:t>打雷时不打电话 </a:t>
            </a:r>
            <a:endParaRPr lang="en-US" altLang="zh-CN" sz="1400" dirty="0">
              <a:solidFill>
                <a:schemeClr val="accent2">
                  <a:lumMod val="50000"/>
                </a:schemeClr>
              </a:solidFill>
              <a:latin typeface="华康方圆体W7(P)" panose="040B0700000000000000" pitchFamily="82" charset="-122"/>
              <a:ea typeface="华康方圆体W7(P)" panose="040B0700000000000000" pitchFamily="82" charset="-122"/>
            </a:endParaRPr>
          </a:p>
        </p:txBody>
      </p:sp>
      <p:sp>
        <p:nvSpPr>
          <p:cNvPr id="31" name="椭圆 30">
            <a:extLst>
              <a:ext uri="{FF2B5EF4-FFF2-40B4-BE49-F238E27FC236}">
                <a16:creationId xmlns:a16="http://schemas.microsoft.com/office/drawing/2014/main" id="{6E06C492-537B-4933-B5C6-1216DFDF78BC}"/>
              </a:ext>
            </a:extLst>
          </p:cNvPr>
          <p:cNvSpPr/>
          <p:nvPr/>
        </p:nvSpPr>
        <p:spPr>
          <a:xfrm>
            <a:off x="2192167" y="4641606"/>
            <a:ext cx="610029" cy="610217"/>
          </a:xfrm>
          <a:prstGeom prst="ellipse">
            <a:avLst/>
          </a:prstGeom>
          <a:solidFill>
            <a:srgbClr val="33909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2800" dirty="0"/>
              <a:t>03</a:t>
            </a:r>
            <a:endParaRPr lang="zh-CN" altLang="en-US" sz="2800" dirty="0"/>
          </a:p>
        </p:txBody>
      </p:sp>
      <p:sp>
        <p:nvSpPr>
          <p:cNvPr id="32" name="Rectangle 24">
            <a:extLst>
              <a:ext uri="{FF2B5EF4-FFF2-40B4-BE49-F238E27FC236}">
                <a16:creationId xmlns:a16="http://schemas.microsoft.com/office/drawing/2014/main" id="{9E397503-3F05-47B4-9A5B-63DB9DBD498B}"/>
              </a:ext>
            </a:extLst>
          </p:cNvPr>
          <p:cNvSpPr>
            <a:spLocks noChangeArrowheads="1"/>
          </p:cNvSpPr>
          <p:nvPr/>
        </p:nvSpPr>
        <p:spPr bwMode="auto">
          <a:xfrm>
            <a:off x="6705895" y="4745755"/>
            <a:ext cx="4266905"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50000"/>
              </a:lnSpc>
              <a:spcBef>
                <a:spcPct val="0"/>
              </a:spcBef>
            </a:pPr>
            <a:r>
              <a:rPr lang="zh-CN" altLang="en-US" sz="1400" dirty="0">
                <a:solidFill>
                  <a:schemeClr val="accent2">
                    <a:lumMod val="50000"/>
                  </a:schemeClr>
                </a:solidFill>
                <a:latin typeface="华康方圆体W7(P)" panose="040B0700000000000000" pitchFamily="82" charset="-122"/>
                <a:ea typeface="华康方圆体W7(P)" panose="040B0700000000000000" pitchFamily="82" charset="-122"/>
              </a:rPr>
              <a:t>在野外不站在高处，不拿金属物体，寻找低洼处躲避。 </a:t>
            </a:r>
            <a:endParaRPr lang="en-US" altLang="zh-CN" sz="1400" dirty="0">
              <a:solidFill>
                <a:schemeClr val="accent2">
                  <a:lumMod val="50000"/>
                </a:schemeClr>
              </a:solidFill>
              <a:latin typeface="华康方圆体W7(P)" panose="040B0700000000000000" pitchFamily="82" charset="-122"/>
              <a:ea typeface="华康方圆体W7(P)" panose="040B0700000000000000" pitchFamily="82" charset="-122"/>
            </a:endParaRPr>
          </a:p>
        </p:txBody>
      </p:sp>
      <p:sp>
        <p:nvSpPr>
          <p:cNvPr id="33" name="椭圆 32">
            <a:extLst>
              <a:ext uri="{FF2B5EF4-FFF2-40B4-BE49-F238E27FC236}">
                <a16:creationId xmlns:a16="http://schemas.microsoft.com/office/drawing/2014/main" id="{42433C42-D65C-410F-8B02-3D2B04FF0B51}"/>
              </a:ext>
            </a:extLst>
          </p:cNvPr>
          <p:cNvSpPr/>
          <p:nvPr/>
        </p:nvSpPr>
        <p:spPr>
          <a:xfrm>
            <a:off x="5927993" y="4644050"/>
            <a:ext cx="610029" cy="556212"/>
          </a:xfrm>
          <a:prstGeom prst="ellipse">
            <a:avLst/>
          </a:prstGeom>
          <a:solidFill>
            <a:srgbClr val="6DC1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2800" dirty="0"/>
              <a:t>04</a:t>
            </a:r>
            <a:endParaRPr lang="zh-CN" altLang="en-US" sz="2800" dirty="0"/>
          </a:p>
        </p:txBody>
      </p:sp>
      <p:pic>
        <p:nvPicPr>
          <p:cNvPr id="38" name="图片 37"/>
          <p:cNvPicPr>
            <a:picLocks noChangeAspect="1"/>
          </p:cNvPicPr>
          <p:nvPr/>
        </p:nvPicPr>
        <p:blipFill rotWithShape="1">
          <a:blip r:embed="rId9"/>
          <a:srcRect b="5689"/>
          <a:stretch/>
        </p:blipFill>
        <p:spPr>
          <a:xfrm>
            <a:off x="6544681" y="1742243"/>
            <a:ext cx="3127406" cy="2829757"/>
          </a:xfrm>
          <a:prstGeom prst="rect">
            <a:avLst/>
          </a:prstGeom>
        </p:spPr>
      </p:pic>
    </p:spTree>
    <p:extLst>
      <p:ext uri="{BB962C8B-B14F-4D97-AF65-F5344CB8AC3E}">
        <p14:creationId xmlns:p14="http://schemas.microsoft.com/office/powerpoint/2010/main" val="3924931268"/>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nodeType="click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fade">
                                          <p:cBhvr>
                                            <p:cTn id="14" dur="1000"/>
                                            <p:tgtEl>
                                              <p:spTgt spid="13"/>
                                            </p:tgtEl>
                                          </p:cBhvr>
                                        </p:animEffect>
                                        <p:anim calcmode="lin" valueType="num">
                                          <p:cBhvr>
                                            <p:cTn id="15" dur="1000" fill="hold"/>
                                            <p:tgtEl>
                                              <p:spTgt spid="13"/>
                                            </p:tgtEl>
                                            <p:attrNameLst>
                                              <p:attrName>ppt_x</p:attrName>
                                            </p:attrNameLst>
                                          </p:cBhvr>
                                          <p:tavLst>
                                            <p:tav tm="0">
                                              <p:val>
                                                <p:strVal val="#ppt_x"/>
                                              </p:val>
                                            </p:tav>
                                            <p:tav tm="100000">
                                              <p:val>
                                                <p:strVal val="#ppt_x"/>
                                              </p:val>
                                            </p:tav>
                                          </p:tavLst>
                                        </p:anim>
                                        <p:anim calcmode="lin" valueType="num">
                                          <p:cBhvr>
                                            <p:cTn id="16"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fade">
                                          <p:cBhvr>
                                            <p:cTn id="21" dur="1000"/>
                                            <p:tgtEl>
                                              <p:spTgt spid="12"/>
                                            </p:tgtEl>
                                          </p:cBhvr>
                                        </p:animEffect>
                                        <p:anim calcmode="lin" valueType="num">
                                          <p:cBhvr>
                                            <p:cTn id="22" dur="1000" fill="hold"/>
                                            <p:tgtEl>
                                              <p:spTgt spid="12"/>
                                            </p:tgtEl>
                                            <p:attrNameLst>
                                              <p:attrName>ppt_x</p:attrName>
                                            </p:attrNameLst>
                                          </p:cBhvr>
                                          <p:tavLst>
                                            <p:tav tm="0">
                                              <p:val>
                                                <p:strVal val="#ppt_x"/>
                                              </p:val>
                                            </p:tav>
                                            <p:tav tm="100000">
                                              <p:val>
                                                <p:strVal val="#ppt_x"/>
                                              </p:val>
                                            </p:tav>
                                          </p:tavLst>
                                        </p:anim>
                                        <p:anim calcmode="lin" valueType="num">
                                          <p:cBhvr>
                                            <p:cTn id="23"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nodeType="clickEffect">
                                      <p:stCondLst>
                                        <p:cond delay="0"/>
                                      </p:stCondLst>
                                      <p:childTnLst>
                                        <p:set>
                                          <p:cBhvr>
                                            <p:cTn id="27" dur="1" fill="hold">
                                              <p:stCondLst>
                                                <p:cond delay="0"/>
                                              </p:stCondLst>
                                            </p:cTn>
                                            <p:tgtEl>
                                              <p:spTgt spid="15"/>
                                            </p:tgtEl>
                                            <p:attrNameLst>
                                              <p:attrName>style.visibility</p:attrName>
                                            </p:attrNameLst>
                                          </p:cBhvr>
                                          <p:to>
                                            <p:strVal val="visible"/>
                                          </p:to>
                                        </p:set>
                                        <p:anim calcmode="lin" valueType="num">
                                          <p:cBhvr additive="base">
                                            <p:cTn id="28" dur="500" fill="hold"/>
                                            <p:tgtEl>
                                              <p:spTgt spid="15"/>
                                            </p:tgtEl>
                                            <p:attrNameLst>
                                              <p:attrName>ppt_x</p:attrName>
                                            </p:attrNameLst>
                                          </p:cBhvr>
                                          <p:tavLst>
                                            <p:tav tm="0">
                                              <p:val>
                                                <p:strVal val="#ppt_x"/>
                                              </p:val>
                                            </p:tav>
                                            <p:tav tm="100000">
                                              <p:val>
                                                <p:strVal val="#ppt_x"/>
                                              </p:val>
                                            </p:tav>
                                          </p:tavLst>
                                        </p:anim>
                                        <p:anim calcmode="lin" valueType="num">
                                          <p:cBhvr additive="base">
                                            <p:cTn id="29" dur="500" fill="hold"/>
                                            <p:tgtEl>
                                              <p:spTgt spid="15"/>
                                            </p:tgtEl>
                                            <p:attrNameLst>
                                              <p:attrName>ppt_y</p:attrName>
                                            </p:attrNameLst>
                                          </p:cBhvr>
                                          <p:tavLst>
                                            <p:tav tm="0">
                                              <p:val>
                                                <p:strVal val="1+#ppt_h/2"/>
                                              </p:val>
                                            </p:tav>
                                            <p:tav tm="100000">
                                              <p:val>
                                                <p:strVal val="#ppt_y"/>
                                              </p:val>
                                            </p:tav>
                                          </p:tavLst>
                                        </p:anim>
                                      </p:childTnLst>
                                    </p:cTn>
                                  </p:par>
                                </p:childTnLst>
                              </p:cTn>
                            </p:par>
                            <p:par>
                              <p:cTn id="30" fill="hold">
                                <p:stCondLst>
                                  <p:cond delay="500"/>
                                </p:stCondLst>
                                <p:childTnLst>
                                  <p:par>
                                    <p:cTn id="31" presetID="2" presetClass="entr" presetSubtype="2" fill="hold" nodeType="afterEffect" p14:presetBounceEnd="50000">
                                      <p:stCondLst>
                                        <p:cond delay="0"/>
                                      </p:stCondLst>
                                      <p:childTnLst>
                                        <p:set>
                                          <p:cBhvr>
                                            <p:cTn id="32" dur="1" fill="hold">
                                              <p:stCondLst>
                                                <p:cond delay="0"/>
                                              </p:stCondLst>
                                            </p:cTn>
                                            <p:tgtEl>
                                              <p:spTgt spid="37"/>
                                            </p:tgtEl>
                                            <p:attrNameLst>
                                              <p:attrName>style.visibility</p:attrName>
                                            </p:attrNameLst>
                                          </p:cBhvr>
                                          <p:to>
                                            <p:strVal val="visible"/>
                                          </p:to>
                                        </p:set>
                                        <p:anim calcmode="lin" valueType="num" p14:bounceEnd="50000">
                                          <p:cBhvr additive="base">
                                            <p:cTn id="33" dur="1000" fill="hold"/>
                                            <p:tgtEl>
                                              <p:spTgt spid="37"/>
                                            </p:tgtEl>
                                            <p:attrNameLst>
                                              <p:attrName>ppt_x</p:attrName>
                                            </p:attrNameLst>
                                          </p:cBhvr>
                                          <p:tavLst>
                                            <p:tav tm="0">
                                              <p:val>
                                                <p:strVal val="1+#ppt_w/2"/>
                                              </p:val>
                                            </p:tav>
                                            <p:tav tm="100000">
                                              <p:val>
                                                <p:strVal val="#ppt_x"/>
                                              </p:val>
                                            </p:tav>
                                          </p:tavLst>
                                        </p:anim>
                                        <p:anim calcmode="lin" valueType="num" p14:bounceEnd="50000">
                                          <p:cBhvr additive="base">
                                            <p:cTn id="34" dur="1000" fill="hold"/>
                                            <p:tgtEl>
                                              <p:spTgt spid="37"/>
                                            </p:tgtEl>
                                            <p:attrNameLst>
                                              <p:attrName>ppt_y</p:attrName>
                                            </p:attrNameLst>
                                          </p:cBhvr>
                                          <p:tavLst>
                                            <p:tav tm="0">
                                              <p:val>
                                                <p:strVal val="#ppt_y"/>
                                              </p:val>
                                            </p:tav>
                                            <p:tav tm="100000">
                                              <p:val>
                                                <p:strVal val="#ppt_y"/>
                                              </p:val>
                                            </p:tav>
                                          </p:tavLst>
                                        </p:anim>
                                      </p:childTnLst>
                                    </p:cTn>
                                  </p:par>
                                  <p:par>
                                    <p:cTn id="35" presetID="2" presetClass="entr" presetSubtype="2" fill="hold" grpId="0" nodeType="withEffect" p14:presetBounceEnd="50000">
                                      <p:stCondLst>
                                        <p:cond delay="200"/>
                                      </p:stCondLst>
                                      <p:childTnLst>
                                        <p:set>
                                          <p:cBhvr>
                                            <p:cTn id="36" dur="1" fill="hold">
                                              <p:stCondLst>
                                                <p:cond delay="0"/>
                                              </p:stCondLst>
                                            </p:cTn>
                                            <p:tgtEl>
                                              <p:spTgt spid="31"/>
                                            </p:tgtEl>
                                            <p:attrNameLst>
                                              <p:attrName>style.visibility</p:attrName>
                                            </p:attrNameLst>
                                          </p:cBhvr>
                                          <p:to>
                                            <p:strVal val="visible"/>
                                          </p:to>
                                        </p:set>
                                        <p:anim calcmode="lin" valueType="num" p14:bounceEnd="50000">
                                          <p:cBhvr additive="base">
                                            <p:cTn id="37" dur="1000" fill="hold"/>
                                            <p:tgtEl>
                                              <p:spTgt spid="31"/>
                                            </p:tgtEl>
                                            <p:attrNameLst>
                                              <p:attrName>ppt_x</p:attrName>
                                            </p:attrNameLst>
                                          </p:cBhvr>
                                          <p:tavLst>
                                            <p:tav tm="0">
                                              <p:val>
                                                <p:strVal val="1+#ppt_w/2"/>
                                              </p:val>
                                            </p:tav>
                                            <p:tav tm="100000">
                                              <p:val>
                                                <p:strVal val="#ppt_x"/>
                                              </p:val>
                                            </p:tav>
                                          </p:tavLst>
                                        </p:anim>
                                        <p:anim calcmode="lin" valueType="num" p14:bounceEnd="50000">
                                          <p:cBhvr additive="base">
                                            <p:cTn id="38" dur="1000" fill="hold"/>
                                            <p:tgtEl>
                                              <p:spTgt spid="31"/>
                                            </p:tgtEl>
                                            <p:attrNameLst>
                                              <p:attrName>ppt_y</p:attrName>
                                            </p:attrNameLst>
                                          </p:cBhvr>
                                          <p:tavLst>
                                            <p:tav tm="0">
                                              <p:val>
                                                <p:strVal val="#ppt_y"/>
                                              </p:val>
                                            </p:tav>
                                            <p:tav tm="100000">
                                              <p:val>
                                                <p:strVal val="#ppt_y"/>
                                              </p:val>
                                            </p:tav>
                                          </p:tavLst>
                                        </p:anim>
                                      </p:childTnLst>
                                    </p:cTn>
                                  </p:par>
                                  <p:par>
                                    <p:cTn id="39" presetID="2" presetClass="entr" presetSubtype="2" fill="hold" grpId="0" nodeType="withEffect" p14:presetBounceEnd="50000">
                                      <p:stCondLst>
                                        <p:cond delay="400"/>
                                      </p:stCondLst>
                                      <p:childTnLst>
                                        <p:set>
                                          <p:cBhvr>
                                            <p:cTn id="40" dur="1" fill="hold">
                                              <p:stCondLst>
                                                <p:cond delay="0"/>
                                              </p:stCondLst>
                                            </p:cTn>
                                            <p:tgtEl>
                                              <p:spTgt spid="30"/>
                                            </p:tgtEl>
                                            <p:attrNameLst>
                                              <p:attrName>style.visibility</p:attrName>
                                            </p:attrNameLst>
                                          </p:cBhvr>
                                          <p:to>
                                            <p:strVal val="visible"/>
                                          </p:to>
                                        </p:set>
                                        <p:anim calcmode="lin" valueType="num" p14:bounceEnd="50000">
                                          <p:cBhvr additive="base">
                                            <p:cTn id="41" dur="1000" fill="hold"/>
                                            <p:tgtEl>
                                              <p:spTgt spid="30"/>
                                            </p:tgtEl>
                                            <p:attrNameLst>
                                              <p:attrName>ppt_x</p:attrName>
                                            </p:attrNameLst>
                                          </p:cBhvr>
                                          <p:tavLst>
                                            <p:tav tm="0">
                                              <p:val>
                                                <p:strVal val="1+#ppt_w/2"/>
                                              </p:val>
                                            </p:tav>
                                            <p:tav tm="100000">
                                              <p:val>
                                                <p:strVal val="#ppt_x"/>
                                              </p:val>
                                            </p:tav>
                                          </p:tavLst>
                                        </p:anim>
                                        <p:anim calcmode="lin" valueType="num" p14:bounceEnd="50000">
                                          <p:cBhvr additive="base">
                                            <p:cTn id="42" dur="1000" fill="hold"/>
                                            <p:tgtEl>
                                              <p:spTgt spid="30"/>
                                            </p:tgtEl>
                                            <p:attrNameLst>
                                              <p:attrName>ppt_y</p:attrName>
                                            </p:attrNameLst>
                                          </p:cBhvr>
                                          <p:tavLst>
                                            <p:tav tm="0">
                                              <p:val>
                                                <p:strVal val="#ppt_y"/>
                                              </p:val>
                                            </p:tav>
                                            <p:tav tm="100000">
                                              <p:val>
                                                <p:strVal val="#ppt_y"/>
                                              </p:val>
                                            </p:tav>
                                          </p:tavLst>
                                        </p:anim>
                                      </p:childTnLst>
                                    </p:cTn>
                                  </p:par>
                                  <p:par>
                                    <p:cTn id="43" presetID="2" presetClass="entr" presetSubtype="2" fill="hold" nodeType="withEffect" p14:presetBounceEnd="50000">
                                      <p:stCondLst>
                                        <p:cond delay="600"/>
                                      </p:stCondLst>
                                      <p:childTnLst>
                                        <p:set>
                                          <p:cBhvr>
                                            <p:cTn id="44" dur="1" fill="hold">
                                              <p:stCondLst>
                                                <p:cond delay="0"/>
                                              </p:stCondLst>
                                            </p:cTn>
                                            <p:tgtEl>
                                              <p:spTgt spid="38"/>
                                            </p:tgtEl>
                                            <p:attrNameLst>
                                              <p:attrName>style.visibility</p:attrName>
                                            </p:attrNameLst>
                                          </p:cBhvr>
                                          <p:to>
                                            <p:strVal val="visible"/>
                                          </p:to>
                                        </p:set>
                                        <p:anim calcmode="lin" valueType="num" p14:bounceEnd="50000">
                                          <p:cBhvr additive="base">
                                            <p:cTn id="45" dur="1000" fill="hold"/>
                                            <p:tgtEl>
                                              <p:spTgt spid="38"/>
                                            </p:tgtEl>
                                            <p:attrNameLst>
                                              <p:attrName>ppt_x</p:attrName>
                                            </p:attrNameLst>
                                          </p:cBhvr>
                                          <p:tavLst>
                                            <p:tav tm="0">
                                              <p:val>
                                                <p:strVal val="1+#ppt_w/2"/>
                                              </p:val>
                                            </p:tav>
                                            <p:tav tm="100000">
                                              <p:val>
                                                <p:strVal val="#ppt_x"/>
                                              </p:val>
                                            </p:tav>
                                          </p:tavLst>
                                        </p:anim>
                                        <p:anim calcmode="lin" valueType="num" p14:bounceEnd="50000">
                                          <p:cBhvr additive="base">
                                            <p:cTn id="46" dur="1000" fill="hold"/>
                                            <p:tgtEl>
                                              <p:spTgt spid="38"/>
                                            </p:tgtEl>
                                            <p:attrNameLst>
                                              <p:attrName>ppt_y</p:attrName>
                                            </p:attrNameLst>
                                          </p:cBhvr>
                                          <p:tavLst>
                                            <p:tav tm="0">
                                              <p:val>
                                                <p:strVal val="#ppt_y"/>
                                              </p:val>
                                            </p:tav>
                                            <p:tav tm="100000">
                                              <p:val>
                                                <p:strVal val="#ppt_y"/>
                                              </p:val>
                                            </p:tav>
                                          </p:tavLst>
                                        </p:anim>
                                      </p:childTnLst>
                                    </p:cTn>
                                  </p:par>
                                  <p:par>
                                    <p:cTn id="47" presetID="2" presetClass="entr" presetSubtype="2" fill="hold" grpId="0" nodeType="withEffect" p14:presetBounceEnd="50000">
                                      <p:stCondLst>
                                        <p:cond delay="800"/>
                                      </p:stCondLst>
                                      <p:childTnLst>
                                        <p:set>
                                          <p:cBhvr>
                                            <p:cTn id="48" dur="1" fill="hold">
                                              <p:stCondLst>
                                                <p:cond delay="0"/>
                                              </p:stCondLst>
                                            </p:cTn>
                                            <p:tgtEl>
                                              <p:spTgt spid="33"/>
                                            </p:tgtEl>
                                            <p:attrNameLst>
                                              <p:attrName>style.visibility</p:attrName>
                                            </p:attrNameLst>
                                          </p:cBhvr>
                                          <p:to>
                                            <p:strVal val="visible"/>
                                          </p:to>
                                        </p:set>
                                        <p:anim calcmode="lin" valueType="num" p14:bounceEnd="50000">
                                          <p:cBhvr additive="base">
                                            <p:cTn id="49" dur="1000" fill="hold"/>
                                            <p:tgtEl>
                                              <p:spTgt spid="33"/>
                                            </p:tgtEl>
                                            <p:attrNameLst>
                                              <p:attrName>ppt_x</p:attrName>
                                            </p:attrNameLst>
                                          </p:cBhvr>
                                          <p:tavLst>
                                            <p:tav tm="0">
                                              <p:val>
                                                <p:strVal val="1+#ppt_w/2"/>
                                              </p:val>
                                            </p:tav>
                                            <p:tav tm="100000">
                                              <p:val>
                                                <p:strVal val="#ppt_x"/>
                                              </p:val>
                                            </p:tav>
                                          </p:tavLst>
                                        </p:anim>
                                        <p:anim calcmode="lin" valueType="num" p14:bounceEnd="50000">
                                          <p:cBhvr additive="base">
                                            <p:cTn id="50" dur="1000" fill="hold"/>
                                            <p:tgtEl>
                                              <p:spTgt spid="33"/>
                                            </p:tgtEl>
                                            <p:attrNameLst>
                                              <p:attrName>ppt_y</p:attrName>
                                            </p:attrNameLst>
                                          </p:cBhvr>
                                          <p:tavLst>
                                            <p:tav tm="0">
                                              <p:val>
                                                <p:strVal val="#ppt_y"/>
                                              </p:val>
                                            </p:tav>
                                            <p:tav tm="100000">
                                              <p:val>
                                                <p:strVal val="#ppt_y"/>
                                              </p:val>
                                            </p:tav>
                                          </p:tavLst>
                                        </p:anim>
                                      </p:childTnLst>
                                    </p:cTn>
                                  </p:par>
                                  <p:par>
                                    <p:cTn id="51" presetID="2" presetClass="entr" presetSubtype="2" fill="hold" grpId="0" nodeType="withEffect" p14:presetBounceEnd="50000">
                                      <p:stCondLst>
                                        <p:cond delay="1000"/>
                                      </p:stCondLst>
                                      <p:childTnLst>
                                        <p:set>
                                          <p:cBhvr>
                                            <p:cTn id="52" dur="1" fill="hold">
                                              <p:stCondLst>
                                                <p:cond delay="0"/>
                                              </p:stCondLst>
                                            </p:cTn>
                                            <p:tgtEl>
                                              <p:spTgt spid="32"/>
                                            </p:tgtEl>
                                            <p:attrNameLst>
                                              <p:attrName>style.visibility</p:attrName>
                                            </p:attrNameLst>
                                          </p:cBhvr>
                                          <p:to>
                                            <p:strVal val="visible"/>
                                          </p:to>
                                        </p:set>
                                        <p:anim calcmode="lin" valueType="num" p14:bounceEnd="50000">
                                          <p:cBhvr additive="base">
                                            <p:cTn id="53" dur="1000" fill="hold"/>
                                            <p:tgtEl>
                                              <p:spTgt spid="32"/>
                                            </p:tgtEl>
                                            <p:attrNameLst>
                                              <p:attrName>ppt_x</p:attrName>
                                            </p:attrNameLst>
                                          </p:cBhvr>
                                          <p:tavLst>
                                            <p:tav tm="0">
                                              <p:val>
                                                <p:strVal val="1+#ppt_w/2"/>
                                              </p:val>
                                            </p:tav>
                                            <p:tav tm="100000">
                                              <p:val>
                                                <p:strVal val="#ppt_x"/>
                                              </p:val>
                                            </p:tav>
                                          </p:tavLst>
                                        </p:anim>
                                        <p:anim calcmode="lin" valueType="num" p14:bounceEnd="50000">
                                          <p:cBhvr additive="base">
                                            <p:cTn id="54" dur="1000" fill="hold"/>
                                            <p:tgtEl>
                                              <p:spTgt spid="3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animBg="1"/>
          <p:bldP spid="32" grpId="0"/>
          <p:bldP spid="33" grpId="0" animBg="1"/>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nodeType="click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fade">
                                          <p:cBhvr>
                                            <p:cTn id="14" dur="1000"/>
                                            <p:tgtEl>
                                              <p:spTgt spid="13"/>
                                            </p:tgtEl>
                                          </p:cBhvr>
                                        </p:animEffect>
                                        <p:anim calcmode="lin" valueType="num">
                                          <p:cBhvr>
                                            <p:cTn id="15" dur="1000" fill="hold"/>
                                            <p:tgtEl>
                                              <p:spTgt spid="13"/>
                                            </p:tgtEl>
                                            <p:attrNameLst>
                                              <p:attrName>ppt_x</p:attrName>
                                            </p:attrNameLst>
                                          </p:cBhvr>
                                          <p:tavLst>
                                            <p:tav tm="0">
                                              <p:val>
                                                <p:strVal val="#ppt_x"/>
                                              </p:val>
                                            </p:tav>
                                            <p:tav tm="100000">
                                              <p:val>
                                                <p:strVal val="#ppt_x"/>
                                              </p:val>
                                            </p:tav>
                                          </p:tavLst>
                                        </p:anim>
                                        <p:anim calcmode="lin" valueType="num">
                                          <p:cBhvr>
                                            <p:cTn id="16"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fade">
                                          <p:cBhvr>
                                            <p:cTn id="21" dur="1000"/>
                                            <p:tgtEl>
                                              <p:spTgt spid="12"/>
                                            </p:tgtEl>
                                          </p:cBhvr>
                                        </p:animEffect>
                                        <p:anim calcmode="lin" valueType="num">
                                          <p:cBhvr>
                                            <p:cTn id="22" dur="1000" fill="hold"/>
                                            <p:tgtEl>
                                              <p:spTgt spid="12"/>
                                            </p:tgtEl>
                                            <p:attrNameLst>
                                              <p:attrName>ppt_x</p:attrName>
                                            </p:attrNameLst>
                                          </p:cBhvr>
                                          <p:tavLst>
                                            <p:tav tm="0">
                                              <p:val>
                                                <p:strVal val="#ppt_x"/>
                                              </p:val>
                                            </p:tav>
                                            <p:tav tm="100000">
                                              <p:val>
                                                <p:strVal val="#ppt_x"/>
                                              </p:val>
                                            </p:tav>
                                          </p:tavLst>
                                        </p:anim>
                                        <p:anim calcmode="lin" valueType="num">
                                          <p:cBhvr>
                                            <p:cTn id="23"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nodeType="clickEffect">
                                      <p:stCondLst>
                                        <p:cond delay="0"/>
                                      </p:stCondLst>
                                      <p:childTnLst>
                                        <p:set>
                                          <p:cBhvr>
                                            <p:cTn id="27" dur="1" fill="hold">
                                              <p:stCondLst>
                                                <p:cond delay="0"/>
                                              </p:stCondLst>
                                            </p:cTn>
                                            <p:tgtEl>
                                              <p:spTgt spid="15"/>
                                            </p:tgtEl>
                                            <p:attrNameLst>
                                              <p:attrName>style.visibility</p:attrName>
                                            </p:attrNameLst>
                                          </p:cBhvr>
                                          <p:to>
                                            <p:strVal val="visible"/>
                                          </p:to>
                                        </p:set>
                                        <p:anim calcmode="lin" valueType="num">
                                          <p:cBhvr additive="base">
                                            <p:cTn id="28" dur="500" fill="hold"/>
                                            <p:tgtEl>
                                              <p:spTgt spid="15"/>
                                            </p:tgtEl>
                                            <p:attrNameLst>
                                              <p:attrName>ppt_x</p:attrName>
                                            </p:attrNameLst>
                                          </p:cBhvr>
                                          <p:tavLst>
                                            <p:tav tm="0">
                                              <p:val>
                                                <p:strVal val="#ppt_x"/>
                                              </p:val>
                                            </p:tav>
                                            <p:tav tm="100000">
                                              <p:val>
                                                <p:strVal val="#ppt_x"/>
                                              </p:val>
                                            </p:tav>
                                          </p:tavLst>
                                        </p:anim>
                                        <p:anim calcmode="lin" valueType="num">
                                          <p:cBhvr additive="base">
                                            <p:cTn id="29" dur="500" fill="hold"/>
                                            <p:tgtEl>
                                              <p:spTgt spid="15"/>
                                            </p:tgtEl>
                                            <p:attrNameLst>
                                              <p:attrName>ppt_y</p:attrName>
                                            </p:attrNameLst>
                                          </p:cBhvr>
                                          <p:tavLst>
                                            <p:tav tm="0">
                                              <p:val>
                                                <p:strVal val="1+#ppt_h/2"/>
                                              </p:val>
                                            </p:tav>
                                            <p:tav tm="100000">
                                              <p:val>
                                                <p:strVal val="#ppt_y"/>
                                              </p:val>
                                            </p:tav>
                                          </p:tavLst>
                                        </p:anim>
                                      </p:childTnLst>
                                    </p:cTn>
                                  </p:par>
                                </p:childTnLst>
                              </p:cTn>
                            </p:par>
                            <p:par>
                              <p:cTn id="30" fill="hold">
                                <p:stCondLst>
                                  <p:cond delay="500"/>
                                </p:stCondLst>
                                <p:childTnLst>
                                  <p:par>
                                    <p:cTn id="31" presetID="2" presetClass="entr" presetSubtype="2" fill="hold" nodeType="afterEffect">
                                      <p:stCondLst>
                                        <p:cond delay="0"/>
                                      </p:stCondLst>
                                      <p:childTnLst>
                                        <p:set>
                                          <p:cBhvr>
                                            <p:cTn id="32" dur="1" fill="hold">
                                              <p:stCondLst>
                                                <p:cond delay="0"/>
                                              </p:stCondLst>
                                            </p:cTn>
                                            <p:tgtEl>
                                              <p:spTgt spid="37"/>
                                            </p:tgtEl>
                                            <p:attrNameLst>
                                              <p:attrName>style.visibility</p:attrName>
                                            </p:attrNameLst>
                                          </p:cBhvr>
                                          <p:to>
                                            <p:strVal val="visible"/>
                                          </p:to>
                                        </p:set>
                                        <p:anim calcmode="lin" valueType="num">
                                          <p:cBhvr additive="base">
                                            <p:cTn id="33" dur="1000" fill="hold"/>
                                            <p:tgtEl>
                                              <p:spTgt spid="37"/>
                                            </p:tgtEl>
                                            <p:attrNameLst>
                                              <p:attrName>ppt_x</p:attrName>
                                            </p:attrNameLst>
                                          </p:cBhvr>
                                          <p:tavLst>
                                            <p:tav tm="0">
                                              <p:val>
                                                <p:strVal val="1+#ppt_w/2"/>
                                              </p:val>
                                            </p:tav>
                                            <p:tav tm="100000">
                                              <p:val>
                                                <p:strVal val="#ppt_x"/>
                                              </p:val>
                                            </p:tav>
                                          </p:tavLst>
                                        </p:anim>
                                        <p:anim calcmode="lin" valueType="num">
                                          <p:cBhvr additive="base">
                                            <p:cTn id="34" dur="1000" fill="hold"/>
                                            <p:tgtEl>
                                              <p:spTgt spid="37"/>
                                            </p:tgtEl>
                                            <p:attrNameLst>
                                              <p:attrName>ppt_y</p:attrName>
                                            </p:attrNameLst>
                                          </p:cBhvr>
                                          <p:tavLst>
                                            <p:tav tm="0">
                                              <p:val>
                                                <p:strVal val="#ppt_y"/>
                                              </p:val>
                                            </p:tav>
                                            <p:tav tm="100000">
                                              <p:val>
                                                <p:strVal val="#ppt_y"/>
                                              </p:val>
                                            </p:tav>
                                          </p:tavLst>
                                        </p:anim>
                                      </p:childTnLst>
                                    </p:cTn>
                                  </p:par>
                                  <p:par>
                                    <p:cTn id="35" presetID="2" presetClass="entr" presetSubtype="2" fill="hold" grpId="0" nodeType="withEffect">
                                      <p:stCondLst>
                                        <p:cond delay="200"/>
                                      </p:stCondLst>
                                      <p:childTnLst>
                                        <p:set>
                                          <p:cBhvr>
                                            <p:cTn id="36" dur="1" fill="hold">
                                              <p:stCondLst>
                                                <p:cond delay="0"/>
                                              </p:stCondLst>
                                            </p:cTn>
                                            <p:tgtEl>
                                              <p:spTgt spid="31"/>
                                            </p:tgtEl>
                                            <p:attrNameLst>
                                              <p:attrName>style.visibility</p:attrName>
                                            </p:attrNameLst>
                                          </p:cBhvr>
                                          <p:to>
                                            <p:strVal val="visible"/>
                                          </p:to>
                                        </p:set>
                                        <p:anim calcmode="lin" valueType="num">
                                          <p:cBhvr additive="base">
                                            <p:cTn id="37" dur="1000" fill="hold"/>
                                            <p:tgtEl>
                                              <p:spTgt spid="31"/>
                                            </p:tgtEl>
                                            <p:attrNameLst>
                                              <p:attrName>ppt_x</p:attrName>
                                            </p:attrNameLst>
                                          </p:cBhvr>
                                          <p:tavLst>
                                            <p:tav tm="0">
                                              <p:val>
                                                <p:strVal val="1+#ppt_w/2"/>
                                              </p:val>
                                            </p:tav>
                                            <p:tav tm="100000">
                                              <p:val>
                                                <p:strVal val="#ppt_x"/>
                                              </p:val>
                                            </p:tav>
                                          </p:tavLst>
                                        </p:anim>
                                        <p:anim calcmode="lin" valueType="num">
                                          <p:cBhvr additive="base">
                                            <p:cTn id="38" dur="1000" fill="hold"/>
                                            <p:tgtEl>
                                              <p:spTgt spid="31"/>
                                            </p:tgtEl>
                                            <p:attrNameLst>
                                              <p:attrName>ppt_y</p:attrName>
                                            </p:attrNameLst>
                                          </p:cBhvr>
                                          <p:tavLst>
                                            <p:tav tm="0">
                                              <p:val>
                                                <p:strVal val="#ppt_y"/>
                                              </p:val>
                                            </p:tav>
                                            <p:tav tm="100000">
                                              <p:val>
                                                <p:strVal val="#ppt_y"/>
                                              </p:val>
                                            </p:tav>
                                          </p:tavLst>
                                        </p:anim>
                                      </p:childTnLst>
                                    </p:cTn>
                                  </p:par>
                                  <p:par>
                                    <p:cTn id="39" presetID="2" presetClass="entr" presetSubtype="2" fill="hold" grpId="0" nodeType="withEffect">
                                      <p:stCondLst>
                                        <p:cond delay="400"/>
                                      </p:stCondLst>
                                      <p:childTnLst>
                                        <p:set>
                                          <p:cBhvr>
                                            <p:cTn id="40" dur="1" fill="hold">
                                              <p:stCondLst>
                                                <p:cond delay="0"/>
                                              </p:stCondLst>
                                            </p:cTn>
                                            <p:tgtEl>
                                              <p:spTgt spid="30"/>
                                            </p:tgtEl>
                                            <p:attrNameLst>
                                              <p:attrName>style.visibility</p:attrName>
                                            </p:attrNameLst>
                                          </p:cBhvr>
                                          <p:to>
                                            <p:strVal val="visible"/>
                                          </p:to>
                                        </p:set>
                                        <p:anim calcmode="lin" valueType="num">
                                          <p:cBhvr additive="base">
                                            <p:cTn id="41" dur="1000" fill="hold"/>
                                            <p:tgtEl>
                                              <p:spTgt spid="30"/>
                                            </p:tgtEl>
                                            <p:attrNameLst>
                                              <p:attrName>ppt_x</p:attrName>
                                            </p:attrNameLst>
                                          </p:cBhvr>
                                          <p:tavLst>
                                            <p:tav tm="0">
                                              <p:val>
                                                <p:strVal val="1+#ppt_w/2"/>
                                              </p:val>
                                            </p:tav>
                                            <p:tav tm="100000">
                                              <p:val>
                                                <p:strVal val="#ppt_x"/>
                                              </p:val>
                                            </p:tav>
                                          </p:tavLst>
                                        </p:anim>
                                        <p:anim calcmode="lin" valueType="num">
                                          <p:cBhvr additive="base">
                                            <p:cTn id="42" dur="1000" fill="hold"/>
                                            <p:tgtEl>
                                              <p:spTgt spid="30"/>
                                            </p:tgtEl>
                                            <p:attrNameLst>
                                              <p:attrName>ppt_y</p:attrName>
                                            </p:attrNameLst>
                                          </p:cBhvr>
                                          <p:tavLst>
                                            <p:tav tm="0">
                                              <p:val>
                                                <p:strVal val="#ppt_y"/>
                                              </p:val>
                                            </p:tav>
                                            <p:tav tm="100000">
                                              <p:val>
                                                <p:strVal val="#ppt_y"/>
                                              </p:val>
                                            </p:tav>
                                          </p:tavLst>
                                        </p:anim>
                                      </p:childTnLst>
                                    </p:cTn>
                                  </p:par>
                                  <p:par>
                                    <p:cTn id="43" presetID="2" presetClass="entr" presetSubtype="2" fill="hold" nodeType="withEffect">
                                      <p:stCondLst>
                                        <p:cond delay="600"/>
                                      </p:stCondLst>
                                      <p:childTnLst>
                                        <p:set>
                                          <p:cBhvr>
                                            <p:cTn id="44" dur="1" fill="hold">
                                              <p:stCondLst>
                                                <p:cond delay="0"/>
                                              </p:stCondLst>
                                            </p:cTn>
                                            <p:tgtEl>
                                              <p:spTgt spid="38"/>
                                            </p:tgtEl>
                                            <p:attrNameLst>
                                              <p:attrName>style.visibility</p:attrName>
                                            </p:attrNameLst>
                                          </p:cBhvr>
                                          <p:to>
                                            <p:strVal val="visible"/>
                                          </p:to>
                                        </p:set>
                                        <p:anim calcmode="lin" valueType="num">
                                          <p:cBhvr additive="base">
                                            <p:cTn id="45" dur="1000" fill="hold"/>
                                            <p:tgtEl>
                                              <p:spTgt spid="38"/>
                                            </p:tgtEl>
                                            <p:attrNameLst>
                                              <p:attrName>ppt_x</p:attrName>
                                            </p:attrNameLst>
                                          </p:cBhvr>
                                          <p:tavLst>
                                            <p:tav tm="0">
                                              <p:val>
                                                <p:strVal val="1+#ppt_w/2"/>
                                              </p:val>
                                            </p:tav>
                                            <p:tav tm="100000">
                                              <p:val>
                                                <p:strVal val="#ppt_x"/>
                                              </p:val>
                                            </p:tav>
                                          </p:tavLst>
                                        </p:anim>
                                        <p:anim calcmode="lin" valueType="num">
                                          <p:cBhvr additive="base">
                                            <p:cTn id="46" dur="1000" fill="hold"/>
                                            <p:tgtEl>
                                              <p:spTgt spid="38"/>
                                            </p:tgtEl>
                                            <p:attrNameLst>
                                              <p:attrName>ppt_y</p:attrName>
                                            </p:attrNameLst>
                                          </p:cBhvr>
                                          <p:tavLst>
                                            <p:tav tm="0">
                                              <p:val>
                                                <p:strVal val="#ppt_y"/>
                                              </p:val>
                                            </p:tav>
                                            <p:tav tm="100000">
                                              <p:val>
                                                <p:strVal val="#ppt_y"/>
                                              </p:val>
                                            </p:tav>
                                          </p:tavLst>
                                        </p:anim>
                                      </p:childTnLst>
                                    </p:cTn>
                                  </p:par>
                                  <p:par>
                                    <p:cTn id="47" presetID="2" presetClass="entr" presetSubtype="2" fill="hold" grpId="0" nodeType="withEffect">
                                      <p:stCondLst>
                                        <p:cond delay="800"/>
                                      </p:stCondLst>
                                      <p:childTnLst>
                                        <p:set>
                                          <p:cBhvr>
                                            <p:cTn id="48" dur="1" fill="hold">
                                              <p:stCondLst>
                                                <p:cond delay="0"/>
                                              </p:stCondLst>
                                            </p:cTn>
                                            <p:tgtEl>
                                              <p:spTgt spid="33"/>
                                            </p:tgtEl>
                                            <p:attrNameLst>
                                              <p:attrName>style.visibility</p:attrName>
                                            </p:attrNameLst>
                                          </p:cBhvr>
                                          <p:to>
                                            <p:strVal val="visible"/>
                                          </p:to>
                                        </p:set>
                                        <p:anim calcmode="lin" valueType="num">
                                          <p:cBhvr additive="base">
                                            <p:cTn id="49" dur="1000" fill="hold"/>
                                            <p:tgtEl>
                                              <p:spTgt spid="33"/>
                                            </p:tgtEl>
                                            <p:attrNameLst>
                                              <p:attrName>ppt_x</p:attrName>
                                            </p:attrNameLst>
                                          </p:cBhvr>
                                          <p:tavLst>
                                            <p:tav tm="0">
                                              <p:val>
                                                <p:strVal val="1+#ppt_w/2"/>
                                              </p:val>
                                            </p:tav>
                                            <p:tav tm="100000">
                                              <p:val>
                                                <p:strVal val="#ppt_x"/>
                                              </p:val>
                                            </p:tav>
                                          </p:tavLst>
                                        </p:anim>
                                        <p:anim calcmode="lin" valueType="num">
                                          <p:cBhvr additive="base">
                                            <p:cTn id="50" dur="1000" fill="hold"/>
                                            <p:tgtEl>
                                              <p:spTgt spid="33"/>
                                            </p:tgtEl>
                                            <p:attrNameLst>
                                              <p:attrName>ppt_y</p:attrName>
                                            </p:attrNameLst>
                                          </p:cBhvr>
                                          <p:tavLst>
                                            <p:tav tm="0">
                                              <p:val>
                                                <p:strVal val="#ppt_y"/>
                                              </p:val>
                                            </p:tav>
                                            <p:tav tm="100000">
                                              <p:val>
                                                <p:strVal val="#ppt_y"/>
                                              </p:val>
                                            </p:tav>
                                          </p:tavLst>
                                        </p:anim>
                                      </p:childTnLst>
                                    </p:cTn>
                                  </p:par>
                                  <p:par>
                                    <p:cTn id="51" presetID="2" presetClass="entr" presetSubtype="2" fill="hold" grpId="0" nodeType="withEffect">
                                      <p:stCondLst>
                                        <p:cond delay="1000"/>
                                      </p:stCondLst>
                                      <p:childTnLst>
                                        <p:set>
                                          <p:cBhvr>
                                            <p:cTn id="52" dur="1" fill="hold">
                                              <p:stCondLst>
                                                <p:cond delay="0"/>
                                              </p:stCondLst>
                                            </p:cTn>
                                            <p:tgtEl>
                                              <p:spTgt spid="32"/>
                                            </p:tgtEl>
                                            <p:attrNameLst>
                                              <p:attrName>style.visibility</p:attrName>
                                            </p:attrNameLst>
                                          </p:cBhvr>
                                          <p:to>
                                            <p:strVal val="visible"/>
                                          </p:to>
                                        </p:set>
                                        <p:anim calcmode="lin" valueType="num">
                                          <p:cBhvr additive="base">
                                            <p:cTn id="53" dur="1000" fill="hold"/>
                                            <p:tgtEl>
                                              <p:spTgt spid="32"/>
                                            </p:tgtEl>
                                            <p:attrNameLst>
                                              <p:attrName>ppt_x</p:attrName>
                                            </p:attrNameLst>
                                          </p:cBhvr>
                                          <p:tavLst>
                                            <p:tav tm="0">
                                              <p:val>
                                                <p:strVal val="1+#ppt_w/2"/>
                                              </p:val>
                                            </p:tav>
                                            <p:tav tm="100000">
                                              <p:val>
                                                <p:strVal val="#ppt_x"/>
                                              </p:val>
                                            </p:tav>
                                          </p:tavLst>
                                        </p:anim>
                                        <p:anim calcmode="lin" valueType="num">
                                          <p:cBhvr additive="base">
                                            <p:cTn id="54" dur="1000" fill="hold"/>
                                            <p:tgtEl>
                                              <p:spTgt spid="3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animBg="1"/>
          <p:bldP spid="32" grpId="0"/>
          <p:bldP spid="33" grpId="0" animBg="1"/>
        </p:bldLst>
      </p:timing>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pic>
        <p:nvPicPr>
          <p:cNvPr id="28" name="图片 27">
            <a:extLst>
              <a:ext uri="{FF2B5EF4-FFF2-40B4-BE49-F238E27FC236}">
                <a16:creationId xmlns:a16="http://schemas.microsoft.com/office/drawing/2014/main" id="{ADEB711C-6485-4538-86C7-4216517030A8}"/>
              </a:ext>
            </a:extLst>
          </p:cNvPr>
          <p:cNvPicPr>
            <a:picLocks noChangeAspect="1"/>
          </p:cNvPicPr>
          <p:nvPr/>
        </p:nvPicPr>
        <p:blipFill rotWithShape="1">
          <a:blip r:embed="rId5">
            <a:extLst>
              <a:ext uri="{28A0092B-C50C-407E-A947-70E740481C1C}">
                <a14:useLocalDpi xmlns:a14="http://schemas.microsoft.com/office/drawing/2010/main" val="0"/>
              </a:ext>
            </a:extLst>
          </a:blip>
          <a:srcRect t="59809"/>
          <a:stretch/>
        </p:blipFill>
        <p:spPr>
          <a:xfrm>
            <a:off x="0" y="4624031"/>
            <a:ext cx="12190413" cy="2351209"/>
          </a:xfrm>
          <a:prstGeom prst="rect">
            <a:avLst/>
          </a:prstGeom>
        </p:spPr>
      </p:pic>
      <p:pic>
        <p:nvPicPr>
          <p:cNvPr id="35" name="图片 3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537574" y="3768681"/>
            <a:ext cx="4519940" cy="3081778"/>
          </a:xfrm>
          <a:prstGeom prst="rect">
            <a:avLst/>
          </a:prstGeom>
        </p:spPr>
      </p:pic>
      <p:pic>
        <p:nvPicPr>
          <p:cNvPr id="15" name="图片 14">
            <a:extLst>
              <a:ext uri="{FF2B5EF4-FFF2-40B4-BE49-F238E27FC236}">
                <a16:creationId xmlns:a16="http://schemas.microsoft.com/office/drawing/2014/main" id="{A52FEDCC-AD77-4B1E-B9C3-6D630056138F}"/>
              </a:ext>
            </a:extLst>
          </p:cNvPr>
          <p:cNvPicPr>
            <a:picLocks noChangeAspect="1"/>
          </p:cNvPicPr>
          <p:nvPr/>
        </p:nvPicPr>
        <p:blipFill rotWithShape="1">
          <a:blip r:embed="rId7">
            <a:extLst>
              <a:ext uri="{28A0092B-C50C-407E-A947-70E740481C1C}">
                <a14:useLocalDpi xmlns:a14="http://schemas.microsoft.com/office/drawing/2010/main" val="0"/>
              </a:ext>
            </a:extLst>
          </a:blip>
          <a:srcRect l="8011" t="24236" r="79542" b="61537"/>
          <a:stretch/>
        </p:blipFill>
        <p:spPr>
          <a:xfrm>
            <a:off x="8979741" y="884190"/>
            <a:ext cx="2516711" cy="1616695"/>
          </a:xfrm>
          <a:prstGeom prst="rect">
            <a:avLst/>
          </a:prstGeom>
        </p:spPr>
      </p:pic>
      <p:pic>
        <p:nvPicPr>
          <p:cNvPr id="16" name="图片 15">
            <a:extLst>
              <a:ext uri="{FF2B5EF4-FFF2-40B4-BE49-F238E27FC236}">
                <a16:creationId xmlns:a16="http://schemas.microsoft.com/office/drawing/2014/main" id="{3D6E4BF7-5090-4A8F-9B6F-017FD0293444}"/>
              </a:ext>
            </a:extLst>
          </p:cNvPr>
          <p:cNvPicPr>
            <a:picLocks noChangeAspect="1"/>
          </p:cNvPicPr>
          <p:nvPr/>
        </p:nvPicPr>
        <p:blipFill rotWithShape="1">
          <a:blip r:embed="rId8">
            <a:extLst>
              <a:ext uri="{28A0092B-C50C-407E-A947-70E740481C1C}">
                <a14:useLocalDpi xmlns:a14="http://schemas.microsoft.com/office/drawing/2010/main" val="0"/>
              </a:ext>
            </a:extLst>
          </a:blip>
          <a:srcRect l="66918" t="41548" r="5304" b="11550"/>
          <a:stretch/>
        </p:blipFill>
        <p:spPr>
          <a:xfrm>
            <a:off x="4213932" y="465916"/>
            <a:ext cx="3386294" cy="3213267"/>
          </a:xfrm>
          <a:prstGeom prst="rect">
            <a:avLst/>
          </a:prstGeom>
        </p:spPr>
      </p:pic>
      <p:pic>
        <p:nvPicPr>
          <p:cNvPr id="17" name="图片 16">
            <a:extLst>
              <a:ext uri="{FF2B5EF4-FFF2-40B4-BE49-F238E27FC236}">
                <a16:creationId xmlns:a16="http://schemas.microsoft.com/office/drawing/2014/main" id="{5F2D0AAD-C604-44B4-AEA9-5B68D1C1FB1C}"/>
              </a:ext>
            </a:extLst>
          </p:cNvPr>
          <p:cNvPicPr>
            <a:picLocks noChangeAspect="1"/>
          </p:cNvPicPr>
          <p:nvPr/>
        </p:nvPicPr>
        <p:blipFill rotWithShape="1">
          <a:blip r:embed="rId7">
            <a:extLst>
              <a:ext uri="{28A0092B-C50C-407E-A947-70E740481C1C}">
                <a14:useLocalDpi xmlns:a14="http://schemas.microsoft.com/office/drawing/2010/main" val="0"/>
              </a:ext>
            </a:extLst>
          </a:blip>
          <a:srcRect l="13436" t="45066" r="67606" b="33768"/>
          <a:stretch/>
        </p:blipFill>
        <p:spPr>
          <a:xfrm>
            <a:off x="392571" y="124899"/>
            <a:ext cx="2861212" cy="1795203"/>
          </a:xfrm>
          <a:prstGeom prst="rect">
            <a:avLst/>
          </a:prstGeom>
        </p:spPr>
      </p:pic>
      <p:grpSp>
        <p:nvGrpSpPr>
          <p:cNvPr id="24" name="组合 23">
            <a:extLst>
              <a:ext uri="{FF2B5EF4-FFF2-40B4-BE49-F238E27FC236}">
                <a16:creationId xmlns:a16="http://schemas.microsoft.com/office/drawing/2014/main" id="{BF8696FC-FF7E-4308-B6EC-9065C7122921}"/>
              </a:ext>
            </a:extLst>
          </p:cNvPr>
          <p:cNvGrpSpPr/>
          <p:nvPr/>
        </p:nvGrpSpPr>
        <p:grpSpPr>
          <a:xfrm>
            <a:off x="2864143" y="3491646"/>
            <a:ext cx="6085871" cy="1441103"/>
            <a:chOff x="3879680" y="1243471"/>
            <a:chExt cx="4331323" cy="1025635"/>
          </a:xfrm>
        </p:grpSpPr>
        <p:pic>
          <p:nvPicPr>
            <p:cNvPr id="25" name="图片 24">
              <a:extLst>
                <a:ext uri="{FF2B5EF4-FFF2-40B4-BE49-F238E27FC236}">
                  <a16:creationId xmlns:a16="http://schemas.microsoft.com/office/drawing/2014/main" id="{A880B998-D0DE-4476-8806-26348AB108B6}"/>
                </a:ext>
              </a:extLst>
            </p:cNvPr>
            <p:cNvPicPr>
              <a:picLocks noChangeAspect="1"/>
            </p:cNvPicPr>
            <p:nvPr/>
          </p:nvPicPr>
          <p:blipFill rotWithShape="1">
            <a:blip r:embed="rId8">
              <a:extLst>
                <a:ext uri="{28A0092B-C50C-407E-A947-70E740481C1C}">
                  <a14:useLocalDpi xmlns:a14="http://schemas.microsoft.com/office/drawing/2010/main" val="0"/>
                </a:ext>
              </a:extLst>
            </a:blip>
            <a:srcRect l="72770" t="22060" r="13007" b="66232"/>
            <a:stretch/>
          </p:blipFill>
          <p:spPr>
            <a:xfrm>
              <a:off x="3879680" y="1243471"/>
              <a:ext cx="4331323" cy="1025635"/>
            </a:xfrm>
            <a:prstGeom prst="rect">
              <a:avLst/>
            </a:prstGeom>
          </p:spPr>
        </p:pic>
        <p:sp>
          <p:nvSpPr>
            <p:cNvPr id="27" name="MH_Entry_1">
              <a:extLst>
                <a:ext uri="{FF2B5EF4-FFF2-40B4-BE49-F238E27FC236}">
                  <a16:creationId xmlns:a16="http://schemas.microsoft.com/office/drawing/2014/main" id="{0CFFA37A-63FB-478F-B71E-AA8B60F622B7}"/>
                </a:ext>
              </a:extLst>
            </p:cNvPr>
            <p:cNvSpPr/>
            <p:nvPr>
              <p:custDataLst>
                <p:tags r:id="rId1"/>
              </p:custDataLst>
            </p:nvPr>
          </p:nvSpPr>
          <p:spPr>
            <a:xfrm>
              <a:off x="4596785" y="1429317"/>
              <a:ext cx="2897112" cy="481899"/>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anchor="ctr">
              <a:spAutoFit/>
            </a:bodyPr>
            <a:lstStyle/>
            <a:p>
              <a:pPr eaLnBrk="1" hangingPunct="1">
                <a:defRPr/>
              </a:pPr>
              <a:r>
                <a:rPr lang="zh-CN" altLang="en-US" sz="4400" noProof="1">
                  <a:solidFill>
                    <a:srgbClr val="C00000"/>
                  </a:solidFill>
                  <a:latin typeface="华康方圆体W7" panose="040B0709000000000000" pitchFamily="81" charset="-122"/>
                  <a:ea typeface="华康方圆体W7" panose="040B0709000000000000" pitchFamily="81" charset="-122"/>
                  <a:sym typeface="Arial" panose="020B0604020202020204" pitchFamily="34" charset="0"/>
                </a:rPr>
                <a:t>安全用电顺口溜</a:t>
              </a:r>
            </a:p>
          </p:txBody>
        </p:sp>
      </p:grpSp>
      <p:sp>
        <p:nvSpPr>
          <p:cNvPr id="2" name="文本框 1">
            <a:extLst>
              <a:ext uri="{FF2B5EF4-FFF2-40B4-BE49-F238E27FC236}">
                <a16:creationId xmlns:a16="http://schemas.microsoft.com/office/drawing/2014/main" id="{98CA64F4-DC48-482D-8942-3DD42FD06938}"/>
              </a:ext>
            </a:extLst>
          </p:cNvPr>
          <p:cNvSpPr txBox="1"/>
          <p:nvPr/>
        </p:nvSpPr>
        <p:spPr>
          <a:xfrm>
            <a:off x="5430601" y="1395772"/>
            <a:ext cx="1313180" cy="1446550"/>
          </a:xfrm>
          <a:prstGeom prst="rect">
            <a:avLst/>
          </a:prstGeom>
          <a:noFill/>
        </p:spPr>
        <p:txBody>
          <a:bodyPr wrap="none" rtlCol="0">
            <a:spAutoFit/>
          </a:bodyPr>
          <a:lstStyle/>
          <a:p>
            <a:r>
              <a:rPr lang="en-US" altLang="zh-CN" sz="8800" dirty="0">
                <a:solidFill>
                  <a:srgbClr val="C00000"/>
                </a:solidFill>
                <a:latin typeface="华康方圆体W7" panose="040B0709000000000000" pitchFamily="81" charset="-122"/>
                <a:ea typeface="华康方圆体W7" panose="040B0709000000000000" pitchFamily="81" charset="-122"/>
              </a:rPr>
              <a:t>05</a:t>
            </a:r>
            <a:endParaRPr lang="zh-CN" altLang="en-US" sz="8800" dirty="0">
              <a:solidFill>
                <a:srgbClr val="C00000"/>
              </a:solidFill>
              <a:latin typeface="华康方圆体W7" panose="040B0709000000000000" pitchFamily="81" charset="-122"/>
              <a:ea typeface="华康方圆体W7" panose="040B0709000000000000" pitchFamily="81" charset="-122"/>
            </a:endParaRPr>
          </a:p>
        </p:txBody>
      </p:sp>
      <p:pic>
        <p:nvPicPr>
          <p:cNvPr id="23" name="图片 22"/>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rot="18618265">
            <a:off x="3698792" y="389352"/>
            <a:ext cx="1901592" cy="2716558"/>
          </a:xfrm>
          <a:prstGeom prst="rect">
            <a:avLst/>
          </a:prstGeom>
        </p:spPr>
      </p:pic>
      <p:pic>
        <p:nvPicPr>
          <p:cNvPr id="29" name="图片 28">
            <a:extLst>
              <a:ext uri="{FF2B5EF4-FFF2-40B4-BE49-F238E27FC236}">
                <a16:creationId xmlns:a16="http://schemas.microsoft.com/office/drawing/2014/main" id="{58B9C3F9-2674-44A0-B320-168F110521D8}"/>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rot="582822">
            <a:off x="893128" y="2068313"/>
            <a:ext cx="2049394" cy="1968345"/>
          </a:xfrm>
          <a:prstGeom prst="rect">
            <a:avLst/>
          </a:prstGeom>
        </p:spPr>
      </p:pic>
    </p:spTree>
    <p:extLst>
      <p:ext uri="{BB962C8B-B14F-4D97-AF65-F5344CB8AC3E}">
        <p14:creationId xmlns:p14="http://schemas.microsoft.com/office/powerpoint/2010/main" val="1419257568"/>
      </p:ext>
    </p:extLst>
  </p:cSld>
  <p:clrMapOvr>
    <a:masterClrMapping/>
  </p:clrMapOvr>
  <mc:AlternateContent xmlns:mc="http://schemas.openxmlformats.org/markup-compatibility/2006" xmlns:p14="http://schemas.microsoft.com/office/powerpoint/2010/main">
    <mc:Choice Requires="p14">
      <p:transition spd="med" p14:dur="700" advClick="0" advTm="1000">
        <p:fade/>
      </p:transition>
    </mc:Choice>
    <mc:Fallback xmlns="">
      <p:transition spd="med"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additive="base">
                                        <p:cTn id="7" dur="500" fill="hold"/>
                                        <p:tgtEl>
                                          <p:spTgt spid="35"/>
                                        </p:tgtEl>
                                        <p:attrNameLst>
                                          <p:attrName>ppt_x</p:attrName>
                                        </p:attrNameLst>
                                      </p:cBhvr>
                                      <p:tavLst>
                                        <p:tav tm="0">
                                          <p:val>
                                            <p:strVal val="#ppt_x"/>
                                          </p:val>
                                        </p:tav>
                                        <p:tav tm="100000">
                                          <p:val>
                                            <p:strVal val="#ppt_x"/>
                                          </p:val>
                                        </p:tav>
                                      </p:tavLst>
                                    </p:anim>
                                    <p:anim calcmode="lin" valueType="num">
                                      <p:cBhvr additive="base">
                                        <p:cTn id="8" dur="500" fill="hold"/>
                                        <p:tgtEl>
                                          <p:spTgt spid="3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9" fill="hold" nodeType="clickEffect">
                                  <p:stCondLst>
                                    <p:cond delay="0"/>
                                  </p:stCondLst>
                                  <p:childTnLst>
                                    <p:set>
                                      <p:cBhvr>
                                        <p:cTn id="12" dur="1" fill="hold">
                                          <p:stCondLst>
                                            <p:cond delay="0"/>
                                          </p:stCondLst>
                                        </p:cTn>
                                        <p:tgtEl>
                                          <p:spTgt spid="23"/>
                                        </p:tgtEl>
                                        <p:attrNameLst>
                                          <p:attrName>style.visibility</p:attrName>
                                        </p:attrNameLst>
                                      </p:cBhvr>
                                      <p:to>
                                        <p:strVal val="visible"/>
                                      </p:to>
                                    </p:set>
                                    <p:anim calcmode="lin" valueType="num">
                                      <p:cBhvr additive="base">
                                        <p:cTn id="13" dur="500" fill="hold"/>
                                        <p:tgtEl>
                                          <p:spTgt spid="23"/>
                                        </p:tgtEl>
                                        <p:attrNameLst>
                                          <p:attrName>ppt_x</p:attrName>
                                        </p:attrNameLst>
                                      </p:cBhvr>
                                      <p:tavLst>
                                        <p:tav tm="0">
                                          <p:val>
                                            <p:strVal val="0-#ppt_w/2"/>
                                          </p:val>
                                        </p:tav>
                                        <p:tav tm="100000">
                                          <p:val>
                                            <p:strVal val="#ppt_x"/>
                                          </p:val>
                                        </p:tav>
                                      </p:tavLst>
                                    </p:anim>
                                    <p:anim calcmode="lin" valueType="num">
                                      <p:cBhvr additive="base">
                                        <p:cTn id="14" dur="500" fill="hold"/>
                                        <p:tgtEl>
                                          <p:spTgt spid="23"/>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9"/>
                                        </p:tgtEl>
                                        <p:attrNameLst>
                                          <p:attrName>style.visibility</p:attrName>
                                        </p:attrNameLst>
                                      </p:cBhvr>
                                      <p:to>
                                        <p:strVal val="visible"/>
                                      </p:to>
                                    </p:set>
                                    <p:anim calcmode="lin" valueType="num">
                                      <p:cBhvr additive="base">
                                        <p:cTn id="19" dur="500" fill="hold"/>
                                        <p:tgtEl>
                                          <p:spTgt spid="29"/>
                                        </p:tgtEl>
                                        <p:attrNameLst>
                                          <p:attrName>ppt_x</p:attrName>
                                        </p:attrNameLst>
                                      </p:cBhvr>
                                      <p:tavLst>
                                        <p:tav tm="0">
                                          <p:val>
                                            <p:strVal val="#ppt_x"/>
                                          </p:val>
                                        </p:tav>
                                        <p:tav tm="100000">
                                          <p:val>
                                            <p:strVal val="#ppt_x"/>
                                          </p:val>
                                        </p:tav>
                                      </p:tavLst>
                                    </p:anim>
                                    <p:anim calcmode="lin" valueType="num">
                                      <p:cBhvr additive="base">
                                        <p:cTn id="20"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47" presetClass="entr" presetSubtype="0" fill="hold" nodeType="click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fade">
                                      <p:cBhvr>
                                        <p:cTn id="25" dur="1000"/>
                                        <p:tgtEl>
                                          <p:spTgt spid="17"/>
                                        </p:tgtEl>
                                      </p:cBhvr>
                                    </p:animEffect>
                                    <p:anim calcmode="lin" valueType="num">
                                      <p:cBhvr>
                                        <p:cTn id="26" dur="1000" fill="hold"/>
                                        <p:tgtEl>
                                          <p:spTgt spid="17"/>
                                        </p:tgtEl>
                                        <p:attrNameLst>
                                          <p:attrName>ppt_x</p:attrName>
                                        </p:attrNameLst>
                                      </p:cBhvr>
                                      <p:tavLst>
                                        <p:tav tm="0">
                                          <p:val>
                                            <p:strVal val="#ppt_x"/>
                                          </p:val>
                                        </p:tav>
                                        <p:tav tm="100000">
                                          <p:val>
                                            <p:strVal val="#ppt_x"/>
                                          </p:val>
                                        </p:tav>
                                      </p:tavLst>
                                    </p:anim>
                                    <p:anim calcmode="lin" valueType="num">
                                      <p:cBhvr>
                                        <p:cTn id="27"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47" presetClass="entr" presetSubtype="0" fill="hold" nodeType="click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fade">
                                      <p:cBhvr>
                                        <p:cTn id="32" dur="1000"/>
                                        <p:tgtEl>
                                          <p:spTgt spid="15"/>
                                        </p:tgtEl>
                                      </p:cBhvr>
                                    </p:animEffect>
                                    <p:anim calcmode="lin" valueType="num">
                                      <p:cBhvr>
                                        <p:cTn id="33" dur="1000" fill="hold"/>
                                        <p:tgtEl>
                                          <p:spTgt spid="15"/>
                                        </p:tgtEl>
                                        <p:attrNameLst>
                                          <p:attrName>ppt_x</p:attrName>
                                        </p:attrNameLst>
                                      </p:cBhvr>
                                      <p:tavLst>
                                        <p:tav tm="0">
                                          <p:val>
                                            <p:strVal val="#ppt_x"/>
                                          </p:val>
                                        </p:tav>
                                        <p:tav tm="100000">
                                          <p:val>
                                            <p:strVal val="#ppt_x"/>
                                          </p:val>
                                        </p:tav>
                                      </p:tavLst>
                                    </p:anim>
                                    <p:anim calcmode="lin" valueType="num">
                                      <p:cBhvr>
                                        <p:cTn id="34"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6" presetClass="emph" presetSubtype="0" fill="hold" nodeType="clickEffect">
                                  <p:stCondLst>
                                    <p:cond delay="0"/>
                                  </p:stCondLst>
                                  <p:childTnLst>
                                    <p:animEffect transition="out" filter="fade">
                                      <p:cBhvr>
                                        <p:cTn id="38" dur="500" tmFilter="0, 0; .2, .5; .8, .5; 1, 0"/>
                                        <p:tgtEl>
                                          <p:spTgt spid="29"/>
                                        </p:tgtEl>
                                      </p:cBhvr>
                                    </p:animEffect>
                                    <p:animScale>
                                      <p:cBhvr>
                                        <p:cTn id="39" dur="250" autoRev="1" fill="hold"/>
                                        <p:tgtEl>
                                          <p:spTgt spid="29"/>
                                        </p:tgtEl>
                                      </p:cBhvr>
                                      <p:by x="105000" y="105000"/>
                                    </p:animScale>
                                  </p:childTnLst>
                                </p:cTn>
                              </p:par>
                            </p:childTnLst>
                          </p:cTn>
                        </p:par>
                      </p:childTnLst>
                    </p:cTn>
                  </p:par>
                  <p:par>
                    <p:cTn id="40" fill="hold">
                      <p:stCondLst>
                        <p:cond delay="indefinite"/>
                      </p:stCondLst>
                      <p:childTnLst>
                        <p:par>
                          <p:cTn id="41" fill="hold">
                            <p:stCondLst>
                              <p:cond delay="0"/>
                            </p:stCondLst>
                            <p:childTnLst>
                              <p:par>
                                <p:cTn id="42" presetID="2" presetClass="entr" presetSubtype="2" fill="hold" nodeType="clickEffect">
                                  <p:stCondLst>
                                    <p:cond delay="0"/>
                                  </p:stCondLst>
                                  <p:childTnLst>
                                    <p:set>
                                      <p:cBhvr>
                                        <p:cTn id="43" dur="1" fill="hold">
                                          <p:stCondLst>
                                            <p:cond delay="0"/>
                                          </p:stCondLst>
                                        </p:cTn>
                                        <p:tgtEl>
                                          <p:spTgt spid="16"/>
                                        </p:tgtEl>
                                        <p:attrNameLst>
                                          <p:attrName>style.visibility</p:attrName>
                                        </p:attrNameLst>
                                      </p:cBhvr>
                                      <p:to>
                                        <p:strVal val="visible"/>
                                      </p:to>
                                    </p:set>
                                    <p:anim calcmode="lin" valueType="num">
                                      <p:cBhvr additive="base">
                                        <p:cTn id="44" dur="500" fill="hold"/>
                                        <p:tgtEl>
                                          <p:spTgt spid="16"/>
                                        </p:tgtEl>
                                        <p:attrNameLst>
                                          <p:attrName>ppt_x</p:attrName>
                                        </p:attrNameLst>
                                      </p:cBhvr>
                                      <p:tavLst>
                                        <p:tav tm="0">
                                          <p:val>
                                            <p:strVal val="1+#ppt_w/2"/>
                                          </p:val>
                                        </p:tav>
                                        <p:tav tm="100000">
                                          <p:val>
                                            <p:strVal val="#ppt_x"/>
                                          </p:val>
                                        </p:tav>
                                      </p:tavLst>
                                    </p:anim>
                                    <p:anim calcmode="lin" valueType="num">
                                      <p:cBhvr additive="base">
                                        <p:cTn id="45" dur="500" fill="hold"/>
                                        <p:tgtEl>
                                          <p:spTgt spid="16"/>
                                        </p:tgtEl>
                                        <p:attrNameLst>
                                          <p:attrName>ppt_y</p:attrName>
                                        </p:attrNameLst>
                                      </p:cBhvr>
                                      <p:tavLst>
                                        <p:tav tm="0">
                                          <p:val>
                                            <p:strVal val="#ppt_y"/>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26" presetClass="entr" presetSubtype="0" fill="hold" grpId="0" nodeType="clickEffect">
                                  <p:stCondLst>
                                    <p:cond delay="0"/>
                                  </p:stCondLst>
                                  <p:childTnLst>
                                    <p:set>
                                      <p:cBhvr>
                                        <p:cTn id="49" dur="1" fill="hold">
                                          <p:stCondLst>
                                            <p:cond delay="0"/>
                                          </p:stCondLst>
                                        </p:cTn>
                                        <p:tgtEl>
                                          <p:spTgt spid="2"/>
                                        </p:tgtEl>
                                        <p:attrNameLst>
                                          <p:attrName>style.visibility</p:attrName>
                                        </p:attrNameLst>
                                      </p:cBhvr>
                                      <p:to>
                                        <p:strVal val="visible"/>
                                      </p:to>
                                    </p:set>
                                    <p:animEffect transition="in" filter="wipe(down)">
                                      <p:cBhvr>
                                        <p:cTn id="50" dur="580">
                                          <p:stCondLst>
                                            <p:cond delay="0"/>
                                          </p:stCondLst>
                                        </p:cTn>
                                        <p:tgtEl>
                                          <p:spTgt spid="2"/>
                                        </p:tgtEl>
                                      </p:cBhvr>
                                    </p:animEffect>
                                    <p:anim calcmode="lin" valueType="num">
                                      <p:cBhvr>
                                        <p:cTn id="51"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52"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53"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54"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55"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56" dur="26">
                                          <p:stCondLst>
                                            <p:cond delay="650"/>
                                          </p:stCondLst>
                                        </p:cTn>
                                        <p:tgtEl>
                                          <p:spTgt spid="2"/>
                                        </p:tgtEl>
                                      </p:cBhvr>
                                      <p:to x="100000" y="60000"/>
                                    </p:animScale>
                                    <p:animScale>
                                      <p:cBhvr>
                                        <p:cTn id="57" dur="166" decel="50000">
                                          <p:stCondLst>
                                            <p:cond delay="676"/>
                                          </p:stCondLst>
                                        </p:cTn>
                                        <p:tgtEl>
                                          <p:spTgt spid="2"/>
                                        </p:tgtEl>
                                      </p:cBhvr>
                                      <p:to x="100000" y="100000"/>
                                    </p:animScale>
                                    <p:animScale>
                                      <p:cBhvr>
                                        <p:cTn id="58" dur="26">
                                          <p:stCondLst>
                                            <p:cond delay="1312"/>
                                          </p:stCondLst>
                                        </p:cTn>
                                        <p:tgtEl>
                                          <p:spTgt spid="2"/>
                                        </p:tgtEl>
                                      </p:cBhvr>
                                      <p:to x="100000" y="80000"/>
                                    </p:animScale>
                                    <p:animScale>
                                      <p:cBhvr>
                                        <p:cTn id="59" dur="166" decel="50000">
                                          <p:stCondLst>
                                            <p:cond delay="1338"/>
                                          </p:stCondLst>
                                        </p:cTn>
                                        <p:tgtEl>
                                          <p:spTgt spid="2"/>
                                        </p:tgtEl>
                                      </p:cBhvr>
                                      <p:to x="100000" y="100000"/>
                                    </p:animScale>
                                    <p:animScale>
                                      <p:cBhvr>
                                        <p:cTn id="60" dur="26">
                                          <p:stCondLst>
                                            <p:cond delay="1642"/>
                                          </p:stCondLst>
                                        </p:cTn>
                                        <p:tgtEl>
                                          <p:spTgt spid="2"/>
                                        </p:tgtEl>
                                      </p:cBhvr>
                                      <p:to x="100000" y="90000"/>
                                    </p:animScale>
                                    <p:animScale>
                                      <p:cBhvr>
                                        <p:cTn id="61" dur="166" decel="50000">
                                          <p:stCondLst>
                                            <p:cond delay="1668"/>
                                          </p:stCondLst>
                                        </p:cTn>
                                        <p:tgtEl>
                                          <p:spTgt spid="2"/>
                                        </p:tgtEl>
                                      </p:cBhvr>
                                      <p:to x="100000" y="100000"/>
                                    </p:animScale>
                                    <p:animScale>
                                      <p:cBhvr>
                                        <p:cTn id="62" dur="26">
                                          <p:stCondLst>
                                            <p:cond delay="1808"/>
                                          </p:stCondLst>
                                        </p:cTn>
                                        <p:tgtEl>
                                          <p:spTgt spid="2"/>
                                        </p:tgtEl>
                                      </p:cBhvr>
                                      <p:to x="100000" y="95000"/>
                                    </p:animScale>
                                    <p:animScale>
                                      <p:cBhvr>
                                        <p:cTn id="63" dur="166" decel="50000">
                                          <p:stCondLst>
                                            <p:cond delay="1834"/>
                                          </p:stCondLst>
                                        </p:cTn>
                                        <p:tgtEl>
                                          <p:spTgt spid="2"/>
                                        </p:tgtEl>
                                      </p:cBhvr>
                                      <p:to x="100000" y="100000"/>
                                    </p:animScale>
                                  </p:childTnLst>
                                </p:cTn>
                              </p:par>
                            </p:childTnLst>
                          </p:cTn>
                        </p:par>
                      </p:childTnLst>
                    </p:cTn>
                  </p:par>
                  <p:par>
                    <p:cTn id="64" fill="hold">
                      <p:stCondLst>
                        <p:cond delay="indefinite"/>
                      </p:stCondLst>
                      <p:childTnLst>
                        <p:par>
                          <p:cTn id="65" fill="hold">
                            <p:stCondLst>
                              <p:cond delay="0"/>
                            </p:stCondLst>
                            <p:childTnLst>
                              <p:par>
                                <p:cTn id="66" presetID="2" presetClass="entr" presetSubtype="4" fill="hold" nodeType="clickEffect">
                                  <p:stCondLst>
                                    <p:cond delay="0"/>
                                  </p:stCondLst>
                                  <p:childTnLst>
                                    <p:set>
                                      <p:cBhvr>
                                        <p:cTn id="67" dur="1" fill="hold">
                                          <p:stCondLst>
                                            <p:cond delay="0"/>
                                          </p:stCondLst>
                                        </p:cTn>
                                        <p:tgtEl>
                                          <p:spTgt spid="24"/>
                                        </p:tgtEl>
                                        <p:attrNameLst>
                                          <p:attrName>style.visibility</p:attrName>
                                        </p:attrNameLst>
                                      </p:cBhvr>
                                      <p:to>
                                        <p:strVal val="visible"/>
                                      </p:to>
                                    </p:set>
                                    <p:anim calcmode="lin" valueType="num">
                                      <p:cBhvr additive="base">
                                        <p:cTn id="68" dur="500" fill="hold"/>
                                        <p:tgtEl>
                                          <p:spTgt spid="24"/>
                                        </p:tgtEl>
                                        <p:attrNameLst>
                                          <p:attrName>ppt_x</p:attrName>
                                        </p:attrNameLst>
                                      </p:cBhvr>
                                      <p:tavLst>
                                        <p:tav tm="0">
                                          <p:val>
                                            <p:strVal val="#ppt_x"/>
                                          </p:val>
                                        </p:tav>
                                        <p:tav tm="100000">
                                          <p:val>
                                            <p:strVal val="#ppt_x"/>
                                          </p:val>
                                        </p:tav>
                                      </p:tavLst>
                                    </p:anim>
                                    <p:anim calcmode="lin" valueType="num">
                                      <p:cBhvr additive="base">
                                        <p:cTn id="69"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70" fill="hold">
                      <p:stCondLst>
                        <p:cond delay="indefinite"/>
                      </p:stCondLst>
                      <p:childTnLst>
                        <p:par>
                          <p:cTn id="71" fill="hold">
                            <p:stCondLst>
                              <p:cond delay="0"/>
                            </p:stCondLst>
                            <p:childTnLst>
                              <p:par>
                                <p:cTn id="72" presetID="42" presetClass="entr" presetSubtype="0" fill="hold" nodeType="clickEffect">
                                  <p:stCondLst>
                                    <p:cond delay="0"/>
                                  </p:stCondLst>
                                  <p:childTnLst>
                                    <p:set>
                                      <p:cBhvr>
                                        <p:cTn id="73" dur="1" fill="hold">
                                          <p:stCondLst>
                                            <p:cond delay="0"/>
                                          </p:stCondLst>
                                        </p:cTn>
                                        <p:tgtEl>
                                          <p:spTgt spid="28"/>
                                        </p:tgtEl>
                                        <p:attrNameLst>
                                          <p:attrName>style.visibility</p:attrName>
                                        </p:attrNameLst>
                                      </p:cBhvr>
                                      <p:to>
                                        <p:strVal val="visible"/>
                                      </p:to>
                                    </p:set>
                                    <p:animEffect transition="in" filter="fade">
                                      <p:cBhvr>
                                        <p:cTn id="74" dur="1000"/>
                                        <p:tgtEl>
                                          <p:spTgt spid="28"/>
                                        </p:tgtEl>
                                      </p:cBhvr>
                                    </p:animEffect>
                                    <p:anim calcmode="lin" valueType="num">
                                      <p:cBhvr>
                                        <p:cTn id="75" dur="1000" fill="hold"/>
                                        <p:tgtEl>
                                          <p:spTgt spid="28"/>
                                        </p:tgtEl>
                                        <p:attrNameLst>
                                          <p:attrName>ppt_x</p:attrName>
                                        </p:attrNameLst>
                                      </p:cBhvr>
                                      <p:tavLst>
                                        <p:tav tm="0">
                                          <p:val>
                                            <p:strVal val="#ppt_x"/>
                                          </p:val>
                                        </p:tav>
                                        <p:tav tm="100000">
                                          <p:val>
                                            <p:strVal val="#ppt_x"/>
                                          </p:val>
                                        </p:tav>
                                      </p:tavLst>
                                    </p:anim>
                                    <p:anim calcmode="lin" valueType="num">
                                      <p:cBhvr>
                                        <p:cTn id="76"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pic>
        <p:nvPicPr>
          <p:cNvPr id="10" name="图片 9">
            <a:extLst>
              <a:ext uri="{FF2B5EF4-FFF2-40B4-BE49-F238E27FC236}">
                <a16:creationId xmlns:a16="http://schemas.microsoft.com/office/drawing/2014/main" id="{D26B1BA1-D179-4B36-8B70-35A5E714670A}"/>
              </a:ext>
            </a:extLst>
          </p:cNvPr>
          <p:cNvPicPr>
            <a:picLocks noChangeAspect="1"/>
          </p:cNvPicPr>
          <p:nvPr/>
        </p:nvPicPr>
        <p:blipFill rotWithShape="1">
          <a:blip r:embed="rId5">
            <a:extLst>
              <a:ext uri="{28A0092B-C50C-407E-A947-70E740481C1C}">
                <a14:useLocalDpi xmlns:a14="http://schemas.microsoft.com/office/drawing/2010/main" val="0"/>
              </a:ext>
            </a:extLst>
          </a:blip>
          <a:srcRect t="59809"/>
          <a:stretch/>
        </p:blipFill>
        <p:spPr>
          <a:xfrm>
            <a:off x="0" y="5008675"/>
            <a:ext cx="12190413" cy="2351209"/>
          </a:xfrm>
          <a:prstGeom prst="rect">
            <a:avLst/>
          </a:prstGeom>
        </p:spPr>
      </p:pic>
      <p:sp>
        <p:nvSpPr>
          <p:cNvPr id="33" name="Text Box 8"/>
          <p:cNvSpPr txBox="1">
            <a:spLocks noChangeArrowheads="1"/>
          </p:cNvSpPr>
          <p:nvPr/>
        </p:nvSpPr>
        <p:spPr bwMode="auto">
          <a:xfrm>
            <a:off x="2256083" y="2225389"/>
            <a:ext cx="3506763"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buFontTx/>
              <a:buNone/>
            </a:pPr>
            <a:r>
              <a:rPr lang="zh-CN" altLang="en-US" sz="2800" b="1" dirty="0">
                <a:solidFill>
                  <a:schemeClr val="accent2">
                    <a:lumMod val="50000"/>
                  </a:schemeClr>
                </a:solidFill>
                <a:latin typeface="华康方圆体W7(P)" panose="040B0700000000000000" pitchFamily="82" charset="-122"/>
                <a:ea typeface="华康方圆体W7(P)" panose="040B0700000000000000" pitchFamily="82" charset="-122"/>
              </a:rPr>
              <a:t>家庭安全用电常识 </a:t>
            </a:r>
            <a:endParaRPr lang="en-US" altLang="zh-CN" sz="2800" b="1" dirty="0">
              <a:solidFill>
                <a:schemeClr val="accent2">
                  <a:lumMod val="50000"/>
                </a:schemeClr>
              </a:solidFill>
              <a:latin typeface="华康方圆体W7(P)" panose="040B0700000000000000" pitchFamily="82" charset="-122"/>
              <a:ea typeface="华康方圆体W7(P)" panose="040B0700000000000000" pitchFamily="82" charset="-122"/>
            </a:endParaRPr>
          </a:p>
        </p:txBody>
      </p:sp>
      <p:sp>
        <p:nvSpPr>
          <p:cNvPr id="36" name="Rectangle 16"/>
          <p:cNvSpPr>
            <a:spLocks noChangeArrowheads="1"/>
          </p:cNvSpPr>
          <p:nvPr/>
        </p:nvSpPr>
        <p:spPr bwMode="auto">
          <a:xfrm>
            <a:off x="1438982" y="2868130"/>
            <a:ext cx="5880485"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ct val="0"/>
              </a:spcBef>
              <a:buFontTx/>
              <a:buNone/>
            </a:pPr>
            <a:r>
              <a:rPr lang="zh-CN" altLang="en-US" sz="2400" b="1" dirty="0">
                <a:solidFill>
                  <a:schemeClr val="accent2">
                    <a:lumMod val="50000"/>
                  </a:schemeClr>
                </a:solidFill>
                <a:latin typeface="华康方圆体W7(P)" panose="040B0700000000000000" pitchFamily="82" charset="-122"/>
                <a:ea typeface="华康方圆体W7(P)" panose="040B0700000000000000" pitchFamily="82" charset="-122"/>
              </a:rPr>
              <a:t>家用电器需防水，要装漏电保护器</a:t>
            </a:r>
          </a:p>
        </p:txBody>
      </p:sp>
      <p:sp>
        <p:nvSpPr>
          <p:cNvPr id="44" name="Rectangle 24"/>
          <p:cNvSpPr>
            <a:spLocks noChangeArrowheads="1"/>
          </p:cNvSpPr>
          <p:nvPr/>
        </p:nvSpPr>
        <p:spPr bwMode="auto">
          <a:xfrm>
            <a:off x="1438983" y="3468439"/>
            <a:ext cx="5702974"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ct val="0"/>
              </a:spcBef>
              <a:buFontTx/>
              <a:buNone/>
            </a:pPr>
            <a:r>
              <a:rPr lang="zh-CN" altLang="en-US" sz="2400" b="1" dirty="0">
                <a:solidFill>
                  <a:schemeClr val="accent2">
                    <a:lumMod val="50000"/>
                  </a:schemeClr>
                </a:solidFill>
                <a:latin typeface="华康方圆体W7(P)" panose="040B0700000000000000" pitchFamily="82" charset="-122"/>
                <a:ea typeface="华康方圆体W7(P)" panose="040B0700000000000000" pitchFamily="82" charset="-122"/>
              </a:rPr>
              <a:t>破损电源快修理，湿手不能碰电器</a:t>
            </a:r>
          </a:p>
        </p:txBody>
      </p:sp>
      <p:sp>
        <p:nvSpPr>
          <p:cNvPr id="55" name="Rectangle 32"/>
          <p:cNvSpPr>
            <a:spLocks noChangeArrowheads="1"/>
          </p:cNvSpPr>
          <p:nvPr/>
        </p:nvSpPr>
        <p:spPr bwMode="auto">
          <a:xfrm>
            <a:off x="1438982" y="4050049"/>
            <a:ext cx="568409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ct val="0"/>
              </a:spcBef>
              <a:buFontTx/>
              <a:buNone/>
            </a:pPr>
            <a:r>
              <a:rPr lang="zh-CN" altLang="en-US" sz="2400" b="1" dirty="0">
                <a:solidFill>
                  <a:schemeClr val="accent2">
                    <a:lumMod val="50000"/>
                  </a:schemeClr>
                </a:solidFill>
                <a:latin typeface="华康方圆体W7(P)" panose="040B0700000000000000" pitchFamily="82" charset="-122"/>
                <a:ea typeface="华康方圆体W7(P)" panose="040B0700000000000000" pitchFamily="82" charset="-122"/>
              </a:rPr>
              <a:t>金属与电源远离，插头要握绝缘体</a:t>
            </a:r>
          </a:p>
        </p:txBody>
      </p:sp>
      <p:pic>
        <p:nvPicPr>
          <p:cNvPr id="64" name="图片 6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21047826">
            <a:off x="6934201" y="1737952"/>
            <a:ext cx="3276329" cy="3081268"/>
          </a:xfrm>
          <a:prstGeom prst="rect">
            <a:avLst/>
          </a:prstGeom>
        </p:spPr>
      </p:pic>
      <p:pic>
        <p:nvPicPr>
          <p:cNvPr id="11" name="图片 10">
            <a:extLst>
              <a:ext uri="{FF2B5EF4-FFF2-40B4-BE49-F238E27FC236}">
                <a16:creationId xmlns:a16="http://schemas.microsoft.com/office/drawing/2014/main" id="{AE8D4077-6721-48D7-B31A-5EBB4BC68011}"/>
              </a:ext>
            </a:extLst>
          </p:cNvPr>
          <p:cNvPicPr>
            <a:picLocks noChangeAspect="1"/>
          </p:cNvPicPr>
          <p:nvPr/>
        </p:nvPicPr>
        <p:blipFill rotWithShape="1">
          <a:blip r:embed="rId7">
            <a:extLst>
              <a:ext uri="{28A0092B-C50C-407E-A947-70E740481C1C}">
                <a14:useLocalDpi xmlns:a14="http://schemas.microsoft.com/office/drawing/2010/main" val="0"/>
              </a:ext>
            </a:extLst>
          </a:blip>
          <a:srcRect l="8011" t="24236" r="79542" b="61537"/>
          <a:stretch/>
        </p:blipFill>
        <p:spPr>
          <a:xfrm>
            <a:off x="9293777" y="303770"/>
            <a:ext cx="2516711" cy="1616695"/>
          </a:xfrm>
          <a:prstGeom prst="rect">
            <a:avLst/>
          </a:prstGeom>
        </p:spPr>
      </p:pic>
      <p:pic>
        <p:nvPicPr>
          <p:cNvPr id="12" name="图片 11">
            <a:extLst>
              <a:ext uri="{FF2B5EF4-FFF2-40B4-BE49-F238E27FC236}">
                <a16:creationId xmlns:a16="http://schemas.microsoft.com/office/drawing/2014/main" id="{32FB10C3-6EC1-47AE-BEAD-9658451D76D6}"/>
              </a:ext>
            </a:extLst>
          </p:cNvPr>
          <p:cNvPicPr>
            <a:picLocks noChangeAspect="1"/>
          </p:cNvPicPr>
          <p:nvPr/>
        </p:nvPicPr>
        <p:blipFill rotWithShape="1">
          <a:blip r:embed="rId7">
            <a:extLst>
              <a:ext uri="{28A0092B-C50C-407E-A947-70E740481C1C}">
                <a14:useLocalDpi xmlns:a14="http://schemas.microsoft.com/office/drawing/2010/main" val="0"/>
              </a:ext>
            </a:extLst>
          </a:blip>
          <a:srcRect l="13436" t="45066" r="67606" b="33768"/>
          <a:stretch/>
        </p:blipFill>
        <p:spPr>
          <a:xfrm>
            <a:off x="118732" y="72555"/>
            <a:ext cx="2861212" cy="1795203"/>
          </a:xfrm>
          <a:prstGeom prst="rect">
            <a:avLst/>
          </a:prstGeom>
        </p:spPr>
      </p:pic>
      <p:grpSp>
        <p:nvGrpSpPr>
          <p:cNvPr id="13" name="组合 12">
            <a:extLst>
              <a:ext uri="{FF2B5EF4-FFF2-40B4-BE49-F238E27FC236}">
                <a16:creationId xmlns:a16="http://schemas.microsoft.com/office/drawing/2014/main" id="{2C294CCA-B557-4AD1-9D93-89F42DE13A1C}"/>
              </a:ext>
            </a:extLst>
          </p:cNvPr>
          <p:cNvGrpSpPr/>
          <p:nvPr/>
        </p:nvGrpSpPr>
        <p:grpSpPr>
          <a:xfrm>
            <a:off x="3348979" y="518599"/>
            <a:ext cx="5702846" cy="1187036"/>
            <a:chOff x="3879680" y="1243471"/>
            <a:chExt cx="4927430" cy="1025635"/>
          </a:xfrm>
        </p:grpSpPr>
        <p:pic>
          <p:nvPicPr>
            <p:cNvPr id="14" name="图片 13">
              <a:extLst>
                <a:ext uri="{FF2B5EF4-FFF2-40B4-BE49-F238E27FC236}">
                  <a16:creationId xmlns:a16="http://schemas.microsoft.com/office/drawing/2014/main" id="{C447D28F-8485-47FC-8C7C-B9E6AF3F7BEB}"/>
                </a:ext>
              </a:extLst>
            </p:cNvPr>
            <p:cNvPicPr>
              <a:picLocks noChangeAspect="1"/>
            </p:cNvPicPr>
            <p:nvPr/>
          </p:nvPicPr>
          <p:blipFill rotWithShape="1">
            <a:blip r:embed="rId8">
              <a:extLst>
                <a:ext uri="{28A0092B-C50C-407E-A947-70E740481C1C}">
                  <a14:useLocalDpi xmlns:a14="http://schemas.microsoft.com/office/drawing/2010/main" val="0"/>
                </a:ext>
              </a:extLst>
            </a:blip>
            <a:srcRect l="72770" t="22060" r="13007" b="66232"/>
            <a:stretch/>
          </p:blipFill>
          <p:spPr>
            <a:xfrm>
              <a:off x="3879680" y="1243471"/>
              <a:ext cx="4365174" cy="1025635"/>
            </a:xfrm>
            <a:prstGeom prst="rect">
              <a:avLst/>
            </a:prstGeom>
          </p:spPr>
        </p:pic>
        <p:sp>
          <p:nvSpPr>
            <p:cNvPr id="15" name="MH_Entry_1">
              <a:extLst>
                <a:ext uri="{FF2B5EF4-FFF2-40B4-BE49-F238E27FC236}">
                  <a16:creationId xmlns:a16="http://schemas.microsoft.com/office/drawing/2014/main" id="{B68367F4-5BE2-4484-B770-398C18D9003B}"/>
                </a:ext>
              </a:extLst>
            </p:cNvPr>
            <p:cNvSpPr/>
            <p:nvPr>
              <p:custDataLst>
                <p:tags r:id="rId1"/>
              </p:custDataLst>
            </p:nvPr>
          </p:nvSpPr>
          <p:spPr>
            <a:xfrm>
              <a:off x="4728871" y="1469936"/>
              <a:ext cx="4078239" cy="425486"/>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anchor="ctr">
              <a:spAutoFit/>
            </a:bodyPr>
            <a:lstStyle/>
            <a:p>
              <a:pPr eaLnBrk="1" hangingPunct="1">
                <a:defRPr/>
              </a:pPr>
              <a:r>
                <a:rPr lang="zh-CN" altLang="en-US" sz="3200" noProof="1">
                  <a:solidFill>
                    <a:srgbClr val="C00000"/>
                  </a:solidFill>
                  <a:latin typeface="华康方圆体W7" panose="040B0709000000000000" pitchFamily="81" charset="-122"/>
                  <a:ea typeface="华康方圆体W7" panose="040B0709000000000000" pitchFamily="81" charset="-122"/>
                  <a:sym typeface="Arial" panose="020B0604020202020204" pitchFamily="34" charset="0"/>
                </a:rPr>
                <a:t>安全用电顺口溜</a:t>
              </a:r>
            </a:p>
          </p:txBody>
        </p:sp>
      </p:grpSp>
    </p:spTree>
    <p:extLst>
      <p:ext uri="{BB962C8B-B14F-4D97-AF65-F5344CB8AC3E}">
        <p14:creationId xmlns:p14="http://schemas.microsoft.com/office/powerpoint/2010/main" val="3761559154"/>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1000"/>
                                            <p:tgtEl>
                                              <p:spTgt spid="11"/>
                                            </p:tgtEl>
                                          </p:cBhvr>
                                        </p:animEffect>
                                        <p:anim calcmode="lin" valueType="num">
                                          <p:cBhvr>
                                            <p:cTn id="15" dur="1000" fill="hold"/>
                                            <p:tgtEl>
                                              <p:spTgt spid="11"/>
                                            </p:tgtEl>
                                            <p:attrNameLst>
                                              <p:attrName>ppt_x</p:attrName>
                                            </p:attrNameLst>
                                          </p:cBhvr>
                                          <p:tavLst>
                                            <p:tav tm="0">
                                              <p:val>
                                                <p:strVal val="#ppt_x"/>
                                              </p:val>
                                            </p:tav>
                                            <p:tav tm="100000">
                                              <p:val>
                                                <p:strVal val="#ppt_x"/>
                                              </p:val>
                                            </p:tav>
                                          </p:tavLst>
                                        </p:anim>
                                        <p:anim calcmode="lin" valueType="num">
                                          <p:cBhvr>
                                            <p:cTn id="16"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1000"/>
                                            <p:tgtEl>
                                              <p:spTgt spid="10"/>
                                            </p:tgtEl>
                                          </p:cBhvr>
                                        </p:animEffect>
                                        <p:anim calcmode="lin" valueType="num">
                                          <p:cBhvr>
                                            <p:cTn id="22" dur="1000" fill="hold"/>
                                            <p:tgtEl>
                                              <p:spTgt spid="10"/>
                                            </p:tgtEl>
                                            <p:attrNameLst>
                                              <p:attrName>ppt_x</p:attrName>
                                            </p:attrNameLst>
                                          </p:cBhvr>
                                          <p:tavLst>
                                            <p:tav tm="0">
                                              <p:val>
                                                <p:strVal val="#ppt_x"/>
                                              </p:val>
                                            </p:tav>
                                            <p:tav tm="100000">
                                              <p:val>
                                                <p:strVal val="#ppt_x"/>
                                              </p:val>
                                            </p:tav>
                                          </p:tavLst>
                                        </p:anim>
                                        <p:anim calcmode="lin" valueType="num">
                                          <p:cBhvr>
                                            <p:cTn id="23"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nodeType="clickEffect">
                                      <p:stCondLst>
                                        <p:cond delay="0"/>
                                      </p:stCondLst>
                                      <p:childTnLst>
                                        <p:set>
                                          <p:cBhvr>
                                            <p:cTn id="27" dur="1" fill="hold">
                                              <p:stCondLst>
                                                <p:cond delay="0"/>
                                              </p:stCondLst>
                                            </p:cTn>
                                            <p:tgtEl>
                                              <p:spTgt spid="13"/>
                                            </p:tgtEl>
                                            <p:attrNameLst>
                                              <p:attrName>style.visibility</p:attrName>
                                            </p:attrNameLst>
                                          </p:cBhvr>
                                          <p:to>
                                            <p:strVal val="visible"/>
                                          </p:to>
                                        </p:set>
                                        <p:anim calcmode="lin" valueType="num">
                                          <p:cBhvr additive="base">
                                            <p:cTn id="28" dur="500" fill="hold"/>
                                            <p:tgtEl>
                                              <p:spTgt spid="13"/>
                                            </p:tgtEl>
                                            <p:attrNameLst>
                                              <p:attrName>ppt_x</p:attrName>
                                            </p:attrNameLst>
                                          </p:cBhvr>
                                          <p:tavLst>
                                            <p:tav tm="0">
                                              <p:val>
                                                <p:strVal val="#ppt_x"/>
                                              </p:val>
                                            </p:tav>
                                            <p:tav tm="100000">
                                              <p:val>
                                                <p:strVal val="#ppt_x"/>
                                              </p:val>
                                            </p:tav>
                                          </p:tavLst>
                                        </p:anim>
                                        <p:anim calcmode="lin" valueType="num">
                                          <p:cBhvr additive="base">
                                            <p:cTn id="29" dur="500" fill="hold"/>
                                            <p:tgtEl>
                                              <p:spTgt spid="13"/>
                                            </p:tgtEl>
                                            <p:attrNameLst>
                                              <p:attrName>ppt_y</p:attrName>
                                            </p:attrNameLst>
                                          </p:cBhvr>
                                          <p:tavLst>
                                            <p:tav tm="0">
                                              <p:val>
                                                <p:strVal val="1+#ppt_h/2"/>
                                              </p:val>
                                            </p:tav>
                                            <p:tav tm="100000">
                                              <p:val>
                                                <p:strVal val="#ppt_y"/>
                                              </p:val>
                                            </p:tav>
                                          </p:tavLst>
                                        </p:anim>
                                      </p:childTnLst>
                                    </p:cTn>
                                  </p:par>
                                </p:childTnLst>
                              </p:cTn>
                            </p:par>
                            <p:par>
                              <p:cTn id="30" fill="hold">
                                <p:stCondLst>
                                  <p:cond delay="500"/>
                                </p:stCondLst>
                                <p:childTnLst>
                                  <p:par>
                                    <p:cTn id="31" presetID="2" presetClass="entr" presetSubtype="8" fill="hold" grpId="0" nodeType="afterEffect" p14:presetBounceEnd="50000">
                                      <p:stCondLst>
                                        <p:cond delay="0"/>
                                      </p:stCondLst>
                                      <p:childTnLst>
                                        <p:set>
                                          <p:cBhvr>
                                            <p:cTn id="32" dur="1" fill="hold">
                                              <p:stCondLst>
                                                <p:cond delay="0"/>
                                              </p:stCondLst>
                                            </p:cTn>
                                            <p:tgtEl>
                                              <p:spTgt spid="33"/>
                                            </p:tgtEl>
                                            <p:attrNameLst>
                                              <p:attrName>style.visibility</p:attrName>
                                            </p:attrNameLst>
                                          </p:cBhvr>
                                          <p:to>
                                            <p:strVal val="visible"/>
                                          </p:to>
                                        </p:set>
                                        <p:anim calcmode="lin" valueType="num" p14:bounceEnd="50000">
                                          <p:cBhvr additive="base">
                                            <p:cTn id="33" dur="1000" fill="hold"/>
                                            <p:tgtEl>
                                              <p:spTgt spid="33"/>
                                            </p:tgtEl>
                                            <p:attrNameLst>
                                              <p:attrName>ppt_x</p:attrName>
                                            </p:attrNameLst>
                                          </p:cBhvr>
                                          <p:tavLst>
                                            <p:tav tm="0">
                                              <p:val>
                                                <p:strVal val="0-#ppt_w/2"/>
                                              </p:val>
                                            </p:tav>
                                            <p:tav tm="100000">
                                              <p:val>
                                                <p:strVal val="#ppt_x"/>
                                              </p:val>
                                            </p:tav>
                                          </p:tavLst>
                                        </p:anim>
                                        <p:anim calcmode="lin" valueType="num" p14:bounceEnd="50000">
                                          <p:cBhvr additive="base">
                                            <p:cTn id="34" dur="1000" fill="hold"/>
                                            <p:tgtEl>
                                              <p:spTgt spid="33"/>
                                            </p:tgtEl>
                                            <p:attrNameLst>
                                              <p:attrName>ppt_y</p:attrName>
                                            </p:attrNameLst>
                                          </p:cBhvr>
                                          <p:tavLst>
                                            <p:tav tm="0">
                                              <p:val>
                                                <p:strVal val="#ppt_y"/>
                                              </p:val>
                                            </p:tav>
                                            <p:tav tm="100000">
                                              <p:val>
                                                <p:strVal val="#ppt_y"/>
                                              </p:val>
                                            </p:tav>
                                          </p:tavLst>
                                        </p:anim>
                                      </p:childTnLst>
                                    </p:cTn>
                                  </p:par>
                                  <p:par>
                                    <p:cTn id="35" presetID="2" presetClass="entr" presetSubtype="8" fill="hold" grpId="0" nodeType="withEffect" p14:presetBounceEnd="50000">
                                      <p:stCondLst>
                                        <p:cond delay="200"/>
                                      </p:stCondLst>
                                      <p:childTnLst>
                                        <p:set>
                                          <p:cBhvr>
                                            <p:cTn id="36" dur="1" fill="hold">
                                              <p:stCondLst>
                                                <p:cond delay="0"/>
                                              </p:stCondLst>
                                            </p:cTn>
                                            <p:tgtEl>
                                              <p:spTgt spid="36"/>
                                            </p:tgtEl>
                                            <p:attrNameLst>
                                              <p:attrName>style.visibility</p:attrName>
                                            </p:attrNameLst>
                                          </p:cBhvr>
                                          <p:to>
                                            <p:strVal val="visible"/>
                                          </p:to>
                                        </p:set>
                                        <p:anim calcmode="lin" valueType="num" p14:bounceEnd="50000">
                                          <p:cBhvr additive="base">
                                            <p:cTn id="37" dur="1000" fill="hold"/>
                                            <p:tgtEl>
                                              <p:spTgt spid="36"/>
                                            </p:tgtEl>
                                            <p:attrNameLst>
                                              <p:attrName>ppt_x</p:attrName>
                                            </p:attrNameLst>
                                          </p:cBhvr>
                                          <p:tavLst>
                                            <p:tav tm="0">
                                              <p:val>
                                                <p:strVal val="0-#ppt_w/2"/>
                                              </p:val>
                                            </p:tav>
                                            <p:tav tm="100000">
                                              <p:val>
                                                <p:strVal val="#ppt_x"/>
                                              </p:val>
                                            </p:tav>
                                          </p:tavLst>
                                        </p:anim>
                                        <p:anim calcmode="lin" valueType="num" p14:bounceEnd="50000">
                                          <p:cBhvr additive="base">
                                            <p:cTn id="38" dur="1000" fill="hold"/>
                                            <p:tgtEl>
                                              <p:spTgt spid="36"/>
                                            </p:tgtEl>
                                            <p:attrNameLst>
                                              <p:attrName>ppt_y</p:attrName>
                                            </p:attrNameLst>
                                          </p:cBhvr>
                                          <p:tavLst>
                                            <p:tav tm="0">
                                              <p:val>
                                                <p:strVal val="#ppt_y"/>
                                              </p:val>
                                            </p:tav>
                                            <p:tav tm="100000">
                                              <p:val>
                                                <p:strVal val="#ppt_y"/>
                                              </p:val>
                                            </p:tav>
                                          </p:tavLst>
                                        </p:anim>
                                      </p:childTnLst>
                                    </p:cTn>
                                  </p:par>
                                  <p:par>
                                    <p:cTn id="39" presetID="2" presetClass="entr" presetSubtype="8" fill="hold" grpId="0" nodeType="withEffect" p14:presetBounceEnd="50000">
                                      <p:stCondLst>
                                        <p:cond delay="400"/>
                                      </p:stCondLst>
                                      <p:childTnLst>
                                        <p:set>
                                          <p:cBhvr>
                                            <p:cTn id="40" dur="1" fill="hold">
                                              <p:stCondLst>
                                                <p:cond delay="0"/>
                                              </p:stCondLst>
                                            </p:cTn>
                                            <p:tgtEl>
                                              <p:spTgt spid="44"/>
                                            </p:tgtEl>
                                            <p:attrNameLst>
                                              <p:attrName>style.visibility</p:attrName>
                                            </p:attrNameLst>
                                          </p:cBhvr>
                                          <p:to>
                                            <p:strVal val="visible"/>
                                          </p:to>
                                        </p:set>
                                        <p:anim calcmode="lin" valueType="num" p14:bounceEnd="50000">
                                          <p:cBhvr additive="base">
                                            <p:cTn id="41" dur="1000" fill="hold"/>
                                            <p:tgtEl>
                                              <p:spTgt spid="44"/>
                                            </p:tgtEl>
                                            <p:attrNameLst>
                                              <p:attrName>ppt_x</p:attrName>
                                            </p:attrNameLst>
                                          </p:cBhvr>
                                          <p:tavLst>
                                            <p:tav tm="0">
                                              <p:val>
                                                <p:strVal val="0-#ppt_w/2"/>
                                              </p:val>
                                            </p:tav>
                                            <p:tav tm="100000">
                                              <p:val>
                                                <p:strVal val="#ppt_x"/>
                                              </p:val>
                                            </p:tav>
                                          </p:tavLst>
                                        </p:anim>
                                        <p:anim calcmode="lin" valueType="num" p14:bounceEnd="50000">
                                          <p:cBhvr additive="base">
                                            <p:cTn id="42" dur="1000" fill="hold"/>
                                            <p:tgtEl>
                                              <p:spTgt spid="44"/>
                                            </p:tgtEl>
                                            <p:attrNameLst>
                                              <p:attrName>ppt_y</p:attrName>
                                            </p:attrNameLst>
                                          </p:cBhvr>
                                          <p:tavLst>
                                            <p:tav tm="0">
                                              <p:val>
                                                <p:strVal val="#ppt_y"/>
                                              </p:val>
                                            </p:tav>
                                            <p:tav tm="100000">
                                              <p:val>
                                                <p:strVal val="#ppt_y"/>
                                              </p:val>
                                            </p:tav>
                                          </p:tavLst>
                                        </p:anim>
                                      </p:childTnLst>
                                    </p:cTn>
                                  </p:par>
                                  <p:par>
                                    <p:cTn id="43" presetID="2" presetClass="entr" presetSubtype="8" fill="hold" grpId="0" nodeType="withEffect" p14:presetBounceEnd="50000">
                                      <p:stCondLst>
                                        <p:cond delay="600"/>
                                      </p:stCondLst>
                                      <p:childTnLst>
                                        <p:set>
                                          <p:cBhvr>
                                            <p:cTn id="44" dur="1" fill="hold">
                                              <p:stCondLst>
                                                <p:cond delay="0"/>
                                              </p:stCondLst>
                                            </p:cTn>
                                            <p:tgtEl>
                                              <p:spTgt spid="55"/>
                                            </p:tgtEl>
                                            <p:attrNameLst>
                                              <p:attrName>style.visibility</p:attrName>
                                            </p:attrNameLst>
                                          </p:cBhvr>
                                          <p:to>
                                            <p:strVal val="visible"/>
                                          </p:to>
                                        </p:set>
                                        <p:anim calcmode="lin" valueType="num" p14:bounceEnd="50000">
                                          <p:cBhvr additive="base">
                                            <p:cTn id="45" dur="1000" fill="hold"/>
                                            <p:tgtEl>
                                              <p:spTgt spid="55"/>
                                            </p:tgtEl>
                                            <p:attrNameLst>
                                              <p:attrName>ppt_x</p:attrName>
                                            </p:attrNameLst>
                                          </p:cBhvr>
                                          <p:tavLst>
                                            <p:tav tm="0">
                                              <p:val>
                                                <p:strVal val="0-#ppt_w/2"/>
                                              </p:val>
                                            </p:tav>
                                            <p:tav tm="100000">
                                              <p:val>
                                                <p:strVal val="#ppt_x"/>
                                              </p:val>
                                            </p:tav>
                                          </p:tavLst>
                                        </p:anim>
                                        <p:anim calcmode="lin" valueType="num" p14:bounceEnd="50000">
                                          <p:cBhvr additive="base">
                                            <p:cTn id="46" dur="1000" fill="hold"/>
                                            <p:tgtEl>
                                              <p:spTgt spid="55"/>
                                            </p:tgtEl>
                                            <p:attrNameLst>
                                              <p:attrName>ppt_y</p:attrName>
                                            </p:attrNameLst>
                                          </p:cBhvr>
                                          <p:tavLst>
                                            <p:tav tm="0">
                                              <p:val>
                                                <p:strVal val="#ppt_y"/>
                                              </p:val>
                                            </p:tav>
                                            <p:tav tm="100000">
                                              <p:val>
                                                <p:strVal val="#ppt_y"/>
                                              </p:val>
                                            </p:tav>
                                          </p:tavLst>
                                        </p:anim>
                                      </p:childTnLst>
                                    </p:cTn>
                                  </p:par>
                                  <p:par>
                                    <p:cTn id="47" presetID="2" presetClass="entr" presetSubtype="2" fill="hold" nodeType="withEffect" p14:presetBounceEnd="50000">
                                      <p:stCondLst>
                                        <p:cond delay="800"/>
                                      </p:stCondLst>
                                      <p:childTnLst>
                                        <p:set>
                                          <p:cBhvr>
                                            <p:cTn id="48" dur="1" fill="hold">
                                              <p:stCondLst>
                                                <p:cond delay="0"/>
                                              </p:stCondLst>
                                            </p:cTn>
                                            <p:tgtEl>
                                              <p:spTgt spid="64"/>
                                            </p:tgtEl>
                                            <p:attrNameLst>
                                              <p:attrName>style.visibility</p:attrName>
                                            </p:attrNameLst>
                                          </p:cBhvr>
                                          <p:to>
                                            <p:strVal val="visible"/>
                                          </p:to>
                                        </p:set>
                                        <p:anim calcmode="lin" valueType="num" p14:bounceEnd="50000">
                                          <p:cBhvr additive="base">
                                            <p:cTn id="49" dur="1000" fill="hold"/>
                                            <p:tgtEl>
                                              <p:spTgt spid="64"/>
                                            </p:tgtEl>
                                            <p:attrNameLst>
                                              <p:attrName>ppt_x</p:attrName>
                                            </p:attrNameLst>
                                          </p:cBhvr>
                                          <p:tavLst>
                                            <p:tav tm="0">
                                              <p:val>
                                                <p:strVal val="1+#ppt_w/2"/>
                                              </p:val>
                                            </p:tav>
                                            <p:tav tm="100000">
                                              <p:val>
                                                <p:strVal val="#ppt_x"/>
                                              </p:val>
                                            </p:tav>
                                          </p:tavLst>
                                        </p:anim>
                                        <p:anim calcmode="lin" valueType="num" p14:bounceEnd="50000">
                                          <p:cBhvr additive="base">
                                            <p:cTn id="50" dur="1000" fill="hold"/>
                                            <p:tgtEl>
                                              <p:spTgt spid="6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6" grpId="0"/>
          <p:bldP spid="44" grpId="0"/>
          <p:bldP spid="55"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1000"/>
                                            <p:tgtEl>
                                              <p:spTgt spid="11"/>
                                            </p:tgtEl>
                                          </p:cBhvr>
                                        </p:animEffect>
                                        <p:anim calcmode="lin" valueType="num">
                                          <p:cBhvr>
                                            <p:cTn id="15" dur="1000" fill="hold"/>
                                            <p:tgtEl>
                                              <p:spTgt spid="11"/>
                                            </p:tgtEl>
                                            <p:attrNameLst>
                                              <p:attrName>ppt_x</p:attrName>
                                            </p:attrNameLst>
                                          </p:cBhvr>
                                          <p:tavLst>
                                            <p:tav tm="0">
                                              <p:val>
                                                <p:strVal val="#ppt_x"/>
                                              </p:val>
                                            </p:tav>
                                            <p:tav tm="100000">
                                              <p:val>
                                                <p:strVal val="#ppt_x"/>
                                              </p:val>
                                            </p:tav>
                                          </p:tavLst>
                                        </p:anim>
                                        <p:anim calcmode="lin" valueType="num">
                                          <p:cBhvr>
                                            <p:cTn id="16"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1000"/>
                                            <p:tgtEl>
                                              <p:spTgt spid="10"/>
                                            </p:tgtEl>
                                          </p:cBhvr>
                                        </p:animEffect>
                                        <p:anim calcmode="lin" valueType="num">
                                          <p:cBhvr>
                                            <p:cTn id="22" dur="1000" fill="hold"/>
                                            <p:tgtEl>
                                              <p:spTgt spid="10"/>
                                            </p:tgtEl>
                                            <p:attrNameLst>
                                              <p:attrName>ppt_x</p:attrName>
                                            </p:attrNameLst>
                                          </p:cBhvr>
                                          <p:tavLst>
                                            <p:tav tm="0">
                                              <p:val>
                                                <p:strVal val="#ppt_x"/>
                                              </p:val>
                                            </p:tav>
                                            <p:tav tm="100000">
                                              <p:val>
                                                <p:strVal val="#ppt_x"/>
                                              </p:val>
                                            </p:tav>
                                          </p:tavLst>
                                        </p:anim>
                                        <p:anim calcmode="lin" valueType="num">
                                          <p:cBhvr>
                                            <p:cTn id="23"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nodeType="clickEffect">
                                      <p:stCondLst>
                                        <p:cond delay="0"/>
                                      </p:stCondLst>
                                      <p:childTnLst>
                                        <p:set>
                                          <p:cBhvr>
                                            <p:cTn id="27" dur="1" fill="hold">
                                              <p:stCondLst>
                                                <p:cond delay="0"/>
                                              </p:stCondLst>
                                            </p:cTn>
                                            <p:tgtEl>
                                              <p:spTgt spid="13"/>
                                            </p:tgtEl>
                                            <p:attrNameLst>
                                              <p:attrName>style.visibility</p:attrName>
                                            </p:attrNameLst>
                                          </p:cBhvr>
                                          <p:to>
                                            <p:strVal val="visible"/>
                                          </p:to>
                                        </p:set>
                                        <p:anim calcmode="lin" valueType="num">
                                          <p:cBhvr additive="base">
                                            <p:cTn id="28" dur="500" fill="hold"/>
                                            <p:tgtEl>
                                              <p:spTgt spid="13"/>
                                            </p:tgtEl>
                                            <p:attrNameLst>
                                              <p:attrName>ppt_x</p:attrName>
                                            </p:attrNameLst>
                                          </p:cBhvr>
                                          <p:tavLst>
                                            <p:tav tm="0">
                                              <p:val>
                                                <p:strVal val="#ppt_x"/>
                                              </p:val>
                                            </p:tav>
                                            <p:tav tm="100000">
                                              <p:val>
                                                <p:strVal val="#ppt_x"/>
                                              </p:val>
                                            </p:tav>
                                          </p:tavLst>
                                        </p:anim>
                                        <p:anim calcmode="lin" valueType="num">
                                          <p:cBhvr additive="base">
                                            <p:cTn id="29" dur="500" fill="hold"/>
                                            <p:tgtEl>
                                              <p:spTgt spid="13"/>
                                            </p:tgtEl>
                                            <p:attrNameLst>
                                              <p:attrName>ppt_y</p:attrName>
                                            </p:attrNameLst>
                                          </p:cBhvr>
                                          <p:tavLst>
                                            <p:tav tm="0">
                                              <p:val>
                                                <p:strVal val="1+#ppt_h/2"/>
                                              </p:val>
                                            </p:tav>
                                            <p:tav tm="100000">
                                              <p:val>
                                                <p:strVal val="#ppt_y"/>
                                              </p:val>
                                            </p:tav>
                                          </p:tavLst>
                                        </p:anim>
                                      </p:childTnLst>
                                    </p:cTn>
                                  </p:par>
                                </p:childTnLst>
                              </p:cTn>
                            </p:par>
                            <p:par>
                              <p:cTn id="30" fill="hold">
                                <p:stCondLst>
                                  <p:cond delay="500"/>
                                </p:stCondLst>
                                <p:childTnLst>
                                  <p:par>
                                    <p:cTn id="31" presetID="2" presetClass="entr" presetSubtype="8" fill="hold" grpId="0" nodeType="afterEffect">
                                      <p:stCondLst>
                                        <p:cond delay="0"/>
                                      </p:stCondLst>
                                      <p:childTnLst>
                                        <p:set>
                                          <p:cBhvr>
                                            <p:cTn id="32" dur="1" fill="hold">
                                              <p:stCondLst>
                                                <p:cond delay="0"/>
                                              </p:stCondLst>
                                            </p:cTn>
                                            <p:tgtEl>
                                              <p:spTgt spid="33"/>
                                            </p:tgtEl>
                                            <p:attrNameLst>
                                              <p:attrName>style.visibility</p:attrName>
                                            </p:attrNameLst>
                                          </p:cBhvr>
                                          <p:to>
                                            <p:strVal val="visible"/>
                                          </p:to>
                                        </p:set>
                                        <p:anim calcmode="lin" valueType="num">
                                          <p:cBhvr additive="base">
                                            <p:cTn id="33" dur="1000" fill="hold"/>
                                            <p:tgtEl>
                                              <p:spTgt spid="33"/>
                                            </p:tgtEl>
                                            <p:attrNameLst>
                                              <p:attrName>ppt_x</p:attrName>
                                            </p:attrNameLst>
                                          </p:cBhvr>
                                          <p:tavLst>
                                            <p:tav tm="0">
                                              <p:val>
                                                <p:strVal val="0-#ppt_w/2"/>
                                              </p:val>
                                            </p:tav>
                                            <p:tav tm="100000">
                                              <p:val>
                                                <p:strVal val="#ppt_x"/>
                                              </p:val>
                                            </p:tav>
                                          </p:tavLst>
                                        </p:anim>
                                        <p:anim calcmode="lin" valueType="num">
                                          <p:cBhvr additive="base">
                                            <p:cTn id="34" dur="1000" fill="hold"/>
                                            <p:tgtEl>
                                              <p:spTgt spid="33"/>
                                            </p:tgtEl>
                                            <p:attrNameLst>
                                              <p:attrName>ppt_y</p:attrName>
                                            </p:attrNameLst>
                                          </p:cBhvr>
                                          <p:tavLst>
                                            <p:tav tm="0">
                                              <p:val>
                                                <p:strVal val="#ppt_y"/>
                                              </p:val>
                                            </p:tav>
                                            <p:tav tm="100000">
                                              <p:val>
                                                <p:strVal val="#ppt_y"/>
                                              </p:val>
                                            </p:tav>
                                          </p:tavLst>
                                        </p:anim>
                                      </p:childTnLst>
                                    </p:cTn>
                                  </p:par>
                                  <p:par>
                                    <p:cTn id="35" presetID="2" presetClass="entr" presetSubtype="8" fill="hold" grpId="0" nodeType="withEffect">
                                      <p:stCondLst>
                                        <p:cond delay="200"/>
                                      </p:stCondLst>
                                      <p:childTnLst>
                                        <p:set>
                                          <p:cBhvr>
                                            <p:cTn id="36" dur="1" fill="hold">
                                              <p:stCondLst>
                                                <p:cond delay="0"/>
                                              </p:stCondLst>
                                            </p:cTn>
                                            <p:tgtEl>
                                              <p:spTgt spid="36"/>
                                            </p:tgtEl>
                                            <p:attrNameLst>
                                              <p:attrName>style.visibility</p:attrName>
                                            </p:attrNameLst>
                                          </p:cBhvr>
                                          <p:to>
                                            <p:strVal val="visible"/>
                                          </p:to>
                                        </p:set>
                                        <p:anim calcmode="lin" valueType="num">
                                          <p:cBhvr additive="base">
                                            <p:cTn id="37" dur="1000" fill="hold"/>
                                            <p:tgtEl>
                                              <p:spTgt spid="36"/>
                                            </p:tgtEl>
                                            <p:attrNameLst>
                                              <p:attrName>ppt_x</p:attrName>
                                            </p:attrNameLst>
                                          </p:cBhvr>
                                          <p:tavLst>
                                            <p:tav tm="0">
                                              <p:val>
                                                <p:strVal val="0-#ppt_w/2"/>
                                              </p:val>
                                            </p:tav>
                                            <p:tav tm="100000">
                                              <p:val>
                                                <p:strVal val="#ppt_x"/>
                                              </p:val>
                                            </p:tav>
                                          </p:tavLst>
                                        </p:anim>
                                        <p:anim calcmode="lin" valueType="num">
                                          <p:cBhvr additive="base">
                                            <p:cTn id="38" dur="1000" fill="hold"/>
                                            <p:tgtEl>
                                              <p:spTgt spid="36"/>
                                            </p:tgtEl>
                                            <p:attrNameLst>
                                              <p:attrName>ppt_y</p:attrName>
                                            </p:attrNameLst>
                                          </p:cBhvr>
                                          <p:tavLst>
                                            <p:tav tm="0">
                                              <p:val>
                                                <p:strVal val="#ppt_y"/>
                                              </p:val>
                                            </p:tav>
                                            <p:tav tm="100000">
                                              <p:val>
                                                <p:strVal val="#ppt_y"/>
                                              </p:val>
                                            </p:tav>
                                          </p:tavLst>
                                        </p:anim>
                                      </p:childTnLst>
                                    </p:cTn>
                                  </p:par>
                                  <p:par>
                                    <p:cTn id="39" presetID="2" presetClass="entr" presetSubtype="8" fill="hold" grpId="0" nodeType="withEffect">
                                      <p:stCondLst>
                                        <p:cond delay="400"/>
                                      </p:stCondLst>
                                      <p:childTnLst>
                                        <p:set>
                                          <p:cBhvr>
                                            <p:cTn id="40" dur="1" fill="hold">
                                              <p:stCondLst>
                                                <p:cond delay="0"/>
                                              </p:stCondLst>
                                            </p:cTn>
                                            <p:tgtEl>
                                              <p:spTgt spid="44"/>
                                            </p:tgtEl>
                                            <p:attrNameLst>
                                              <p:attrName>style.visibility</p:attrName>
                                            </p:attrNameLst>
                                          </p:cBhvr>
                                          <p:to>
                                            <p:strVal val="visible"/>
                                          </p:to>
                                        </p:set>
                                        <p:anim calcmode="lin" valueType="num">
                                          <p:cBhvr additive="base">
                                            <p:cTn id="41" dur="1000" fill="hold"/>
                                            <p:tgtEl>
                                              <p:spTgt spid="44"/>
                                            </p:tgtEl>
                                            <p:attrNameLst>
                                              <p:attrName>ppt_x</p:attrName>
                                            </p:attrNameLst>
                                          </p:cBhvr>
                                          <p:tavLst>
                                            <p:tav tm="0">
                                              <p:val>
                                                <p:strVal val="0-#ppt_w/2"/>
                                              </p:val>
                                            </p:tav>
                                            <p:tav tm="100000">
                                              <p:val>
                                                <p:strVal val="#ppt_x"/>
                                              </p:val>
                                            </p:tav>
                                          </p:tavLst>
                                        </p:anim>
                                        <p:anim calcmode="lin" valueType="num">
                                          <p:cBhvr additive="base">
                                            <p:cTn id="42" dur="1000" fill="hold"/>
                                            <p:tgtEl>
                                              <p:spTgt spid="44"/>
                                            </p:tgtEl>
                                            <p:attrNameLst>
                                              <p:attrName>ppt_y</p:attrName>
                                            </p:attrNameLst>
                                          </p:cBhvr>
                                          <p:tavLst>
                                            <p:tav tm="0">
                                              <p:val>
                                                <p:strVal val="#ppt_y"/>
                                              </p:val>
                                            </p:tav>
                                            <p:tav tm="100000">
                                              <p:val>
                                                <p:strVal val="#ppt_y"/>
                                              </p:val>
                                            </p:tav>
                                          </p:tavLst>
                                        </p:anim>
                                      </p:childTnLst>
                                    </p:cTn>
                                  </p:par>
                                  <p:par>
                                    <p:cTn id="43" presetID="2" presetClass="entr" presetSubtype="8" fill="hold" grpId="0" nodeType="withEffect">
                                      <p:stCondLst>
                                        <p:cond delay="600"/>
                                      </p:stCondLst>
                                      <p:childTnLst>
                                        <p:set>
                                          <p:cBhvr>
                                            <p:cTn id="44" dur="1" fill="hold">
                                              <p:stCondLst>
                                                <p:cond delay="0"/>
                                              </p:stCondLst>
                                            </p:cTn>
                                            <p:tgtEl>
                                              <p:spTgt spid="55"/>
                                            </p:tgtEl>
                                            <p:attrNameLst>
                                              <p:attrName>style.visibility</p:attrName>
                                            </p:attrNameLst>
                                          </p:cBhvr>
                                          <p:to>
                                            <p:strVal val="visible"/>
                                          </p:to>
                                        </p:set>
                                        <p:anim calcmode="lin" valueType="num">
                                          <p:cBhvr additive="base">
                                            <p:cTn id="45" dur="1000" fill="hold"/>
                                            <p:tgtEl>
                                              <p:spTgt spid="55"/>
                                            </p:tgtEl>
                                            <p:attrNameLst>
                                              <p:attrName>ppt_x</p:attrName>
                                            </p:attrNameLst>
                                          </p:cBhvr>
                                          <p:tavLst>
                                            <p:tav tm="0">
                                              <p:val>
                                                <p:strVal val="0-#ppt_w/2"/>
                                              </p:val>
                                            </p:tav>
                                            <p:tav tm="100000">
                                              <p:val>
                                                <p:strVal val="#ppt_x"/>
                                              </p:val>
                                            </p:tav>
                                          </p:tavLst>
                                        </p:anim>
                                        <p:anim calcmode="lin" valueType="num">
                                          <p:cBhvr additive="base">
                                            <p:cTn id="46" dur="1000" fill="hold"/>
                                            <p:tgtEl>
                                              <p:spTgt spid="55"/>
                                            </p:tgtEl>
                                            <p:attrNameLst>
                                              <p:attrName>ppt_y</p:attrName>
                                            </p:attrNameLst>
                                          </p:cBhvr>
                                          <p:tavLst>
                                            <p:tav tm="0">
                                              <p:val>
                                                <p:strVal val="#ppt_y"/>
                                              </p:val>
                                            </p:tav>
                                            <p:tav tm="100000">
                                              <p:val>
                                                <p:strVal val="#ppt_y"/>
                                              </p:val>
                                            </p:tav>
                                          </p:tavLst>
                                        </p:anim>
                                      </p:childTnLst>
                                    </p:cTn>
                                  </p:par>
                                  <p:par>
                                    <p:cTn id="47" presetID="2" presetClass="entr" presetSubtype="2" fill="hold" nodeType="withEffect">
                                      <p:stCondLst>
                                        <p:cond delay="800"/>
                                      </p:stCondLst>
                                      <p:childTnLst>
                                        <p:set>
                                          <p:cBhvr>
                                            <p:cTn id="48" dur="1" fill="hold">
                                              <p:stCondLst>
                                                <p:cond delay="0"/>
                                              </p:stCondLst>
                                            </p:cTn>
                                            <p:tgtEl>
                                              <p:spTgt spid="64"/>
                                            </p:tgtEl>
                                            <p:attrNameLst>
                                              <p:attrName>style.visibility</p:attrName>
                                            </p:attrNameLst>
                                          </p:cBhvr>
                                          <p:to>
                                            <p:strVal val="visible"/>
                                          </p:to>
                                        </p:set>
                                        <p:anim calcmode="lin" valueType="num">
                                          <p:cBhvr additive="base">
                                            <p:cTn id="49" dur="1000" fill="hold"/>
                                            <p:tgtEl>
                                              <p:spTgt spid="64"/>
                                            </p:tgtEl>
                                            <p:attrNameLst>
                                              <p:attrName>ppt_x</p:attrName>
                                            </p:attrNameLst>
                                          </p:cBhvr>
                                          <p:tavLst>
                                            <p:tav tm="0">
                                              <p:val>
                                                <p:strVal val="1+#ppt_w/2"/>
                                              </p:val>
                                            </p:tav>
                                            <p:tav tm="100000">
                                              <p:val>
                                                <p:strVal val="#ppt_x"/>
                                              </p:val>
                                            </p:tav>
                                          </p:tavLst>
                                        </p:anim>
                                        <p:anim calcmode="lin" valueType="num">
                                          <p:cBhvr additive="base">
                                            <p:cTn id="50" dur="1000" fill="hold"/>
                                            <p:tgtEl>
                                              <p:spTgt spid="6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6" grpId="0"/>
          <p:bldP spid="44" grpId="0"/>
          <p:bldP spid="55" grpId="0"/>
        </p:bldLst>
      </p:timing>
    </mc:Fallback>
  </mc:AlternateContent>
</p:sld>
</file>

<file path=ppt/slides/slide27.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pic>
        <p:nvPicPr>
          <p:cNvPr id="23" name="图片 22">
            <a:extLst>
              <a:ext uri="{FF2B5EF4-FFF2-40B4-BE49-F238E27FC236}">
                <a16:creationId xmlns:a16="http://schemas.microsoft.com/office/drawing/2014/main" id="{744BAED8-853F-4465-A418-E1CD82A77FFC}"/>
              </a:ext>
            </a:extLst>
          </p:cNvPr>
          <p:cNvPicPr>
            <a:picLocks noChangeAspect="1"/>
          </p:cNvPicPr>
          <p:nvPr/>
        </p:nvPicPr>
        <p:blipFill rotWithShape="1">
          <a:blip r:embed="rId5">
            <a:extLst>
              <a:ext uri="{28A0092B-C50C-407E-A947-70E740481C1C}">
                <a14:useLocalDpi xmlns:a14="http://schemas.microsoft.com/office/drawing/2010/main" val="0"/>
              </a:ext>
            </a:extLst>
          </a:blip>
          <a:srcRect t="59809"/>
          <a:stretch/>
        </p:blipFill>
        <p:spPr>
          <a:xfrm>
            <a:off x="0" y="5008675"/>
            <a:ext cx="12190413" cy="2351209"/>
          </a:xfrm>
          <a:prstGeom prst="rect">
            <a:avLst/>
          </a:prstGeom>
        </p:spPr>
      </p:pic>
      <p:sp>
        <p:nvSpPr>
          <p:cNvPr id="11" name="Rectangle 12"/>
          <p:cNvSpPr>
            <a:spLocks noChangeArrowheads="1"/>
          </p:cNvSpPr>
          <p:nvPr/>
        </p:nvSpPr>
        <p:spPr bwMode="auto">
          <a:xfrm>
            <a:off x="1677692" y="4710596"/>
            <a:ext cx="3726965"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ct val="0"/>
              </a:spcBef>
              <a:buFontTx/>
              <a:buNone/>
            </a:pPr>
            <a:r>
              <a:rPr lang="zh-CN" altLang="en-US" sz="2400" dirty="0">
                <a:solidFill>
                  <a:schemeClr val="accent2">
                    <a:lumMod val="50000"/>
                  </a:schemeClr>
                </a:solidFill>
                <a:latin typeface="华康方圆体W7(P)" panose="040B0700000000000000" pitchFamily="82" charset="-122"/>
                <a:ea typeface="华康方圆体W7(P)" panose="040B0700000000000000" pitchFamily="82" charset="-122"/>
              </a:rPr>
              <a:t>躲开变压器，安全不触电</a:t>
            </a:r>
          </a:p>
        </p:txBody>
      </p:sp>
      <p:sp>
        <p:nvSpPr>
          <p:cNvPr id="12" name="Rectangle 13"/>
          <p:cNvSpPr>
            <a:spLocks noChangeArrowheads="1"/>
          </p:cNvSpPr>
          <p:nvPr/>
        </p:nvSpPr>
        <p:spPr bwMode="auto">
          <a:xfrm>
            <a:off x="6933591" y="4638598"/>
            <a:ext cx="3726965"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ct val="0"/>
              </a:spcBef>
              <a:buFontTx/>
              <a:buNone/>
            </a:pPr>
            <a:r>
              <a:rPr lang="zh-CN" altLang="en-US" sz="2400" dirty="0">
                <a:solidFill>
                  <a:schemeClr val="accent2">
                    <a:lumMod val="50000"/>
                  </a:schemeClr>
                </a:solidFill>
                <a:latin typeface="华康方圆体W7(P)" panose="040B0700000000000000" pitchFamily="82" charset="-122"/>
                <a:ea typeface="华康方圆体W7(P)" panose="040B0700000000000000" pitchFamily="82" charset="-122"/>
              </a:rPr>
              <a:t>钓鱼放风筝，远离高压线 </a:t>
            </a:r>
            <a:endParaRPr lang="en-US" altLang="zh-CN" sz="2400" dirty="0">
              <a:solidFill>
                <a:schemeClr val="accent2">
                  <a:lumMod val="50000"/>
                </a:schemeClr>
              </a:solidFill>
              <a:latin typeface="华康方圆体W7(P)" panose="040B0700000000000000" pitchFamily="82" charset="-122"/>
              <a:ea typeface="华康方圆体W7(P)" panose="040B0700000000000000" pitchFamily="82" charset="-122"/>
            </a:endParaRPr>
          </a:p>
        </p:txBody>
      </p:sp>
      <p:grpSp>
        <p:nvGrpSpPr>
          <p:cNvPr id="13" name="组合 12"/>
          <p:cNvGrpSpPr/>
          <p:nvPr/>
        </p:nvGrpSpPr>
        <p:grpSpPr>
          <a:xfrm>
            <a:off x="6521548" y="1309518"/>
            <a:ext cx="4463915" cy="3527934"/>
            <a:chOff x="5969419" y="933872"/>
            <a:chExt cx="4464496" cy="3528393"/>
          </a:xfrm>
        </p:grpSpPr>
        <p:grpSp>
          <p:nvGrpSpPr>
            <p:cNvPr id="14" name="组合 13"/>
            <p:cNvGrpSpPr/>
            <p:nvPr/>
          </p:nvGrpSpPr>
          <p:grpSpPr>
            <a:xfrm>
              <a:off x="5969419" y="933872"/>
              <a:ext cx="4464496" cy="3528393"/>
              <a:chOff x="1127448" y="1628799"/>
              <a:chExt cx="4464496" cy="3528393"/>
            </a:xfrm>
          </p:grpSpPr>
          <p:pic>
            <p:nvPicPr>
              <p:cNvPr id="16" name="图片 15"/>
              <p:cNvPicPr>
                <a:picLocks noChangeAspect="1"/>
              </p:cNvPicPr>
              <p:nvPr/>
            </p:nvPicPr>
            <p:blipFill rotWithShape="1">
              <a:blip r:embed="rId6" cstate="print">
                <a:extLst>
                  <a:ext uri="{28A0092B-C50C-407E-A947-70E740481C1C}">
                    <a14:useLocalDpi xmlns:a14="http://schemas.microsoft.com/office/drawing/2010/main" val="0"/>
                  </a:ext>
                </a:extLst>
              </a:blip>
              <a:srcRect l="3932" t="6355" r="4434" b="9009"/>
              <a:stretch/>
            </p:blipFill>
            <p:spPr>
              <a:xfrm>
                <a:off x="1127448" y="1628799"/>
                <a:ext cx="4464496" cy="3528393"/>
              </a:xfrm>
              <a:prstGeom prst="rect">
                <a:avLst/>
              </a:prstGeom>
            </p:spPr>
          </p:pic>
          <p:sp>
            <p:nvSpPr>
              <p:cNvPr id="17" name="矩形 16"/>
              <p:cNvSpPr/>
              <p:nvPr/>
            </p:nvSpPr>
            <p:spPr>
              <a:xfrm>
                <a:off x="1465023" y="1988840"/>
                <a:ext cx="3694873" cy="28108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5" name="图片 14"/>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381516" y="1213332"/>
              <a:ext cx="3545827" cy="2969472"/>
            </a:xfrm>
            <a:prstGeom prst="rect">
              <a:avLst/>
            </a:prstGeom>
          </p:spPr>
        </p:pic>
      </p:grpSp>
      <p:grpSp>
        <p:nvGrpSpPr>
          <p:cNvPr id="18" name="组合 17"/>
          <p:cNvGrpSpPr/>
          <p:nvPr/>
        </p:nvGrpSpPr>
        <p:grpSpPr>
          <a:xfrm>
            <a:off x="1337647" y="1237519"/>
            <a:ext cx="4463915" cy="3527934"/>
            <a:chOff x="1242625" y="1590311"/>
            <a:chExt cx="4464496" cy="3528393"/>
          </a:xfrm>
        </p:grpSpPr>
        <p:grpSp>
          <p:nvGrpSpPr>
            <p:cNvPr id="19" name="组合 18"/>
            <p:cNvGrpSpPr/>
            <p:nvPr/>
          </p:nvGrpSpPr>
          <p:grpSpPr>
            <a:xfrm>
              <a:off x="1242625" y="1590311"/>
              <a:ext cx="4464496" cy="3528393"/>
              <a:chOff x="1127448" y="1628799"/>
              <a:chExt cx="4464496" cy="3528393"/>
            </a:xfrm>
          </p:grpSpPr>
          <p:pic>
            <p:nvPicPr>
              <p:cNvPr id="21" name="图片 20"/>
              <p:cNvPicPr>
                <a:picLocks noChangeAspect="1"/>
              </p:cNvPicPr>
              <p:nvPr/>
            </p:nvPicPr>
            <p:blipFill rotWithShape="1">
              <a:blip r:embed="rId6" cstate="print">
                <a:extLst>
                  <a:ext uri="{28A0092B-C50C-407E-A947-70E740481C1C}">
                    <a14:useLocalDpi xmlns:a14="http://schemas.microsoft.com/office/drawing/2010/main" val="0"/>
                  </a:ext>
                </a:extLst>
              </a:blip>
              <a:srcRect l="3932" t="6355" r="4434" b="9009"/>
              <a:stretch/>
            </p:blipFill>
            <p:spPr>
              <a:xfrm>
                <a:off x="1127448" y="1628799"/>
                <a:ext cx="4464496" cy="3528393"/>
              </a:xfrm>
              <a:prstGeom prst="rect">
                <a:avLst/>
              </a:prstGeom>
            </p:spPr>
          </p:pic>
          <p:sp>
            <p:nvSpPr>
              <p:cNvPr id="22" name="矩形 21"/>
              <p:cNvSpPr/>
              <p:nvPr/>
            </p:nvSpPr>
            <p:spPr>
              <a:xfrm>
                <a:off x="1465023" y="1988840"/>
                <a:ext cx="3694873" cy="28108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20" name="图片 19"/>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487488" y="1949038"/>
              <a:ext cx="3926599" cy="2776106"/>
            </a:xfrm>
            <a:prstGeom prst="rect">
              <a:avLst/>
            </a:prstGeom>
          </p:spPr>
        </p:pic>
      </p:grpSp>
      <p:pic>
        <p:nvPicPr>
          <p:cNvPr id="24" name="图片 23">
            <a:extLst>
              <a:ext uri="{FF2B5EF4-FFF2-40B4-BE49-F238E27FC236}">
                <a16:creationId xmlns:a16="http://schemas.microsoft.com/office/drawing/2014/main" id="{A88E98D5-F169-4F20-9751-E9A72FF01277}"/>
              </a:ext>
            </a:extLst>
          </p:cNvPr>
          <p:cNvPicPr>
            <a:picLocks noChangeAspect="1"/>
          </p:cNvPicPr>
          <p:nvPr/>
        </p:nvPicPr>
        <p:blipFill rotWithShape="1">
          <a:blip r:embed="rId9">
            <a:extLst>
              <a:ext uri="{28A0092B-C50C-407E-A947-70E740481C1C}">
                <a14:useLocalDpi xmlns:a14="http://schemas.microsoft.com/office/drawing/2010/main" val="0"/>
              </a:ext>
            </a:extLst>
          </a:blip>
          <a:srcRect l="8011" t="24236" r="79542" b="61537"/>
          <a:stretch/>
        </p:blipFill>
        <p:spPr>
          <a:xfrm>
            <a:off x="9293777" y="303770"/>
            <a:ext cx="2516711" cy="1616695"/>
          </a:xfrm>
          <a:prstGeom prst="rect">
            <a:avLst/>
          </a:prstGeom>
        </p:spPr>
      </p:pic>
      <p:pic>
        <p:nvPicPr>
          <p:cNvPr id="25" name="图片 24">
            <a:extLst>
              <a:ext uri="{FF2B5EF4-FFF2-40B4-BE49-F238E27FC236}">
                <a16:creationId xmlns:a16="http://schemas.microsoft.com/office/drawing/2014/main" id="{2F6FA282-72C7-4ADD-B966-A77AD6EBBE75}"/>
              </a:ext>
            </a:extLst>
          </p:cNvPr>
          <p:cNvPicPr>
            <a:picLocks noChangeAspect="1"/>
          </p:cNvPicPr>
          <p:nvPr/>
        </p:nvPicPr>
        <p:blipFill rotWithShape="1">
          <a:blip r:embed="rId9">
            <a:extLst>
              <a:ext uri="{28A0092B-C50C-407E-A947-70E740481C1C}">
                <a14:useLocalDpi xmlns:a14="http://schemas.microsoft.com/office/drawing/2010/main" val="0"/>
              </a:ext>
            </a:extLst>
          </a:blip>
          <a:srcRect l="13436" t="45066" r="67606" b="33768"/>
          <a:stretch/>
        </p:blipFill>
        <p:spPr>
          <a:xfrm>
            <a:off x="118732" y="72555"/>
            <a:ext cx="2861212" cy="1795203"/>
          </a:xfrm>
          <a:prstGeom prst="rect">
            <a:avLst/>
          </a:prstGeom>
        </p:spPr>
      </p:pic>
      <p:grpSp>
        <p:nvGrpSpPr>
          <p:cNvPr id="26" name="组合 25">
            <a:extLst>
              <a:ext uri="{FF2B5EF4-FFF2-40B4-BE49-F238E27FC236}">
                <a16:creationId xmlns:a16="http://schemas.microsoft.com/office/drawing/2014/main" id="{527DB056-9E9D-4B4F-8072-44C4861C1AD9}"/>
              </a:ext>
            </a:extLst>
          </p:cNvPr>
          <p:cNvGrpSpPr/>
          <p:nvPr/>
        </p:nvGrpSpPr>
        <p:grpSpPr>
          <a:xfrm>
            <a:off x="3506088" y="292869"/>
            <a:ext cx="5702846" cy="1187036"/>
            <a:chOff x="3879680" y="1243471"/>
            <a:chExt cx="4927430" cy="1025635"/>
          </a:xfrm>
        </p:grpSpPr>
        <p:pic>
          <p:nvPicPr>
            <p:cNvPr id="27" name="图片 26">
              <a:extLst>
                <a:ext uri="{FF2B5EF4-FFF2-40B4-BE49-F238E27FC236}">
                  <a16:creationId xmlns:a16="http://schemas.microsoft.com/office/drawing/2014/main" id="{6FFFF3A1-D3FF-4FF6-AB98-4BC8F88C2984}"/>
                </a:ext>
              </a:extLst>
            </p:cNvPr>
            <p:cNvPicPr>
              <a:picLocks noChangeAspect="1"/>
            </p:cNvPicPr>
            <p:nvPr/>
          </p:nvPicPr>
          <p:blipFill rotWithShape="1">
            <a:blip r:embed="rId10">
              <a:extLst>
                <a:ext uri="{28A0092B-C50C-407E-A947-70E740481C1C}">
                  <a14:useLocalDpi xmlns:a14="http://schemas.microsoft.com/office/drawing/2010/main" val="0"/>
                </a:ext>
              </a:extLst>
            </a:blip>
            <a:srcRect l="72770" t="22060" r="13007" b="66232"/>
            <a:stretch/>
          </p:blipFill>
          <p:spPr>
            <a:xfrm>
              <a:off x="3879680" y="1243471"/>
              <a:ext cx="4365174" cy="1025635"/>
            </a:xfrm>
            <a:prstGeom prst="rect">
              <a:avLst/>
            </a:prstGeom>
          </p:spPr>
        </p:pic>
        <p:sp>
          <p:nvSpPr>
            <p:cNvPr id="28" name="MH_Entry_1">
              <a:extLst>
                <a:ext uri="{FF2B5EF4-FFF2-40B4-BE49-F238E27FC236}">
                  <a16:creationId xmlns:a16="http://schemas.microsoft.com/office/drawing/2014/main" id="{436AB869-BA93-45F8-B9C2-236A6D1A1214}"/>
                </a:ext>
              </a:extLst>
            </p:cNvPr>
            <p:cNvSpPr/>
            <p:nvPr>
              <p:custDataLst>
                <p:tags r:id="rId1"/>
              </p:custDataLst>
            </p:nvPr>
          </p:nvSpPr>
          <p:spPr>
            <a:xfrm>
              <a:off x="4728871" y="1469936"/>
              <a:ext cx="4078239" cy="425486"/>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anchor="ctr">
              <a:spAutoFit/>
            </a:bodyPr>
            <a:lstStyle/>
            <a:p>
              <a:pPr eaLnBrk="1" hangingPunct="1">
                <a:defRPr/>
              </a:pPr>
              <a:r>
                <a:rPr lang="zh-CN" altLang="en-US" sz="3200" noProof="1">
                  <a:solidFill>
                    <a:srgbClr val="C00000"/>
                  </a:solidFill>
                  <a:latin typeface="华康方圆体W7" panose="040B0709000000000000" pitchFamily="81" charset="-122"/>
                  <a:ea typeface="华康方圆体W7" panose="040B0709000000000000" pitchFamily="81" charset="-122"/>
                  <a:sym typeface="Arial" panose="020B0604020202020204" pitchFamily="34" charset="0"/>
                </a:rPr>
                <a:t>安全用电顺口溜</a:t>
              </a:r>
            </a:p>
          </p:txBody>
        </p:sp>
      </p:grpSp>
    </p:spTree>
    <p:extLst>
      <p:ext uri="{BB962C8B-B14F-4D97-AF65-F5344CB8AC3E}">
        <p14:creationId xmlns:p14="http://schemas.microsoft.com/office/powerpoint/2010/main" val="500235887"/>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14:presetBounceEnd="50000">
                                      <p:stCondLst>
                                        <p:cond delay="300"/>
                                      </p:stCondLst>
                                      <p:childTnLst>
                                        <p:set>
                                          <p:cBhvr>
                                            <p:cTn id="6" dur="1" fill="hold">
                                              <p:stCondLst>
                                                <p:cond delay="0"/>
                                              </p:stCondLst>
                                            </p:cTn>
                                            <p:tgtEl>
                                              <p:spTgt spid="18"/>
                                            </p:tgtEl>
                                            <p:attrNameLst>
                                              <p:attrName>style.visibility</p:attrName>
                                            </p:attrNameLst>
                                          </p:cBhvr>
                                          <p:to>
                                            <p:strVal val="visible"/>
                                          </p:to>
                                        </p:set>
                                        <p:anim calcmode="lin" valueType="num" p14:bounceEnd="50000">
                                          <p:cBhvr additive="base">
                                            <p:cTn id="7" dur="1000" fill="hold"/>
                                            <p:tgtEl>
                                              <p:spTgt spid="18"/>
                                            </p:tgtEl>
                                            <p:attrNameLst>
                                              <p:attrName>ppt_x</p:attrName>
                                            </p:attrNameLst>
                                          </p:cBhvr>
                                          <p:tavLst>
                                            <p:tav tm="0">
                                              <p:val>
                                                <p:strVal val="#ppt_x"/>
                                              </p:val>
                                            </p:tav>
                                            <p:tav tm="100000">
                                              <p:val>
                                                <p:strVal val="#ppt_x"/>
                                              </p:val>
                                            </p:tav>
                                          </p:tavLst>
                                        </p:anim>
                                        <p:anim calcmode="lin" valueType="num" p14:bounceEnd="50000">
                                          <p:cBhvr additive="base">
                                            <p:cTn id="8" dur="1000" fill="hold"/>
                                            <p:tgtEl>
                                              <p:spTgt spid="18"/>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14:presetBounceEnd="50000">
                                      <p:stCondLst>
                                        <p:cond delay="600"/>
                                      </p:stCondLst>
                                      <p:childTnLst>
                                        <p:set>
                                          <p:cBhvr>
                                            <p:cTn id="10" dur="1" fill="hold">
                                              <p:stCondLst>
                                                <p:cond delay="0"/>
                                              </p:stCondLst>
                                            </p:cTn>
                                            <p:tgtEl>
                                              <p:spTgt spid="11"/>
                                            </p:tgtEl>
                                            <p:attrNameLst>
                                              <p:attrName>style.visibility</p:attrName>
                                            </p:attrNameLst>
                                          </p:cBhvr>
                                          <p:to>
                                            <p:strVal val="visible"/>
                                          </p:to>
                                        </p:set>
                                        <p:anim calcmode="lin" valueType="num" p14:bounceEnd="50000">
                                          <p:cBhvr additive="base">
                                            <p:cTn id="11" dur="1000" fill="hold"/>
                                            <p:tgtEl>
                                              <p:spTgt spid="11"/>
                                            </p:tgtEl>
                                            <p:attrNameLst>
                                              <p:attrName>ppt_x</p:attrName>
                                            </p:attrNameLst>
                                          </p:cBhvr>
                                          <p:tavLst>
                                            <p:tav tm="0">
                                              <p:val>
                                                <p:strVal val="#ppt_x"/>
                                              </p:val>
                                            </p:tav>
                                            <p:tav tm="100000">
                                              <p:val>
                                                <p:strVal val="#ppt_x"/>
                                              </p:val>
                                            </p:tav>
                                          </p:tavLst>
                                        </p:anim>
                                        <p:anim calcmode="lin" valueType="num" p14:bounceEnd="50000">
                                          <p:cBhvr additive="base">
                                            <p:cTn id="12" dur="1000" fill="hold"/>
                                            <p:tgtEl>
                                              <p:spTgt spid="11"/>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14:presetBounceEnd="50000">
                                      <p:stCondLst>
                                        <p:cond delay="900"/>
                                      </p:stCondLst>
                                      <p:childTnLst>
                                        <p:set>
                                          <p:cBhvr>
                                            <p:cTn id="14" dur="1" fill="hold">
                                              <p:stCondLst>
                                                <p:cond delay="0"/>
                                              </p:stCondLst>
                                            </p:cTn>
                                            <p:tgtEl>
                                              <p:spTgt spid="13"/>
                                            </p:tgtEl>
                                            <p:attrNameLst>
                                              <p:attrName>style.visibility</p:attrName>
                                            </p:attrNameLst>
                                          </p:cBhvr>
                                          <p:to>
                                            <p:strVal val="visible"/>
                                          </p:to>
                                        </p:set>
                                        <p:anim calcmode="lin" valueType="num" p14:bounceEnd="50000">
                                          <p:cBhvr additive="base">
                                            <p:cTn id="15" dur="1000" fill="hold"/>
                                            <p:tgtEl>
                                              <p:spTgt spid="13"/>
                                            </p:tgtEl>
                                            <p:attrNameLst>
                                              <p:attrName>ppt_x</p:attrName>
                                            </p:attrNameLst>
                                          </p:cBhvr>
                                          <p:tavLst>
                                            <p:tav tm="0">
                                              <p:val>
                                                <p:strVal val="#ppt_x"/>
                                              </p:val>
                                            </p:tav>
                                            <p:tav tm="100000">
                                              <p:val>
                                                <p:strVal val="#ppt_x"/>
                                              </p:val>
                                            </p:tav>
                                          </p:tavLst>
                                        </p:anim>
                                        <p:anim calcmode="lin" valueType="num" p14:bounceEnd="50000">
                                          <p:cBhvr additive="base">
                                            <p:cTn id="16" dur="1000" fill="hold"/>
                                            <p:tgtEl>
                                              <p:spTgt spid="13"/>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14:presetBounceEnd="50000">
                                      <p:stCondLst>
                                        <p:cond delay="1200"/>
                                      </p:stCondLst>
                                      <p:childTnLst>
                                        <p:set>
                                          <p:cBhvr>
                                            <p:cTn id="18" dur="1" fill="hold">
                                              <p:stCondLst>
                                                <p:cond delay="0"/>
                                              </p:stCondLst>
                                            </p:cTn>
                                            <p:tgtEl>
                                              <p:spTgt spid="12"/>
                                            </p:tgtEl>
                                            <p:attrNameLst>
                                              <p:attrName>style.visibility</p:attrName>
                                            </p:attrNameLst>
                                          </p:cBhvr>
                                          <p:to>
                                            <p:strVal val="visible"/>
                                          </p:to>
                                        </p:set>
                                        <p:anim calcmode="lin" valueType="num" p14:bounceEnd="50000">
                                          <p:cBhvr additive="base">
                                            <p:cTn id="19" dur="1000" fill="hold"/>
                                            <p:tgtEl>
                                              <p:spTgt spid="12"/>
                                            </p:tgtEl>
                                            <p:attrNameLst>
                                              <p:attrName>ppt_x</p:attrName>
                                            </p:attrNameLst>
                                          </p:cBhvr>
                                          <p:tavLst>
                                            <p:tav tm="0">
                                              <p:val>
                                                <p:strVal val="#ppt_x"/>
                                              </p:val>
                                            </p:tav>
                                            <p:tav tm="100000">
                                              <p:val>
                                                <p:strVal val="#ppt_x"/>
                                              </p:val>
                                            </p:tav>
                                          </p:tavLst>
                                        </p:anim>
                                        <p:anim calcmode="lin" valueType="num" p14:bounceEnd="50000">
                                          <p:cBhvr additive="base">
                                            <p:cTn id="20" dur="10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47" presetClass="entr" presetSubtype="0" fill="hold" nodeType="clickEffect">
                                      <p:stCondLst>
                                        <p:cond delay="0"/>
                                      </p:stCondLst>
                                      <p:childTnLst>
                                        <p:set>
                                          <p:cBhvr>
                                            <p:cTn id="24" dur="1" fill="hold">
                                              <p:stCondLst>
                                                <p:cond delay="0"/>
                                              </p:stCondLst>
                                            </p:cTn>
                                            <p:tgtEl>
                                              <p:spTgt spid="25"/>
                                            </p:tgtEl>
                                            <p:attrNameLst>
                                              <p:attrName>style.visibility</p:attrName>
                                            </p:attrNameLst>
                                          </p:cBhvr>
                                          <p:to>
                                            <p:strVal val="visible"/>
                                          </p:to>
                                        </p:set>
                                        <p:animEffect transition="in" filter="fade">
                                          <p:cBhvr>
                                            <p:cTn id="25" dur="1000"/>
                                            <p:tgtEl>
                                              <p:spTgt spid="25"/>
                                            </p:tgtEl>
                                          </p:cBhvr>
                                        </p:animEffect>
                                        <p:anim calcmode="lin" valueType="num">
                                          <p:cBhvr>
                                            <p:cTn id="26" dur="1000" fill="hold"/>
                                            <p:tgtEl>
                                              <p:spTgt spid="25"/>
                                            </p:tgtEl>
                                            <p:attrNameLst>
                                              <p:attrName>ppt_x</p:attrName>
                                            </p:attrNameLst>
                                          </p:cBhvr>
                                          <p:tavLst>
                                            <p:tav tm="0">
                                              <p:val>
                                                <p:strVal val="#ppt_x"/>
                                              </p:val>
                                            </p:tav>
                                            <p:tav tm="100000">
                                              <p:val>
                                                <p:strVal val="#ppt_x"/>
                                              </p:val>
                                            </p:tav>
                                          </p:tavLst>
                                        </p:anim>
                                        <p:anim calcmode="lin" valueType="num">
                                          <p:cBhvr>
                                            <p:cTn id="27"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47" presetClass="entr" presetSubtype="0" fill="hold" nodeType="clickEffect">
                                      <p:stCondLst>
                                        <p:cond delay="0"/>
                                      </p:stCondLst>
                                      <p:childTnLst>
                                        <p:set>
                                          <p:cBhvr>
                                            <p:cTn id="31" dur="1" fill="hold">
                                              <p:stCondLst>
                                                <p:cond delay="0"/>
                                              </p:stCondLst>
                                            </p:cTn>
                                            <p:tgtEl>
                                              <p:spTgt spid="24"/>
                                            </p:tgtEl>
                                            <p:attrNameLst>
                                              <p:attrName>style.visibility</p:attrName>
                                            </p:attrNameLst>
                                          </p:cBhvr>
                                          <p:to>
                                            <p:strVal val="visible"/>
                                          </p:to>
                                        </p:set>
                                        <p:animEffect transition="in" filter="fade">
                                          <p:cBhvr>
                                            <p:cTn id="32" dur="1000"/>
                                            <p:tgtEl>
                                              <p:spTgt spid="24"/>
                                            </p:tgtEl>
                                          </p:cBhvr>
                                        </p:animEffect>
                                        <p:anim calcmode="lin" valueType="num">
                                          <p:cBhvr>
                                            <p:cTn id="33" dur="1000" fill="hold"/>
                                            <p:tgtEl>
                                              <p:spTgt spid="24"/>
                                            </p:tgtEl>
                                            <p:attrNameLst>
                                              <p:attrName>ppt_x</p:attrName>
                                            </p:attrNameLst>
                                          </p:cBhvr>
                                          <p:tavLst>
                                            <p:tav tm="0">
                                              <p:val>
                                                <p:strVal val="#ppt_x"/>
                                              </p:val>
                                            </p:tav>
                                            <p:tav tm="100000">
                                              <p:val>
                                                <p:strVal val="#ppt_x"/>
                                              </p:val>
                                            </p:tav>
                                          </p:tavLst>
                                        </p:anim>
                                        <p:anim calcmode="lin" valueType="num">
                                          <p:cBhvr>
                                            <p:cTn id="34"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42" presetClass="entr" presetSubtype="0" fill="hold" nodeType="clickEffect">
                                      <p:stCondLst>
                                        <p:cond delay="0"/>
                                      </p:stCondLst>
                                      <p:childTnLst>
                                        <p:set>
                                          <p:cBhvr>
                                            <p:cTn id="38" dur="1" fill="hold">
                                              <p:stCondLst>
                                                <p:cond delay="0"/>
                                              </p:stCondLst>
                                            </p:cTn>
                                            <p:tgtEl>
                                              <p:spTgt spid="23"/>
                                            </p:tgtEl>
                                            <p:attrNameLst>
                                              <p:attrName>style.visibility</p:attrName>
                                            </p:attrNameLst>
                                          </p:cBhvr>
                                          <p:to>
                                            <p:strVal val="visible"/>
                                          </p:to>
                                        </p:set>
                                        <p:animEffect transition="in" filter="fade">
                                          <p:cBhvr>
                                            <p:cTn id="39" dur="1000"/>
                                            <p:tgtEl>
                                              <p:spTgt spid="23"/>
                                            </p:tgtEl>
                                          </p:cBhvr>
                                        </p:animEffect>
                                        <p:anim calcmode="lin" valueType="num">
                                          <p:cBhvr>
                                            <p:cTn id="40" dur="1000" fill="hold"/>
                                            <p:tgtEl>
                                              <p:spTgt spid="23"/>
                                            </p:tgtEl>
                                            <p:attrNameLst>
                                              <p:attrName>ppt_x</p:attrName>
                                            </p:attrNameLst>
                                          </p:cBhvr>
                                          <p:tavLst>
                                            <p:tav tm="0">
                                              <p:val>
                                                <p:strVal val="#ppt_x"/>
                                              </p:val>
                                            </p:tav>
                                            <p:tav tm="100000">
                                              <p:val>
                                                <p:strVal val="#ppt_x"/>
                                              </p:val>
                                            </p:tav>
                                          </p:tavLst>
                                        </p:anim>
                                        <p:anim calcmode="lin" valueType="num">
                                          <p:cBhvr>
                                            <p:cTn id="41"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2" presetClass="entr" presetSubtype="4" fill="hold" nodeType="clickEffect">
                                      <p:stCondLst>
                                        <p:cond delay="0"/>
                                      </p:stCondLst>
                                      <p:childTnLst>
                                        <p:set>
                                          <p:cBhvr>
                                            <p:cTn id="45" dur="1" fill="hold">
                                              <p:stCondLst>
                                                <p:cond delay="0"/>
                                              </p:stCondLst>
                                            </p:cTn>
                                            <p:tgtEl>
                                              <p:spTgt spid="26"/>
                                            </p:tgtEl>
                                            <p:attrNameLst>
                                              <p:attrName>style.visibility</p:attrName>
                                            </p:attrNameLst>
                                          </p:cBhvr>
                                          <p:to>
                                            <p:strVal val="visible"/>
                                          </p:to>
                                        </p:set>
                                        <p:anim calcmode="lin" valueType="num">
                                          <p:cBhvr additive="base">
                                            <p:cTn id="46" dur="500" fill="hold"/>
                                            <p:tgtEl>
                                              <p:spTgt spid="26"/>
                                            </p:tgtEl>
                                            <p:attrNameLst>
                                              <p:attrName>ppt_x</p:attrName>
                                            </p:attrNameLst>
                                          </p:cBhvr>
                                          <p:tavLst>
                                            <p:tav tm="0">
                                              <p:val>
                                                <p:strVal val="#ppt_x"/>
                                              </p:val>
                                            </p:tav>
                                            <p:tav tm="100000">
                                              <p:val>
                                                <p:strVal val="#ppt_x"/>
                                              </p:val>
                                            </p:tav>
                                          </p:tavLst>
                                        </p:anim>
                                        <p:anim calcmode="lin" valueType="num">
                                          <p:cBhvr additive="base">
                                            <p:cTn id="47"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30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1000" fill="hold"/>
                                            <p:tgtEl>
                                              <p:spTgt spid="18"/>
                                            </p:tgtEl>
                                            <p:attrNameLst>
                                              <p:attrName>ppt_x</p:attrName>
                                            </p:attrNameLst>
                                          </p:cBhvr>
                                          <p:tavLst>
                                            <p:tav tm="0">
                                              <p:val>
                                                <p:strVal val="#ppt_x"/>
                                              </p:val>
                                            </p:tav>
                                            <p:tav tm="100000">
                                              <p:val>
                                                <p:strVal val="#ppt_x"/>
                                              </p:val>
                                            </p:tav>
                                          </p:tavLst>
                                        </p:anim>
                                        <p:anim calcmode="lin" valueType="num">
                                          <p:cBhvr additive="base">
                                            <p:cTn id="8" dur="1000" fill="hold"/>
                                            <p:tgtEl>
                                              <p:spTgt spid="18"/>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60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1000" fill="hold"/>
                                            <p:tgtEl>
                                              <p:spTgt spid="11"/>
                                            </p:tgtEl>
                                            <p:attrNameLst>
                                              <p:attrName>ppt_x</p:attrName>
                                            </p:attrNameLst>
                                          </p:cBhvr>
                                          <p:tavLst>
                                            <p:tav tm="0">
                                              <p:val>
                                                <p:strVal val="#ppt_x"/>
                                              </p:val>
                                            </p:tav>
                                            <p:tav tm="100000">
                                              <p:val>
                                                <p:strVal val="#ppt_x"/>
                                              </p:val>
                                            </p:tav>
                                          </p:tavLst>
                                        </p:anim>
                                        <p:anim calcmode="lin" valueType="num">
                                          <p:cBhvr additive="base">
                                            <p:cTn id="12" dur="1000" fill="hold"/>
                                            <p:tgtEl>
                                              <p:spTgt spid="11"/>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90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1000" fill="hold"/>
                                            <p:tgtEl>
                                              <p:spTgt spid="13"/>
                                            </p:tgtEl>
                                            <p:attrNameLst>
                                              <p:attrName>ppt_x</p:attrName>
                                            </p:attrNameLst>
                                          </p:cBhvr>
                                          <p:tavLst>
                                            <p:tav tm="0">
                                              <p:val>
                                                <p:strVal val="#ppt_x"/>
                                              </p:val>
                                            </p:tav>
                                            <p:tav tm="100000">
                                              <p:val>
                                                <p:strVal val="#ppt_x"/>
                                              </p:val>
                                            </p:tav>
                                          </p:tavLst>
                                        </p:anim>
                                        <p:anim calcmode="lin" valueType="num">
                                          <p:cBhvr additive="base">
                                            <p:cTn id="16" dur="1000" fill="hold"/>
                                            <p:tgtEl>
                                              <p:spTgt spid="13"/>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120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1000" fill="hold"/>
                                            <p:tgtEl>
                                              <p:spTgt spid="12"/>
                                            </p:tgtEl>
                                            <p:attrNameLst>
                                              <p:attrName>ppt_x</p:attrName>
                                            </p:attrNameLst>
                                          </p:cBhvr>
                                          <p:tavLst>
                                            <p:tav tm="0">
                                              <p:val>
                                                <p:strVal val="#ppt_x"/>
                                              </p:val>
                                            </p:tav>
                                            <p:tav tm="100000">
                                              <p:val>
                                                <p:strVal val="#ppt_x"/>
                                              </p:val>
                                            </p:tav>
                                          </p:tavLst>
                                        </p:anim>
                                        <p:anim calcmode="lin" valueType="num">
                                          <p:cBhvr additive="base">
                                            <p:cTn id="20" dur="10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47" presetClass="entr" presetSubtype="0" fill="hold" nodeType="clickEffect">
                                      <p:stCondLst>
                                        <p:cond delay="0"/>
                                      </p:stCondLst>
                                      <p:childTnLst>
                                        <p:set>
                                          <p:cBhvr>
                                            <p:cTn id="24" dur="1" fill="hold">
                                              <p:stCondLst>
                                                <p:cond delay="0"/>
                                              </p:stCondLst>
                                            </p:cTn>
                                            <p:tgtEl>
                                              <p:spTgt spid="25"/>
                                            </p:tgtEl>
                                            <p:attrNameLst>
                                              <p:attrName>style.visibility</p:attrName>
                                            </p:attrNameLst>
                                          </p:cBhvr>
                                          <p:to>
                                            <p:strVal val="visible"/>
                                          </p:to>
                                        </p:set>
                                        <p:animEffect transition="in" filter="fade">
                                          <p:cBhvr>
                                            <p:cTn id="25" dur="1000"/>
                                            <p:tgtEl>
                                              <p:spTgt spid="25"/>
                                            </p:tgtEl>
                                          </p:cBhvr>
                                        </p:animEffect>
                                        <p:anim calcmode="lin" valueType="num">
                                          <p:cBhvr>
                                            <p:cTn id="26" dur="1000" fill="hold"/>
                                            <p:tgtEl>
                                              <p:spTgt spid="25"/>
                                            </p:tgtEl>
                                            <p:attrNameLst>
                                              <p:attrName>ppt_x</p:attrName>
                                            </p:attrNameLst>
                                          </p:cBhvr>
                                          <p:tavLst>
                                            <p:tav tm="0">
                                              <p:val>
                                                <p:strVal val="#ppt_x"/>
                                              </p:val>
                                            </p:tav>
                                            <p:tav tm="100000">
                                              <p:val>
                                                <p:strVal val="#ppt_x"/>
                                              </p:val>
                                            </p:tav>
                                          </p:tavLst>
                                        </p:anim>
                                        <p:anim calcmode="lin" valueType="num">
                                          <p:cBhvr>
                                            <p:cTn id="27"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47" presetClass="entr" presetSubtype="0" fill="hold" nodeType="clickEffect">
                                      <p:stCondLst>
                                        <p:cond delay="0"/>
                                      </p:stCondLst>
                                      <p:childTnLst>
                                        <p:set>
                                          <p:cBhvr>
                                            <p:cTn id="31" dur="1" fill="hold">
                                              <p:stCondLst>
                                                <p:cond delay="0"/>
                                              </p:stCondLst>
                                            </p:cTn>
                                            <p:tgtEl>
                                              <p:spTgt spid="24"/>
                                            </p:tgtEl>
                                            <p:attrNameLst>
                                              <p:attrName>style.visibility</p:attrName>
                                            </p:attrNameLst>
                                          </p:cBhvr>
                                          <p:to>
                                            <p:strVal val="visible"/>
                                          </p:to>
                                        </p:set>
                                        <p:animEffect transition="in" filter="fade">
                                          <p:cBhvr>
                                            <p:cTn id="32" dur="1000"/>
                                            <p:tgtEl>
                                              <p:spTgt spid="24"/>
                                            </p:tgtEl>
                                          </p:cBhvr>
                                        </p:animEffect>
                                        <p:anim calcmode="lin" valueType="num">
                                          <p:cBhvr>
                                            <p:cTn id="33" dur="1000" fill="hold"/>
                                            <p:tgtEl>
                                              <p:spTgt spid="24"/>
                                            </p:tgtEl>
                                            <p:attrNameLst>
                                              <p:attrName>ppt_x</p:attrName>
                                            </p:attrNameLst>
                                          </p:cBhvr>
                                          <p:tavLst>
                                            <p:tav tm="0">
                                              <p:val>
                                                <p:strVal val="#ppt_x"/>
                                              </p:val>
                                            </p:tav>
                                            <p:tav tm="100000">
                                              <p:val>
                                                <p:strVal val="#ppt_x"/>
                                              </p:val>
                                            </p:tav>
                                          </p:tavLst>
                                        </p:anim>
                                        <p:anim calcmode="lin" valueType="num">
                                          <p:cBhvr>
                                            <p:cTn id="34"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42" presetClass="entr" presetSubtype="0" fill="hold" nodeType="clickEffect">
                                      <p:stCondLst>
                                        <p:cond delay="0"/>
                                      </p:stCondLst>
                                      <p:childTnLst>
                                        <p:set>
                                          <p:cBhvr>
                                            <p:cTn id="38" dur="1" fill="hold">
                                              <p:stCondLst>
                                                <p:cond delay="0"/>
                                              </p:stCondLst>
                                            </p:cTn>
                                            <p:tgtEl>
                                              <p:spTgt spid="23"/>
                                            </p:tgtEl>
                                            <p:attrNameLst>
                                              <p:attrName>style.visibility</p:attrName>
                                            </p:attrNameLst>
                                          </p:cBhvr>
                                          <p:to>
                                            <p:strVal val="visible"/>
                                          </p:to>
                                        </p:set>
                                        <p:animEffect transition="in" filter="fade">
                                          <p:cBhvr>
                                            <p:cTn id="39" dur="1000"/>
                                            <p:tgtEl>
                                              <p:spTgt spid="23"/>
                                            </p:tgtEl>
                                          </p:cBhvr>
                                        </p:animEffect>
                                        <p:anim calcmode="lin" valueType="num">
                                          <p:cBhvr>
                                            <p:cTn id="40" dur="1000" fill="hold"/>
                                            <p:tgtEl>
                                              <p:spTgt spid="23"/>
                                            </p:tgtEl>
                                            <p:attrNameLst>
                                              <p:attrName>ppt_x</p:attrName>
                                            </p:attrNameLst>
                                          </p:cBhvr>
                                          <p:tavLst>
                                            <p:tav tm="0">
                                              <p:val>
                                                <p:strVal val="#ppt_x"/>
                                              </p:val>
                                            </p:tav>
                                            <p:tav tm="100000">
                                              <p:val>
                                                <p:strVal val="#ppt_x"/>
                                              </p:val>
                                            </p:tav>
                                          </p:tavLst>
                                        </p:anim>
                                        <p:anim calcmode="lin" valueType="num">
                                          <p:cBhvr>
                                            <p:cTn id="41"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2" presetClass="entr" presetSubtype="4" fill="hold" nodeType="clickEffect">
                                      <p:stCondLst>
                                        <p:cond delay="0"/>
                                      </p:stCondLst>
                                      <p:childTnLst>
                                        <p:set>
                                          <p:cBhvr>
                                            <p:cTn id="45" dur="1" fill="hold">
                                              <p:stCondLst>
                                                <p:cond delay="0"/>
                                              </p:stCondLst>
                                            </p:cTn>
                                            <p:tgtEl>
                                              <p:spTgt spid="26"/>
                                            </p:tgtEl>
                                            <p:attrNameLst>
                                              <p:attrName>style.visibility</p:attrName>
                                            </p:attrNameLst>
                                          </p:cBhvr>
                                          <p:to>
                                            <p:strVal val="visible"/>
                                          </p:to>
                                        </p:set>
                                        <p:anim calcmode="lin" valueType="num">
                                          <p:cBhvr additive="base">
                                            <p:cTn id="46" dur="500" fill="hold"/>
                                            <p:tgtEl>
                                              <p:spTgt spid="26"/>
                                            </p:tgtEl>
                                            <p:attrNameLst>
                                              <p:attrName>ppt_x</p:attrName>
                                            </p:attrNameLst>
                                          </p:cBhvr>
                                          <p:tavLst>
                                            <p:tav tm="0">
                                              <p:val>
                                                <p:strVal val="#ppt_x"/>
                                              </p:val>
                                            </p:tav>
                                            <p:tav tm="100000">
                                              <p:val>
                                                <p:strVal val="#ppt_x"/>
                                              </p:val>
                                            </p:tav>
                                          </p:tavLst>
                                        </p:anim>
                                        <p:anim calcmode="lin" valueType="num">
                                          <p:cBhvr additive="base">
                                            <p:cTn id="47"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mc:Fallback>
  </mc:AlternateContent>
</p:sld>
</file>

<file path=ppt/slides/slide28.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24" name="Rectangle 12"/>
          <p:cNvSpPr>
            <a:spLocks noChangeArrowheads="1"/>
          </p:cNvSpPr>
          <p:nvPr/>
        </p:nvSpPr>
        <p:spPr bwMode="auto">
          <a:xfrm>
            <a:off x="1688243" y="4651416"/>
            <a:ext cx="3726965" cy="5597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nSpc>
                <a:spcPct val="150000"/>
              </a:lnSpc>
              <a:spcBef>
                <a:spcPct val="0"/>
              </a:spcBef>
              <a:buNone/>
            </a:pPr>
            <a:r>
              <a:rPr lang="zh-CN" altLang="en-US" sz="2400" dirty="0">
                <a:solidFill>
                  <a:schemeClr val="accent2">
                    <a:lumMod val="50000"/>
                  </a:schemeClr>
                </a:solidFill>
                <a:latin typeface="华康方圆体W7(P)" panose="040B0700000000000000" pitchFamily="82" charset="-122"/>
                <a:ea typeface="华康方圆体W7(P)" panose="040B0700000000000000" pitchFamily="82" charset="-122"/>
              </a:rPr>
              <a:t>大雨来临时，放雷避危险</a:t>
            </a:r>
            <a:r>
              <a:rPr lang="zh-CN" altLang="en-US" sz="1800" dirty="0">
                <a:solidFill>
                  <a:schemeClr val="accent2">
                    <a:lumMod val="50000"/>
                  </a:schemeClr>
                </a:solidFill>
                <a:latin typeface="华康方圆体W7(P)" panose="040B0700000000000000" pitchFamily="82" charset="-122"/>
                <a:ea typeface="华康方圆体W7(P)" panose="040B0700000000000000" pitchFamily="82" charset="-122"/>
              </a:rPr>
              <a:t> </a:t>
            </a:r>
            <a:endParaRPr lang="en-US" altLang="zh-CN" sz="1800" dirty="0">
              <a:solidFill>
                <a:schemeClr val="accent2">
                  <a:lumMod val="50000"/>
                </a:schemeClr>
              </a:solidFill>
              <a:latin typeface="华康方圆体W7(P)" panose="040B0700000000000000" pitchFamily="82" charset="-122"/>
              <a:ea typeface="华康方圆体W7(P)" panose="040B0700000000000000" pitchFamily="82" charset="-122"/>
            </a:endParaRPr>
          </a:p>
        </p:txBody>
      </p:sp>
      <p:sp>
        <p:nvSpPr>
          <p:cNvPr id="25" name="Rectangle 13"/>
          <p:cNvSpPr>
            <a:spLocks noChangeArrowheads="1"/>
          </p:cNvSpPr>
          <p:nvPr/>
        </p:nvSpPr>
        <p:spPr bwMode="auto">
          <a:xfrm>
            <a:off x="6963092" y="4619752"/>
            <a:ext cx="3726965" cy="5597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nSpc>
                <a:spcPct val="150000"/>
              </a:lnSpc>
              <a:spcBef>
                <a:spcPct val="0"/>
              </a:spcBef>
              <a:buNone/>
            </a:pPr>
            <a:r>
              <a:rPr lang="zh-CN" altLang="en-US" sz="2400" dirty="0">
                <a:solidFill>
                  <a:schemeClr val="accent2">
                    <a:lumMod val="50000"/>
                  </a:schemeClr>
                </a:solidFill>
                <a:latin typeface="华康方圆体W7(P)" panose="040B0700000000000000" pitchFamily="82" charset="-122"/>
                <a:ea typeface="华康方圆体W7(P)" panose="040B0700000000000000" pitchFamily="82" charset="-122"/>
              </a:rPr>
              <a:t>寻找低洼处，不往高处站</a:t>
            </a:r>
          </a:p>
        </p:txBody>
      </p:sp>
      <p:grpSp>
        <p:nvGrpSpPr>
          <p:cNvPr id="26" name="组合 25"/>
          <p:cNvGrpSpPr/>
          <p:nvPr/>
        </p:nvGrpSpPr>
        <p:grpSpPr>
          <a:xfrm>
            <a:off x="6514136" y="1235815"/>
            <a:ext cx="4463915" cy="3527934"/>
            <a:chOff x="5969419" y="933872"/>
            <a:chExt cx="4464496" cy="3528393"/>
          </a:xfrm>
        </p:grpSpPr>
        <p:grpSp>
          <p:nvGrpSpPr>
            <p:cNvPr id="27" name="组合 26"/>
            <p:cNvGrpSpPr/>
            <p:nvPr/>
          </p:nvGrpSpPr>
          <p:grpSpPr>
            <a:xfrm>
              <a:off x="5969419" y="933872"/>
              <a:ext cx="4464496" cy="3528393"/>
              <a:chOff x="1127448" y="1628799"/>
              <a:chExt cx="4464496" cy="3528393"/>
            </a:xfrm>
          </p:grpSpPr>
          <p:pic>
            <p:nvPicPr>
              <p:cNvPr id="29" name="图片 28"/>
              <p:cNvPicPr>
                <a:picLocks noChangeAspect="1"/>
              </p:cNvPicPr>
              <p:nvPr/>
            </p:nvPicPr>
            <p:blipFill rotWithShape="1">
              <a:blip r:embed="rId5" cstate="print">
                <a:extLst>
                  <a:ext uri="{28A0092B-C50C-407E-A947-70E740481C1C}">
                    <a14:useLocalDpi xmlns:a14="http://schemas.microsoft.com/office/drawing/2010/main" val="0"/>
                  </a:ext>
                </a:extLst>
              </a:blip>
              <a:srcRect l="3932" t="6355" r="4434" b="9009"/>
              <a:stretch/>
            </p:blipFill>
            <p:spPr>
              <a:xfrm>
                <a:off x="1127448" y="1628799"/>
                <a:ext cx="4464496" cy="3528393"/>
              </a:xfrm>
              <a:prstGeom prst="rect">
                <a:avLst/>
              </a:prstGeom>
            </p:spPr>
          </p:pic>
          <p:sp>
            <p:nvSpPr>
              <p:cNvPr id="30" name="矩形 29"/>
              <p:cNvSpPr/>
              <p:nvPr/>
            </p:nvSpPr>
            <p:spPr>
              <a:xfrm>
                <a:off x="1465023" y="1988840"/>
                <a:ext cx="3694873" cy="28108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28" name="图片 2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381516" y="1478649"/>
              <a:ext cx="3545827" cy="2438837"/>
            </a:xfrm>
            <a:prstGeom prst="rect">
              <a:avLst/>
            </a:prstGeom>
          </p:spPr>
        </p:pic>
      </p:grpSp>
      <p:grpSp>
        <p:nvGrpSpPr>
          <p:cNvPr id="31" name="组合 30"/>
          <p:cNvGrpSpPr/>
          <p:nvPr/>
        </p:nvGrpSpPr>
        <p:grpSpPr>
          <a:xfrm>
            <a:off x="1330235" y="1163816"/>
            <a:ext cx="4463915" cy="3527934"/>
            <a:chOff x="1242625" y="1590311"/>
            <a:chExt cx="4464496" cy="3528393"/>
          </a:xfrm>
        </p:grpSpPr>
        <p:grpSp>
          <p:nvGrpSpPr>
            <p:cNvPr id="32" name="组合 31"/>
            <p:cNvGrpSpPr/>
            <p:nvPr/>
          </p:nvGrpSpPr>
          <p:grpSpPr>
            <a:xfrm>
              <a:off x="1242625" y="1590311"/>
              <a:ext cx="4464496" cy="3528393"/>
              <a:chOff x="1127448" y="1628799"/>
              <a:chExt cx="4464496" cy="3528393"/>
            </a:xfrm>
          </p:grpSpPr>
          <p:pic>
            <p:nvPicPr>
              <p:cNvPr id="34" name="图片 33"/>
              <p:cNvPicPr>
                <a:picLocks noChangeAspect="1"/>
              </p:cNvPicPr>
              <p:nvPr/>
            </p:nvPicPr>
            <p:blipFill rotWithShape="1">
              <a:blip r:embed="rId5" cstate="print">
                <a:extLst>
                  <a:ext uri="{28A0092B-C50C-407E-A947-70E740481C1C}">
                    <a14:useLocalDpi xmlns:a14="http://schemas.microsoft.com/office/drawing/2010/main" val="0"/>
                  </a:ext>
                </a:extLst>
              </a:blip>
              <a:srcRect l="3932" t="6355" r="4434" b="9009"/>
              <a:stretch/>
            </p:blipFill>
            <p:spPr>
              <a:xfrm>
                <a:off x="1127448" y="1628799"/>
                <a:ext cx="4464496" cy="3528393"/>
              </a:xfrm>
              <a:prstGeom prst="rect">
                <a:avLst/>
              </a:prstGeom>
            </p:spPr>
          </p:pic>
          <p:sp>
            <p:nvSpPr>
              <p:cNvPr id="35" name="矩形 34"/>
              <p:cNvSpPr/>
              <p:nvPr/>
            </p:nvSpPr>
            <p:spPr>
              <a:xfrm>
                <a:off x="1465023" y="1988840"/>
                <a:ext cx="3694873" cy="28108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33" name="图片 32"/>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580201" y="1806336"/>
              <a:ext cx="3747928" cy="3056004"/>
            </a:xfrm>
            <a:prstGeom prst="rect">
              <a:avLst/>
            </a:prstGeom>
          </p:spPr>
        </p:pic>
      </p:grpSp>
      <p:pic>
        <p:nvPicPr>
          <p:cNvPr id="18" name="图片 17">
            <a:extLst>
              <a:ext uri="{FF2B5EF4-FFF2-40B4-BE49-F238E27FC236}">
                <a16:creationId xmlns:a16="http://schemas.microsoft.com/office/drawing/2014/main" id="{6637E029-D952-432C-B844-4B8C7FBF1074}"/>
              </a:ext>
            </a:extLst>
          </p:cNvPr>
          <p:cNvPicPr>
            <a:picLocks noChangeAspect="1"/>
          </p:cNvPicPr>
          <p:nvPr/>
        </p:nvPicPr>
        <p:blipFill rotWithShape="1">
          <a:blip r:embed="rId8">
            <a:extLst>
              <a:ext uri="{28A0092B-C50C-407E-A947-70E740481C1C}">
                <a14:useLocalDpi xmlns:a14="http://schemas.microsoft.com/office/drawing/2010/main" val="0"/>
              </a:ext>
            </a:extLst>
          </a:blip>
          <a:srcRect t="59809"/>
          <a:stretch/>
        </p:blipFill>
        <p:spPr>
          <a:xfrm>
            <a:off x="0" y="5008675"/>
            <a:ext cx="12190413" cy="2351209"/>
          </a:xfrm>
          <a:prstGeom prst="rect">
            <a:avLst/>
          </a:prstGeom>
        </p:spPr>
      </p:pic>
      <p:pic>
        <p:nvPicPr>
          <p:cNvPr id="19" name="图片 18">
            <a:extLst>
              <a:ext uri="{FF2B5EF4-FFF2-40B4-BE49-F238E27FC236}">
                <a16:creationId xmlns:a16="http://schemas.microsoft.com/office/drawing/2014/main" id="{B866CC41-49FB-420F-B794-7C432C3C3B1D}"/>
              </a:ext>
            </a:extLst>
          </p:cNvPr>
          <p:cNvPicPr>
            <a:picLocks noChangeAspect="1"/>
          </p:cNvPicPr>
          <p:nvPr/>
        </p:nvPicPr>
        <p:blipFill rotWithShape="1">
          <a:blip r:embed="rId9">
            <a:extLst>
              <a:ext uri="{28A0092B-C50C-407E-A947-70E740481C1C}">
                <a14:useLocalDpi xmlns:a14="http://schemas.microsoft.com/office/drawing/2010/main" val="0"/>
              </a:ext>
            </a:extLst>
          </a:blip>
          <a:srcRect l="8011" t="24236" r="79542" b="61537"/>
          <a:stretch/>
        </p:blipFill>
        <p:spPr>
          <a:xfrm>
            <a:off x="9293777" y="303770"/>
            <a:ext cx="2516711" cy="1616695"/>
          </a:xfrm>
          <a:prstGeom prst="rect">
            <a:avLst/>
          </a:prstGeom>
        </p:spPr>
      </p:pic>
      <p:pic>
        <p:nvPicPr>
          <p:cNvPr id="20" name="图片 19">
            <a:extLst>
              <a:ext uri="{FF2B5EF4-FFF2-40B4-BE49-F238E27FC236}">
                <a16:creationId xmlns:a16="http://schemas.microsoft.com/office/drawing/2014/main" id="{A7251C83-B55B-479D-8AED-8C05DF00A4E6}"/>
              </a:ext>
            </a:extLst>
          </p:cNvPr>
          <p:cNvPicPr>
            <a:picLocks noChangeAspect="1"/>
          </p:cNvPicPr>
          <p:nvPr/>
        </p:nvPicPr>
        <p:blipFill rotWithShape="1">
          <a:blip r:embed="rId9">
            <a:extLst>
              <a:ext uri="{28A0092B-C50C-407E-A947-70E740481C1C}">
                <a14:useLocalDpi xmlns:a14="http://schemas.microsoft.com/office/drawing/2010/main" val="0"/>
              </a:ext>
            </a:extLst>
          </a:blip>
          <a:srcRect l="13436" t="45066" r="67606" b="33768"/>
          <a:stretch/>
        </p:blipFill>
        <p:spPr>
          <a:xfrm>
            <a:off x="118732" y="72555"/>
            <a:ext cx="2861212" cy="1795203"/>
          </a:xfrm>
          <a:prstGeom prst="rect">
            <a:avLst/>
          </a:prstGeom>
        </p:spPr>
      </p:pic>
      <p:grpSp>
        <p:nvGrpSpPr>
          <p:cNvPr id="21" name="组合 20">
            <a:extLst>
              <a:ext uri="{FF2B5EF4-FFF2-40B4-BE49-F238E27FC236}">
                <a16:creationId xmlns:a16="http://schemas.microsoft.com/office/drawing/2014/main" id="{BCBCA08D-9D4C-4AFD-9D28-9E7979DE0B4E}"/>
              </a:ext>
            </a:extLst>
          </p:cNvPr>
          <p:cNvGrpSpPr/>
          <p:nvPr/>
        </p:nvGrpSpPr>
        <p:grpSpPr>
          <a:xfrm>
            <a:off x="3506088" y="292869"/>
            <a:ext cx="5702846" cy="1187036"/>
            <a:chOff x="3879680" y="1243471"/>
            <a:chExt cx="4927430" cy="1025635"/>
          </a:xfrm>
        </p:grpSpPr>
        <p:pic>
          <p:nvPicPr>
            <p:cNvPr id="22" name="图片 21">
              <a:extLst>
                <a:ext uri="{FF2B5EF4-FFF2-40B4-BE49-F238E27FC236}">
                  <a16:creationId xmlns:a16="http://schemas.microsoft.com/office/drawing/2014/main" id="{AE295E6D-B3F9-4862-938D-E2F00DDF7B60}"/>
                </a:ext>
              </a:extLst>
            </p:cNvPr>
            <p:cNvPicPr>
              <a:picLocks noChangeAspect="1"/>
            </p:cNvPicPr>
            <p:nvPr/>
          </p:nvPicPr>
          <p:blipFill rotWithShape="1">
            <a:blip r:embed="rId10">
              <a:extLst>
                <a:ext uri="{28A0092B-C50C-407E-A947-70E740481C1C}">
                  <a14:useLocalDpi xmlns:a14="http://schemas.microsoft.com/office/drawing/2010/main" val="0"/>
                </a:ext>
              </a:extLst>
            </a:blip>
            <a:srcRect l="72770" t="22060" r="13007" b="66232"/>
            <a:stretch/>
          </p:blipFill>
          <p:spPr>
            <a:xfrm>
              <a:off x="3879680" y="1243471"/>
              <a:ext cx="4365174" cy="1025635"/>
            </a:xfrm>
            <a:prstGeom prst="rect">
              <a:avLst/>
            </a:prstGeom>
          </p:spPr>
        </p:pic>
        <p:sp>
          <p:nvSpPr>
            <p:cNvPr id="36" name="MH_Entry_1">
              <a:extLst>
                <a:ext uri="{FF2B5EF4-FFF2-40B4-BE49-F238E27FC236}">
                  <a16:creationId xmlns:a16="http://schemas.microsoft.com/office/drawing/2014/main" id="{D000C8DB-AB0F-4043-9EEC-6F0237246BA7}"/>
                </a:ext>
              </a:extLst>
            </p:cNvPr>
            <p:cNvSpPr/>
            <p:nvPr>
              <p:custDataLst>
                <p:tags r:id="rId1"/>
              </p:custDataLst>
            </p:nvPr>
          </p:nvSpPr>
          <p:spPr>
            <a:xfrm>
              <a:off x="4728871" y="1469936"/>
              <a:ext cx="4078239" cy="425486"/>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anchor="ctr">
              <a:spAutoFit/>
            </a:bodyPr>
            <a:lstStyle/>
            <a:p>
              <a:pPr eaLnBrk="1" hangingPunct="1">
                <a:defRPr/>
              </a:pPr>
              <a:r>
                <a:rPr lang="zh-CN" altLang="en-US" sz="3200" noProof="1">
                  <a:solidFill>
                    <a:srgbClr val="C00000"/>
                  </a:solidFill>
                  <a:latin typeface="华康方圆体W7" panose="040B0709000000000000" pitchFamily="81" charset="-122"/>
                  <a:ea typeface="华康方圆体W7" panose="040B0709000000000000" pitchFamily="81" charset="-122"/>
                  <a:sym typeface="Arial" panose="020B0604020202020204" pitchFamily="34" charset="0"/>
                </a:rPr>
                <a:t>安全用电顺口溜</a:t>
              </a:r>
            </a:p>
          </p:txBody>
        </p:sp>
      </p:grpSp>
    </p:spTree>
    <p:extLst>
      <p:ext uri="{BB962C8B-B14F-4D97-AF65-F5344CB8AC3E}">
        <p14:creationId xmlns:p14="http://schemas.microsoft.com/office/powerpoint/2010/main" val="947269551"/>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anim calcmode="lin" valueType="num">
                                          <p:cBhvr>
                                            <p:cTn id="8" dur="1000" fill="hold"/>
                                            <p:tgtEl>
                                              <p:spTgt spid="20"/>
                                            </p:tgtEl>
                                            <p:attrNameLst>
                                              <p:attrName>ppt_x</p:attrName>
                                            </p:attrNameLst>
                                          </p:cBhvr>
                                          <p:tavLst>
                                            <p:tav tm="0">
                                              <p:val>
                                                <p:strVal val="#ppt_x"/>
                                              </p:val>
                                            </p:tav>
                                            <p:tav tm="100000">
                                              <p:val>
                                                <p:strVal val="#ppt_x"/>
                                              </p:val>
                                            </p:tav>
                                          </p:tavLst>
                                        </p:anim>
                                        <p:anim calcmode="lin" valueType="num">
                                          <p:cBhvr>
                                            <p:cTn id="9"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nodeType="clickEffect">
                                      <p:stCondLst>
                                        <p:cond delay="0"/>
                                      </p:stCondLst>
                                      <p:childTnLst>
                                        <p:set>
                                          <p:cBhvr>
                                            <p:cTn id="13" dur="1" fill="hold">
                                              <p:stCondLst>
                                                <p:cond delay="0"/>
                                              </p:stCondLst>
                                            </p:cTn>
                                            <p:tgtEl>
                                              <p:spTgt spid="19"/>
                                            </p:tgtEl>
                                            <p:attrNameLst>
                                              <p:attrName>style.visibility</p:attrName>
                                            </p:attrNameLst>
                                          </p:cBhvr>
                                          <p:to>
                                            <p:strVal val="visible"/>
                                          </p:to>
                                        </p:set>
                                        <p:animEffect transition="in" filter="fade">
                                          <p:cBhvr>
                                            <p:cTn id="14" dur="1000"/>
                                            <p:tgtEl>
                                              <p:spTgt spid="19"/>
                                            </p:tgtEl>
                                          </p:cBhvr>
                                        </p:animEffect>
                                        <p:anim calcmode="lin" valueType="num">
                                          <p:cBhvr>
                                            <p:cTn id="15" dur="1000" fill="hold"/>
                                            <p:tgtEl>
                                              <p:spTgt spid="19"/>
                                            </p:tgtEl>
                                            <p:attrNameLst>
                                              <p:attrName>ppt_x</p:attrName>
                                            </p:attrNameLst>
                                          </p:cBhvr>
                                          <p:tavLst>
                                            <p:tav tm="0">
                                              <p:val>
                                                <p:strVal val="#ppt_x"/>
                                              </p:val>
                                            </p:tav>
                                            <p:tav tm="100000">
                                              <p:val>
                                                <p:strVal val="#ppt_x"/>
                                              </p:val>
                                            </p:tav>
                                          </p:tavLst>
                                        </p:anim>
                                        <p:anim calcmode="lin" valueType="num">
                                          <p:cBhvr>
                                            <p:cTn id="16"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fade">
                                          <p:cBhvr>
                                            <p:cTn id="21" dur="1000"/>
                                            <p:tgtEl>
                                              <p:spTgt spid="18"/>
                                            </p:tgtEl>
                                          </p:cBhvr>
                                        </p:animEffect>
                                        <p:anim calcmode="lin" valueType="num">
                                          <p:cBhvr>
                                            <p:cTn id="22" dur="1000" fill="hold"/>
                                            <p:tgtEl>
                                              <p:spTgt spid="18"/>
                                            </p:tgtEl>
                                            <p:attrNameLst>
                                              <p:attrName>ppt_x</p:attrName>
                                            </p:attrNameLst>
                                          </p:cBhvr>
                                          <p:tavLst>
                                            <p:tav tm="0">
                                              <p:val>
                                                <p:strVal val="#ppt_x"/>
                                              </p:val>
                                            </p:tav>
                                            <p:tav tm="100000">
                                              <p:val>
                                                <p:strVal val="#ppt_x"/>
                                              </p:val>
                                            </p:tav>
                                          </p:tavLst>
                                        </p:anim>
                                        <p:anim calcmode="lin" valueType="num">
                                          <p:cBhvr>
                                            <p:cTn id="23"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nodeType="clickEffect">
                                      <p:stCondLst>
                                        <p:cond delay="0"/>
                                      </p:stCondLst>
                                      <p:childTnLst>
                                        <p:set>
                                          <p:cBhvr>
                                            <p:cTn id="27" dur="1" fill="hold">
                                              <p:stCondLst>
                                                <p:cond delay="0"/>
                                              </p:stCondLst>
                                            </p:cTn>
                                            <p:tgtEl>
                                              <p:spTgt spid="21"/>
                                            </p:tgtEl>
                                            <p:attrNameLst>
                                              <p:attrName>style.visibility</p:attrName>
                                            </p:attrNameLst>
                                          </p:cBhvr>
                                          <p:to>
                                            <p:strVal val="visible"/>
                                          </p:to>
                                        </p:set>
                                        <p:anim calcmode="lin" valueType="num">
                                          <p:cBhvr additive="base">
                                            <p:cTn id="28" dur="500" fill="hold"/>
                                            <p:tgtEl>
                                              <p:spTgt spid="21"/>
                                            </p:tgtEl>
                                            <p:attrNameLst>
                                              <p:attrName>ppt_x</p:attrName>
                                            </p:attrNameLst>
                                          </p:cBhvr>
                                          <p:tavLst>
                                            <p:tav tm="0">
                                              <p:val>
                                                <p:strVal val="#ppt_x"/>
                                              </p:val>
                                            </p:tav>
                                            <p:tav tm="100000">
                                              <p:val>
                                                <p:strVal val="#ppt_x"/>
                                              </p:val>
                                            </p:tav>
                                          </p:tavLst>
                                        </p:anim>
                                        <p:anim calcmode="lin" valueType="num">
                                          <p:cBhvr additive="base">
                                            <p:cTn id="29" dur="500" fill="hold"/>
                                            <p:tgtEl>
                                              <p:spTgt spid="21"/>
                                            </p:tgtEl>
                                            <p:attrNameLst>
                                              <p:attrName>ppt_y</p:attrName>
                                            </p:attrNameLst>
                                          </p:cBhvr>
                                          <p:tavLst>
                                            <p:tav tm="0">
                                              <p:val>
                                                <p:strVal val="1+#ppt_h/2"/>
                                              </p:val>
                                            </p:tav>
                                            <p:tav tm="100000">
                                              <p:val>
                                                <p:strVal val="#ppt_y"/>
                                              </p:val>
                                            </p:tav>
                                          </p:tavLst>
                                        </p:anim>
                                      </p:childTnLst>
                                    </p:cTn>
                                  </p:par>
                                  <p:par>
                                    <p:cTn id="30" presetID="2" presetClass="entr" presetSubtype="2" fill="hold" nodeType="withEffect" p14:presetBounceEnd="50000">
                                      <p:stCondLst>
                                        <p:cond delay="300"/>
                                      </p:stCondLst>
                                      <p:childTnLst>
                                        <p:set>
                                          <p:cBhvr>
                                            <p:cTn id="31" dur="1" fill="hold">
                                              <p:stCondLst>
                                                <p:cond delay="0"/>
                                              </p:stCondLst>
                                            </p:cTn>
                                            <p:tgtEl>
                                              <p:spTgt spid="31"/>
                                            </p:tgtEl>
                                            <p:attrNameLst>
                                              <p:attrName>style.visibility</p:attrName>
                                            </p:attrNameLst>
                                          </p:cBhvr>
                                          <p:to>
                                            <p:strVal val="visible"/>
                                          </p:to>
                                        </p:set>
                                        <p:anim calcmode="lin" valueType="num" p14:bounceEnd="50000">
                                          <p:cBhvr additive="base">
                                            <p:cTn id="32" dur="1000" fill="hold"/>
                                            <p:tgtEl>
                                              <p:spTgt spid="31"/>
                                            </p:tgtEl>
                                            <p:attrNameLst>
                                              <p:attrName>ppt_x</p:attrName>
                                            </p:attrNameLst>
                                          </p:cBhvr>
                                          <p:tavLst>
                                            <p:tav tm="0">
                                              <p:val>
                                                <p:strVal val="1+#ppt_w/2"/>
                                              </p:val>
                                            </p:tav>
                                            <p:tav tm="100000">
                                              <p:val>
                                                <p:strVal val="#ppt_x"/>
                                              </p:val>
                                            </p:tav>
                                          </p:tavLst>
                                        </p:anim>
                                        <p:anim calcmode="lin" valueType="num" p14:bounceEnd="50000">
                                          <p:cBhvr additive="base">
                                            <p:cTn id="33" dur="1000" fill="hold"/>
                                            <p:tgtEl>
                                              <p:spTgt spid="31"/>
                                            </p:tgtEl>
                                            <p:attrNameLst>
                                              <p:attrName>ppt_y</p:attrName>
                                            </p:attrNameLst>
                                          </p:cBhvr>
                                          <p:tavLst>
                                            <p:tav tm="0">
                                              <p:val>
                                                <p:strVal val="#ppt_y"/>
                                              </p:val>
                                            </p:tav>
                                            <p:tav tm="100000">
                                              <p:val>
                                                <p:strVal val="#ppt_y"/>
                                              </p:val>
                                            </p:tav>
                                          </p:tavLst>
                                        </p:anim>
                                      </p:childTnLst>
                                    </p:cTn>
                                  </p:par>
                                  <p:par>
                                    <p:cTn id="34" presetID="2" presetClass="entr" presetSubtype="2" fill="hold" grpId="0" nodeType="withEffect" p14:presetBounceEnd="50000">
                                      <p:stCondLst>
                                        <p:cond delay="600"/>
                                      </p:stCondLst>
                                      <p:childTnLst>
                                        <p:set>
                                          <p:cBhvr>
                                            <p:cTn id="35" dur="1" fill="hold">
                                              <p:stCondLst>
                                                <p:cond delay="0"/>
                                              </p:stCondLst>
                                            </p:cTn>
                                            <p:tgtEl>
                                              <p:spTgt spid="24"/>
                                            </p:tgtEl>
                                            <p:attrNameLst>
                                              <p:attrName>style.visibility</p:attrName>
                                            </p:attrNameLst>
                                          </p:cBhvr>
                                          <p:to>
                                            <p:strVal val="visible"/>
                                          </p:to>
                                        </p:set>
                                        <p:anim calcmode="lin" valueType="num" p14:bounceEnd="50000">
                                          <p:cBhvr additive="base">
                                            <p:cTn id="36" dur="1000" fill="hold"/>
                                            <p:tgtEl>
                                              <p:spTgt spid="24"/>
                                            </p:tgtEl>
                                            <p:attrNameLst>
                                              <p:attrName>ppt_x</p:attrName>
                                            </p:attrNameLst>
                                          </p:cBhvr>
                                          <p:tavLst>
                                            <p:tav tm="0">
                                              <p:val>
                                                <p:strVal val="1+#ppt_w/2"/>
                                              </p:val>
                                            </p:tav>
                                            <p:tav tm="100000">
                                              <p:val>
                                                <p:strVal val="#ppt_x"/>
                                              </p:val>
                                            </p:tav>
                                          </p:tavLst>
                                        </p:anim>
                                        <p:anim calcmode="lin" valueType="num" p14:bounceEnd="50000">
                                          <p:cBhvr additive="base">
                                            <p:cTn id="37" dur="1000" fill="hold"/>
                                            <p:tgtEl>
                                              <p:spTgt spid="24"/>
                                            </p:tgtEl>
                                            <p:attrNameLst>
                                              <p:attrName>ppt_y</p:attrName>
                                            </p:attrNameLst>
                                          </p:cBhvr>
                                          <p:tavLst>
                                            <p:tav tm="0">
                                              <p:val>
                                                <p:strVal val="#ppt_y"/>
                                              </p:val>
                                            </p:tav>
                                            <p:tav tm="100000">
                                              <p:val>
                                                <p:strVal val="#ppt_y"/>
                                              </p:val>
                                            </p:tav>
                                          </p:tavLst>
                                        </p:anim>
                                      </p:childTnLst>
                                    </p:cTn>
                                  </p:par>
                                  <p:par>
                                    <p:cTn id="38" presetID="2" presetClass="entr" presetSubtype="2" fill="hold" nodeType="withEffect" p14:presetBounceEnd="50000">
                                      <p:stCondLst>
                                        <p:cond delay="900"/>
                                      </p:stCondLst>
                                      <p:childTnLst>
                                        <p:set>
                                          <p:cBhvr>
                                            <p:cTn id="39" dur="1" fill="hold">
                                              <p:stCondLst>
                                                <p:cond delay="0"/>
                                              </p:stCondLst>
                                            </p:cTn>
                                            <p:tgtEl>
                                              <p:spTgt spid="26"/>
                                            </p:tgtEl>
                                            <p:attrNameLst>
                                              <p:attrName>style.visibility</p:attrName>
                                            </p:attrNameLst>
                                          </p:cBhvr>
                                          <p:to>
                                            <p:strVal val="visible"/>
                                          </p:to>
                                        </p:set>
                                        <p:anim calcmode="lin" valueType="num" p14:bounceEnd="50000">
                                          <p:cBhvr additive="base">
                                            <p:cTn id="40" dur="1000" fill="hold"/>
                                            <p:tgtEl>
                                              <p:spTgt spid="26"/>
                                            </p:tgtEl>
                                            <p:attrNameLst>
                                              <p:attrName>ppt_x</p:attrName>
                                            </p:attrNameLst>
                                          </p:cBhvr>
                                          <p:tavLst>
                                            <p:tav tm="0">
                                              <p:val>
                                                <p:strVal val="1+#ppt_w/2"/>
                                              </p:val>
                                            </p:tav>
                                            <p:tav tm="100000">
                                              <p:val>
                                                <p:strVal val="#ppt_x"/>
                                              </p:val>
                                            </p:tav>
                                          </p:tavLst>
                                        </p:anim>
                                        <p:anim calcmode="lin" valueType="num" p14:bounceEnd="50000">
                                          <p:cBhvr additive="base">
                                            <p:cTn id="41" dur="1000" fill="hold"/>
                                            <p:tgtEl>
                                              <p:spTgt spid="26"/>
                                            </p:tgtEl>
                                            <p:attrNameLst>
                                              <p:attrName>ppt_y</p:attrName>
                                            </p:attrNameLst>
                                          </p:cBhvr>
                                          <p:tavLst>
                                            <p:tav tm="0">
                                              <p:val>
                                                <p:strVal val="#ppt_y"/>
                                              </p:val>
                                            </p:tav>
                                            <p:tav tm="100000">
                                              <p:val>
                                                <p:strVal val="#ppt_y"/>
                                              </p:val>
                                            </p:tav>
                                          </p:tavLst>
                                        </p:anim>
                                      </p:childTnLst>
                                    </p:cTn>
                                  </p:par>
                                  <p:par>
                                    <p:cTn id="42" presetID="2" presetClass="entr" presetSubtype="2" fill="hold" grpId="0" nodeType="withEffect" p14:presetBounceEnd="50000">
                                      <p:stCondLst>
                                        <p:cond delay="1200"/>
                                      </p:stCondLst>
                                      <p:childTnLst>
                                        <p:set>
                                          <p:cBhvr>
                                            <p:cTn id="43" dur="1" fill="hold">
                                              <p:stCondLst>
                                                <p:cond delay="0"/>
                                              </p:stCondLst>
                                            </p:cTn>
                                            <p:tgtEl>
                                              <p:spTgt spid="25"/>
                                            </p:tgtEl>
                                            <p:attrNameLst>
                                              <p:attrName>style.visibility</p:attrName>
                                            </p:attrNameLst>
                                          </p:cBhvr>
                                          <p:to>
                                            <p:strVal val="visible"/>
                                          </p:to>
                                        </p:set>
                                        <p:anim calcmode="lin" valueType="num" p14:bounceEnd="50000">
                                          <p:cBhvr additive="base">
                                            <p:cTn id="44" dur="1000" fill="hold"/>
                                            <p:tgtEl>
                                              <p:spTgt spid="25"/>
                                            </p:tgtEl>
                                            <p:attrNameLst>
                                              <p:attrName>ppt_x</p:attrName>
                                            </p:attrNameLst>
                                          </p:cBhvr>
                                          <p:tavLst>
                                            <p:tav tm="0">
                                              <p:val>
                                                <p:strVal val="1+#ppt_w/2"/>
                                              </p:val>
                                            </p:tav>
                                            <p:tav tm="100000">
                                              <p:val>
                                                <p:strVal val="#ppt_x"/>
                                              </p:val>
                                            </p:tav>
                                          </p:tavLst>
                                        </p:anim>
                                        <p:anim calcmode="lin" valueType="num" p14:bounceEnd="50000">
                                          <p:cBhvr additive="base">
                                            <p:cTn id="45" dur="1000" fill="hold"/>
                                            <p:tgtEl>
                                              <p:spTgt spid="2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anim calcmode="lin" valueType="num">
                                          <p:cBhvr>
                                            <p:cTn id="8" dur="1000" fill="hold"/>
                                            <p:tgtEl>
                                              <p:spTgt spid="20"/>
                                            </p:tgtEl>
                                            <p:attrNameLst>
                                              <p:attrName>ppt_x</p:attrName>
                                            </p:attrNameLst>
                                          </p:cBhvr>
                                          <p:tavLst>
                                            <p:tav tm="0">
                                              <p:val>
                                                <p:strVal val="#ppt_x"/>
                                              </p:val>
                                            </p:tav>
                                            <p:tav tm="100000">
                                              <p:val>
                                                <p:strVal val="#ppt_x"/>
                                              </p:val>
                                            </p:tav>
                                          </p:tavLst>
                                        </p:anim>
                                        <p:anim calcmode="lin" valueType="num">
                                          <p:cBhvr>
                                            <p:cTn id="9"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nodeType="clickEffect">
                                      <p:stCondLst>
                                        <p:cond delay="0"/>
                                      </p:stCondLst>
                                      <p:childTnLst>
                                        <p:set>
                                          <p:cBhvr>
                                            <p:cTn id="13" dur="1" fill="hold">
                                              <p:stCondLst>
                                                <p:cond delay="0"/>
                                              </p:stCondLst>
                                            </p:cTn>
                                            <p:tgtEl>
                                              <p:spTgt spid="19"/>
                                            </p:tgtEl>
                                            <p:attrNameLst>
                                              <p:attrName>style.visibility</p:attrName>
                                            </p:attrNameLst>
                                          </p:cBhvr>
                                          <p:to>
                                            <p:strVal val="visible"/>
                                          </p:to>
                                        </p:set>
                                        <p:animEffect transition="in" filter="fade">
                                          <p:cBhvr>
                                            <p:cTn id="14" dur="1000"/>
                                            <p:tgtEl>
                                              <p:spTgt spid="19"/>
                                            </p:tgtEl>
                                          </p:cBhvr>
                                        </p:animEffect>
                                        <p:anim calcmode="lin" valueType="num">
                                          <p:cBhvr>
                                            <p:cTn id="15" dur="1000" fill="hold"/>
                                            <p:tgtEl>
                                              <p:spTgt spid="19"/>
                                            </p:tgtEl>
                                            <p:attrNameLst>
                                              <p:attrName>ppt_x</p:attrName>
                                            </p:attrNameLst>
                                          </p:cBhvr>
                                          <p:tavLst>
                                            <p:tav tm="0">
                                              <p:val>
                                                <p:strVal val="#ppt_x"/>
                                              </p:val>
                                            </p:tav>
                                            <p:tav tm="100000">
                                              <p:val>
                                                <p:strVal val="#ppt_x"/>
                                              </p:val>
                                            </p:tav>
                                          </p:tavLst>
                                        </p:anim>
                                        <p:anim calcmode="lin" valueType="num">
                                          <p:cBhvr>
                                            <p:cTn id="16"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fade">
                                          <p:cBhvr>
                                            <p:cTn id="21" dur="1000"/>
                                            <p:tgtEl>
                                              <p:spTgt spid="18"/>
                                            </p:tgtEl>
                                          </p:cBhvr>
                                        </p:animEffect>
                                        <p:anim calcmode="lin" valueType="num">
                                          <p:cBhvr>
                                            <p:cTn id="22" dur="1000" fill="hold"/>
                                            <p:tgtEl>
                                              <p:spTgt spid="18"/>
                                            </p:tgtEl>
                                            <p:attrNameLst>
                                              <p:attrName>ppt_x</p:attrName>
                                            </p:attrNameLst>
                                          </p:cBhvr>
                                          <p:tavLst>
                                            <p:tav tm="0">
                                              <p:val>
                                                <p:strVal val="#ppt_x"/>
                                              </p:val>
                                            </p:tav>
                                            <p:tav tm="100000">
                                              <p:val>
                                                <p:strVal val="#ppt_x"/>
                                              </p:val>
                                            </p:tav>
                                          </p:tavLst>
                                        </p:anim>
                                        <p:anim calcmode="lin" valueType="num">
                                          <p:cBhvr>
                                            <p:cTn id="23"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nodeType="clickEffect">
                                      <p:stCondLst>
                                        <p:cond delay="0"/>
                                      </p:stCondLst>
                                      <p:childTnLst>
                                        <p:set>
                                          <p:cBhvr>
                                            <p:cTn id="27" dur="1" fill="hold">
                                              <p:stCondLst>
                                                <p:cond delay="0"/>
                                              </p:stCondLst>
                                            </p:cTn>
                                            <p:tgtEl>
                                              <p:spTgt spid="21"/>
                                            </p:tgtEl>
                                            <p:attrNameLst>
                                              <p:attrName>style.visibility</p:attrName>
                                            </p:attrNameLst>
                                          </p:cBhvr>
                                          <p:to>
                                            <p:strVal val="visible"/>
                                          </p:to>
                                        </p:set>
                                        <p:anim calcmode="lin" valueType="num">
                                          <p:cBhvr additive="base">
                                            <p:cTn id="28" dur="500" fill="hold"/>
                                            <p:tgtEl>
                                              <p:spTgt spid="21"/>
                                            </p:tgtEl>
                                            <p:attrNameLst>
                                              <p:attrName>ppt_x</p:attrName>
                                            </p:attrNameLst>
                                          </p:cBhvr>
                                          <p:tavLst>
                                            <p:tav tm="0">
                                              <p:val>
                                                <p:strVal val="#ppt_x"/>
                                              </p:val>
                                            </p:tav>
                                            <p:tav tm="100000">
                                              <p:val>
                                                <p:strVal val="#ppt_x"/>
                                              </p:val>
                                            </p:tav>
                                          </p:tavLst>
                                        </p:anim>
                                        <p:anim calcmode="lin" valueType="num">
                                          <p:cBhvr additive="base">
                                            <p:cTn id="29" dur="500" fill="hold"/>
                                            <p:tgtEl>
                                              <p:spTgt spid="21"/>
                                            </p:tgtEl>
                                            <p:attrNameLst>
                                              <p:attrName>ppt_y</p:attrName>
                                            </p:attrNameLst>
                                          </p:cBhvr>
                                          <p:tavLst>
                                            <p:tav tm="0">
                                              <p:val>
                                                <p:strVal val="1+#ppt_h/2"/>
                                              </p:val>
                                            </p:tav>
                                            <p:tav tm="100000">
                                              <p:val>
                                                <p:strVal val="#ppt_y"/>
                                              </p:val>
                                            </p:tav>
                                          </p:tavLst>
                                        </p:anim>
                                      </p:childTnLst>
                                    </p:cTn>
                                  </p:par>
                                  <p:par>
                                    <p:cTn id="30" presetID="2" presetClass="entr" presetSubtype="2" fill="hold" nodeType="withEffect">
                                      <p:stCondLst>
                                        <p:cond delay="300"/>
                                      </p:stCondLst>
                                      <p:childTnLst>
                                        <p:set>
                                          <p:cBhvr>
                                            <p:cTn id="31" dur="1" fill="hold">
                                              <p:stCondLst>
                                                <p:cond delay="0"/>
                                              </p:stCondLst>
                                            </p:cTn>
                                            <p:tgtEl>
                                              <p:spTgt spid="31"/>
                                            </p:tgtEl>
                                            <p:attrNameLst>
                                              <p:attrName>style.visibility</p:attrName>
                                            </p:attrNameLst>
                                          </p:cBhvr>
                                          <p:to>
                                            <p:strVal val="visible"/>
                                          </p:to>
                                        </p:set>
                                        <p:anim calcmode="lin" valueType="num">
                                          <p:cBhvr additive="base">
                                            <p:cTn id="32" dur="1000" fill="hold"/>
                                            <p:tgtEl>
                                              <p:spTgt spid="31"/>
                                            </p:tgtEl>
                                            <p:attrNameLst>
                                              <p:attrName>ppt_x</p:attrName>
                                            </p:attrNameLst>
                                          </p:cBhvr>
                                          <p:tavLst>
                                            <p:tav tm="0">
                                              <p:val>
                                                <p:strVal val="1+#ppt_w/2"/>
                                              </p:val>
                                            </p:tav>
                                            <p:tav tm="100000">
                                              <p:val>
                                                <p:strVal val="#ppt_x"/>
                                              </p:val>
                                            </p:tav>
                                          </p:tavLst>
                                        </p:anim>
                                        <p:anim calcmode="lin" valueType="num">
                                          <p:cBhvr additive="base">
                                            <p:cTn id="33" dur="1000" fill="hold"/>
                                            <p:tgtEl>
                                              <p:spTgt spid="31"/>
                                            </p:tgtEl>
                                            <p:attrNameLst>
                                              <p:attrName>ppt_y</p:attrName>
                                            </p:attrNameLst>
                                          </p:cBhvr>
                                          <p:tavLst>
                                            <p:tav tm="0">
                                              <p:val>
                                                <p:strVal val="#ppt_y"/>
                                              </p:val>
                                            </p:tav>
                                            <p:tav tm="100000">
                                              <p:val>
                                                <p:strVal val="#ppt_y"/>
                                              </p:val>
                                            </p:tav>
                                          </p:tavLst>
                                        </p:anim>
                                      </p:childTnLst>
                                    </p:cTn>
                                  </p:par>
                                  <p:par>
                                    <p:cTn id="34" presetID="2" presetClass="entr" presetSubtype="2" fill="hold" grpId="0" nodeType="withEffect">
                                      <p:stCondLst>
                                        <p:cond delay="600"/>
                                      </p:stCondLst>
                                      <p:childTnLst>
                                        <p:set>
                                          <p:cBhvr>
                                            <p:cTn id="35" dur="1" fill="hold">
                                              <p:stCondLst>
                                                <p:cond delay="0"/>
                                              </p:stCondLst>
                                            </p:cTn>
                                            <p:tgtEl>
                                              <p:spTgt spid="24"/>
                                            </p:tgtEl>
                                            <p:attrNameLst>
                                              <p:attrName>style.visibility</p:attrName>
                                            </p:attrNameLst>
                                          </p:cBhvr>
                                          <p:to>
                                            <p:strVal val="visible"/>
                                          </p:to>
                                        </p:set>
                                        <p:anim calcmode="lin" valueType="num">
                                          <p:cBhvr additive="base">
                                            <p:cTn id="36" dur="1000" fill="hold"/>
                                            <p:tgtEl>
                                              <p:spTgt spid="24"/>
                                            </p:tgtEl>
                                            <p:attrNameLst>
                                              <p:attrName>ppt_x</p:attrName>
                                            </p:attrNameLst>
                                          </p:cBhvr>
                                          <p:tavLst>
                                            <p:tav tm="0">
                                              <p:val>
                                                <p:strVal val="1+#ppt_w/2"/>
                                              </p:val>
                                            </p:tav>
                                            <p:tav tm="100000">
                                              <p:val>
                                                <p:strVal val="#ppt_x"/>
                                              </p:val>
                                            </p:tav>
                                          </p:tavLst>
                                        </p:anim>
                                        <p:anim calcmode="lin" valueType="num">
                                          <p:cBhvr additive="base">
                                            <p:cTn id="37" dur="1000" fill="hold"/>
                                            <p:tgtEl>
                                              <p:spTgt spid="24"/>
                                            </p:tgtEl>
                                            <p:attrNameLst>
                                              <p:attrName>ppt_y</p:attrName>
                                            </p:attrNameLst>
                                          </p:cBhvr>
                                          <p:tavLst>
                                            <p:tav tm="0">
                                              <p:val>
                                                <p:strVal val="#ppt_y"/>
                                              </p:val>
                                            </p:tav>
                                            <p:tav tm="100000">
                                              <p:val>
                                                <p:strVal val="#ppt_y"/>
                                              </p:val>
                                            </p:tav>
                                          </p:tavLst>
                                        </p:anim>
                                      </p:childTnLst>
                                    </p:cTn>
                                  </p:par>
                                  <p:par>
                                    <p:cTn id="38" presetID="2" presetClass="entr" presetSubtype="2" fill="hold" nodeType="withEffect">
                                      <p:stCondLst>
                                        <p:cond delay="900"/>
                                      </p:stCondLst>
                                      <p:childTnLst>
                                        <p:set>
                                          <p:cBhvr>
                                            <p:cTn id="39" dur="1" fill="hold">
                                              <p:stCondLst>
                                                <p:cond delay="0"/>
                                              </p:stCondLst>
                                            </p:cTn>
                                            <p:tgtEl>
                                              <p:spTgt spid="26"/>
                                            </p:tgtEl>
                                            <p:attrNameLst>
                                              <p:attrName>style.visibility</p:attrName>
                                            </p:attrNameLst>
                                          </p:cBhvr>
                                          <p:to>
                                            <p:strVal val="visible"/>
                                          </p:to>
                                        </p:set>
                                        <p:anim calcmode="lin" valueType="num">
                                          <p:cBhvr additive="base">
                                            <p:cTn id="40" dur="1000" fill="hold"/>
                                            <p:tgtEl>
                                              <p:spTgt spid="26"/>
                                            </p:tgtEl>
                                            <p:attrNameLst>
                                              <p:attrName>ppt_x</p:attrName>
                                            </p:attrNameLst>
                                          </p:cBhvr>
                                          <p:tavLst>
                                            <p:tav tm="0">
                                              <p:val>
                                                <p:strVal val="1+#ppt_w/2"/>
                                              </p:val>
                                            </p:tav>
                                            <p:tav tm="100000">
                                              <p:val>
                                                <p:strVal val="#ppt_x"/>
                                              </p:val>
                                            </p:tav>
                                          </p:tavLst>
                                        </p:anim>
                                        <p:anim calcmode="lin" valueType="num">
                                          <p:cBhvr additive="base">
                                            <p:cTn id="41" dur="1000" fill="hold"/>
                                            <p:tgtEl>
                                              <p:spTgt spid="26"/>
                                            </p:tgtEl>
                                            <p:attrNameLst>
                                              <p:attrName>ppt_y</p:attrName>
                                            </p:attrNameLst>
                                          </p:cBhvr>
                                          <p:tavLst>
                                            <p:tav tm="0">
                                              <p:val>
                                                <p:strVal val="#ppt_y"/>
                                              </p:val>
                                            </p:tav>
                                            <p:tav tm="100000">
                                              <p:val>
                                                <p:strVal val="#ppt_y"/>
                                              </p:val>
                                            </p:tav>
                                          </p:tavLst>
                                        </p:anim>
                                      </p:childTnLst>
                                    </p:cTn>
                                  </p:par>
                                  <p:par>
                                    <p:cTn id="42" presetID="2" presetClass="entr" presetSubtype="2" fill="hold" grpId="0" nodeType="withEffect">
                                      <p:stCondLst>
                                        <p:cond delay="1200"/>
                                      </p:stCondLst>
                                      <p:childTnLst>
                                        <p:set>
                                          <p:cBhvr>
                                            <p:cTn id="43" dur="1" fill="hold">
                                              <p:stCondLst>
                                                <p:cond delay="0"/>
                                              </p:stCondLst>
                                            </p:cTn>
                                            <p:tgtEl>
                                              <p:spTgt spid="25"/>
                                            </p:tgtEl>
                                            <p:attrNameLst>
                                              <p:attrName>style.visibility</p:attrName>
                                            </p:attrNameLst>
                                          </p:cBhvr>
                                          <p:to>
                                            <p:strVal val="visible"/>
                                          </p:to>
                                        </p:set>
                                        <p:anim calcmode="lin" valueType="num">
                                          <p:cBhvr additive="base">
                                            <p:cTn id="44" dur="1000" fill="hold"/>
                                            <p:tgtEl>
                                              <p:spTgt spid="25"/>
                                            </p:tgtEl>
                                            <p:attrNameLst>
                                              <p:attrName>ppt_x</p:attrName>
                                            </p:attrNameLst>
                                          </p:cBhvr>
                                          <p:tavLst>
                                            <p:tav tm="0">
                                              <p:val>
                                                <p:strVal val="1+#ppt_w/2"/>
                                              </p:val>
                                            </p:tav>
                                            <p:tav tm="100000">
                                              <p:val>
                                                <p:strVal val="#ppt_x"/>
                                              </p:val>
                                            </p:tav>
                                          </p:tavLst>
                                        </p:anim>
                                        <p:anim calcmode="lin" valueType="num">
                                          <p:cBhvr additive="base">
                                            <p:cTn id="45" dur="1000" fill="hold"/>
                                            <p:tgtEl>
                                              <p:spTgt spid="2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Lst>
      </p:timing>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55" name="图片 54">
            <a:extLst>
              <a:ext uri="{FF2B5EF4-FFF2-40B4-BE49-F238E27FC236}">
                <a16:creationId xmlns:a16="http://schemas.microsoft.com/office/drawing/2014/main" id="{A426B219-C331-4CF7-8AED-67E9C2EAB4BF}"/>
              </a:ext>
            </a:extLst>
          </p:cNvPr>
          <p:cNvPicPr>
            <a:picLocks noChangeAspect="1"/>
          </p:cNvPicPr>
          <p:nvPr/>
        </p:nvPicPr>
        <p:blipFill rotWithShape="1">
          <a:blip r:embed="rId4">
            <a:extLst>
              <a:ext uri="{28A0092B-C50C-407E-A947-70E740481C1C}">
                <a14:useLocalDpi xmlns:a14="http://schemas.microsoft.com/office/drawing/2010/main" val="0"/>
              </a:ext>
            </a:extLst>
          </a:blip>
          <a:srcRect t="59809"/>
          <a:stretch/>
        </p:blipFill>
        <p:spPr>
          <a:xfrm>
            <a:off x="0" y="4624031"/>
            <a:ext cx="12190413" cy="2351209"/>
          </a:xfrm>
          <a:prstGeom prst="rect">
            <a:avLst/>
          </a:prstGeom>
        </p:spPr>
      </p:pic>
      <p:pic>
        <p:nvPicPr>
          <p:cNvPr id="54" name="图片 53">
            <a:extLst>
              <a:ext uri="{FF2B5EF4-FFF2-40B4-BE49-F238E27FC236}">
                <a16:creationId xmlns:a16="http://schemas.microsoft.com/office/drawing/2014/main" id="{27A45D5C-906B-47D7-9BDD-912736C95CF8}"/>
              </a:ext>
            </a:extLst>
          </p:cNvPr>
          <p:cNvPicPr>
            <a:picLocks noChangeAspect="1"/>
          </p:cNvPicPr>
          <p:nvPr/>
        </p:nvPicPr>
        <p:blipFill rotWithShape="1">
          <a:blip r:embed="rId5">
            <a:extLst>
              <a:ext uri="{28A0092B-C50C-407E-A947-70E740481C1C}">
                <a14:useLocalDpi xmlns:a14="http://schemas.microsoft.com/office/drawing/2010/main" val="0"/>
              </a:ext>
            </a:extLst>
          </a:blip>
          <a:srcRect l="8011" t="24236" r="79542" b="61537"/>
          <a:stretch/>
        </p:blipFill>
        <p:spPr>
          <a:xfrm>
            <a:off x="131628" y="1740009"/>
            <a:ext cx="1517301" cy="974690"/>
          </a:xfrm>
          <a:prstGeom prst="rect">
            <a:avLst/>
          </a:prstGeom>
        </p:spPr>
      </p:pic>
      <p:pic>
        <p:nvPicPr>
          <p:cNvPr id="53" name="图片 52">
            <a:extLst>
              <a:ext uri="{FF2B5EF4-FFF2-40B4-BE49-F238E27FC236}">
                <a16:creationId xmlns:a16="http://schemas.microsoft.com/office/drawing/2014/main" id="{7DA9E3DB-5BC7-467A-A66E-79BB8727F347}"/>
              </a:ext>
            </a:extLst>
          </p:cNvPr>
          <p:cNvPicPr>
            <a:picLocks noChangeAspect="1"/>
          </p:cNvPicPr>
          <p:nvPr/>
        </p:nvPicPr>
        <p:blipFill rotWithShape="1">
          <a:blip r:embed="rId5">
            <a:extLst>
              <a:ext uri="{28A0092B-C50C-407E-A947-70E740481C1C}">
                <a14:useLocalDpi xmlns:a14="http://schemas.microsoft.com/office/drawing/2010/main" val="0"/>
              </a:ext>
            </a:extLst>
          </a:blip>
          <a:srcRect l="13436" t="45066" r="67606" b="33768"/>
          <a:stretch/>
        </p:blipFill>
        <p:spPr>
          <a:xfrm>
            <a:off x="392571" y="124899"/>
            <a:ext cx="2861212" cy="1795203"/>
          </a:xfrm>
          <a:prstGeom prst="rect">
            <a:avLst/>
          </a:prstGeom>
        </p:spPr>
      </p:pic>
      <p:pic>
        <p:nvPicPr>
          <p:cNvPr id="3" name="图片 2">
            <a:extLst>
              <a:ext uri="{FF2B5EF4-FFF2-40B4-BE49-F238E27FC236}">
                <a16:creationId xmlns:a16="http://schemas.microsoft.com/office/drawing/2014/main" id="{6973CF4F-D546-4244-BD85-F3F729B737C9}"/>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996322" y="374469"/>
            <a:ext cx="6194091" cy="6111503"/>
          </a:xfrm>
          <a:prstGeom prst="rect">
            <a:avLst/>
          </a:prstGeom>
        </p:spPr>
      </p:pic>
      <p:sp>
        <p:nvSpPr>
          <p:cNvPr id="4" name="文本框 3">
            <a:extLst>
              <a:ext uri="{FF2B5EF4-FFF2-40B4-BE49-F238E27FC236}">
                <a16:creationId xmlns:a16="http://schemas.microsoft.com/office/drawing/2014/main" id="{3E8C37C6-ED7F-471E-9230-2AE19F4CDA9D}"/>
              </a:ext>
            </a:extLst>
          </p:cNvPr>
          <p:cNvSpPr txBox="1"/>
          <p:nvPr/>
        </p:nvSpPr>
        <p:spPr>
          <a:xfrm>
            <a:off x="1461570" y="1623071"/>
            <a:ext cx="7269939" cy="2215991"/>
          </a:xfrm>
          <a:prstGeom prst="rect">
            <a:avLst/>
          </a:prstGeom>
          <a:noFill/>
        </p:spPr>
        <p:txBody>
          <a:bodyPr wrap="none" rtlCol="0">
            <a:spAutoFit/>
          </a:bodyPr>
          <a:lstStyle/>
          <a:p>
            <a:pPr algn="ctr"/>
            <a:r>
              <a:rPr lang="zh-CN" altLang="en-US" sz="13800" b="1" dirty="0">
                <a:ln w="28575">
                  <a:solidFill>
                    <a:schemeClr val="bg1"/>
                  </a:solidFill>
                </a:ln>
                <a:solidFill>
                  <a:schemeClr val="accent2">
                    <a:lumMod val="50000"/>
                  </a:schemeClr>
                </a:solidFill>
                <a:effectLst>
                  <a:outerShdw blurRad="38100" dist="38100" dir="2700000" algn="tl">
                    <a:srgbClr val="000000">
                      <a:alpha val="43137"/>
                    </a:srgbClr>
                  </a:outerShdw>
                </a:effectLst>
                <a:latin typeface="华康方圆体W7(P)" panose="040B0700000000000000" pitchFamily="82" charset="-122"/>
                <a:ea typeface="华康方圆体W7(P)" panose="040B0700000000000000" pitchFamily="82" charset="-122"/>
              </a:rPr>
              <a:t>谢谢聆听</a:t>
            </a:r>
          </a:p>
        </p:txBody>
      </p:sp>
      <p:pic>
        <p:nvPicPr>
          <p:cNvPr id="34" name="图片 33">
            <a:extLst>
              <a:ext uri="{FF2B5EF4-FFF2-40B4-BE49-F238E27FC236}">
                <a16:creationId xmlns:a16="http://schemas.microsoft.com/office/drawing/2014/main" id="{45FBBF3D-336A-40E1-BE90-77500546A992}"/>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26598" y="3542030"/>
            <a:ext cx="1938511" cy="2546482"/>
          </a:xfrm>
          <a:prstGeom prst="rect">
            <a:avLst/>
          </a:prstGeom>
        </p:spPr>
      </p:pic>
      <p:pic>
        <p:nvPicPr>
          <p:cNvPr id="11" name="图片 10">
            <a:extLst>
              <a:ext uri="{FF2B5EF4-FFF2-40B4-BE49-F238E27FC236}">
                <a16:creationId xmlns:a16="http://schemas.microsoft.com/office/drawing/2014/main" id="{789C99B0-A86C-47FB-9469-2CCB85ADC64B}"/>
              </a:ext>
            </a:extLst>
          </p:cNvPr>
          <p:cNvPicPr>
            <a:picLocks noChangeAspect="1"/>
          </p:cNvPicPr>
          <p:nvPr/>
        </p:nvPicPr>
        <p:blipFill rotWithShape="1">
          <a:blip r:embed="rId5">
            <a:extLst>
              <a:ext uri="{28A0092B-C50C-407E-A947-70E740481C1C}">
                <a14:useLocalDpi xmlns:a14="http://schemas.microsoft.com/office/drawing/2010/main" val="0"/>
              </a:ext>
            </a:extLst>
          </a:blip>
          <a:srcRect l="23075" t="17225" r="63852" b="67648"/>
          <a:stretch/>
        </p:blipFill>
        <p:spPr>
          <a:xfrm>
            <a:off x="5617029" y="792480"/>
            <a:ext cx="1593668" cy="1036320"/>
          </a:xfrm>
          <a:prstGeom prst="rect">
            <a:avLst/>
          </a:prstGeom>
        </p:spPr>
      </p:pic>
    </p:spTree>
    <p:extLst>
      <p:ext uri="{BB962C8B-B14F-4D97-AF65-F5344CB8AC3E}">
        <p14:creationId xmlns:p14="http://schemas.microsoft.com/office/powerpoint/2010/main" val="924092409"/>
      </p:ext>
    </p:extLst>
  </p:cSld>
  <p:clrMapOvr>
    <a:masterClrMapping/>
  </p:clrMapOvr>
  <mc:AlternateContent xmlns:mc="http://schemas.openxmlformats.org/markup-compatibility/2006" xmlns:p14="http://schemas.microsoft.com/office/powerpoint/2010/main">
    <mc:Choice Requires="p14">
      <p:transition spd="med" p14:dur="700" advClick="0" advTm="1000">
        <p:fade/>
      </p:transition>
    </mc:Choice>
    <mc:Fallback xmlns="">
      <p:transition spd="med" advClick="0" advTm="1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53"/>
                                            </p:tgtEl>
                                            <p:attrNameLst>
                                              <p:attrName>style.visibility</p:attrName>
                                            </p:attrNameLst>
                                          </p:cBhvr>
                                          <p:to>
                                            <p:strVal val="visible"/>
                                          </p:to>
                                        </p:set>
                                        <p:animEffect transition="in" filter="fade">
                                          <p:cBhvr>
                                            <p:cTn id="7" dur="1000"/>
                                            <p:tgtEl>
                                              <p:spTgt spid="53"/>
                                            </p:tgtEl>
                                          </p:cBhvr>
                                        </p:animEffect>
                                        <p:anim calcmode="lin" valueType="num">
                                          <p:cBhvr>
                                            <p:cTn id="8" dur="1000" fill="hold"/>
                                            <p:tgtEl>
                                              <p:spTgt spid="53"/>
                                            </p:tgtEl>
                                            <p:attrNameLst>
                                              <p:attrName>ppt_x</p:attrName>
                                            </p:attrNameLst>
                                          </p:cBhvr>
                                          <p:tavLst>
                                            <p:tav tm="0">
                                              <p:val>
                                                <p:strVal val="#ppt_x"/>
                                              </p:val>
                                            </p:tav>
                                            <p:tav tm="100000">
                                              <p:val>
                                                <p:strVal val="#ppt_x"/>
                                              </p:val>
                                            </p:tav>
                                          </p:tavLst>
                                        </p:anim>
                                        <p:anim calcmode="lin" valueType="num">
                                          <p:cBhvr>
                                            <p:cTn id="9" dur="1000" fill="hold"/>
                                            <p:tgtEl>
                                              <p:spTgt spid="53"/>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1000"/>
                                            <p:tgtEl>
                                              <p:spTgt spid="11"/>
                                            </p:tgtEl>
                                          </p:cBhvr>
                                        </p:animEffect>
                                        <p:anim calcmode="lin" valueType="num">
                                          <p:cBhvr>
                                            <p:cTn id="13" dur="1000" fill="hold"/>
                                            <p:tgtEl>
                                              <p:spTgt spid="11"/>
                                            </p:tgtEl>
                                            <p:attrNameLst>
                                              <p:attrName>ppt_x</p:attrName>
                                            </p:attrNameLst>
                                          </p:cBhvr>
                                          <p:tavLst>
                                            <p:tav tm="0">
                                              <p:val>
                                                <p:strVal val="#ppt_x"/>
                                              </p:val>
                                            </p:tav>
                                            <p:tav tm="100000">
                                              <p:val>
                                                <p:strVal val="#ppt_x"/>
                                              </p:val>
                                            </p:tav>
                                          </p:tavLst>
                                        </p:anim>
                                        <p:anim calcmode="lin" valueType="num">
                                          <p:cBhvr>
                                            <p:cTn id="14" dur="1000" fill="hold"/>
                                            <p:tgtEl>
                                              <p:spTgt spid="11"/>
                                            </p:tgtEl>
                                            <p:attrNameLst>
                                              <p:attrName>ppt_y</p:attrName>
                                            </p:attrNameLst>
                                          </p:cBhvr>
                                          <p:tavLst>
                                            <p:tav tm="0">
                                              <p:val>
                                                <p:strVal val="#ppt_y-.1"/>
                                              </p:val>
                                            </p:tav>
                                            <p:tav tm="100000">
                                              <p:val>
                                                <p:strVal val="#ppt_y"/>
                                              </p:val>
                                            </p:tav>
                                          </p:tavLst>
                                        </p:anim>
                                      </p:childTnLst>
                                    </p:cTn>
                                  </p:par>
                                  <p:par>
                                    <p:cTn id="15" presetID="47" presetClass="entr" presetSubtype="0" fill="hold" nodeType="withEffect">
                                      <p:stCondLst>
                                        <p:cond delay="0"/>
                                      </p:stCondLst>
                                      <p:childTnLst>
                                        <p:set>
                                          <p:cBhvr>
                                            <p:cTn id="16" dur="1" fill="hold">
                                              <p:stCondLst>
                                                <p:cond delay="0"/>
                                              </p:stCondLst>
                                            </p:cTn>
                                            <p:tgtEl>
                                              <p:spTgt spid="54"/>
                                            </p:tgtEl>
                                            <p:attrNameLst>
                                              <p:attrName>style.visibility</p:attrName>
                                            </p:attrNameLst>
                                          </p:cBhvr>
                                          <p:to>
                                            <p:strVal val="visible"/>
                                          </p:to>
                                        </p:set>
                                        <p:animEffect transition="in" filter="fade">
                                          <p:cBhvr>
                                            <p:cTn id="17" dur="1000"/>
                                            <p:tgtEl>
                                              <p:spTgt spid="54"/>
                                            </p:tgtEl>
                                          </p:cBhvr>
                                        </p:animEffect>
                                        <p:anim calcmode="lin" valueType="num">
                                          <p:cBhvr>
                                            <p:cTn id="18" dur="1000" fill="hold"/>
                                            <p:tgtEl>
                                              <p:spTgt spid="54"/>
                                            </p:tgtEl>
                                            <p:attrNameLst>
                                              <p:attrName>ppt_x</p:attrName>
                                            </p:attrNameLst>
                                          </p:cBhvr>
                                          <p:tavLst>
                                            <p:tav tm="0">
                                              <p:val>
                                                <p:strVal val="#ppt_x"/>
                                              </p:val>
                                            </p:tav>
                                            <p:tav tm="100000">
                                              <p:val>
                                                <p:strVal val="#ppt_x"/>
                                              </p:val>
                                            </p:tav>
                                          </p:tavLst>
                                        </p:anim>
                                        <p:anim calcmode="lin" valueType="num">
                                          <p:cBhvr>
                                            <p:cTn id="19" dur="1000" fill="hold"/>
                                            <p:tgtEl>
                                              <p:spTgt spid="54"/>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nodeType="clickEffect">
                                      <p:stCondLst>
                                        <p:cond delay="0"/>
                                      </p:stCondLst>
                                      <p:childTnLst>
                                        <p:set>
                                          <p:cBhvr>
                                            <p:cTn id="23" dur="1" fill="hold">
                                              <p:stCondLst>
                                                <p:cond delay="0"/>
                                              </p:stCondLst>
                                            </p:cTn>
                                            <p:tgtEl>
                                              <p:spTgt spid="55"/>
                                            </p:tgtEl>
                                            <p:attrNameLst>
                                              <p:attrName>style.visibility</p:attrName>
                                            </p:attrNameLst>
                                          </p:cBhvr>
                                          <p:to>
                                            <p:strVal val="visible"/>
                                          </p:to>
                                        </p:set>
                                        <p:animEffect transition="in" filter="fade">
                                          <p:cBhvr>
                                            <p:cTn id="24" dur="1000"/>
                                            <p:tgtEl>
                                              <p:spTgt spid="55"/>
                                            </p:tgtEl>
                                          </p:cBhvr>
                                        </p:animEffect>
                                        <p:anim calcmode="lin" valueType="num">
                                          <p:cBhvr>
                                            <p:cTn id="25" dur="1000" fill="hold"/>
                                            <p:tgtEl>
                                              <p:spTgt spid="55"/>
                                            </p:tgtEl>
                                            <p:attrNameLst>
                                              <p:attrName>ppt_x</p:attrName>
                                            </p:attrNameLst>
                                          </p:cBhvr>
                                          <p:tavLst>
                                            <p:tav tm="0">
                                              <p:val>
                                                <p:strVal val="#ppt_x"/>
                                              </p:val>
                                            </p:tav>
                                            <p:tav tm="100000">
                                              <p:val>
                                                <p:strVal val="#ppt_x"/>
                                              </p:val>
                                            </p:tav>
                                          </p:tavLst>
                                        </p:anim>
                                        <p:anim calcmode="lin" valueType="num">
                                          <p:cBhvr>
                                            <p:cTn id="26" dur="1000" fill="hold"/>
                                            <p:tgtEl>
                                              <p:spTgt spid="55"/>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2" fill="hold" nodeType="clickEffect">
                                      <p:stCondLst>
                                        <p:cond delay="0"/>
                                      </p:stCondLst>
                                      <p:childTnLst>
                                        <p:set>
                                          <p:cBhvr>
                                            <p:cTn id="30" dur="1" fill="hold">
                                              <p:stCondLst>
                                                <p:cond delay="0"/>
                                              </p:stCondLst>
                                            </p:cTn>
                                            <p:tgtEl>
                                              <p:spTgt spid="3"/>
                                            </p:tgtEl>
                                            <p:attrNameLst>
                                              <p:attrName>style.visibility</p:attrName>
                                            </p:attrNameLst>
                                          </p:cBhvr>
                                          <p:to>
                                            <p:strVal val="visible"/>
                                          </p:to>
                                        </p:set>
                                        <p:anim calcmode="lin" valueType="num">
                                          <p:cBhvr additive="base">
                                            <p:cTn id="31" dur="500" fill="hold"/>
                                            <p:tgtEl>
                                              <p:spTgt spid="3"/>
                                            </p:tgtEl>
                                            <p:attrNameLst>
                                              <p:attrName>ppt_x</p:attrName>
                                            </p:attrNameLst>
                                          </p:cBhvr>
                                          <p:tavLst>
                                            <p:tav tm="0">
                                              <p:val>
                                                <p:strVal val="1+#ppt_w/2"/>
                                              </p:val>
                                            </p:tav>
                                            <p:tav tm="100000">
                                              <p:val>
                                                <p:strVal val="#ppt_x"/>
                                              </p:val>
                                            </p:tav>
                                          </p:tavLst>
                                        </p:anim>
                                        <p:anim calcmode="lin" valueType="num">
                                          <p:cBhvr additive="base">
                                            <p:cTn id="32" dur="500" fill="hold"/>
                                            <p:tgtEl>
                                              <p:spTgt spid="3"/>
                                            </p:tgtEl>
                                            <p:attrNameLst>
                                              <p:attrName>ppt_y</p:attrName>
                                            </p:attrNameLst>
                                          </p:cBhvr>
                                          <p:tavLst>
                                            <p:tav tm="0">
                                              <p:val>
                                                <p:strVal val="#ppt_y"/>
                                              </p:val>
                                            </p:tav>
                                            <p:tav tm="100000">
                                              <p:val>
                                                <p:strVal val="#ppt_y"/>
                                              </p:val>
                                            </p:tav>
                                          </p:tavLst>
                                        </p:anim>
                                      </p:childTnLst>
                                    </p:cTn>
                                  </p:par>
                                  <p:par>
                                    <p:cTn id="33" presetID="2" presetClass="entr" presetSubtype="4" fill="hold" nodeType="withEffect" p14:presetBounceEnd="46667">
                                      <p:stCondLst>
                                        <p:cond delay="250"/>
                                      </p:stCondLst>
                                      <p:childTnLst>
                                        <p:set>
                                          <p:cBhvr>
                                            <p:cTn id="34" dur="1" fill="hold">
                                              <p:stCondLst>
                                                <p:cond delay="0"/>
                                              </p:stCondLst>
                                            </p:cTn>
                                            <p:tgtEl>
                                              <p:spTgt spid="34"/>
                                            </p:tgtEl>
                                            <p:attrNameLst>
                                              <p:attrName>style.visibility</p:attrName>
                                            </p:attrNameLst>
                                          </p:cBhvr>
                                          <p:to>
                                            <p:strVal val="visible"/>
                                          </p:to>
                                        </p:set>
                                        <p:anim calcmode="lin" valueType="num" p14:bounceEnd="46667">
                                          <p:cBhvr additive="base">
                                            <p:cTn id="35" dur="750" fill="hold"/>
                                            <p:tgtEl>
                                              <p:spTgt spid="34"/>
                                            </p:tgtEl>
                                            <p:attrNameLst>
                                              <p:attrName>ppt_x</p:attrName>
                                            </p:attrNameLst>
                                          </p:cBhvr>
                                          <p:tavLst>
                                            <p:tav tm="0">
                                              <p:val>
                                                <p:strVal val="#ppt_x"/>
                                              </p:val>
                                            </p:tav>
                                            <p:tav tm="100000">
                                              <p:val>
                                                <p:strVal val="#ppt_x"/>
                                              </p:val>
                                            </p:tav>
                                          </p:tavLst>
                                        </p:anim>
                                        <p:anim calcmode="lin" valueType="num" p14:bounceEnd="46667">
                                          <p:cBhvr additive="base">
                                            <p:cTn id="36" dur="750" fill="hold"/>
                                            <p:tgtEl>
                                              <p:spTgt spid="34"/>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41" presetClass="entr" presetSubtype="0" fill="hold" grpId="0" nodeType="clickEffect">
                                      <p:stCondLst>
                                        <p:cond delay="0"/>
                                      </p:stCondLst>
                                      <p:iterate type="lt">
                                        <p:tmPct val="10000"/>
                                      </p:iterate>
                                      <p:childTnLst>
                                        <p:set>
                                          <p:cBhvr>
                                            <p:cTn id="40" dur="1" fill="hold">
                                              <p:stCondLst>
                                                <p:cond delay="0"/>
                                              </p:stCondLst>
                                            </p:cTn>
                                            <p:tgtEl>
                                              <p:spTgt spid="4"/>
                                            </p:tgtEl>
                                            <p:attrNameLst>
                                              <p:attrName>style.visibility</p:attrName>
                                            </p:attrNameLst>
                                          </p:cBhvr>
                                          <p:to>
                                            <p:strVal val="visible"/>
                                          </p:to>
                                        </p:set>
                                        <p:anim calcmode="lin" valueType="num">
                                          <p:cBhvr>
                                            <p:cTn id="41" dur="75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42" dur="750" fill="hold"/>
                                            <p:tgtEl>
                                              <p:spTgt spid="4"/>
                                            </p:tgtEl>
                                            <p:attrNameLst>
                                              <p:attrName>ppt_y</p:attrName>
                                            </p:attrNameLst>
                                          </p:cBhvr>
                                          <p:tavLst>
                                            <p:tav tm="0">
                                              <p:val>
                                                <p:strVal val="#ppt_y"/>
                                              </p:val>
                                            </p:tav>
                                            <p:tav tm="100000">
                                              <p:val>
                                                <p:strVal val="#ppt_y"/>
                                              </p:val>
                                            </p:tav>
                                          </p:tavLst>
                                        </p:anim>
                                        <p:anim calcmode="lin" valueType="num">
                                          <p:cBhvr>
                                            <p:cTn id="43" dur="75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44" dur="75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45" dur="750" tmFilter="0,0; .5, 1; 1, 1"/>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53"/>
                                            </p:tgtEl>
                                            <p:attrNameLst>
                                              <p:attrName>style.visibility</p:attrName>
                                            </p:attrNameLst>
                                          </p:cBhvr>
                                          <p:to>
                                            <p:strVal val="visible"/>
                                          </p:to>
                                        </p:set>
                                        <p:animEffect transition="in" filter="fade">
                                          <p:cBhvr>
                                            <p:cTn id="7" dur="1000"/>
                                            <p:tgtEl>
                                              <p:spTgt spid="53"/>
                                            </p:tgtEl>
                                          </p:cBhvr>
                                        </p:animEffect>
                                        <p:anim calcmode="lin" valueType="num">
                                          <p:cBhvr>
                                            <p:cTn id="8" dur="1000" fill="hold"/>
                                            <p:tgtEl>
                                              <p:spTgt spid="53"/>
                                            </p:tgtEl>
                                            <p:attrNameLst>
                                              <p:attrName>ppt_x</p:attrName>
                                            </p:attrNameLst>
                                          </p:cBhvr>
                                          <p:tavLst>
                                            <p:tav tm="0">
                                              <p:val>
                                                <p:strVal val="#ppt_x"/>
                                              </p:val>
                                            </p:tav>
                                            <p:tav tm="100000">
                                              <p:val>
                                                <p:strVal val="#ppt_x"/>
                                              </p:val>
                                            </p:tav>
                                          </p:tavLst>
                                        </p:anim>
                                        <p:anim calcmode="lin" valueType="num">
                                          <p:cBhvr>
                                            <p:cTn id="9" dur="1000" fill="hold"/>
                                            <p:tgtEl>
                                              <p:spTgt spid="53"/>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1000"/>
                                            <p:tgtEl>
                                              <p:spTgt spid="11"/>
                                            </p:tgtEl>
                                          </p:cBhvr>
                                        </p:animEffect>
                                        <p:anim calcmode="lin" valueType="num">
                                          <p:cBhvr>
                                            <p:cTn id="13" dur="1000" fill="hold"/>
                                            <p:tgtEl>
                                              <p:spTgt spid="11"/>
                                            </p:tgtEl>
                                            <p:attrNameLst>
                                              <p:attrName>ppt_x</p:attrName>
                                            </p:attrNameLst>
                                          </p:cBhvr>
                                          <p:tavLst>
                                            <p:tav tm="0">
                                              <p:val>
                                                <p:strVal val="#ppt_x"/>
                                              </p:val>
                                            </p:tav>
                                            <p:tav tm="100000">
                                              <p:val>
                                                <p:strVal val="#ppt_x"/>
                                              </p:val>
                                            </p:tav>
                                          </p:tavLst>
                                        </p:anim>
                                        <p:anim calcmode="lin" valueType="num">
                                          <p:cBhvr>
                                            <p:cTn id="14" dur="1000" fill="hold"/>
                                            <p:tgtEl>
                                              <p:spTgt spid="11"/>
                                            </p:tgtEl>
                                            <p:attrNameLst>
                                              <p:attrName>ppt_y</p:attrName>
                                            </p:attrNameLst>
                                          </p:cBhvr>
                                          <p:tavLst>
                                            <p:tav tm="0">
                                              <p:val>
                                                <p:strVal val="#ppt_y-.1"/>
                                              </p:val>
                                            </p:tav>
                                            <p:tav tm="100000">
                                              <p:val>
                                                <p:strVal val="#ppt_y"/>
                                              </p:val>
                                            </p:tav>
                                          </p:tavLst>
                                        </p:anim>
                                      </p:childTnLst>
                                    </p:cTn>
                                  </p:par>
                                  <p:par>
                                    <p:cTn id="15" presetID="47" presetClass="entr" presetSubtype="0" fill="hold" nodeType="withEffect">
                                      <p:stCondLst>
                                        <p:cond delay="0"/>
                                      </p:stCondLst>
                                      <p:childTnLst>
                                        <p:set>
                                          <p:cBhvr>
                                            <p:cTn id="16" dur="1" fill="hold">
                                              <p:stCondLst>
                                                <p:cond delay="0"/>
                                              </p:stCondLst>
                                            </p:cTn>
                                            <p:tgtEl>
                                              <p:spTgt spid="54"/>
                                            </p:tgtEl>
                                            <p:attrNameLst>
                                              <p:attrName>style.visibility</p:attrName>
                                            </p:attrNameLst>
                                          </p:cBhvr>
                                          <p:to>
                                            <p:strVal val="visible"/>
                                          </p:to>
                                        </p:set>
                                        <p:animEffect transition="in" filter="fade">
                                          <p:cBhvr>
                                            <p:cTn id="17" dur="1000"/>
                                            <p:tgtEl>
                                              <p:spTgt spid="54"/>
                                            </p:tgtEl>
                                          </p:cBhvr>
                                        </p:animEffect>
                                        <p:anim calcmode="lin" valueType="num">
                                          <p:cBhvr>
                                            <p:cTn id="18" dur="1000" fill="hold"/>
                                            <p:tgtEl>
                                              <p:spTgt spid="54"/>
                                            </p:tgtEl>
                                            <p:attrNameLst>
                                              <p:attrName>ppt_x</p:attrName>
                                            </p:attrNameLst>
                                          </p:cBhvr>
                                          <p:tavLst>
                                            <p:tav tm="0">
                                              <p:val>
                                                <p:strVal val="#ppt_x"/>
                                              </p:val>
                                            </p:tav>
                                            <p:tav tm="100000">
                                              <p:val>
                                                <p:strVal val="#ppt_x"/>
                                              </p:val>
                                            </p:tav>
                                          </p:tavLst>
                                        </p:anim>
                                        <p:anim calcmode="lin" valueType="num">
                                          <p:cBhvr>
                                            <p:cTn id="19" dur="1000" fill="hold"/>
                                            <p:tgtEl>
                                              <p:spTgt spid="54"/>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nodeType="clickEffect">
                                      <p:stCondLst>
                                        <p:cond delay="0"/>
                                      </p:stCondLst>
                                      <p:childTnLst>
                                        <p:set>
                                          <p:cBhvr>
                                            <p:cTn id="23" dur="1" fill="hold">
                                              <p:stCondLst>
                                                <p:cond delay="0"/>
                                              </p:stCondLst>
                                            </p:cTn>
                                            <p:tgtEl>
                                              <p:spTgt spid="55"/>
                                            </p:tgtEl>
                                            <p:attrNameLst>
                                              <p:attrName>style.visibility</p:attrName>
                                            </p:attrNameLst>
                                          </p:cBhvr>
                                          <p:to>
                                            <p:strVal val="visible"/>
                                          </p:to>
                                        </p:set>
                                        <p:animEffect transition="in" filter="fade">
                                          <p:cBhvr>
                                            <p:cTn id="24" dur="1000"/>
                                            <p:tgtEl>
                                              <p:spTgt spid="55"/>
                                            </p:tgtEl>
                                          </p:cBhvr>
                                        </p:animEffect>
                                        <p:anim calcmode="lin" valueType="num">
                                          <p:cBhvr>
                                            <p:cTn id="25" dur="1000" fill="hold"/>
                                            <p:tgtEl>
                                              <p:spTgt spid="55"/>
                                            </p:tgtEl>
                                            <p:attrNameLst>
                                              <p:attrName>ppt_x</p:attrName>
                                            </p:attrNameLst>
                                          </p:cBhvr>
                                          <p:tavLst>
                                            <p:tav tm="0">
                                              <p:val>
                                                <p:strVal val="#ppt_x"/>
                                              </p:val>
                                            </p:tav>
                                            <p:tav tm="100000">
                                              <p:val>
                                                <p:strVal val="#ppt_x"/>
                                              </p:val>
                                            </p:tav>
                                          </p:tavLst>
                                        </p:anim>
                                        <p:anim calcmode="lin" valueType="num">
                                          <p:cBhvr>
                                            <p:cTn id="26" dur="1000" fill="hold"/>
                                            <p:tgtEl>
                                              <p:spTgt spid="55"/>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2" fill="hold" nodeType="clickEffect">
                                      <p:stCondLst>
                                        <p:cond delay="0"/>
                                      </p:stCondLst>
                                      <p:childTnLst>
                                        <p:set>
                                          <p:cBhvr>
                                            <p:cTn id="30" dur="1" fill="hold">
                                              <p:stCondLst>
                                                <p:cond delay="0"/>
                                              </p:stCondLst>
                                            </p:cTn>
                                            <p:tgtEl>
                                              <p:spTgt spid="3"/>
                                            </p:tgtEl>
                                            <p:attrNameLst>
                                              <p:attrName>style.visibility</p:attrName>
                                            </p:attrNameLst>
                                          </p:cBhvr>
                                          <p:to>
                                            <p:strVal val="visible"/>
                                          </p:to>
                                        </p:set>
                                        <p:anim calcmode="lin" valueType="num">
                                          <p:cBhvr additive="base">
                                            <p:cTn id="31" dur="500" fill="hold"/>
                                            <p:tgtEl>
                                              <p:spTgt spid="3"/>
                                            </p:tgtEl>
                                            <p:attrNameLst>
                                              <p:attrName>ppt_x</p:attrName>
                                            </p:attrNameLst>
                                          </p:cBhvr>
                                          <p:tavLst>
                                            <p:tav tm="0">
                                              <p:val>
                                                <p:strVal val="1+#ppt_w/2"/>
                                              </p:val>
                                            </p:tav>
                                            <p:tav tm="100000">
                                              <p:val>
                                                <p:strVal val="#ppt_x"/>
                                              </p:val>
                                            </p:tav>
                                          </p:tavLst>
                                        </p:anim>
                                        <p:anim calcmode="lin" valueType="num">
                                          <p:cBhvr additive="base">
                                            <p:cTn id="32" dur="500" fill="hold"/>
                                            <p:tgtEl>
                                              <p:spTgt spid="3"/>
                                            </p:tgtEl>
                                            <p:attrNameLst>
                                              <p:attrName>ppt_y</p:attrName>
                                            </p:attrNameLst>
                                          </p:cBhvr>
                                          <p:tavLst>
                                            <p:tav tm="0">
                                              <p:val>
                                                <p:strVal val="#ppt_y"/>
                                              </p:val>
                                            </p:tav>
                                            <p:tav tm="100000">
                                              <p:val>
                                                <p:strVal val="#ppt_y"/>
                                              </p:val>
                                            </p:tav>
                                          </p:tavLst>
                                        </p:anim>
                                      </p:childTnLst>
                                    </p:cTn>
                                  </p:par>
                                  <p:par>
                                    <p:cTn id="33" presetID="2" presetClass="entr" presetSubtype="4" fill="hold" nodeType="withEffect">
                                      <p:stCondLst>
                                        <p:cond delay="250"/>
                                      </p:stCondLst>
                                      <p:childTnLst>
                                        <p:set>
                                          <p:cBhvr>
                                            <p:cTn id="34" dur="1" fill="hold">
                                              <p:stCondLst>
                                                <p:cond delay="0"/>
                                              </p:stCondLst>
                                            </p:cTn>
                                            <p:tgtEl>
                                              <p:spTgt spid="34"/>
                                            </p:tgtEl>
                                            <p:attrNameLst>
                                              <p:attrName>style.visibility</p:attrName>
                                            </p:attrNameLst>
                                          </p:cBhvr>
                                          <p:to>
                                            <p:strVal val="visible"/>
                                          </p:to>
                                        </p:set>
                                        <p:anim calcmode="lin" valueType="num">
                                          <p:cBhvr additive="base">
                                            <p:cTn id="35" dur="750" fill="hold"/>
                                            <p:tgtEl>
                                              <p:spTgt spid="34"/>
                                            </p:tgtEl>
                                            <p:attrNameLst>
                                              <p:attrName>ppt_x</p:attrName>
                                            </p:attrNameLst>
                                          </p:cBhvr>
                                          <p:tavLst>
                                            <p:tav tm="0">
                                              <p:val>
                                                <p:strVal val="#ppt_x"/>
                                              </p:val>
                                            </p:tav>
                                            <p:tav tm="100000">
                                              <p:val>
                                                <p:strVal val="#ppt_x"/>
                                              </p:val>
                                            </p:tav>
                                          </p:tavLst>
                                        </p:anim>
                                        <p:anim calcmode="lin" valueType="num">
                                          <p:cBhvr additive="base">
                                            <p:cTn id="36" dur="750" fill="hold"/>
                                            <p:tgtEl>
                                              <p:spTgt spid="34"/>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41" presetClass="entr" presetSubtype="0" fill="hold" grpId="0" nodeType="clickEffect">
                                      <p:stCondLst>
                                        <p:cond delay="0"/>
                                      </p:stCondLst>
                                      <p:iterate type="lt">
                                        <p:tmPct val="10000"/>
                                      </p:iterate>
                                      <p:childTnLst>
                                        <p:set>
                                          <p:cBhvr>
                                            <p:cTn id="40" dur="1" fill="hold">
                                              <p:stCondLst>
                                                <p:cond delay="0"/>
                                              </p:stCondLst>
                                            </p:cTn>
                                            <p:tgtEl>
                                              <p:spTgt spid="4"/>
                                            </p:tgtEl>
                                            <p:attrNameLst>
                                              <p:attrName>style.visibility</p:attrName>
                                            </p:attrNameLst>
                                          </p:cBhvr>
                                          <p:to>
                                            <p:strVal val="visible"/>
                                          </p:to>
                                        </p:set>
                                        <p:anim calcmode="lin" valueType="num">
                                          <p:cBhvr>
                                            <p:cTn id="41" dur="75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42" dur="750" fill="hold"/>
                                            <p:tgtEl>
                                              <p:spTgt spid="4"/>
                                            </p:tgtEl>
                                            <p:attrNameLst>
                                              <p:attrName>ppt_y</p:attrName>
                                            </p:attrNameLst>
                                          </p:cBhvr>
                                          <p:tavLst>
                                            <p:tav tm="0">
                                              <p:val>
                                                <p:strVal val="#ppt_y"/>
                                              </p:val>
                                            </p:tav>
                                            <p:tav tm="100000">
                                              <p:val>
                                                <p:strVal val="#ppt_y"/>
                                              </p:val>
                                            </p:tav>
                                          </p:tavLst>
                                        </p:anim>
                                        <p:anim calcmode="lin" valueType="num">
                                          <p:cBhvr>
                                            <p:cTn id="43" dur="75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44" dur="75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45" dur="750" tmFilter="0,0; .5, 1; 1, 1"/>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pic>
        <p:nvPicPr>
          <p:cNvPr id="28" name="图片 27">
            <a:extLst>
              <a:ext uri="{FF2B5EF4-FFF2-40B4-BE49-F238E27FC236}">
                <a16:creationId xmlns:a16="http://schemas.microsoft.com/office/drawing/2014/main" id="{ADEB711C-6485-4538-86C7-4216517030A8}"/>
              </a:ext>
            </a:extLst>
          </p:cNvPr>
          <p:cNvPicPr>
            <a:picLocks noChangeAspect="1"/>
          </p:cNvPicPr>
          <p:nvPr/>
        </p:nvPicPr>
        <p:blipFill rotWithShape="1">
          <a:blip r:embed="rId5">
            <a:extLst>
              <a:ext uri="{28A0092B-C50C-407E-A947-70E740481C1C}">
                <a14:useLocalDpi xmlns:a14="http://schemas.microsoft.com/office/drawing/2010/main" val="0"/>
              </a:ext>
            </a:extLst>
          </a:blip>
          <a:srcRect t="59809"/>
          <a:stretch/>
        </p:blipFill>
        <p:spPr>
          <a:xfrm>
            <a:off x="0" y="4624031"/>
            <a:ext cx="12190413" cy="2351209"/>
          </a:xfrm>
          <a:prstGeom prst="rect">
            <a:avLst/>
          </a:prstGeom>
        </p:spPr>
      </p:pic>
      <p:pic>
        <p:nvPicPr>
          <p:cNvPr id="35" name="图片 3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537574" y="3768681"/>
            <a:ext cx="4519940" cy="3081778"/>
          </a:xfrm>
          <a:prstGeom prst="rect">
            <a:avLst/>
          </a:prstGeom>
        </p:spPr>
      </p:pic>
      <p:pic>
        <p:nvPicPr>
          <p:cNvPr id="15" name="图片 14">
            <a:extLst>
              <a:ext uri="{FF2B5EF4-FFF2-40B4-BE49-F238E27FC236}">
                <a16:creationId xmlns:a16="http://schemas.microsoft.com/office/drawing/2014/main" id="{A52FEDCC-AD77-4B1E-B9C3-6D630056138F}"/>
              </a:ext>
            </a:extLst>
          </p:cNvPr>
          <p:cNvPicPr>
            <a:picLocks noChangeAspect="1"/>
          </p:cNvPicPr>
          <p:nvPr/>
        </p:nvPicPr>
        <p:blipFill rotWithShape="1">
          <a:blip r:embed="rId7">
            <a:extLst>
              <a:ext uri="{28A0092B-C50C-407E-A947-70E740481C1C}">
                <a14:useLocalDpi xmlns:a14="http://schemas.microsoft.com/office/drawing/2010/main" val="0"/>
              </a:ext>
            </a:extLst>
          </a:blip>
          <a:srcRect l="8011" t="24236" r="79542" b="61537"/>
          <a:stretch/>
        </p:blipFill>
        <p:spPr>
          <a:xfrm>
            <a:off x="8979741" y="884190"/>
            <a:ext cx="2516711" cy="1616695"/>
          </a:xfrm>
          <a:prstGeom prst="rect">
            <a:avLst/>
          </a:prstGeom>
        </p:spPr>
      </p:pic>
      <p:pic>
        <p:nvPicPr>
          <p:cNvPr id="16" name="图片 15">
            <a:extLst>
              <a:ext uri="{FF2B5EF4-FFF2-40B4-BE49-F238E27FC236}">
                <a16:creationId xmlns:a16="http://schemas.microsoft.com/office/drawing/2014/main" id="{3D6E4BF7-5090-4A8F-9B6F-017FD0293444}"/>
              </a:ext>
            </a:extLst>
          </p:cNvPr>
          <p:cNvPicPr>
            <a:picLocks noChangeAspect="1"/>
          </p:cNvPicPr>
          <p:nvPr/>
        </p:nvPicPr>
        <p:blipFill rotWithShape="1">
          <a:blip r:embed="rId8">
            <a:extLst>
              <a:ext uri="{28A0092B-C50C-407E-A947-70E740481C1C}">
                <a14:useLocalDpi xmlns:a14="http://schemas.microsoft.com/office/drawing/2010/main" val="0"/>
              </a:ext>
            </a:extLst>
          </a:blip>
          <a:srcRect l="66918" t="41548" r="5304" b="11550"/>
          <a:stretch/>
        </p:blipFill>
        <p:spPr>
          <a:xfrm>
            <a:off x="4213932" y="465916"/>
            <a:ext cx="3386294" cy="3213267"/>
          </a:xfrm>
          <a:prstGeom prst="rect">
            <a:avLst/>
          </a:prstGeom>
        </p:spPr>
      </p:pic>
      <p:pic>
        <p:nvPicPr>
          <p:cNvPr id="17" name="图片 16">
            <a:extLst>
              <a:ext uri="{FF2B5EF4-FFF2-40B4-BE49-F238E27FC236}">
                <a16:creationId xmlns:a16="http://schemas.microsoft.com/office/drawing/2014/main" id="{5F2D0AAD-C604-44B4-AEA9-5B68D1C1FB1C}"/>
              </a:ext>
            </a:extLst>
          </p:cNvPr>
          <p:cNvPicPr>
            <a:picLocks noChangeAspect="1"/>
          </p:cNvPicPr>
          <p:nvPr/>
        </p:nvPicPr>
        <p:blipFill rotWithShape="1">
          <a:blip r:embed="rId7">
            <a:extLst>
              <a:ext uri="{28A0092B-C50C-407E-A947-70E740481C1C}">
                <a14:useLocalDpi xmlns:a14="http://schemas.microsoft.com/office/drawing/2010/main" val="0"/>
              </a:ext>
            </a:extLst>
          </a:blip>
          <a:srcRect l="13436" t="45066" r="67606" b="33768"/>
          <a:stretch/>
        </p:blipFill>
        <p:spPr>
          <a:xfrm>
            <a:off x="392571" y="124899"/>
            <a:ext cx="2861212" cy="1795203"/>
          </a:xfrm>
          <a:prstGeom prst="rect">
            <a:avLst/>
          </a:prstGeom>
        </p:spPr>
      </p:pic>
      <p:grpSp>
        <p:nvGrpSpPr>
          <p:cNvPr id="24" name="组合 23">
            <a:extLst>
              <a:ext uri="{FF2B5EF4-FFF2-40B4-BE49-F238E27FC236}">
                <a16:creationId xmlns:a16="http://schemas.microsoft.com/office/drawing/2014/main" id="{BF8696FC-FF7E-4308-B6EC-9065C7122921}"/>
              </a:ext>
            </a:extLst>
          </p:cNvPr>
          <p:cNvGrpSpPr/>
          <p:nvPr/>
        </p:nvGrpSpPr>
        <p:grpSpPr>
          <a:xfrm>
            <a:off x="2864143" y="3491646"/>
            <a:ext cx="6085871" cy="1441103"/>
            <a:chOff x="3879680" y="1243471"/>
            <a:chExt cx="4331323" cy="1025635"/>
          </a:xfrm>
        </p:grpSpPr>
        <p:pic>
          <p:nvPicPr>
            <p:cNvPr id="25" name="图片 24">
              <a:extLst>
                <a:ext uri="{FF2B5EF4-FFF2-40B4-BE49-F238E27FC236}">
                  <a16:creationId xmlns:a16="http://schemas.microsoft.com/office/drawing/2014/main" id="{A880B998-D0DE-4476-8806-26348AB108B6}"/>
                </a:ext>
              </a:extLst>
            </p:cNvPr>
            <p:cNvPicPr>
              <a:picLocks noChangeAspect="1"/>
            </p:cNvPicPr>
            <p:nvPr/>
          </p:nvPicPr>
          <p:blipFill rotWithShape="1">
            <a:blip r:embed="rId8">
              <a:extLst>
                <a:ext uri="{28A0092B-C50C-407E-A947-70E740481C1C}">
                  <a14:useLocalDpi xmlns:a14="http://schemas.microsoft.com/office/drawing/2010/main" val="0"/>
                </a:ext>
              </a:extLst>
            </a:blip>
            <a:srcRect l="72770" t="22060" r="13007" b="66232"/>
            <a:stretch/>
          </p:blipFill>
          <p:spPr>
            <a:xfrm>
              <a:off x="3879680" y="1243471"/>
              <a:ext cx="4331323" cy="1025635"/>
            </a:xfrm>
            <a:prstGeom prst="rect">
              <a:avLst/>
            </a:prstGeom>
          </p:spPr>
        </p:pic>
        <p:sp>
          <p:nvSpPr>
            <p:cNvPr id="27" name="MH_Entry_1">
              <a:extLst>
                <a:ext uri="{FF2B5EF4-FFF2-40B4-BE49-F238E27FC236}">
                  <a16:creationId xmlns:a16="http://schemas.microsoft.com/office/drawing/2014/main" id="{0CFFA37A-63FB-478F-B71E-AA8B60F622B7}"/>
                </a:ext>
              </a:extLst>
            </p:cNvPr>
            <p:cNvSpPr/>
            <p:nvPr>
              <p:custDataLst>
                <p:tags r:id="rId1"/>
              </p:custDataLst>
            </p:nvPr>
          </p:nvSpPr>
          <p:spPr>
            <a:xfrm>
              <a:off x="4768863" y="1443203"/>
              <a:ext cx="2466975" cy="481899"/>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spAutoFit/>
            </a:bodyPr>
            <a:lstStyle/>
            <a:p>
              <a:pPr eaLnBrk="1" hangingPunct="1">
                <a:defRPr/>
              </a:pPr>
              <a:r>
                <a:rPr lang="zh-CN" altLang="en-US" sz="4400" noProof="1">
                  <a:solidFill>
                    <a:srgbClr val="C00000"/>
                  </a:solidFill>
                  <a:latin typeface="华康方圆体W7" panose="040B0709000000000000" pitchFamily="81" charset="-122"/>
                  <a:ea typeface="华康方圆体W7" panose="040B0709000000000000" pitchFamily="81" charset="-122"/>
                  <a:sym typeface="Arial" panose="020B0604020202020204" pitchFamily="34" charset="0"/>
                </a:rPr>
                <a:t>电的简单认识</a:t>
              </a:r>
            </a:p>
          </p:txBody>
        </p:sp>
      </p:grpSp>
      <p:sp>
        <p:nvSpPr>
          <p:cNvPr id="2" name="文本框 1">
            <a:extLst>
              <a:ext uri="{FF2B5EF4-FFF2-40B4-BE49-F238E27FC236}">
                <a16:creationId xmlns:a16="http://schemas.microsoft.com/office/drawing/2014/main" id="{98CA64F4-DC48-482D-8942-3DD42FD06938}"/>
              </a:ext>
            </a:extLst>
          </p:cNvPr>
          <p:cNvSpPr txBox="1"/>
          <p:nvPr/>
        </p:nvSpPr>
        <p:spPr>
          <a:xfrm>
            <a:off x="5430601" y="1395772"/>
            <a:ext cx="1329210" cy="1446550"/>
          </a:xfrm>
          <a:prstGeom prst="rect">
            <a:avLst/>
          </a:prstGeom>
          <a:noFill/>
        </p:spPr>
        <p:txBody>
          <a:bodyPr wrap="none" rtlCol="0">
            <a:spAutoFit/>
          </a:bodyPr>
          <a:lstStyle/>
          <a:p>
            <a:r>
              <a:rPr lang="en-US" altLang="zh-CN" sz="8800" dirty="0">
                <a:solidFill>
                  <a:srgbClr val="C00000"/>
                </a:solidFill>
                <a:latin typeface="华康方圆体W7" panose="040B0709000000000000" pitchFamily="81" charset="-122"/>
                <a:ea typeface="华康方圆体W7" panose="040B0709000000000000" pitchFamily="81" charset="-122"/>
              </a:rPr>
              <a:t>01</a:t>
            </a:r>
            <a:endParaRPr lang="zh-CN" altLang="en-US" sz="8800" dirty="0">
              <a:solidFill>
                <a:srgbClr val="C00000"/>
              </a:solidFill>
              <a:latin typeface="华康方圆体W7" panose="040B0709000000000000" pitchFamily="81" charset="-122"/>
              <a:ea typeface="华康方圆体W7" panose="040B0709000000000000" pitchFamily="81" charset="-122"/>
            </a:endParaRPr>
          </a:p>
        </p:txBody>
      </p:sp>
      <p:pic>
        <p:nvPicPr>
          <p:cNvPr id="23" name="图片 22"/>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rot="18618265">
            <a:off x="3698792" y="389352"/>
            <a:ext cx="1901592" cy="2716558"/>
          </a:xfrm>
          <a:prstGeom prst="rect">
            <a:avLst/>
          </a:prstGeom>
        </p:spPr>
      </p:pic>
      <p:pic>
        <p:nvPicPr>
          <p:cNvPr id="29" name="图片 28">
            <a:extLst>
              <a:ext uri="{FF2B5EF4-FFF2-40B4-BE49-F238E27FC236}">
                <a16:creationId xmlns:a16="http://schemas.microsoft.com/office/drawing/2014/main" id="{58B9C3F9-2674-44A0-B320-168F110521D8}"/>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rot="582822">
            <a:off x="893128" y="2068313"/>
            <a:ext cx="2049394" cy="1968345"/>
          </a:xfrm>
          <a:prstGeom prst="rect">
            <a:avLst/>
          </a:prstGeom>
        </p:spPr>
      </p:pic>
    </p:spTree>
    <p:extLst>
      <p:ext uri="{BB962C8B-B14F-4D97-AF65-F5344CB8AC3E}">
        <p14:creationId xmlns:p14="http://schemas.microsoft.com/office/powerpoint/2010/main" val="3678777372"/>
      </p:ext>
    </p:extLst>
  </p:cSld>
  <p:clrMapOvr>
    <a:masterClrMapping/>
  </p:clrMapOvr>
  <mc:AlternateContent xmlns:mc="http://schemas.openxmlformats.org/markup-compatibility/2006" xmlns:p14="http://schemas.microsoft.com/office/powerpoint/2010/main">
    <mc:Choice Requires="p14">
      <p:transition spd="med" p14:dur="700" advClick="0" advTm="1000">
        <p:fade/>
      </p:transition>
    </mc:Choice>
    <mc:Fallback xmlns="">
      <p:transition spd="med"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additive="base">
                                        <p:cTn id="7" dur="500" fill="hold"/>
                                        <p:tgtEl>
                                          <p:spTgt spid="35"/>
                                        </p:tgtEl>
                                        <p:attrNameLst>
                                          <p:attrName>ppt_x</p:attrName>
                                        </p:attrNameLst>
                                      </p:cBhvr>
                                      <p:tavLst>
                                        <p:tav tm="0">
                                          <p:val>
                                            <p:strVal val="#ppt_x"/>
                                          </p:val>
                                        </p:tav>
                                        <p:tav tm="100000">
                                          <p:val>
                                            <p:strVal val="#ppt_x"/>
                                          </p:val>
                                        </p:tav>
                                      </p:tavLst>
                                    </p:anim>
                                    <p:anim calcmode="lin" valueType="num">
                                      <p:cBhvr additive="base">
                                        <p:cTn id="8" dur="500" fill="hold"/>
                                        <p:tgtEl>
                                          <p:spTgt spid="3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9" fill="hold" nodeType="clickEffect">
                                  <p:stCondLst>
                                    <p:cond delay="0"/>
                                  </p:stCondLst>
                                  <p:childTnLst>
                                    <p:set>
                                      <p:cBhvr>
                                        <p:cTn id="12" dur="1" fill="hold">
                                          <p:stCondLst>
                                            <p:cond delay="0"/>
                                          </p:stCondLst>
                                        </p:cTn>
                                        <p:tgtEl>
                                          <p:spTgt spid="23"/>
                                        </p:tgtEl>
                                        <p:attrNameLst>
                                          <p:attrName>style.visibility</p:attrName>
                                        </p:attrNameLst>
                                      </p:cBhvr>
                                      <p:to>
                                        <p:strVal val="visible"/>
                                      </p:to>
                                    </p:set>
                                    <p:anim calcmode="lin" valueType="num">
                                      <p:cBhvr additive="base">
                                        <p:cTn id="13" dur="500" fill="hold"/>
                                        <p:tgtEl>
                                          <p:spTgt spid="23"/>
                                        </p:tgtEl>
                                        <p:attrNameLst>
                                          <p:attrName>ppt_x</p:attrName>
                                        </p:attrNameLst>
                                      </p:cBhvr>
                                      <p:tavLst>
                                        <p:tav tm="0">
                                          <p:val>
                                            <p:strVal val="0-#ppt_w/2"/>
                                          </p:val>
                                        </p:tav>
                                        <p:tav tm="100000">
                                          <p:val>
                                            <p:strVal val="#ppt_x"/>
                                          </p:val>
                                        </p:tav>
                                      </p:tavLst>
                                    </p:anim>
                                    <p:anim calcmode="lin" valueType="num">
                                      <p:cBhvr additive="base">
                                        <p:cTn id="14" dur="500" fill="hold"/>
                                        <p:tgtEl>
                                          <p:spTgt spid="23"/>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9"/>
                                        </p:tgtEl>
                                        <p:attrNameLst>
                                          <p:attrName>style.visibility</p:attrName>
                                        </p:attrNameLst>
                                      </p:cBhvr>
                                      <p:to>
                                        <p:strVal val="visible"/>
                                      </p:to>
                                    </p:set>
                                    <p:anim calcmode="lin" valueType="num">
                                      <p:cBhvr additive="base">
                                        <p:cTn id="19" dur="500" fill="hold"/>
                                        <p:tgtEl>
                                          <p:spTgt spid="29"/>
                                        </p:tgtEl>
                                        <p:attrNameLst>
                                          <p:attrName>ppt_x</p:attrName>
                                        </p:attrNameLst>
                                      </p:cBhvr>
                                      <p:tavLst>
                                        <p:tav tm="0">
                                          <p:val>
                                            <p:strVal val="#ppt_x"/>
                                          </p:val>
                                        </p:tav>
                                        <p:tav tm="100000">
                                          <p:val>
                                            <p:strVal val="#ppt_x"/>
                                          </p:val>
                                        </p:tav>
                                      </p:tavLst>
                                    </p:anim>
                                    <p:anim calcmode="lin" valueType="num">
                                      <p:cBhvr additive="base">
                                        <p:cTn id="20"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47" presetClass="entr" presetSubtype="0" fill="hold" nodeType="click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fade">
                                      <p:cBhvr>
                                        <p:cTn id="25" dur="1000"/>
                                        <p:tgtEl>
                                          <p:spTgt spid="17"/>
                                        </p:tgtEl>
                                      </p:cBhvr>
                                    </p:animEffect>
                                    <p:anim calcmode="lin" valueType="num">
                                      <p:cBhvr>
                                        <p:cTn id="26" dur="1000" fill="hold"/>
                                        <p:tgtEl>
                                          <p:spTgt spid="17"/>
                                        </p:tgtEl>
                                        <p:attrNameLst>
                                          <p:attrName>ppt_x</p:attrName>
                                        </p:attrNameLst>
                                      </p:cBhvr>
                                      <p:tavLst>
                                        <p:tav tm="0">
                                          <p:val>
                                            <p:strVal val="#ppt_x"/>
                                          </p:val>
                                        </p:tav>
                                        <p:tav tm="100000">
                                          <p:val>
                                            <p:strVal val="#ppt_x"/>
                                          </p:val>
                                        </p:tav>
                                      </p:tavLst>
                                    </p:anim>
                                    <p:anim calcmode="lin" valueType="num">
                                      <p:cBhvr>
                                        <p:cTn id="27"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47" presetClass="entr" presetSubtype="0" fill="hold" nodeType="click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fade">
                                      <p:cBhvr>
                                        <p:cTn id="32" dur="1000"/>
                                        <p:tgtEl>
                                          <p:spTgt spid="15"/>
                                        </p:tgtEl>
                                      </p:cBhvr>
                                    </p:animEffect>
                                    <p:anim calcmode="lin" valueType="num">
                                      <p:cBhvr>
                                        <p:cTn id="33" dur="1000" fill="hold"/>
                                        <p:tgtEl>
                                          <p:spTgt spid="15"/>
                                        </p:tgtEl>
                                        <p:attrNameLst>
                                          <p:attrName>ppt_x</p:attrName>
                                        </p:attrNameLst>
                                      </p:cBhvr>
                                      <p:tavLst>
                                        <p:tav tm="0">
                                          <p:val>
                                            <p:strVal val="#ppt_x"/>
                                          </p:val>
                                        </p:tav>
                                        <p:tav tm="100000">
                                          <p:val>
                                            <p:strVal val="#ppt_x"/>
                                          </p:val>
                                        </p:tav>
                                      </p:tavLst>
                                    </p:anim>
                                    <p:anim calcmode="lin" valueType="num">
                                      <p:cBhvr>
                                        <p:cTn id="34"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6" presetClass="emph" presetSubtype="0" fill="hold" nodeType="clickEffect">
                                  <p:stCondLst>
                                    <p:cond delay="0"/>
                                  </p:stCondLst>
                                  <p:childTnLst>
                                    <p:animEffect transition="out" filter="fade">
                                      <p:cBhvr>
                                        <p:cTn id="38" dur="500" tmFilter="0, 0; .2, .5; .8, .5; 1, 0"/>
                                        <p:tgtEl>
                                          <p:spTgt spid="29"/>
                                        </p:tgtEl>
                                      </p:cBhvr>
                                    </p:animEffect>
                                    <p:animScale>
                                      <p:cBhvr>
                                        <p:cTn id="39" dur="250" autoRev="1" fill="hold"/>
                                        <p:tgtEl>
                                          <p:spTgt spid="29"/>
                                        </p:tgtEl>
                                      </p:cBhvr>
                                      <p:by x="105000" y="105000"/>
                                    </p:animScale>
                                  </p:childTnLst>
                                </p:cTn>
                              </p:par>
                            </p:childTnLst>
                          </p:cTn>
                        </p:par>
                      </p:childTnLst>
                    </p:cTn>
                  </p:par>
                  <p:par>
                    <p:cTn id="40" fill="hold">
                      <p:stCondLst>
                        <p:cond delay="indefinite"/>
                      </p:stCondLst>
                      <p:childTnLst>
                        <p:par>
                          <p:cTn id="41" fill="hold">
                            <p:stCondLst>
                              <p:cond delay="0"/>
                            </p:stCondLst>
                            <p:childTnLst>
                              <p:par>
                                <p:cTn id="42" presetID="2" presetClass="entr" presetSubtype="2" fill="hold" nodeType="clickEffect">
                                  <p:stCondLst>
                                    <p:cond delay="0"/>
                                  </p:stCondLst>
                                  <p:childTnLst>
                                    <p:set>
                                      <p:cBhvr>
                                        <p:cTn id="43" dur="1" fill="hold">
                                          <p:stCondLst>
                                            <p:cond delay="0"/>
                                          </p:stCondLst>
                                        </p:cTn>
                                        <p:tgtEl>
                                          <p:spTgt spid="16"/>
                                        </p:tgtEl>
                                        <p:attrNameLst>
                                          <p:attrName>style.visibility</p:attrName>
                                        </p:attrNameLst>
                                      </p:cBhvr>
                                      <p:to>
                                        <p:strVal val="visible"/>
                                      </p:to>
                                    </p:set>
                                    <p:anim calcmode="lin" valueType="num">
                                      <p:cBhvr additive="base">
                                        <p:cTn id="44" dur="500" fill="hold"/>
                                        <p:tgtEl>
                                          <p:spTgt spid="16"/>
                                        </p:tgtEl>
                                        <p:attrNameLst>
                                          <p:attrName>ppt_x</p:attrName>
                                        </p:attrNameLst>
                                      </p:cBhvr>
                                      <p:tavLst>
                                        <p:tav tm="0">
                                          <p:val>
                                            <p:strVal val="1+#ppt_w/2"/>
                                          </p:val>
                                        </p:tav>
                                        <p:tav tm="100000">
                                          <p:val>
                                            <p:strVal val="#ppt_x"/>
                                          </p:val>
                                        </p:tav>
                                      </p:tavLst>
                                    </p:anim>
                                    <p:anim calcmode="lin" valueType="num">
                                      <p:cBhvr additive="base">
                                        <p:cTn id="45" dur="500" fill="hold"/>
                                        <p:tgtEl>
                                          <p:spTgt spid="16"/>
                                        </p:tgtEl>
                                        <p:attrNameLst>
                                          <p:attrName>ppt_y</p:attrName>
                                        </p:attrNameLst>
                                      </p:cBhvr>
                                      <p:tavLst>
                                        <p:tav tm="0">
                                          <p:val>
                                            <p:strVal val="#ppt_y"/>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26" presetClass="entr" presetSubtype="0" fill="hold" grpId="0" nodeType="clickEffect">
                                  <p:stCondLst>
                                    <p:cond delay="0"/>
                                  </p:stCondLst>
                                  <p:childTnLst>
                                    <p:set>
                                      <p:cBhvr>
                                        <p:cTn id="49" dur="1" fill="hold">
                                          <p:stCondLst>
                                            <p:cond delay="0"/>
                                          </p:stCondLst>
                                        </p:cTn>
                                        <p:tgtEl>
                                          <p:spTgt spid="2"/>
                                        </p:tgtEl>
                                        <p:attrNameLst>
                                          <p:attrName>style.visibility</p:attrName>
                                        </p:attrNameLst>
                                      </p:cBhvr>
                                      <p:to>
                                        <p:strVal val="visible"/>
                                      </p:to>
                                    </p:set>
                                    <p:animEffect transition="in" filter="wipe(down)">
                                      <p:cBhvr>
                                        <p:cTn id="50" dur="580">
                                          <p:stCondLst>
                                            <p:cond delay="0"/>
                                          </p:stCondLst>
                                        </p:cTn>
                                        <p:tgtEl>
                                          <p:spTgt spid="2"/>
                                        </p:tgtEl>
                                      </p:cBhvr>
                                    </p:animEffect>
                                    <p:anim calcmode="lin" valueType="num">
                                      <p:cBhvr>
                                        <p:cTn id="51"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52"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53"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54"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55"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56" dur="26">
                                          <p:stCondLst>
                                            <p:cond delay="650"/>
                                          </p:stCondLst>
                                        </p:cTn>
                                        <p:tgtEl>
                                          <p:spTgt spid="2"/>
                                        </p:tgtEl>
                                      </p:cBhvr>
                                      <p:to x="100000" y="60000"/>
                                    </p:animScale>
                                    <p:animScale>
                                      <p:cBhvr>
                                        <p:cTn id="57" dur="166" decel="50000">
                                          <p:stCondLst>
                                            <p:cond delay="676"/>
                                          </p:stCondLst>
                                        </p:cTn>
                                        <p:tgtEl>
                                          <p:spTgt spid="2"/>
                                        </p:tgtEl>
                                      </p:cBhvr>
                                      <p:to x="100000" y="100000"/>
                                    </p:animScale>
                                    <p:animScale>
                                      <p:cBhvr>
                                        <p:cTn id="58" dur="26">
                                          <p:stCondLst>
                                            <p:cond delay="1312"/>
                                          </p:stCondLst>
                                        </p:cTn>
                                        <p:tgtEl>
                                          <p:spTgt spid="2"/>
                                        </p:tgtEl>
                                      </p:cBhvr>
                                      <p:to x="100000" y="80000"/>
                                    </p:animScale>
                                    <p:animScale>
                                      <p:cBhvr>
                                        <p:cTn id="59" dur="166" decel="50000">
                                          <p:stCondLst>
                                            <p:cond delay="1338"/>
                                          </p:stCondLst>
                                        </p:cTn>
                                        <p:tgtEl>
                                          <p:spTgt spid="2"/>
                                        </p:tgtEl>
                                      </p:cBhvr>
                                      <p:to x="100000" y="100000"/>
                                    </p:animScale>
                                    <p:animScale>
                                      <p:cBhvr>
                                        <p:cTn id="60" dur="26">
                                          <p:stCondLst>
                                            <p:cond delay="1642"/>
                                          </p:stCondLst>
                                        </p:cTn>
                                        <p:tgtEl>
                                          <p:spTgt spid="2"/>
                                        </p:tgtEl>
                                      </p:cBhvr>
                                      <p:to x="100000" y="90000"/>
                                    </p:animScale>
                                    <p:animScale>
                                      <p:cBhvr>
                                        <p:cTn id="61" dur="166" decel="50000">
                                          <p:stCondLst>
                                            <p:cond delay="1668"/>
                                          </p:stCondLst>
                                        </p:cTn>
                                        <p:tgtEl>
                                          <p:spTgt spid="2"/>
                                        </p:tgtEl>
                                      </p:cBhvr>
                                      <p:to x="100000" y="100000"/>
                                    </p:animScale>
                                    <p:animScale>
                                      <p:cBhvr>
                                        <p:cTn id="62" dur="26">
                                          <p:stCondLst>
                                            <p:cond delay="1808"/>
                                          </p:stCondLst>
                                        </p:cTn>
                                        <p:tgtEl>
                                          <p:spTgt spid="2"/>
                                        </p:tgtEl>
                                      </p:cBhvr>
                                      <p:to x="100000" y="95000"/>
                                    </p:animScale>
                                    <p:animScale>
                                      <p:cBhvr>
                                        <p:cTn id="63" dur="166" decel="50000">
                                          <p:stCondLst>
                                            <p:cond delay="1834"/>
                                          </p:stCondLst>
                                        </p:cTn>
                                        <p:tgtEl>
                                          <p:spTgt spid="2"/>
                                        </p:tgtEl>
                                      </p:cBhvr>
                                      <p:to x="100000" y="100000"/>
                                    </p:animScale>
                                  </p:childTnLst>
                                </p:cTn>
                              </p:par>
                            </p:childTnLst>
                          </p:cTn>
                        </p:par>
                      </p:childTnLst>
                    </p:cTn>
                  </p:par>
                  <p:par>
                    <p:cTn id="64" fill="hold">
                      <p:stCondLst>
                        <p:cond delay="indefinite"/>
                      </p:stCondLst>
                      <p:childTnLst>
                        <p:par>
                          <p:cTn id="65" fill="hold">
                            <p:stCondLst>
                              <p:cond delay="0"/>
                            </p:stCondLst>
                            <p:childTnLst>
                              <p:par>
                                <p:cTn id="66" presetID="2" presetClass="entr" presetSubtype="4" fill="hold" nodeType="clickEffect">
                                  <p:stCondLst>
                                    <p:cond delay="0"/>
                                  </p:stCondLst>
                                  <p:childTnLst>
                                    <p:set>
                                      <p:cBhvr>
                                        <p:cTn id="67" dur="1" fill="hold">
                                          <p:stCondLst>
                                            <p:cond delay="0"/>
                                          </p:stCondLst>
                                        </p:cTn>
                                        <p:tgtEl>
                                          <p:spTgt spid="24"/>
                                        </p:tgtEl>
                                        <p:attrNameLst>
                                          <p:attrName>style.visibility</p:attrName>
                                        </p:attrNameLst>
                                      </p:cBhvr>
                                      <p:to>
                                        <p:strVal val="visible"/>
                                      </p:to>
                                    </p:set>
                                    <p:anim calcmode="lin" valueType="num">
                                      <p:cBhvr additive="base">
                                        <p:cTn id="68" dur="500" fill="hold"/>
                                        <p:tgtEl>
                                          <p:spTgt spid="24"/>
                                        </p:tgtEl>
                                        <p:attrNameLst>
                                          <p:attrName>ppt_x</p:attrName>
                                        </p:attrNameLst>
                                      </p:cBhvr>
                                      <p:tavLst>
                                        <p:tav tm="0">
                                          <p:val>
                                            <p:strVal val="#ppt_x"/>
                                          </p:val>
                                        </p:tav>
                                        <p:tav tm="100000">
                                          <p:val>
                                            <p:strVal val="#ppt_x"/>
                                          </p:val>
                                        </p:tav>
                                      </p:tavLst>
                                    </p:anim>
                                    <p:anim calcmode="lin" valueType="num">
                                      <p:cBhvr additive="base">
                                        <p:cTn id="69"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70" fill="hold">
                      <p:stCondLst>
                        <p:cond delay="indefinite"/>
                      </p:stCondLst>
                      <p:childTnLst>
                        <p:par>
                          <p:cTn id="71" fill="hold">
                            <p:stCondLst>
                              <p:cond delay="0"/>
                            </p:stCondLst>
                            <p:childTnLst>
                              <p:par>
                                <p:cTn id="72" presetID="42" presetClass="entr" presetSubtype="0" fill="hold" nodeType="clickEffect">
                                  <p:stCondLst>
                                    <p:cond delay="0"/>
                                  </p:stCondLst>
                                  <p:childTnLst>
                                    <p:set>
                                      <p:cBhvr>
                                        <p:cTn id="73" dur="1" fill="hold">
                                          <p:stCondLst>
                                            <p:cond delay="0"/>
                                          </p:stCondLst>
                                        </p:cTn>
                                        <p:tgtEl>
                                          <p:spTgt spid="28"/>
                                        </p:tgtEl>
                                        <p:attrNameLst>
                                          <p:attrName>style.visibility</p:attrName>
                                        </p:attrNameLst>
                                      </p:cBhvr>
                                      <p:to>
                                        <p:strVal val="visible"/>
                                      </p:to>
                                    </p:set>
                                    <p:animEffect transition="in" filter="fade">
                                      <p:cBhvr>
                                        <p:cTn id="74" dur="1000"/>
                                        <p:tgtEl>
                                          <p:spTgt spid="28"/>
                                        </p:tgtEl>
                                      </p:cBhvr>
                                    </p:animEffect>
                                    <p:anim calcmode="lin" valueType="num">
                                      <p:cBhvr>
                                        <p:cTn id="75" dur="1000" fill="hold"/>
                                        <p:tgtEl>
                                          <p:spTgt spid="28"/>
                                        </p:tgtEl>
                                        <p:attrNameLst>
                                          <p:attrName>ppt_x</p:attrName>
                                        </p:attrNameLst>
                                      </p:cBhvr>
                                      <p:tavLst>
                                        <p:tav tm="0">
                                          <p:val>
                                            <p:strVal val="#ppt_x"/>
                                          </p:val>
                                        </p:tav>
                                        <p:tav tm="100000">
                                          <p:val>
                                            <p:strVal val="#ppt_x"/>
                                          </p:val>
                                        </p:tav>
                                      </p:tavLst>
                                    </p:anim>
                                    <p:anim calcmode="lin" valueType="num">
                                      <p:cBhvr>
                                        <p:cTn id="76"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7210E1D0-9571-46EF-B748-4286F7FD4DB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221064"/>
            <a:ext cx="12190413" cy="7305152"/>
          </a:xfrm>
          <a:prstGeom prst="rect">
            <a:avLst/>
          </a:prstGeom>
        </p:spPr>
      </p:pic>
      <p:pic>
        <p:nvPicPr>
          <p:cNvPr id="13" name="图片 12">
            <a:extLst>
              <a:ext uri="{FF2B5EF4-FFF2-40B4-BE49-F238E27FC236}">
                <a16:creationId xmlns:a16="http://schemas.microsoft.com/office/drawing/2014/main" id="{655545D1-BCA0-4D97-9B20-0A219907F8ED}"/>
              </a:ext>
            </a:extLst>
          </p:cNvPr>
          <p:cNvPicPr>
            <a:picLocks noChangeAspect="1"/>
          </p:cNvPicPr>
          <p:nvPr/>
        </p:nvPicPr>
        <p:blipFill rotWithShape="1">
          <a:blip r:embed="rId6">
            <a:extLst>
              <a:ext uri="{28A0092B-C50C-407E-A947-70E740481C1C}">
                <a14:useLocalDpi xmlns:a14="http://schemas.microsoft.com/office/drawing/2010/main" val="0"/>
              </a:ext>
            </a:extLst>
          </a:blip>
          <a:srcRect l="8011" t="24236" r="79542" b="61537"/>
          <a:stretch/>
        </p:blipFill>
        <p:spPr>
          <a:xfrm>
            <a:off x="9374436" y="929628"/>
            <a:ext cx="1517301" cy="974690"/>
          </a:xfrm>
          <a:prstGeom prst="rect">
            <a:avLst/>
          </a:prstGeom>
        </p:spPr>
      </p:pic>
      <p:sp>
        <p:nvSpPr>
          <p:cNvPr id="18" name="矩形 17"/>
          <p:cNvSpPr/>
          <p:nvPr/>
        </p:nvSpPr>
        <p:spPr>
          <a:xfrm>
            <a:off x="6623303" y="4831760"/>
            <a:ext cx="4574703" cy="1107852"/>
          </a:xfrm>
          <a:prstGeom prst="rect">
            <a:avLst/>
          </a:prstGeom>
          <a:noFill/>
          <a:effectLst>
            <a:outerShdw blurRad="63500" sx="102000" sy="102000" algn="ctr" rotWithShape="0">
              <a:prstClr val="black">
                <a:alpha val="40000"/>
              </a:prstClr>
            </a:outerShdw>
          </a:effectLst>
        </p:spPr>
        <p:txBody>
          <a:bodyPr wrap="square">
            <a:spAutoFit/>
          </a:bodyPr>
          <a:lstStyle/>
          <a:p>
            <a:pPr>
              <a:lnSpc>
                <a:spcPct val="150000"/>
              </a:lnSpc>
            </a:pPr>
            <a:r>
              <a:rPr lang="en-US" altLang="zh-CN" sz="1600" b="1" dirty="0">
                <a:solidFill>
                  <a:srgbClr val="C00000"/>
                </a:solidFill>
                <a:latin typeface="华康方圆体W7" panose="040B0709000000000000" pitchFamily="81" charset="-122"/>
                <a:ea typeface="华康方圆体W7" panose="040B0709000000000000" pitchFamily="81" charset="-122"/>
              </a:rPr>
              <a:t>2</a:t>
            </a:r>
            <a:r>
              <a:rPr lang="zh-CN" altLang="en-US" sz="1600" b="1" dirty="0">
                <a:solidFill>
                  <a:srgbClr val="C00000"/>
                </a:solidFill>
                <a:latin typeface="华康方圆体W7" panose="040B0709000000000000" pitchFamily="81" charset="-122"/>
                <a:ea typeface="华康方圆体W7" panose="040B0709000000000000" pitchFamily="81" charset="-122"/>
              </a:rPr>
              <a:t>、静电现象</a:t>
            </a:r>
            <a:endParaRPr lang="en-US" altLang="zh-CN" sz="1600" b="1" dirty="0">
              <a:solidFill>
                <a:srgbClr val="C00000"/>
              </a:solidFill>
              <a:latin typeface="华康方圆体W7" panose="040B0709000000000000" pitchFamily="81" charset="-122"/>
              <a:ea typeface="华康方圆体W7" panose="040B0709000000000000" pitchFamily="81" charset="-122"/>
            </a:endParaRPr>
          </a:p>
          <a:p>
            <a:pPr>
              <a:lnSpc>
                <a:spcPct val="150000"/>
              </a:lnSpc>
            </a:pPr>
            <a:r>
              <a:rPr lang="zh-CN" altLang="en-US" sz="1400" dirty="0">
                <a:solidFill>
                  <a:srgbClr val="C00000"/>
                </a:solidFill>
                <a:latin typeface="华康方圆体W7" panose="040B0709000000000000" pitchFamily="81" charset="-122"/>
                <a:ea typeface="华康方圆体W7" panose="040B0709000000000000" pitchFamily="81" charset="-122"/>
              </a:rPr>
              <a:t>静电是一种处于静止状态的电荷。在干燥和多风的秋天，在日常生活中，人们常常会碰到这种现象</a:t>
            </a:r>
            <a:r>
              <a:rPr lang="en-US" altLang="zh-CN" sz="1400" dirty="0">
                <a:solidFill>
                  <a:srgbClr val="C00000"/>
                </a:solidFill>
                <a:latin typeface="华康方圆体W7" panose="040B0709000000000000" pitchFamily="81" charset="-122"/>
                <a:ea typeface="华康方圆体W7" panose="040B0709000000000000" pitchFamily="81" charset="-122"/>
              </a:rPr>
              <a:t>.</a:t>
            </a:r>
            <a:endParaRPr lang="zh-CN" altLang="en-US" sz="1400" dirty="0">
              <a:solidFill>
                <a:srgbClr val="C00000"/>
              </a:solidFill>
              <a:latin typeface="华康方圆体W7" panose="040B0709000000000000" pitchFamily="81" charset="-122"/>
              <a:ea typeface="华康方圆体W7" panose="040B0709000000000000" pitchFamily="81" charset="-122"/>
            </a:endParaRPr>
          </a:p>
        </p:txBody>
      </p:sp>
      <p:pic>
        <p:nvPicPr>
          <p:cNvPr id="21" name="图片 20"/>
          <p:cNvPicPr>
            <a:picLocks noChangeAspect="1"/>
          </p:cNvPicPr>
          <p:nvPr/>
        </p:nvPicPr>
        <p:blipFill rotWithShape="1">
          <a:blip r:embed="rId7"/>
          <a:srcRect l="12503" t="7878"/>
          <a:stretch/>
        </p:blipFill>
        <p:spPr>
          <a:xfrm>
            <a:off x="6860005" y="1987490"/>
            <a:ext cx="3832440" cy="2421436"/>
          </a:xfrm>
          <a:prstGeom prst="round2DiagRect">
            <a:avLst>
              <a:gd name="adj1" fmla="val 16667"/>
              <a:gd name="adj2" fmla="val 0"/>
            </a:avLst>
          </a:prstGeom>
          <a:ln w="88900" cap="sq">
            <a:solidFill>
              <a:schemeClr val="accent1">
                <a:lumMod val="40000"/>
                <a:lumOff val="60000"/>
              </a:schemeClr>
            </a:solidFill>
            <a:miter lim="800000"/>
          </a:ln>
          <a:effectLst>
            <a:outerShdw blurRad="254000" algn="tl" rotWithShape="0">
              <a:srgbClr val="000000">
                <a:alpha val="43000"/>
              </a:srgbClr>
            </a:outerShdw>
          </a:effectLst>
        </p:spPr>
      </p:pic>
      <p:pic>
        <p:nvPicPr>
          <p:cNvPr id="24" name="图片 23"/>
          <p:cNvPicPr>
            <a:picLocks noChangeAspect="1"/>
          </p:cNvPicPr>
          <p:nvPr/>
        </p:nvPicPr>
        <p:blipFill rotWithShape="1">
          <a:blip r:embed="rId8"/>
          <a:srcRect r="15708"/>
          <a:stretch/>
        </p:blipFill>
        <p:spPr>
          <a:xfrm>
            <a:off x="1362845" y="2161816"/>
            <a:ext cx="4574358" cy="2088474"/>
          </a:xfrm>
          <a:prstGeom prst="round2DiagRect">
            <a:avLst>
              <a:gd name="adj1" fmla="val 16667"/>
              <a:gd name="adj2" fmla="val 0"/>
            </a:avLst>
          </a:prstGeom>
          <a:ln w="88900" cap="sq">
            <a:solidFill>
              <a:schemeClr val="accent1">
                <a:lumMod val="40000"/>
                <a:lumOff val="60000"/>
              </a:schemeClr>
            </a:solidFill>
            <a:miter lim="800000"/>
          </a:ln>
          <a:effectLst>
            <a:outerShdw blurRad="254000" algn="tl" rotWithShape="0">
              <a:srgbClr val="000000">
                <a:alpha val="43000"/>
              </a:srgbClr>
            </a:outerShdw>
          </a:effectLst>
        </p:spPr>
      </p:pic>
      <p:grpSp>
        <p:nvGrpSpPr>
          <p:cNvPr id="9" name="组合 8">
            <a:extLst>
              <a:ext uri="{FF2B5EF4-FFF2-40B4-BE49-F238E27FC236}">
                <a16:creationId xmlns:a16="http://schemas.microsoft.com/office/drawing/2014/main" id="{1FD7E5D4-3CB8-40C5-A438-8A19BB363E48}"/>
              </a:ext>
            </a:extLst>
          </p:cNvPr>
          <p:cNvGrpSpPr/>
          <p:nvPr/>
        </p:nvGrpSpPr>
        <p:grpSpPr>
          <a:xfrm>
            <a:off x="3430738" y="639302"/>
            <a:ext cx="5012931" cy="1187036"/>
            <a:chOff x="3879680" y="1243471"/>
            <a:chExt cx="4331323" cy="1025635"/>
          </a:xfrm>
        </p:grpSpPr>
        <p:pic>
          <p:nvPicPr>
            <p:cNvPr id="10" name="图片 9">
              <a:extLst>
                <a:ext uri="{FF2B5EF4-FFF2-40B4-BE49-F238E27FC236}">
                  <a16:creationId xmlns:a16="http://schemas.microsoft.com/office/drawing/2014/main" id="{78403EE4-3B65-48D1-B64F-F7830A21EC18}"/>
                </a:ext>
              </a:extLst>
            </p:cNvPr>
            <p:cNvPicPr>
              <a:picLocks noChangeAspect="1"/>
            </p:cNvPicPr>
            <p:nvPr/>
          </p:nvPicPr>
          <p:blipFill rotWithShape="1">
            <a:blip r:embed="rId9">
              <a:extLst>
                <a:ext uri="{28A0092B-C50C-407E-A947-70E740481C1C}">
                  <a14:useLocalDpi xmlns:a14="http://schemas.microsoft.com/office/drawing/2010/main" val="0"/>
                </a:ext>
              </a:extLst>
            </a:blip>
            <a:srcRect l="72770" t="22060" r="13007" b="66232"/>
            <a:stretch/>
          </p:blipFill>
          <p:spPr>
            <a:xfrm>
              <a:off x="3879680" y="1243471"/>
              <a:ext cx="4331323" cy="1025635"/>
            </a:xfrm>
            <a:prstGeom prst="rect">
              <a:avLst/>
            </a:prstGeom>
          </p:spPr>
        </p:pic>
        <p:sp>
          <p:nvSpPr>
            <p:cNvPr id="12" name="MH_Entry_1">
              <a:extLst>
                <a:ext uri="{FF2B5EF4-FFF2-40B4-BE49-F238E27FC236}">
                  <a16:creationId xmlns:a16="http://schemas.microsoft.com/office/drawing/2014/main" id="{121F8A79-3C13-4EAD-879B-EB25B2E37D47}"/>
                </a:ext>
              </a:extLst>
            </p:cNvPr>
            <p:cNvSpPr/>
            <p:nvPr>
              <p:custDataLst>
                <p:tags r:id="rId1"/>
              </p:custDataLst>
            </p:nvPr>
          </p:nvSpPr>
          <p:spPr>
            <a:xfrm>
              <a:off x="4554320" y="1454791"/>
              <a:ext cx="2785799" cy="478671"/>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anchor="ctr">
              <a:spAutoFit/>
            </a:bodyPr>
            <a:lstStyle/>
            <a:p>
              <a:pPr eaLnBrk="1" hangingPunct="1">
                <a:defRPr/>
              </a:pPr>
              <a:r>
                <a:rPr lang="zh-CN" altLang="en-US" sz="3600" noProof="1">
                  <a:solidFill>
                    <a:srgbClr val="C00000"/>
                  </a:solidFill>
                  <a:latin typeface="华康方圆体W7" panose="040B0709000000000000" pitchFamily="81" charset="-122"/>
                  <a:ea typeface="华康方圆体W7" panose="040B0709000000000000" pitchFamily="81" charset="-122"/>
                  <a:sym typeface="Arial" panose="020B0604020202020204" pitchFamily="34" charset="0"/>
                </a:rPr>
                <a:t>生活中看到的电</a:t>
              </a:r>
            </a:p>
          </p:txBody>
        </p:sp>
      </p:grpSp>
      <p:pic>
        <p:nvPicPr>
          <p:cNvPr id="14" name="图片 13">
            <a:extLst>
              <a:ext uri="{FF2B5EF4-FFF2-40B4-BE49-F238E27FC236}">
                <a16:creationId xmlns:a16="http://schemas.microsoft.com/office/drawing/2014/main" id="{392D9DDC-E084-42FC-9F1D-20F389B2C8DE}"/>
              </a:ext>
            </a:extLst>
          </p:cNvPr>
          <p:cNvPicPr>
            <a:picLocks noChangeAspect="1"/>
          </p:cNvPicPr>
          <p:nvPr/>
        </p:nvPicPr>
        <p:blipFill rotWithShape="1">
          <a:blip r:embed="rId6">
            <a:extLst>
              <a:ext uri="{28A0092B-C50C-407E-A947-70E740481C1C}">
                <a14:useLocalDpi xmlns:a14="http://schemas.microsoft.com/office/drawing/2010/main" val="0"/>
              </a:ext>
            </a:extLst>
          </a:blip>
          <a:srcRect l="13436" t="45066" r="67606" b="33768"/>
          <a:stretch/>
        </p:blipFill>
        <p:spPr>
          <a:xfrm>
            <a:off x="863608" y="775425"/>
            <a:ext cx="2045011" cy="1283096"/>
          </a:xfrm>
          <a:prstGeom prst="rect">
            <a:avLst/>
          </a:prstGeom>
        </p:spPr>
      </p:pic>
      <p:sp>
        <p:nvSpPr>
          <p:cNvPr id="8" name="矩形 7">
            <a:extLst>
              <a:ext uri="{FF2B5EF4-FFF2-40B4-BE49-F238E27FC236}">
                <a16:creationId xmlns:a16="http://schemas.microsoft.com/office/drawing/2014/main" id="{490B8621-EDBD-4A4F-AF04-67E55125A352}"/>
              </a:ext>
            </a:extLst>
          </p:cNvPr>
          <p:cNvSpPr/>
          <p:nvPr/>
        </p:nvSpPr>
        <p:spPr>
          <a:xfrm>
            <a:off x="1109625" y="4570078"/>
            <a:ext cx="4827578" cy="1631216"/>
          </a:xfrm>
          <a:prstGeom prst="rect">
            <a:avLst/>
          </a:prstGeom>
        </p:spPr>
        <p:txBody>
          <a:bodyPr wrap="square">
            <a:spAutoFit/>
          </a:bodyPr>
          <a:lstStyle/>
          <a:p>
            <a:r>
              <a:rPr lang="en-US" altLang="zh-CN" sz="1600" b="1" dirty="0">
                <a:solidFill>
                  <a:srgbClr val="C00000"/>
                </a:solidFill>
                <a:latin typeface="华康方圆体W7" panose="040B0709000000000000" pitchFamily="81" charset="-122"/>
                <a:ea typeface="华康方圆体W7" panose="040B0709000000000000" pitchFamily="81" charset="-122"/>
              </a:rPr>
              <a:t>1</a:t>
            </a:r>
            <a:r>
              <a:rPr lang="zh-CN" altLang="en-US" sz="1600" b="1" dirty="0">
                <a:solidFill>
                  <a:srgbClr val="C00000"/>
                </a:solidFill>
                <a:latin typeface="华康方圆体W7" panose="040B0709000000000000" pitchFamily="81" charset="-122"/>
                <a:ea typeface="华康方圆体W7" panose="040B0709000000000000" pitchFamily="81" charset="-122"/>
              </a:rPr>
              <a:t>、雷电现象</a:t>
            </a:r>
            <a:endParaRPr lang="en-US" altLang="zh-CN" sz="1600" b="1" dirty="0">
              <a:solidFill>
                <a:srgbClr val="C00000"/>
              </a:solidFill>
              <a:latin typeface="华康方圆体W7" panose="040B0709000000000000" pitchFamily="81" charset="-122"/>
              <a:ea typeface="华康方圆体W7" panose="040B0709000000000000" pitchFamily="81" charset="-122"/>
            </a:endParaRPr>
          </a:p>
          <a:p>
            <a:pPr>
              <a:lnSpc>
                <a:spcPct val="150000"/>
              </a:lnSpc>
            </a:pPr>
            <a:r>
              <a:rPr lang="zh-CN" altLang="en-US" sz="1400" dirty="0">
                <a:solidFill>
                  <a:srgbClr val="C00000"/>
                </a:solidFill>
                <a:latin typeface="华康方圆体W7" panose="040B0709000000000000" pitchFamily="81" charset="-122"/>
                <a:ea typeface="华康方圆体W7" panose="040B0709000000000000" pitchFamily="81" charset="-122"/>
              </a:rPr>
              <a:t>雷电是伴有闪电和雷鸣的一种雄伟壮观而又有点令人生畏的放电现象。产生雷电的条件是雷雨云中有积累并形成极性。根据不同的地形及气象条件，雷电一般可分为热雷电、锋雷电（热锋雷电与冷锋雷电）、地形雷电</a:t>
            </a:r>
            <a:r>
              <a:rPr lang="en-US" altLang="zh-CN" sz="1400" dirty="0">
                <a:solidFill>
                  <a:srgbClr val="C00000"/>
                </a:solidFill>
                <a:latin typeface="华康方圆体W7" panose="040B0709000000000000" pitchFamily="81" charset="-122"/>
                <a:ea typeface="华康方圆体W7" panose="040B0709000000000000" pitchFamily="81" charset="-122"/>
              </a:rPr>
              <a:t>3</a:t>
            </a:r>
            <a:r>
              <a:rPr lang="zh-CN" altLang="en-US" sz="1400" dirty="0">
                <a:solidFill>
                  <a:srgbClr val="C00000"/>
                </a:solidFill>
                <a:latin typeface="华康方圆体W7" panose="040B0709000000000000" pitchFamily="81" charset="-122"/>
                <a:ea typeface="华康方圆体W7" panose="040B0709000000000000" pitchFamily="81" charset="-122"/>
              </a:rPr>
              <a:t>大类。</a:t>
            </a:r>
            <a:endParaRPr lang="en-US" altLang="zh-CN" sz="1400" dirty="0">
              <a:solidFill>
                <a:srgbClr val="C00000"/>
              </a:solidFill>
              <a:latin typeface="华康方圆体W7" panose="040B0709000000000000" pitchFamily="81" charset="-122"/>
              <a:ea typeface="华康方圆体W7" panose="040B0709000000000000" pitchFamily="81" charset="-122"/>
            </a:endParaRPr>
          </a:p>
        </p:txBody>
      </p:sp>
    </p:spTree>
    <p:extLst>
      <p:ext uri="{BB962C8B-B14F-4D97-AF65-F5344CB8AC3E}">
        <p14:creationId xmlns:p14="http://schemas.microsoft.com/office/powerpoint/2010/main" val="1163402244"/>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ppt_x"/>
                                          </p:val>
                                        </p:tav>
                                        <p:tav tm="100000">
                                          <p:val>
                                            <p:strVal val="#ppt_x"/>
                                          </p:val>
                                        </p:tav>
                                      </p:tavLst>
                                    </p:anim>
                                    <p:anim calcmode="lin" valueType="num">
                                      <p:cBhvr additive="base">
                                        <p:cTn id="8" dur="500" fill="hold"/>
                                        <p:tgtEl>
                                          <p:spTgt spid="24"/>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40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500" fill="hold"/>
                                        <p:tgtEl>
                                          <p:spTgt spid="21"/>
                                        </p:tgtEl>
                                        <p:attrNameLst>
                                          <p:attrName>ppt_x</p:attrName>
                                        </p:attrNameLst>
                                      </p:cBhvr>
                                      <p:tavLst>
                                        <p:tav tm="0">
                                          <p:val>
                                            <p:strVal val="#ppt_x"/>
                                          </p:val>
                                        </p:tav>
                                        <p:tav tm="100000">
                                          <p:val>
                                            <p:strVal val="#ppt_x"/>
                                          </p:val>
                                        </p:tav>
                                      </p:tavLst>
                                    </p:anim>
                                    <p:anim calcmode="lin" valueType="num">
                                      <p:cBhvr additive="base">
                                        <p:cTn id="12" dur="500" fill="hold"/>
                                        <p:tgtEl>
                                          <p:spTgt spid="21"/>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60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500" fill="hold"/>
                                        <p:tgtEl>
                                          <p:spTgt spid="18"/>
                                        </p:tgtEl>
                                        <p:attrNameLst>
                                          <p:attrName>ppt_x</p:attrName>
                                        </p:attrNameLst>
                                      </p:cBhvr>
                                      <p:tavLst>
                                        <p:tav tm="0">
                                          <p:val>
                                            <p:strVal val="#ppt_x"/>
                                          </p:val>
                                        </p:tav>
                                        <p:tav tm="100000">
                                          <p:val>
                                            <p:strVal val="#ppt_x"/>
                                          </p:val>
                                        </p:tav>
                                      </p:tavLst>
                                    </p:anim>
                                    <p:anim calcmode="lin" valueType="num">
                                      <p:cBhvr additive="base">
                                        <p:cTn id="16"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1000"/>
                                        <p:tgtEl>
                                          <p:spTgt spid="7"/>
                                        </p:tgtEl>
                                      </p:cBhvr>
                                    </p:animEffect>
                                    <p:anim calcmode="lin" valueType="num">
                                      <p:cBhvr>
                                        <p:cTn id="22" dur="1000" fill="hold"/>
                                        <p:tgtEl>
                                          <p:spTgt spid="7"/>
                                        </p:tgtEl>
                                        <p:attrNameLst>
                                          <p:attrName>ppt_x</p:attrName>
                                        </p:attrNameLst>
                                      </p:cBhvr>
                                      <p:tavLst>
                                        <p:tav tm="0">
                                          <p:val>
                                            <p:strVal val="#ppt_x"/>
                                          </p:val>
                                        </p:tav>
                                        <p:tav tm="100000">
                                          <p:val>
                                            <p:strVal val="#ppt_x"/>
                                          </p:val>
                                        </p:tav>
                                      </p:tavLst>
                                    </p:anim>
                                    <p:anim calcmode="lin" valueType="num">
                                      <p:cBhvr>
                                        <p:cTn id="23"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7" presetClass="entr" presetSubtype="0" fill="hold" nodeType="click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fade">
                                      <p:cBhvr>
                                        <p:cTn id="28" dur="1000"/>
                                        <p:tgtEl>
                                          <p:spTgt spid="14"/>
                                        </p:tgtEl>
                                      </p:cBhvr>
                                    </p:animEffect>
                                    <p:anim calcmode="lin" valueType="num">
                                      <p:cBhvr>
                                        <p:cTn id="29" dur="1000" fill="hold"/>
                                        <p:tgtEl>
                                          <p:spTgt spid="14"/>
                                        </p:tgtEl>
                                        <p:attrNameLst>
                                          <p:attrName>ppt_x</p:attrName>
                                        </p:attrNameLst>
                                      </p:cBhvr>
                                      <p:tavLst>
                                        <p:tav tm="0">
                                          <p:val>
                                            <p:strVal val="#ppt_x"/>
                                          </p:val>
                                        </p:tav>
                                        <p:tav tm="100000">
                                          <p:val>
                                            <p:strVal val="#ppt_x"/>
                                          </p:val>
                                        </p:tav>
                                      </p:tavLst>
                                    </p:anim>
                                    <p:anim calcmode="lin" valueType="num">
                                      <p:cBhvr>
                                        <p:cTn id="30" dur="1000" fill="hold"/>
                                        <p:tgtEl>
                                          <p:spTgt spid="14"/>
                                        </p:tgtEl>
                                        <p:attrNameLst>
                                          <p:attrName>ppt_y</p:attrName>
                                        </p:attrNameLst>
                                      </p:cBhvr>
                                      <p:tavLst>
                                        <p:tav tm="0">
                                          <p:val>
                                            <p:strVal val="#ppt_y-.1"/>
                                          </p:val>
                                        </p:tav>
                                        <p:tav tm="100000">
                                          <p:val>
                                            <p:strVal val="#ppt_y"/>
                                          </p:val>
                                        </p:tav>
                                      </p:tavLst>
                                    </p:anim>
                                  </p:childTnLst>
                                </p:cTn>
                              </p:par>
                              <p:par>
                                <p:cTn id="31" presetID="47" presetClass="entr" presetSubtype="0" fill="hold" nodeType="with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fade">
                                      <p:cBhvr>
                                        <p:cTn id="33" dur="1000"/>
                                        <p:tgtEl>
                                          <p:spTgt spid="13"/>
                                        </p:tgtEl>
                                      </p:cBhvr>
                                    </p:animEffect>
                                    <p:anim calcmode="lin" valueType="num">
                                      <p:cBhvr>
                                        <p:cTn id="34" dur="1000" fill="hold"/>
                                        <p:tgtEl>
                                          <p:spTgt spid="13"/>
                                        </p:tgtEl>
                                        <p:attrNameLst>
                                          <p:attrName>ppt_x</p:attrName>
                                        </p:attrNameLst>
                                      </p:cBhvr>
                                      <p:tavLst>
                                        <p:tav tm="0">
                                          <p:val>
                                            <p:strVal val="#ppt_x"/>
                                          </p:val>
                                        </p:tav>
                                        <p:tav tm="100000">
                                          <p:val>
                                            <p:strVal val="#ppt_x"/>
                                          </p:val>
                                        </p:tav>
                                      </p:tavLst>
                                    </p:anim>
                                    <p:anim calcmode="lin" valueType="num">
                                      <p:cBhvr>
                                        <p:cTn id="35"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2" presetClass="entr" presetSubtype="4" fill="hold" nodeType="clickEffect">
                                  <p:stCondLst>
                                    <p:cond delay="0"/>
                                  </p:stCondLst>
                                  <p:childTnLst>
                                    <p:set>
                                      <p:cBhvr>
                                        <p:cTn id="39" dur="1" fill="hold">
                                          <p:stCondLst>
                                            <p:cond delay="0"/>
                                          </p:stCondLst>
                                        </p:cTn>
                                        <p:tgtEl>
                                          <p:spTgt spid="9"/>
                                        </p:tgtEl>
                                        <p:attrNameLst>
                                          <p:attrName>style.visibility</p:attrName>
                                        </p:attrNameLst>
                                      </p:cBhvr>
                                      <p:to>
                                        <p:strVal val="visible"/>
                                      </p:to>
                                    </p:set>
                                    <p:anim calcmode="lin" valueType="num">
                                      <p:cBhvr additive="base">
                                        <p:cTn id="40" dur="500" fill="hold"/>
                                        <p:tgtEl>
                                          <p:spTgt spid="9"/>
                                        </p:tgtEl>
                                        <p:attrNameLst>
                                          <p:attrName>ppt_x</p:attrName>
                                        </p:attrNameLst>
                                      </p:cBhvr>
                                      <p:tavLst>
                                        <p:tav tm="0">
                                          <p:val>
                                            <p:strVal val="#ppt_x"/>
                                          </p:val>
                                        </p:tav>
                                        <p:tav tm="100000">
                                          <p:val>
                                            <p:strVal val="#ppt_x"/>
                                          </p:val>
                                        </p:tav>
                                      </p:tavLst>
                                    </p:anim>
                                    <p:anim calcmode="lin" valueType="num">
                                      <p:cBhvr additive="base">
                                        <p:cTn id="41"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pic>
        <p:nvPicPr>
          <p:cNvPr id="41" name="图片 40">
            <a:extLst>
              <a:ext uri="{FF2B5EF4-FFF2-40B4-BE49-F238E27FC236}">
                <a16:creationId xmlns:a16="http://schemas.microsoft.com/office/drawing/2014/main" id="{9A774FB2-CA24-4942-9287-1A0D46756FAB}"/>
              </a:ext>
            </a:extLst>
          </p:cNvPr>
          <p:cNvPicPr>
            <a:picLocks noChangeAspect="1"/>
          </p:cNvPicPr>
          <p:nvPr/>
        </p:nvPicPr>
        <p:blipFill rotWithShape="1">
          <a:blip r:embed="rId5">
            <a:extLst>
              <a:ext uri="{28A0092B-C50C-407E-A947-70E740481C1C}">
                <a14:useLocalDpi xmlns:a14="http://schemas.microsoft.com/office/drawing/2010/main" val="0"/>
              </a:ext>
            </a:extLst>
          </a:blip>
          <a:srcRect l="8011" t="24236" r="79542" b="61537"/>
          <a:stretch/>
        </p:blipFill>
        <p:spPr>
          <a:xfrm>
            <a:off x="8979741" y="884190"/>
            <a:ext cx="2516711" cy="1616695"/>
          </a:xfrm>
          <a:prstGeom prst="rect">
            <a:avLst/>
          </a:prstGeom>
        </p:spPr>
      </p:pic>
      <p:pic>
        <p:nvPicPr>
          <p:cNvPr id="42" name="图片 41">
            <a:extLst>
              <a:ext uri="{FF2B5EF4-FFF2-40B4-BE49-F238E27FC236}">
                <a16:creationId xmlns:a16="http://schemas.microsoft.com/office/drawing/2014/main" id="{2EC1AE56-40A8-4C34-9D8F-BFCF3D1C6497}"/>
              </a:ext>
            </a:extLst>
          </p:cNvPr>
          <p:cNvPicPr>
            <a:picLocks noChangeAspect="1"/>
          </p:cNvPicPr>
          <p:nvPr/>
        </p:nvPicPr>
        <p:blipFill rotWithShape="1">
          <a:blip r:embed="rId5">
            <a:extLst>
              <a:ext uri="{28A0092B-C50C-407E-A947-70E740481C1C}">
                <a14:useLocalDpi xmlns:a14="http://schemas.microsoft.com/office/drawing/2010/main" val="0"/>
              </a:ext>
            </a:extLst>
          </a:blip>
          <a:srcRect l="13436" t="45066" r="67606" b="33768"/>
          <a:stretch/>
        </p:blipFill>
        <p:spPr>
          <a:xfrm>
            <a:off x="265484" y="271445"/>
            <a:ext cx="2861212" cy="1795203"/>
          </a:xfrm>
          <a:prstGeom prst="rect">
            <a:avLst/>
          </a:prstGeom>
        </p:spPr>
      </p:pic>
      <p:pic>
        <p:nvPicPr>
          <p:cNvPr id="36" name="图片 35">
            <a:extLst>
              <a:ext uri="{FF2B5EF4-FFF2-40B4-BE49-F238E27FC236}">
                <a16:creationId xmlns:a16="http://schemas.microsoft.com/office/drawing/2014/main" id="{1BAEC31E-1C87-4C0A-AFE5-4FE6BD515D87}"/>
              </a:ext>
            </a:extLst>
          </p:cNvPr>
          <p:cNvPicPr>
            <a:picLocks noChangeAspect="1"/>
          </p:cNvPicPr>
          <p:nvPr/>
        </p:nvPicPr>
        <p:blipFill rotWithShape="1">
          <a:blip r:embed="rId6">
            <a:extLst>
              <a:ext uri="{28A0092B-C50C-407E-A947-70E740481C1C}">
                <a14:useLocalDpi xmlns:a14="http://schemas.microsoft.com/office/drawing/2010/main" val="0"/>
              </a:ext>
            </a:extLst>
          </a:blip>
          <a:srcRect t="59809"/>
          <a:stretch/>
        </p:blipFill>
        <p:spPr>
          <a:xfrm>
            <a:off x="0" y="4624031"/>
            <a:ext cx="12190413" cy="2351209"/>
          </a:xfrm>
          <a:prstGeom prst="rect">
            <a:avLst/>
          </a:prstGeom>
        </p:spPr>
      </p:pic>
      <p:grpSp>
        <p:nvGrpSpPr>
          <p:cNvPr id="68" name="组合 67"/>
          <p:cNvGrpSpPr/>
          <p:nvPr/>
        </p:nvGrpSpPr>
        <p:grpSpPr>
          <a:xfrm>
            <a:off x="7131811" y="1817394"/>
            <a:ext cx="3597040" cy="945620"/>
            <a:chOff x="7309498" y="3364940"/>
            <a:chExt cx="3597040" cy="945620"/>
          </a:xfrm>
        </p:grpSpPr>
        <p:cxnSp>
          <p:nvCxnSpPr>
            <p:cNvPr id="69" name="Straight Arrow Connector 69">
              <a:extLst>
                <a:ext uri="{FF2B5EF4-FFF2-40B4-BE49-F238E27FC236}">
                  <a16:creationId xmlns:a16="http://schemas.microsoft.com/office/drawing/2014/main" id="{E43FB575-7968-4B8D-AB27-0F7B450EEE36}"/>
                </a:ext>
              </a:extLst>
            </p:cNvPr>
            <p:cNvCxnSpPr/>
            <p:nvPr/>
          </p:nvCxnSpPr>
          <p:spPr>
            <a:xfrm>
              <a:off x="7309498" y="3364940"/>
              <a:ext cx="615989" cy="199318"/>
            </a:xfrm>
            <a:prstGeom prst="straightConnector1">
              <a:avLst/>
            </a:prstGeom>
            <a:ln w="19050">
              <a:solidFill>
                <a:schemeClr val="bg1">
                  <a:lumMod val="50000"/>
                </a:schemeClr>
              </a:solidFill>
              <a:tailEnd type="triangle" w="lg" len="lg"/>
            </a:ln>
          </p:spPr>
          <p:style>
            <a:lnRef idx="1">
              <a:schemeClr val="accent1"/>
            </a:lnRef>
            <a:fillRef idx="0">
              <a:schemeClr val="accent1"/>
            </a:fillRef>
            <a:effectRef idx="0">
              <a:schemeClr val="accent1"/>
            </a:effectRef>
            <a:fontRef idx="minor">
              <a:schemeClr val="tx1"/>
            </a:fontRef>
          </p:style>
        </p:cxnSp>
        <p:sp>
          <p:nvSpPr>
            <p:cNvPr id="70" name="TextBox 10">
              <a:extLst>
                <a:ext uri="{FF2B5EF4-FFF2-40B4-BE49-F238E27FC236}">
                  <a16:creationId xmlns:a16="http://schemas.microsoft.com/office/drawing/2014/main" id="{4805A367-DCA1-4744-8F41-07F47DF325A3}"/>
                </a:ext>
              </a:extLst>
            </p:cNvPr>
            <p:cNvSpPr txBox="1"/>
            <p:nvPr/>
          </p:nvSpPr>
          <p:spPr>
            <a:xfrm>
              <a:off x="8789467" y="3618063"/>
              <a:ext cx="2117071" cy="692497"/>
            </a:xfrm>
            <a:prstGeom prst="rect">
              <a:avLst/>
            </a:prstGeom>
            <a:noFill/>
          </p:spPr>
          <p:txBody>
            <a:bodyPr wrap="square" lIns="0" tIns="0" rIns="0" bIns="0" rtlCol="0">
              <a:spAutoFit/>
            </a:bodyPr>
            <a:lstStyle/>
            <a:p>
              <a:pPr>
                <a:spcBef>
                  <a:spcPct val="50000"/>
                </a:spcBef>
              </a:pPr>
              <a:r>
                <a:rPr lang="en-US" altLang="zh-CN" sz="1500" dirty="0">
                  <a:solidFill>
                    <a:schemeClr val="accent2">
                      <a:lumMod val="50000"/>
                    </a:schemeClr>
                  </a:solidFill>
                  <a:latin typeface="华康方圆体W7(P)" panose="040B0700000000000000" pitchFamily="82" charset="-122"/>
                  <a:ea typeface="华康方圆体W7(P)" panose="040B0700000000000000" pitchFamily="82" charset="-122"/>
                </a:rPr>
                <a:t>1.</a:t>
              </a:r>
              <a:r>
                <a:rPr lang="zh-CN" altLang="en-US" sz="1500" dirty="0">
                  <a:solidFill>
                    <a:schemeClr val="accent2">
                      <a:lumMod val="50000"/>
                    </a:schemeClr>
                  </a:solidFill>
                  <a:latin typeface="华康方圆体W7(P)" panose="040B0700000000000000" pitchFamily="82" charset="-122"/>
                  <a:ea typeface="华康方圆体W7(P)" panose="040B0700000000000000" pitchFamily="82" charset="-122"/>
                </a:rPr>
                <a:t>自然界的物质里都含有一种很小的带电的粒子，叫电荷。 </a:t>
              </a:r>
              <a:endParaRPr lang="en-US" altLang="zh-CN" sz="1500" dirty="0">
                <a:solidFill>
                  <a:schemeClr val="accent2">
                    <a:lumMod val="50000"/>
                  </a:schemeClr>
                </a:solidFill>
                <a:latin typeface="华康方圆体W7(P)" panose="040B0700000000000000" pitchFamily="82" charset="-122"/>
                <a:ea typeface="华康方圆体W7(P)" panose="040B0700000000000000" pitchFamily="82" charset="-122"/>
              </a:endParaRPr>
            </a:p>
          </p:txBody>
        </p:sp>
        <p:sp>
          <p:nvSpPr>
            <p:cNvPr id="71" name="Oval 35">
              <a:extLst>
                <a:ext uri="{FF2B5EF4-FFF2-40B4-BE49-F238E27FC236}">
                  <a16:creationId xmlns:a16="http://schemas.microsoft.com/office/drawing/2014/main" id="{1EC67E39-F075-413A-93A4-EBAEEF34ED62}"/>
                </a:ext>
              </a:extLst>
            </p:cNvPr>
            <p:cNvSpPr/>
            <p:nvPr/>
          </p:nvSpPr>
          <p:spPr>
            <a:xfrm>
              <a:off x="7972938" y="3391577"/>
              <a:ext cx="668547" cy="668547"/>
            </a:xfrm>
            <a:prstGeom prst="ellipse">
              <a:avLst/>
            </a:prstGeom>
            <a:solidFill>
              <a:srgbClr val="C00000"/>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400" dirty="0">
                <a:solidFill>
                  <a:schemeClr val="accent2">
                    <a:lumMod val="50000"/>
                  </a:schemeClr>
                </a:solidFill>
                <a:latin typeface="华康方圆体W7(P)" panose="040B0700000000000000" pitchFamily="82" charset="-122"/>
                <a:ea typeface="华康方圆体W7(P)" panose="040B0700000000000000" pitchFamily="82" charset="-122"/>
                <a:cs typeface="+mn-ea"/>
                <a:sym typeface="+mn-lt"/>
              </a:endParaRPr>
            </a:p>
          </p:txBody>
        </p:sp>
        <p:sp>
          <p:nvSpPr>
            <p:cNvPr id="72" name="Freeform 526">
              <a:extLst>
                <a:ext uri="{FF2B5EF4-FFF2-40B4-BE49-F238E27FC236}">
                  <a16:creationId xmlns:a16="http://schemas.microsoft.com/office/drawing/2014/main" id="{22BCF673-4255-4EA2-830C-760C565FA335}"/>
                </a:ext>
              </a:extLst>
            </p:cNvPr>
            <p:cNvSpPr>
              <a:spLocks noChangeAspect="1" noChangeArrowheads="1"/>
            </p:cNvSpPr>
            <p:nvPr/>
          </p:nvSpPr>
          <p:spPr bwMode="auto">
            <a:xfrm>
              <a:off x="8211481" y="3569234"/>
              <a:ext cx="244397" cy="316827"/>
            </a:xfrm>
            <a:custGeom>
              <a:avLst/>
              <a:gdLst>
                <a:gd name="T0" fmla="*/ 719 w 1222"/>
                <a:gd name="T1" fmla="*/ 1338 h 1581"/>
                <a:gd name="T2" fmla="*/ 686 w 1222"/>
                <a:gd name="T3" fmla="*/ 1221 h 1581"/>
                <a:gd name="T4" fmla="*/ 686 w 1222"/>
                <a:gd name="T5" fmla="*/ 359 h 1581"/>
                <a:gd name="T6" fmla="*/ 719 w 1222"/>
                <a:gd name="T7" fmla="*/ 243 h 1581"/>
                <a:gd name="T8" fmla="*/ 17 w 1222"/>
                <a:gd name="T9" fmla="*/ 460 h 1581"/>
                <a:gd name="T10" fmla="*/ 0 w 1222"/>
                <a:gd name="T11" fmla="*/ 794 h 1581"/>
                <a:gd name="T12" fmla="*/ 17 w 1222"/>
                <a:gd name="T13" fmla="*/ 1120 h 1581"/>
                <a:gd name="T14" fmla="*/ 502 w 1222"/>
                <a:gd name="T15" fmla="*/ 1530 h 1581"/>
                <a:gd name="T16" fmla="*/ 493 w 1222"/>
                <a:gd name="T17" fmla="*/ 1112 h 1581"/>
                <a:gd name="T18" fmla="*/ 284 w 1222"/>
                <a:gd name="T19" fmla="*/ 1120 h 1581"/>
                <a:gd name="T20" fmla="*/ 284 w 1222"/>
                <a:gd name="T21" fmla="*/ 794 h 1581"/>
                <a:gd name="T22" fmla="*/ 284 w 1222"/>
                <a:gd name="T23" fmla="*/ 460 h 1581"/>
                <a:gd name="T24" fmla="*/ 493 w 1222"/>
                <a:gd name="T25" fmla="*/ 468 h 1581"/>
                <a:gd name="T26" fmla="*/ 502 w 1222"/>
                <a:gd name="T27" fmla="*/ 58 h 1581"/>
                <a:gd name="T28" fmla="*/ 17 w 1222"/>
                <a:gd name="T29" fmla="*/ 460 h 1581"/>
                <a:gd name="T30" fmla="*/ 602 w 1222"/>
                <a:gd name="T31" fmla="*/ 911 h 1581"/>
                <a:gd name="T32" fmla="*/ 493 w 1222"/>
                <a:gd name="T33" fmla="*/ 861 h 1581"/>
                <a:gd name="T34" fmla="*/ 543 w 1222"/>
                <a:gd name="T35" fmla="*/ 828 h 1581"/>
                <a:gd name="T36" fmla="*/ 610 w 1222"/>
                <a:gd name="T37" fmla="*/ 778 h 1581"/>
                <a:gd name="T38" fmla="*/ 627 w 1222"/>
                <a:gd name="T39" fmla="*/ 660 h 1581"/>
                <a:gd name="T40" fmla="*/ 476 w 1222"/>
                <a:gd name="T41" fmla="*/ 677 h 1581"/>
                <a:gd name="T42" fmla="*/ 510 w 1222"/>
                <a:gd name="T43" fmla="*/ 736 h 1581"/>
                <a:gd name="T44" fmla="*/ 560 w 1222"/>
                <a:gd name="T45" fmla="*/ 677 h 1581"/>
                <a:gd name="T46" fmla="*/ 585 w 1222"/>
                <a:gd name="T47" fmla="*/ 719 h 1581"/>
                <a:gd name="T48" fmla="*/ 502 w 1222"/>
                <a:gd name="T49" fmla="*/ 803 h 1581"/>
                <a:gd name="T50" fmla="*/ 410 w 1222"/>
                <a:gd name="T51" fmla="*/ 911 h 1581"/>
                <a:gd name="T52" fmla="*/ 819 w 1222"/>
                <a:gd name="T53" fmla="*/ 811 h 1581"/>
                <a:gd name="T54" fmla="*/ 794 w 1222"/>
                <a:gd name="T55" fmla="*/ 635 h 1581"/>
                <a:gd name="T56" fmla="*/ 644 w 1222"/>
                <a:gd name="T57" fmla="*/ 853 h 1581"/>
                <a:gd name="T58" fmla="*/ 744 w 1222"/>
                <a:gd name="T59" fmla="*/ 911 h 1581"/>
                <a:gd name="T60" fmla="*/ 803 w 1222"/>
                <a:gd name="T61" fmla="*/ 853 h 1581"/>
                <a:gd name="T62" fmla="*/ 844 w 1222"/>
                <a:gd name="T63" fmla="*/ 811 h 1581"/>
                <a:gd name="T64" fmla="*/ 786 w 1222"/>
                <a:gd name="T65" fmla="*/ 686 h 1581"/>
                <a:gd name="T66" fmla="*/ 694 w 1222"/>
                <a:gd name="T67" fmla="*/ 811 h 1581"/>
                <a:gd name="T68" fmla="*/ 694 w 1222"/>
                <a:gd name="T69" fmla="*/ 811 h 1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22" h="1581">
                  <a:moveTo>
                    <a:pt x="1221" y="794"/>
                  </a:moveTo>
                  <a:cubicBezTo>
                    <a:pt x="1221" y="1079"/>
                    <a:pt x="995" y="1313"/>
                    <a:pt x="719" y="1338"/>
                  </a:cubicBezTo>
                  <a:cubicBezTo>
                    <a:pt x="719" y="1329"/>
                    <a:pt x="711" y="1313"/>
                    <a:pt x="711" y="1296"/>
                  </a:cubicBezTo>
                  <a:cubicBezTo>
                    <a:pt x="711" y="1296"/>
                    <a:pt x="702" y="1262"/>
                    <a:pt x="686" y="1221"/>
                  </a:cubicBezTo>
                  <a:cubicBezTo>
                    <a:pt x="911" y="1212"/>
                    <a:pt x="1095" y="1028"/>
                    <a:pt x="1095" y="794"/>
                  </a:cubicBezTo>
                  <a:cubicBezTo>
                    <a:pt x="1095" y="560"/>
                    <a:pt x="911" y="368"/>
                    <a:pt x="686" y="359"/>
                  </a:cubicBezTo>
                  <a:cubicBezTo>
                    <a:pt x="702" y="326"/>
                    <a:pt x="711" y="293"/>
                    <a:pt x="711" y="284"/>
                  </a:cubicBezTo>
                  <a:cubicBezTo>
                    <a:pt x="711" y="276"/>
                    <a:pt x="719" y="259"/>
                    <a:pt x="719" y="243"/>
                  </a:cubicBezTo>
                  <a:cubicBezTo>
                    <a:pt x="995" y="267"/>
                    <a:pt x="1221" y="510"/>
                    <a:pt x="1221" y="794"/>
                  </a:cubicBezTo>
                  <a:close/>
                  <a:moveTo>
                    <a:pt x="17" y="460"/>
                  </a:moveTo>
                  <a:cubicBezTo>
                    <a:pt x="8" y="568"/>
                    <a:pt x="0" y="677"/>
                    <a:pt x="0" y="786"/>
                  </a:cubicBezTo>
                  <a:lnTo>
                    <a:pt x="0" y="794"/>
                  </a:lnTo>
                  <a:lnTo>
                    <a:pt x="0" y="803"/>
                  </a:lnTo>
                  <a:cubicBezTo>
                    <a:pt x="0" y="911"/>
                    <a:pt x="8" y="1012"/>
                    <a:pt x="17" y="1120"/>
                  </a:cubicBezTo>
                  <a:cubicBezTo>
                    <a:pt x="42" y="1396"/>
                    <a:pt x="259" y="1580"/>
                    <a:pt x="468" y="1538"/>
                  </a:cubicBezTo>
                  <a:cubicBezTo>
                    <a:pt x="485" y="1530"/>
                    <a:pt x="493" y="1530"/>
                    <a:pt x="502" y="1530"/>
                  </a:cubicBezTo>
                  <a:cubicBezTo>
                    <a:pt x="552" y="1505"/>
                    <a:pt x="594" y="1471"/>
                    <a:pt x="644" y="1438"/>
                  </a:cubicBezTo>
                  <a:cubicBezTo>
                    <a:pt x="702" y="1396"/>
                    <a:pt x="569" y="1070"/>
                    <a:pt x="493" y="1112"/>
                  </a:cubicBezTo>
                  <a:cubicBezTo>
                    <a:pt x="460" y="1129"/>
                    <a:pt x="376" y="1196"/>
                    <a:pt x="343" y="1196"/>
                  </a:cubicBezTo>
                  <a:cubicBezTo>
                    <a:pt x="309" y="1204"/>
                    <a:pt x="293" y="1162"/>
                    <a:pt x="284" y="1120"/>
                  </a:cubicBezTo>
                  <a:cubicBezTo>
                    <a:pt x="276" y="1028"/>
                    <a:pt x="284" y="903"/>
                    <a:pt x="284" y="803"/>
                  </a:cubicBezTo>
                  <a:cubicBezTo>
                    <a:pt x="284" y="794"/>
                    <a:pt x="284" y="794"/>
                    <a:pt x="284" y="794"/>
                  </a:cubicBezTo>
                  <a:cubicBezTo>
                    <a:pt x="284" y="786"/>
                    <a:pt x="284" y="786"/>
                    <a:pt x="284" y="786"/>
                  </a:cubicBezTo>
                  <a:cubicBezTo>
                    <a:pt x="284" y="677"/>
                    <a:pt x="276" y="560"/>
                    <a:pt x="284" y="460"/>
                  </a:cubicBezTo>
                  <a:cubicBezTo>
                    <a:pt x="293" y="426"/>
                    <a:pt x="309" y="385"/>
                    <a:pt x="343" y="385"/>
                  </a:cubicBezTo>
                  <a:cubicBezTo>
                    <a:pt x="376" y="393"/>
                    <a:pt x="460" y="452"/>
                    <a:pt x="493" y="468"/>
                  </a:cubicBezTo>
                  <a:cubicBezTo>
                    <a:pt x="569" y="510"/>
                    <a:pt x="702" y="184"/>
                    <a:pt x="644" y="142"/>
                  </a:cubicBezTo>
                  <a:cubicBezTo>
                    <a:pt x="594" y="117"/>
                    <a:pt x="552" y="75"/>
                    <a:pt x="502" y="58"/>
                  </a:cubicBezTo>
                  <a:cubicBezTo>
                    <a:pt x="493" y="50"/>
                    <a:pt x="485" y="50"/>
                    <a:pt x="468" y="50"/>
                  </a:cubicBezTo>
                  <a:cubicBezTo>
                    <a:pt x="259" y="0"/>
                    <a:pt x="42" y="184"/>
                    <a:pt x="17" y="460"/>
                  </a:cubicBezTo>
                  <a:close/>
                  <a:moveTo>
                    <a:pt x="410" y="911"/>
                  </a:moveTo>
                  <a:cubicBezTo>
                    <a:pt x="602" y="911"/>
                    <a:pt x="602" y="911"/>
                    <a:pt x="602" y="911"/>
                  </a:cubicBezTo>
                  <a:cubicBezTo>
                    <a:pt x="610" y="861"/>
                    <a:pt x="610" y="861"/>
                    <a:pt x="610" y="861"/>
                  </a:cubicBezTo>
                  <a:cubicBezTo>
                    <a:pt x="493" y="861"/>
                    <a:pt x="493" y="861"/>
                    <a:pt x="493" y="861"/>
                  </a:cubicBezTo>
                  <a:cubicBezTo>
                    <a:pt x="493" y="861"/>
                    <a:pt x="502" y="853"/>
                    <a:pt x="510" y="853"/>
                  </a:cubicBezTo>
                  <a:cubicBezTo>
                    <a:pt x="510" y="845"/>
                    <a:pt x="527" y="836"/>
                    <a:pt x="543" y="828"/>
                  </a:cubicBezTo>
                  <a:cubicBezTo>
                    <a:pt x="569" y="811"/>
                    <a:pt x="569" y="811"/>
                    <a:pt x="569" y="811"/>
                  </a:cubicBezTo>
                  <a:cubicBezTo>
                    <a:pt x="585" y="803"/>
                    <a:pt x="602" y="786"/>
                    <a:pt x="610" y="778"/>
                  </a:cubicBezTo>
                  <a:cubicBezTo>
                    <a:pt x="627" y="761"/>
                    <a:pt x="635" y="744"/>
                    <a:pt x="644" y="719"/>
                  </a:cubicBezTo>
                  <a:cubicBezTo>
                    <a:pt x="652" y="694"/>
                    <a:pt x="644" y="677"/>
                    <a:pt x="627" y="660"/>
                  </a:cubicBezTo>
                  <a:cubicBezTo>
                    <a:pt x="619" y="644"/>
                    <a:pt x="594" y="635"/>
                    <a:pt x="569" y="635"/>
                  </a:cubicBezTo>
                  <a:cubicBezTo>
                    <a:pt x="527" y="635"/>
                    <a:pt x="502" y="644"/>
                    <a:pt x="476" y="677"/>
                  </a:cubicBezTo>
                  <a:cubicBezTo>
                    <a:pt x="468" y="686"/>
                    <a:pt x="460" y="711"/>
                    <a:pt x="452" y="736"/>
                  </a:cubicBezTo>
                  <a:cubicBezTo>
                    <a:pt x="510" y="736"/>
                    <a:pt x="510" y="736"/>
                    <a:pt x="510" y="736"/>
                  </a:cubicBezTo>
                  <a:cubicBezTo>
                    <a:pt x="510" y="719"/>
                    <a:pt x="518" y="702"/>
                    <a:pt x="518" y="694"/>
                  </a:cubicBezTo>
                  <a:cubicBezTo>
                    <a:pt x="527" y="686"/>
                    <a:pt x="543" y="677"/>
                    <a:pt x="560" y="677"/>
                  </a:cubicBezTo>
                  <a:cubicBezTo>
                    <a:pt x="569" y="677"/>
                    <a:pt x="577" y="686"/>
                    <a:pt x="585" y="694"/>
                  </a:cubicBezTo>
                  <a:cubicBezTo>
                    <a:pt x="585" y="702"/>
                    <a:pt x="594" y="711"/>
                    <a:pt x="585" y="719"/>
                  </a:cubicBezTo>
                  <a:cubicBezTo>
                    <a:pt x="585" y="736"/>
                    <a:pt x="577" y="744"/>
                    <a:pt x="560" y="761"/>
                  </a:cubicBezTo>
                  <a:cubicBezTo>
                    <a:pt x="552" y="769"/>
                    <a:pt x="535" y="778"/>
                    <a:pt x="502" y="803"/>
                  </a:cubicBezTo>
                  <a:cubicBezTo>
                    <a:pt x="468" y="819"/>
                    <a:pt x="452" y="836"/>
                    <a:pt x="435" y="861"/>
                  </a:cubicBezTo>
                  <a:cubicBezTo>
                    <a:pt x="426" y="878"/>
                    <a:pt x="418" y="895"/>
                    <a:pt x="410" y="911"/>
                  </a:cubicBezTo>
                  <a:close/>
                  <a:moveTo>
                    <a:pt x="844" y="811"/>
                  </a:moveTo>
                  <a:cubicBezTo>
                    <a:pt x="819" y="811"/>
                    <a:pt x="819" y="811"/>
                    <a:pt x="819" y="811"/>
                  </a:cubicBezTo>
                  <a:cubicBezTo>
                    <a:pt x="853" y="635"/>
                    <a:pt x="853" y="635"/>
                    <a:pt x="853" y="635"/>
                  </a:cubicBezTo>
                  <a:cubicBezTo>
                    <a:pt x="794" y="635"/>
                    <a:pt x="794" y="635"/>
                    <a:pt x="794" y="635"/>
                  </a:cubicBezTo>
                  <a:cubicBezTo>
                    <a:pt x="652" y="803"/>
                    <a:pt x="652" y="803"/>
                    <a:pt x="652" y="803"/>
                  </a:cubicBezTo>
                  <a:cubicBezTo>
                    <a:pt x="644" y="853"/>
                    <a:pt x="644" y="853"/>
                    <a:pt x="644" y="853"/>
                  </a:cubicBezTo>
                  <a:cubicBezTo>
                    <a:pt x="753" y="853"/>
                    <a:pt x="753" y="853"/>
                    <a:pt x="753" y="853"/>
                  </a:cubicBezTo>
                  <a:cubicBezTo>
                    <a:pt x="744" y="911"/>
                    <a:pt x="744" y="911"/>
                    <a:pt x="744" y="911"/>
                  </a:cubicBezTo>
                  <a:cubicBezTo>
                    <a:pt x="794" y="911"/>
                    <a:pt x="794" y="911"/>
                    <a:pt x="794" y="911"/>
                  </a:cubicBezTo>
                  <a:cubicBezTo>
                    <a:pt x="803" y="853"/>
                    <a:pt x="803" y="853"/>
                    <a:pt x="803" y="853"/>
                  </a:cubicBezTo>
                  <a:cubicBezTo>
                    <a:pt x="836" y="853"/>
                    <a:pt x="836" y="853"/>
                    <a:pt x="836" y="853"/>
                  </a:cubicBezTo>
                  <a:lnTo>
                    <a:pt x="844" y="811"/>
                  </a:lnTo>
                  <a:close/>
                  <a:moveTo>
                    <a:pt x="694" y="811"/>
                  </a:moveTo>
                  <a:cubicBezTo>
                    <a:pt x="786" y="686"/>
                    <a:pt x="786" y="686"/>
                    <a:pt x="786" y="686"/>
                  </a:cubicBezTo>
                  <a:cubicBezTo>
                    <a:pt x="761" y="811"/>
                    <a:pt x="761" y="811"/>
                    <a:pt x="761" y="811"/>
                  </a:cubicBezTo>
                  <a:lnTo>
                    <a:pt x="694" y="811"/>
                  </a:lnTo>
                  <a:close/>
                  <a:moveTo>
                    <a:pt x="694" y="811"/>
                  </a:moveTo>
                  <a:lnTo>
                    <a:pt x="694" y="811"/>
                  </a:lnTo>
                  <a:close/>
                </a:path>
              </a:pathLst>
            </a:custGeom>
            <a:solidFill>
              <a:srgbClr val="FFFFFF"/>
            </a:solidFill>
            <a:ln w="19050">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 b="1" dirty="0">
                <a:solidFill>
                  <a:schemeClr val="accent2">
                    <a:lumMod val="50000"/>
                  </a:schemeClr>
                </a:solidFill>
                <a:latin typeface="华康方圆体W7(P)" panose="040B0700000000000000" pitchFamily="82" charset="-122"/>
                <a:ea typeface="华康方圆体W7(P)" panose="040B0700000000000000" pitchFamily="82" charset="-122"/>
                <a:cs typeface="+mn-ea"/>
                <a:sym typeface="+mn-lt"/>
              </a:endParaRPr>
            </a:p>
          </p:txBody>
        </p:sp>
      </p:grpSp>
      <p:pic>
        <p:nvPicPr>
          <p:cNvPr id="73" name="图片 72"/>
          <p:cNvPicPr>
            <a:picLocks noChangeAspect="1"/>
          </p:cNvPicPr>
          <p:nvPr/>
        </p:nvPicPr>
        <p:blipFill rotWithShape="1">
          <a:blip r:embed="rId7">
            <a:extLst>
              <a:ext uri="{28A0092B-C50C-407E-A947-70E740481C1C}">
                <a14:useLocalDpi xmlns:a14="http://schemas.microsoft.com/office/drawing/2010/main" val="0"/>
              </a:ext>
            </a:extLst>
          </a:blip>
          <a:srcRect l="18570" t="19380" r="20609" b="35348"/>
          <a:stretch/>
        </p:blipFill>
        <p:spPr>
          <a:xfrm>
            <a:off x="4998914" y="1967423"/>
            <a:ext cx="2126234" cy="1861725"/>
          </a:xfrm>
          <a:prstGeom prst="rect">
            <a:avLst/>
          </a:prstGeom>
          <a:effectLst>
            <a:outerShdw blurRad="50800" dist="38100" dir="5400000" algn="t" rotWithShape="0">
              <a:prstClr val="black">
                <a:alpha val="40000"/>
              </a:prstClr>
            </a:outerShdw>
          </a:effectLst>
        </p:spPr>
      </p:pic>
      <p:grpSp>
        <p:nvGrpSpPr>
          <p:cNvPr id="74" name="组合 73"/>
          <p:cNvGrpSpPr/>
          <p:nvPr/>
        </p:nvGrpSpPr>
        <p:grpSpPr>
          <a:xfrm>
            <a:off x="1660767" y="2818777"/>
            <a:ext cx="3374022" cy="1220929"/>
            <a:chOff x="2036756" y="3960465"/>
            <a:chExt cx="3374022" cy="1220929"/>
          </a:xfrm>
        </p:grpSpPr>
        <p:sp>
          <p:nvSpPr>
            <p:cNvPr id="75" name="TextBox 22">
              <a:extLst>
                <a:ext uri="{FF2B5EF4-FFF2-40B4-BE49-F238E27FC236}">
                  <a16:creationId xmlns:a16="http://schemas.microsoft.com/office/drawing/2014/main" id="{F3E41BAC-B256-4C44-A88F-F1AE8697E982}"/>
                </a:ext>
              </a:extLst>
            </p:cNvPr>
            <p:cNvSpPr txBox="1"/>
            <p:nvPr/>
          </p:nvSpPr>
          <p:spPr>
            <a:xfrm>
              <a:off x="2036756" y="4719729"/>
              <a:ext cx="2024885" cy="461665"/>
            </a:xfrm>
            <a:prstGeom prst="rect">
              <a:avLst/>
            </a:prstGeom>
            <a:noFill/>
          </p:spPr>
          <p:txBody>
            <a:bodyPr wrap="square" lIns="0" tIns="0" rIns="0" bIns="0" rtlCol="0">
              <a:spAutoFit/>
            </a:bodyPr>
            <a:lstStyle/>
            <a:p>
              <a:pPr>
                <a:spcBef>
                  <a:spcPct val="50000"/>
                </a:spcBef>
              </a:pPr>
              <a:r>
                <a:rPr lang="en-US" altLang="zh-CN" sz="1500" dirty="0">
                  <a:solidFill>
                    <a:schemeClr val="accent2">
                      <a:lumMod val="50000"/>
                    </a:schemeClr>
                  </a:solidFill>
                  <a:latin typeface="华康方圆体W7(P)" panose="040B0700000000000000" pitchFamily="82" charset="-122"/>
                  <a:ea typeface="华康方圆体W7(P)" panose="040B0700000000000000" pitchFamily="82" charset="-122"/>
                </a:rPr>
                <a:t>3.</a:t>
              </a:r>
              <a:r>
                <a:rPr lang="zh-CN" altLang="en-US" sz="1500" dirty="0">
                  <a:solidFill>
                    <a:schemeClr val="accent2">
                      <a:lumMod val="50000"/>
                    </a:schemeClr>
                  </a:solidFill>
                  <a:latin typeface="华康方圆体W7(P)" panose="040B0700000000000000" pitchFamily="82" charset="-122"/>
                  <a:ea typeface="华康方圆体W7(P)" panose="040B0700000000000000" pitchFamily="82" charset="-122"/>
                </a:rPr>
                <a:t>当电荷有序流动时，就产生了电流 。</a:t>
              </a:r>
              <a:endParaRPr lang="en-US" altLang="zh-CN" sz="1500" dirty="0">
                <a:solidFill>
                  <a:schemeClr val="accent2">
                    <a:lumMod val="50000"/>
                  </a:schemeClr>
                </a:solidFill>
                <a:latin typeface="华康方圆体W7(P)" panose="040B0700000000000000" pitchFamily="82" charset="-122"/>
                <a:ea typeface="华康方圆体W7(P)" panose="040B0700000000000000" pitchFamily="82" charset="-122"/>
              </a:endParaRPr>
            </a:p>
          </p:txBody>
        </p:sp>
        <p:sp>
          <p:nvSpPr>
            <p:cNvPr id="76" name="Oval 60">
              <a:extLst>
                <a:ext uri="{FF2B5EF4-FFF2-40B4-BE49-F238E27FC236}">
                  <a16:creationId xmlns:a16="http://schemas.microsoft.com/office/drawing/2014/main" id="{BFC4AD07-8027-4875-B14F-CF8D1571F1C1}"/>
                </a:ext>
              </a:extLst>
            </p:cNvPr>
            <p:cNvSpPr/>
            <p:nvPr/>
          </p:nvSpPr>
          <p:spPr>
            <a:xfrm>
              <a:off x="4249926" y="4482608"/>
              <a:ext cx="668547" cy="668547"/>
            </a:xfrm>
            <a:prstGeom prst="ellipse">
              <a:avLst/>
            </a:prstGeom>
            <a:solidFill>
              <a:srgbClr val="C00000"/>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400" dirty="0">
                <a:solidFill>
                  <a:schemeClr val="accent2">
                    <a:lumMod val="50000"/>
                  </a:schemeClr>
                </a:solidFill>
                <a:latin typeface="华康方圆体W7(P)" panose="040B0700000000000000" pitchFamily="82" charset="-122"/>
                <a:ea typeface="华康方圆体W7(P)" panose="040B0700000000000000" pitchFamily="82" charset="-122"/>
                <a:cs typeface="+mn-ea"/>
                <a:sym typeface="+mn-lt"/>
              </a:endParaRPr>
            </a:p>
          </p:txBody>
        </p:sp>
        <p:sp>
          <p:nvSpPr>
            <p:cNvPr id="77" name="Shape 823">
              <a:extLst>
                <a:ext uri="{FF2B5EF4-FFF2-40B4-BE49-F238E27FC236}">
                  <a16:creationId xmlns:a16="http://schemas.microsoft.com/office/drawing/2014/main" id="{7BF32FAD-F179-42AD-8102-397E6DCA0FCD}"/>
                </a:ext>
              </a:extLst>
            </p:cNvPr>
            <p:cNvSpPr/>
            <p:nvPr/>
          </p:nvSpPr>
          <p:spPr>
            <a:xfrm>
              <a:off x="4436164" y="4645506"/>
              <a:ext cx="295413" cy="307718"/>
            </a:xfrm>
            <a:custGeom>
              <a:avLst/>
              <a:gdLst/>
              <a:ahLst/>
              <a:cxnLst>
                <a:cxn ang="0">
                  <a:pos x="wd2" y="hd2"/>
                </a:cxn>
                <a:cxn ang="5400000">
                  <a:pos x="wd2" y="hd2"/>
                </a:cxn>
                <a:cxn ang="10800000">
                  <a:pos x="wd2" y="hd2"/>
                </a:cxn>
                <a:cxn ang="16200000">
                  <a:pos x="wd2" y="hd2"/>
                </a:cxn>
              </a:cxnLst>
              <a:rect l="0" t="0" r="r" b="b"/>
              <a:pathLst>
                <a:path w="20630" h="21387" extrusionOk="0">
                  <a:moveTo>
                    <a:pt x="15651" y="10439"/>
                  </a:moveTo>
                  <a:cubicBezTo>
                    <a:pt x="14876" y="10985"/>
                    <a:pt x="13809" y="10794"/>
                    <a:pt x="13267" y="10015"/>
                  </a:cubicBezTo>
                  <a:cubicBezTo>
                    <a:pt x="12724" y="9235"/>
                    <a:pt x="12913" y="8160"/>
                    <a:pt x="13688" y="7614"/>
                  </a:cubicBezTo>
                  <a:cubicBezTo>
                    <a:pt x="14302" y="7180"/>
                    <a:pt x="15100" y="7212"/>
                    <a:pt x="15674" y="7633"/>
                  </a:cubicBezTo>
                  <a:cubicBezTo>
                    <a:pt x="15386" y="7808"/>
                    <a:pt x="15187" y="7909"/>
                    <a:pt x="15149" y="7927"/>
                  </a:cubicBezTo>
                  <a:cubicBezTo>
                    <a:pt x="14829" y="8080"/>
                    <a:pt x="14692" y="8465"/>
                    <a:pt x="14842" y="8787"/>
                  </a:cubicBezTo>
                  <a:cubicBezTo>
                    <a:pt x="14952" y="9021"/>
                    <a:pt x="15183" y="9159"/>
                    <a:pt x="15425" y="9159"/>
                  </a:cubicBezTo>
                  <a:cubicBezTo>
                    <a:pt x="15515" y="9159"/>
                    <a:pt x="15608" y="9138"/>
                    <a:pt x="15698" y="9096"/>
                  </a:cubicBezTo>
                  <a:cubicBezTo>
                    <a:pt x="15903" y="8999"/>
                    <a:pt x="16125" y="8881"/>
                    <a:pt x="16356" y="8743"/>
                  </a:cubicBezTo>
                  <a:cubicBezTo>
                    <a:pt x="16460" y="9377"/>
                    <a:pt x="16209" y="10045"/>
                    <a:pt x="15651" y="10439"/>
                  </a:cubicBezTo>
                  <a:close/>
                  <a:moveTo>
                    <a:pt x="20298" y="434"/>
                  </a:moveTo>
                  <a:cubicBezTo>
                    <a:pt x="20181" y="97"/>
                    <a:pt x="19814" y="-81"/>
                    <a:pt x="19481" y="36"/>
                  </a:cubicBezTo>
                  <a:cubicBezTo>
                    <a:pt x="19146" y="153"/>
                    <a:pt x="18970" y="523"/>
                    <a:pt x="19086" y="859"/>
                  </a:cubicBezTo>
                  <a:cubicBezTo>
                    <a:pt x="20075" y="3715"/>
                    <a:pt x="18112" y="5846"/>
                    <a:pt x="16617" y="6988"/>
                  </a:cubicBezTo>
                  <a:lnTo>
                    <a:pt x="16012" y="6118"/>
                  </a:lnTo>
                  <a:cubicBezTo>
                    <a:pt x="15810" y="5827"/>
                    <a:pt x="15355" y="5583"/>
                    <a:pt x="15003" y="5578"/>
                  </a:cubicBezTo>
                  <a:lnTo>
                    <a:pt x="11612" y="5594"/>
                  </a:lnTo>
                  <a:cubicBezTo>
                    <a:pt x="11260" y="5588"/>
                    <a:pt x="10735" y="5751"/>
                    <a:pt x="10445" y="5955"/>
                  </a:cubicBezTo>
                  <a:lnTo>
                    <a:pt x="457" y="13000"/>
                  </a:lnTo>
                  <a:cubicBezTo>
                    <a:pt x="-27" y="13341"/>
                    <a:pt x="-145" y="14013"/>
                    <a:pt x="194" y="14500"/>
                  </a:cubicBezTo>
                  <a:lnTo>
                    <a:pt x="4734" y="21032"/>
                  </a:lnTo>
                  <a:cubicBezTo>
                    <a:pt x="5073" y="21519"/>
                    <a:pt x="5618" y="21461"/>
                    <a:pt x="6101" y="21120"/>
                  </a:cubicBezTo>
                  <a:lnTo>
                    <a:pt x="16090" y="14075"/>
                  </a:lnTo>
                  <a:cubicBezTo>
                    <a:pt x="16378" y="13870"/>
                    <a:pt x="16709" y="13429"/>
                    <a:pt x="16826" y="13093"/>
                  </a:cubicBezTo>
                  <a:lnTo>
                    <a:pt x="17888" y="9729"/>
                  </a:lnTo>
                  <a:cubicBezTo>
                    <a:pt x="18003" y="9393"/>
                    <a:pt x="17932" y="8880"/>
                    <a:pt x="17730" y="8589"/>
                  </a:cubicBezTo>
                  <a:lnTo>
                    <a:pt x="17361" y="8058"/>
                  </a:lnTo>
                  <a:cubicBezTo>
                    <a:pt x="19371" y="6513"/>
                    <a:pt x="21455" y="3778"/>
                    <a:pt x="20298" y="434"/>
                  </a:cubicBezTo>
                  <a:close/>
                </a:path>
              </a:pathLst>
            </a:custGeom>
            <a:solidFill>
              <a:schemeClr val="bg1"/>
            </a:solidFill>
            <a:ln w="12700" cap="flat">
              <a:noFill/>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sz="2400">
                <a:solidFill>
                  <a:schemeClr val="accent2">
                    <a:lumMod val="50000"/>
                  </a:schemeClr>
                </a:solidFill>
                <a:latin typeface="华康方圆体W7(P)" panose="040B0700000000000000" pitchFamily="82" charset="-122"/>
                <a:ea typeface="华康方圆体W7(P)" panose="040B0700000000000000" pitchFamily="82" charset="-122"/>
                <a:cs typeface="+mn-ea"/>
                <a:sym typeface="+mn-lt"/>
              </a:endParaRPr>
            </a:p>
          </p:txBody>
        </p:sp>
        <p:cxnSp>
          <p:nvCxnSpPr>
            <p:cNvPr id="78" name="Straight Arrow Connector 68">
              <a:extLst>
                <a:ext uri="{FF2B5EF4-FFF2-40B4-BE49-F238E27FC236}">
                  <a16:creationId xmlns:a16="http://schemas.microsoft.com/office/drawing/2014/main" id="{7BCC8E6D-D433-4230-9646-16DE844A9D23}"/>
                </a:ext>
              </a:extLst>
            </p:cNvPr>
            <p:cNvCxnSpPr/>
            <p:nvPr/>
          </p:nvCxnSpPr>
          <p:spPr>
            <a:xfrm flipH="1">
              <a:off x="4876241" y="3960465"/>
              <a:ext cx="534537" cy="577670"/>
            </a:xfrm>
            <a:prstGeom prst="straightConnector1">
              <a:avLst/>
            </a:prstGeom>
            <a:ln w="19050">
              <a:solidFill>
                <a:schemeClr val="bg1">
                  <a:lumMod val="50000"/>
                </a:schemeClr>
              </a:solidFill>
              <a:tailEnd type="triangle" w="lg" len="lg"/>
            </a:ln>
          </p:spPr>
          <p:style>
            <a:lnRef idx="1">
              <a:schemeClr val="accent1"/>
            </a:lnRef>
            <a:fillRef idx="0">
              <a:schemeClr val="accent1"/>
            </a:fillRef>
            <a:effectRef idx="0">
              <a:schemeClr val="accent1"/>
            </a:effectRef>
            <a:fontRef idx="minor">
              <a:schemeClr val="tx1"/>
            </a:fontRef>
          </p:style>
        </p:cxnSp>
      </p:grpSp>
      <p:grpSp>
        <p:nvGrpSpPr>
          <p:cNvPr id="79" name="组合 78"/>
          <p:cNvGrpSpPr/>
          <p:nvPr/>
        </p:nvGrpSpPr>
        <p:grpSpPr>
          <a:xfrm>
            <a:off x="7131811" y="2855962"/>
            <a:ext cx="3471271" cy="1220929"/>
            <a:chOff x="6869981" y="3960465"/>
            <a:chExt cx="3471271" cy="1220929"/>
          </a:xfrm>
        </p:grpSpPr>
        <p:sp>
          <p:nvSpPr>
            <p:cNvPr id="80" name="TextBox 13">
              <a:extLst>
                <a:ext uri="{FF2B5EF4-FFF2-40B4-BE49-F238E27FC236}">
                  <a16:creationId xmlns:a16="http://schemas.microsoft.com/office/drawing/2014/main" id="{CB4D54D9-B7AF-436C-BBE1-5E1E5085469E}"/>
                </a:ext>
              </a:extLst>
            </p:cNvPr>
            <p:cNvSpPr txBox="1"/>
            <p:nvPr/>
          </p:nvSpPr>
          <p:spPr>
            <a:xfrm>
              <a:off x="8224181" y="4719729"/>
              <a:ext cx="2117071" cy="461665"/>
            </a:xfrm>
            <a:prstGeom prst="rect">
              <a:avLst/>
            </a:prstGeom>
            <a:noFill/>
          </p:spPr>
          <p:txBody>
            <a:bodyPr wrap="square" lIns="0" tIns="0" rIns="0" bIns="0" rtlCol="0">
              <a:spAutoFit/>
            </a:bodyPr>
            <a:lstStyle/>
            <a:p>
              <a:pPr>
                <a:spcBef>
                  <a:spcPct val="50000"/>
                </a:spcBef>
              </a:pPr>
              <a:r>
                <a:rPr lang="en-US" altLang="zh-CN" sz="1500" dirty="0">
                  <a:solidFill>
                    <a:schemeClr val="accent2">
                      <a:lumMod val="50000"/>
                    </a:schemeClr>
                  </a:solidFill>
                  <a:latin typeface="华康方圆体W7(P)" panose="040B0700000000000000" pitchFamily="82" charset="-122"/>
                  <a:ea typeface="华康方圆体W7(P)" panose="040B0700000000000000" pitchFamily="82" charset="-122"/>
                </a:rPr>
                <a:t>2.</a:t>
              </a:r>
              <a:r>
                <a:rPr lang="zh-CN" altLang="en-US" sz="1500" dirty="0">
                  <a:solidFill>
                    <a:schemeClr val="accent2">
                      <a:lumMod val="50000"/>
                    </a:schemeClr>
                  </a:solidFill>
                  <a:latin typeface="华康方圆体W7(P)" panose="040B0700000000000000" pitchFamily="82" charset="-122"/>
                  <a:ea typeface="华康方圆体W7(P)" panose="040B0700000000000000" pitchFamily="82" charset="-122"/>
                </a:rPr>
                <a:t>电荷静止或 杂乱无章运动时，不显电性 。</a:t>
              </a:r>
              <a:endParaRPr lang="en-US" altLang="zh-CN" sz="1500" dirty="0">
                <a:solidFill>
                  <a:schemeClr val="accent2">
                    <a:lumMod val="50000"/>
                  </a:schemeClr>
                </a:solidFill>
                <a:latin typeface="华康方圆体W7(P)" panose="040B0700000000000000" pitchFamily="82" charset="-122"/>
                <a:ea typeface="华康方圆体W7(P)" panose="040B0700000000000000" pitchFamily="82" charset="-122"/>
              </a:endParaRPr>
            </a:p>
          </p:txBody>
        </p:sp>
        <p:sp>
          <p:nvSpPr>
            <p:cNvPr id="81" name="Oval 52">
              <a:extLst>
                <a:ext uri="{FF2B5EF4-FFF2-40B4-BE49-F238E27FC236}">
                  <a16:creationId xmlns:a16="http://schemas.microsoft.com/office/drawing/2014/main" id="{6F66BA58-730E-4C80-8382-6EF65E8C48B1}"/>
                </a:ext>
              </a:extLst>
            </p:cNvPr>
            <p:cNvSpPr/>
            <p:nvPr/>
          </p:nvSpPr>
          <p:spPr>
            <a:xfrm>
              <a:off x="7392013" y="4430836"/>
              <a:ext cx="668547" cy="668547"/>
            </a:xfrm>
            <a:prstGeom prst="ellipse">
              <a:avLst/>
            </a:prstGeom>
            <a:solidFill>
              <a:srgbClr val="C00000"/>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400" dirty="0">
                <a:solidFill>
                  <a:schemeClr val="accent2">
                    <a:lumMod val="50000"/>
                  </a:schemeClr>
                </a:solidFill>
                <a:latin typeface="华康方圆体W7(P)" panose="040B0700000000000000" pitchFamily="82" charset="-122"/>
                <a:ea typeface="华康方圆体W7(P)" panose="040B0700000000000000" pitchFamily="82" charset="-122"/>
                <a:cs typeface="+mn-ea"/>
                <a:sym typeface="+mn-lt"/>
              </a:endParaRPr>
            </a:p>
          </p:txBody>
        </p:sp>
        <p:grpSp>
          <p:nvGrpSpPr>
            <p:cNvPr id="82" name="Group 47">
              <a:extLst>
                <a:ext uri="{FF2B5EF4-FFF2-40B4-BE49-F238E27FC236}">
                  <a16:creationId xmlns:a16="http://schemas.microsoft.com/office/drawing/2014/main" id="{1BC940F5-6D1D-4A41-B61A-BEB244B5917F}"/>
                </a:ext>
              </a:extLst>
            </p:cNvPr>
            <p:cNvGrpSpPr/>
            <p:nvPr/>
          </p:nvGrpSpPr>
          <p:grpSpPr>
            <a:xfrm>
              <a:off x="7583071" y="4627361"/>
              <a:ext cx="275688" cy="247755"/>
              <a:chOff x="5583238" y="3892551"/>
              <a:chExt cx="360363" cy="323850"/>
            </a:xfrm>
            <a:solidFill>
              <a:schemeClr val="bg1"/>
            </a:solidFill>
          </p:grpSpPr>
          <p:sp>
            <p:nvSpPr>
              <p:cNvPr id="84" name="Freeform 5">
                <a:extLst>
                  <a:ext uri="{FF2B5EF4-FFF2-40B4-BE49-F238E27FC236}">
                    <a16:creationId xmlns:a16="http://schemas.microsoft.com/office/drawing/2014/main" id="{89DA459C-574B-4957-8368-7E8C3381BCCA}"/>
                  </a:ext>
                </a:extLst>
              </p:cNvPr>
              <p:cNvSpPr>
                <a:spLocks/>
              </p:cNvSpPr>
              <p:nvPr/>
            </p:nvSpPr>
            <p:spPr bwMode="auto">
              <a:xfrm>
                <a:off x="5811838" y="3892551"/>
                <a:ext cx="131763" cy="323850"/>
              </a:xfrm>
              <a:custGeom>
                <a:avLst/>
                <a:gdLst>
                  <a:gd name="T0" fmla="*/ 17 w 83"/>
                  <a:gd name="T1" fmla="*/ 57 h 204"/>
                  <a:gd name="T2" fmla="*/ 0 w 83"/>
                  <a:gd name="T3" fmla="*/ 57 h 204"/>
                  <a:gd name="T4" fmla="*/ 43 w 83"/>
                  <a:gd name="T5" fmla="*/ 0 h 204"/>
                  <a:gd name="T6" fmla="*/ 83 w 83"/>
                  <a:gd name="T7" fmla="*/ 57 h 204"/>
                  <a:gd name="T8" fmla="*/ 67 w 83"/>
                  <a:gd name="T9" fmla="*/ 57 h 204"/>
                  <a:gd name="T10" fmla="*/ 67 w 83"/>
                  <a:gd name="T11" fmla="*/ 204 h 204"/>
                  <a:gd name="T12" fmla="*/ 17 w 83"/>
                  <a:gd name="T13" fmla="*/ 204 h 204"/>
                  <a:gd name="T14" fmla="*/ 17 w 83"/>
                  <a:gd name="T15" fmla="*/ 57 h 2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 h="204">
                    <a:moveTo>
                      <a:pt x="17" y="57"/>
                    </a:moveTo>
                    <a:lnTo>
                      <a:pt x="0" y="57"/>
                    </a:lnTo>
                    <a:lnTo>
                      <a:pt x="43" y="0"/>
                    </a:lnTo>
                    <a:lnTo>
                      <a:pt x="83" y="57"/>
                    </a:lnTo>
                    <a:lnTo>
                      <a:pt x="67" y="57"/>
                    </a:lnTo>
                    <a:lnTo>
                      <a:pt x="67" y="204"/>
                    </a:lnTo>
                    <a:lnTo>
                      <a:pt x="17" y="204"/>
                    </a:lnTo>
                    <a:lnTo>
                      <a:pt x="17" y="5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a:solidFill>
                    <a:schemeClr val="accent2">
                      <a:lumMod val="50000"/>
                    </a:schemeClr>
                  </a:solidFill>
                  <a:latin typeface="华康方圆体W7(P)" panose="040B0700000000000000" pitchFamily="82" charset="-122"/>
                  <a:ea typeface="华康方圆体W7(P)" panose="040B0700000000000000" pitchFamily="82" charset="-122"/>
                  <a:cs typeface="+mn-ea"/>
                  <a:sym typeface="+mn-lt"/>
                </a:endParaRPr>
              </a:p>
            </p:txBody>
          </p:sp>
          <p:sp>
            <p:nvSpPr>
              <p:cNvPr id="85" name="Freeform 6">
                <a:extLst>
                  <a:ext uri="{FF2B5EF4-FFF2-40B4-BE49-F238E27FC236}">
                    <a16:creationId xmlns:a16="http://schemas.microsoft.com/office/drawing/2014/main" id="{0880D52A-807B-4088-B0CE-995677629928}"/>
                  </a:ext>
                </a:extLst>
              </p:cNvPr>
              <p:cNvSpPr>
                <a:spLocks/>
              </p:cNvSpPr>
              <p:nvPr/>
            </p:nvSpPr>
            <p:spPr bwMode="auto">
              <a:xfrm>
                <a:off x="5695951" y="3978276"/>
                <a:ext cx="131763" cy="238125"/>
              </a:xfrm>
              <a:custGeom>
                <a:avLst/>
                <a:gdLst>
                  <a:gd name="T0" fmla="*/ 66 w 83"/>
                  <a:gd name="T1" fmla="*/ 150 h 150"/>
                  <a:gd name="T2" fmla="*/ 19 w 83"/>
                  <a:gd name="T3" fmla="*/ 150 h 150"/>
                  <a:gd name="T4" fmla="*/ 19 w 83"/>
                  <a:gd name="T5" fmla="*/ 60 h 150"/>
                  <a:gd name="T6" fmla="*/ 0 w 83"/>
                  <a:gd name="T7" fmla="*/ 60 h 150"/>
                  <a:gd name="T8" fmla="*/ 43 w 83"/>
                  <a:gd name="T9" fmla="*/ 0 h 150"/>
                  <a:gd name="T10" fmla="*/ 83 w 83"/>
                  <a:gd name="T11" fmla="*/ 60 h 150"/>
                  <a:gd name="T12" fmla="*/ 66 w 83"/>
                  <a:gd name="T13" fmla="*/ 60 h 150"/>
                  <a:gd name="T14" fmla="*/ 66 w 83"/>
                  <a:gd name="T15" fmla="*/ 150 h 1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 h="150">
                    <a:moveTo>
                      <a:pt x="66" y="150"/>
                    </a:moveTo>
                    <a:lnTo>
                      <a:pt x="19" y="150"/>
                    </a:lnTo>
                    <a:lnTo>
                      <a:pt x="19" y="60"/>
                    </a:lnTo>
                    <a:lnTo>
                      <a:pt x="0" y="60"/>
                    </a:lnTo>
                    <a:lnTo>
                      <a:pt x="43" y="0"/>
                    </a:lnTo>
                    <a:lnTo>
                      <a:pt x="83" y="60"/>
                    </a:lnTo>
                    <a:lnTo>
                      <a:pt x="66" y="60"/>
                    </a:lnTo>
                    <a:lnTo>
                      <a:pt x="66" y="15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a:solidFill>
                    <a:schemeClr val="accent2">
                      <a:lumMod val="50000"/>
                    </a:schemeClr>
                  </a:solidFill>
                  <a:latin typeface="华康方圆体W7(P)" panose="040B0700000000000000" pitchFamily="82" charset="-122"/>
                  <a:ea typeface="华康方圆体W7(P)" panose="040B0700000000000000" pitchFamily="82" charset="-122"/>
                  <a:cs typeface="+mn-ea"/>
                  <a:sym typeface="+mn-lt"/>
                </a:endParaRPr>
              </a:p>
            </p:txBody>
          </p:sp>
          <p:sp>
            <p:nvSpPr>
              <p:cNvPr id="86" name="Freeform 7">
                <a:extLst>
                  <a:ext uri="{FF2B5EF4-FFF2-40B4-BE49-F238E27FC236}">
                    <a16:creationId xmlns:a16="http://schemas.microsoft.com/office/drawing/2014/main" id="{63D7459F-81BF-47E8-AA85-671698654709}"/>
                  </a:ext>
                </a:extLst>
              </p:cNvPr>
              <p:cNvSpPr>
                <a:spLocks/>
              </p:cNvSpPr>
              <p:nvPr/>
            </p:nvSpPr>
            <p:spPr bwMode="auto">
              <a:xfrm>
                <a:off x="5583238" y="4068763"/>
                <a:ext cx="131763" cy="147638"/>
              </a:xfrm>
              <a:custGeom>
                <a:avLst/>
                <a:gdLst>
                  <a:gd name="T0" fmla="*/ 17 w 83"/>
                  <a:gd name="T1" fmla="*/ 57 h 93"/>
                  <a:gd name="T2" fmla="*/ 0 w 83"/>
                  <a:gd name="T3" fmla="*/ 57 h 93"/>
                  <a:gd name="T4" fmla="*/ 43 w 83"/>
                  <a:gd name="T5" fmla="*/ 0 h 93"/>
                  <a:gd name="T6" fmla="*/ 83 w 83"/>
                  <a:gd name="T7" fmla="*/ 57 h 93"/>
                  <a:gd name="T8" fmla="*/ 66 w 83"/>
                  <a:gd name="T9" fmla="*/ 57 h 93"/>
                  <a:gd name="T10" fmla="*/ 66 w 83"/>
                  <a:gd name="T11" fmla="*/ 93 h 93"/>
                  <a:gd name="T12" fmla="*/ 17 w 83"/>
                  <a:gd name="T13" fmla="*/ 93 h 93"/>
                  <a:gd name="T14" fmla="*/ 17 w 83"/>
                  <a:gd name="T15" fmla="*/ 57 h 9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 h="93">
                    <a:moveTo>
                      <a:pt x="17" y="57"/>
                    </a:moveTo>
                    <a:lnTo>
                      <a:pt x="0" y="57"/>
                    </a:lnTo>
                    <a:lnTo>
                      <a:pt x="43" y="0"/>
                    </a:lnTo>
                    <a:lnTo>
                      <a:pt x="83" y="57"/>
                    </a:lnTo>
                    <a:lnTo>
                      <a:pt x="66" y="57"/>
                    </a:lnTo>
                    <a:lnTo>
                      <a:pt x="66" y="93"/>
                    </a:lnTo>
                    <a:lnTo>
                      <a:pt x="17" y="93"/>
                    </a:lnTo>
                    <a:lnTo>
                      <a:pt x="17" y="5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a:solidFill>
                    <a:schemeClr val="accent2">
                      <a:lumMod val="50000"/>
                    </a:schemeClr>
                  </a:solidFill>
                  <a:latin typeface="华康方圆体W7(P)" panose="040B0700000000000000" pitchFamily="82" charset="-122"/>
                  <a:ea typeface="华康方圆体W7(P)" panose="040B0700000000000000" pitchFamily="82" charset="-122"/>
                  <a:cs typeface="+mn-ea"/>
                  <a:sym typeface="+mn-lt"/>
                </a:endParaRPr>
              </a:p>
            </p:txBody>
          </p:sp>
        </p:grpSp>
        <p:cxnSp>
          <p:nvCxnSpPr>
            <p:cNvPr id="83" name="Straight Arrow Connector 70">
              <a:extLst>
                <a:ext uri="{FF2B5EF4-FFF2-40B4-BE49-F238E27FC236}">
                  <a16:creationId xmlns:a16="http://schemas.microsoft.com/office/drawing/2014/main" id="{55C1734F-6164-4235-81C3-6C380984846A}"/>
                </a:ext>
              </a:extLst>
            </p:cNvPr>
            <p:cNvCxnSpPr/>
            <p:nvPr/>
          </p:nvCxnSpPr>
          <p:spPr>
            <a:xfrm>
              <a:off x="6869981" y="3960465"/>
              <a:ext cx="534537" cy="577670"/>
            </a:xfrm>
            <a:prstGeom prst="straightConnector1">
              <a:avLst/>
            </a:prstGeom>
            <a:ln w="19050">
              <a:solidFill>
                <a:schemeClr val="bg1">
                  <a:lumMod val="50000"/>
                </a:schemeClr>
              </a:solidFill>
              <a:tailEnd type="triangle" w="lg" len="lg"/>
            </a:ln>
          </p:spPr>
          <p:style>
            <a:lnRef idx="1">
              <a:schemeClr val="accent1"/>
            </a:lnRef>
            <a:fillRef idx="0">
              <a:schemeClr val="accent1"/>
            </a:fillRef>
            <a:effectRef idx="0">
              <a:schemeClr val="accent1"/>
            </a:effectRef>
            <a:fontRef idx="minor">
              <a:schemeClr val="tx1"/>
            </a:fontRef>
          </p:style>
        </p:cxnSp>
      </p:grpSp>
      <p:grpSp>
        <p:nvGrpSpPr>
          <p:cNvPr id="94" name="组合 93"/>
          <p:cNvGrpSpPr/>
          <p:nvPr/>
        </p:nvGrpSpPr>
        <p:grpSpPr>
          <a:xfrm>
            <a:off x="1643897" y="1904637"/>
            <a:ext cx="3553119" cy="701544"/>
            <a:chOff x="1375425" y="3350270"/>
            <a:chExt cx="3553119" cy="701544"/>
          </a:xfrm>
        </p:grpSpPr>
        <p:sp>
          <p:nvSpPr>
            <p:cNvPr id="95" name="TextBox 19">
              <a:extLst>
                <a:ext uri="{FF2B5EF4-FFF2-40B4-BE49-F238E27FC236}">
                  <a16:creationId xmlns:a16="http://schemas.microsoft.com/office/drawing/2014/main" id="{A46642D2-2906-4016-AEE6-B2E847529516}"/>
                </a:ext>
              </a:extLst>
            </p:cNvPr>
            <p:cNvSpPr txBox="1"/>
            <p:nvPr/>
          </p:nvSpPr>
          <p:spPr>
            <a:xfrm>
              <a:off x="1375425" y="3590149"/>
              <a:ext cx="2024885" cy="461665"/>
            </a:xfrm>
            <a:prstGeom prst="rect">
              <a:avLst/>
            </a:prstGeom>
            <a:noFill/>
          </p:spPr>
          <p:txBody>
            <a:bodyPr wrap="square" lIns="0" tIns="0" rIns="0" bIns="0" rtlCol="0">
              <a:spAutoFit/>
            </a:bodyPr>
            <a:lstStyle/>
            <a:p>
              <a:pPr>
                <a:spcBef>
                  <a:spcPct val="50000"/>
                </a:spcBef>
              </a:pPr>
              <a:r>
                <a:rPr lang="en-US" altLang="zh-CN" sz="1500" dirty="0">
                  <a:solidFill>
                    <a:schemeClr val="accent2">
                      <a:lumMod val="50000"/>
                    </a:schemeClr>
                  </a:solidFill>
                  <a:latin typeface="华康方圆体W7(P)" panose="040B0700000000000000" pitchFamily="82" charset="-122"/>
                  <a:ea typeface="华康方圆体W7(P)" panose="040B0700000000000000" pitchFamily="82" charset="-122"/>
                </a:rPr>
                <a:t>4.</a:t>
              </a:r>
              <a:r>
                <a:rPr lang="zh-CN" altLang="en-US" sz="1500" dirty="0">
                  <a:solidFill>
                    <a:schemeClr val="accent2">
                      <a:lumMod val="50000"/>
                    </a:schemeClr>
                  </a:solidFill>
                  <a:latin typeface="华康方圆体W7(P)" panose="040B0700000000000000" pitchFamily="82" charset="-122"/>
                  <a:ea typeface="华康方圆体W7(P)" panose="040B0700000000000000" pitchFamily="82" charset="-122"/>
                </a:rPr>
                <a:t>人们发现电流可以帮我们干活 。</a:t>
              </a:r>
              <a:endParaRPr lang="en-US" altLang="zh-CN" sz="1500" dirty="0">
                <a:solidFill>
                  <a:schemeClr val="accent2">
                    <a:lumMod val="50000"/>
                  </a:schemeClr>
                </a:solidFill>
                <a:latin typeface="华康方圆体W7(P)" panose="040B0700000000000000" pitchFamily="82" charset="-122"/>
                <a:ea typeface="华康方圆体W7(P)" panose="040B0700000000000000" pitchFamily="82" charset="-122"/>
              </a:endParaRPr>
            </a:p>
          </p:txBody>
        </p:sp>
        <p:cxnSp>
          <p:nvCxnSpPr>
            <p:cNvPr id="96" name="Straight Arrow Connector 67">
              <a:extLst>
                <a:ext uri="{FF2B5EF4-FFF2-40B4-BE49-F238E27FC236}">
                  <a16:creationId xmlns:a16="http://schemas.microsoft.com/office/drawing/2014/main" id="{7DB02019-1769-420B-B48C-0A249DE8BE72}"/>
                </a:ext>
              </a:extLst>
            </p:cNvPr>
            <p:cNvCxnSpPr/>
            <p:nvPr/>
          </p:nvCxnSpPr>
          <p:spPr>
            <a:xfrm flipH="1">
              <a:off x="4312555" y="3374515"/>
              <a:ext cx="615989" cy="199318"/>
            </a:xfrm>
            <a:prstGeom prst="straightConnector1">
              <a:avLst/>
            </a:prstGeom>
            <a:ln w="19050">
              <a:solidFill>
                <a:schemeClr val="bg1">
                  <a:lumMod val="50000"/>
                </a:schemeClr>
              </a:solidFill>
              <a:tailEnd type="triangle" w="lg" len="lg"/>
            </a:ln>
          </p:spPr>
          <p:style>
            <a:lnRef idx="1">
              <a:schemeClr val="accent1"/>
            </a:lnRef>
            <a:fillRef idx="0">
              <a:schemeClr val="accent1"/>
            </a:fillRef>
            <a:effectRef idx="0">
              <a:schemeClr val="accent1"/>
            </a:effectRef>
            <a:fontRef idx="minor">
              <a:schemeClr val="tx1"/>
            </a:fontRef>
          </p:style>
        </p:cxnSp>
        <p:sp>
          <p:nvSpPr>
            <p:cNvPr id="97" name="Oval 66">
              <a:extLst>
                <a:ext uri="{FF2B5EF4-FFF2-40B4-BE49-F238E27FC236}">
                  <a16:creationId xmlns:a16="http://schemas.microsoft.com/office/drawing/2014/main" id="{97EB8077-F74F-4680-96E0-325E72E9696A}"/>
                </a:ext>
              </a:extLst>
            </p:cNvPr>
            <p:cNvSpPr/>
            <p:nvPr/>
          </p:nvSpPr>
          <p:spPr>
            <a:xfrm>
              <a:off x="3581379" y="3350270"/>
              <a:ext cx="668547" cy="668547"/>
            </a:xfrm>
            <a:prstGeom prst="ellipse">
              <a:avLst/>
            </a:prstGeom>
            <a:solidFill>
              <a:srgbClr val="C00000"/>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400">
                <a:solidFill>
                  <a:schemeClr val="accent2">
                    <a:lumMod val="50000"/>
                  </a:schemeClr>
                </a:solidFill>
                <a:latin typeface="华康方圆体W7(P)" panose="040B0700000000000000" pitchFamily="82" charset="-122"/>
                <a:ea typeface="华康方圆体W7(P)" panose="040B0700000000000000" pitchFamily="82" charset="-122"/>
                <a:cs typeface="+mn-ea"/>
                <a:sym typeface="+mn-lt"/>
              </a:endParaRPr>
            </a:p>
          </p:txBody>
        </p:sp>
        <p:sp>
          <p:nvSpPr>
            <p:cNvPr id="98" name="Freeform 238">
              <a:extLst>
                <a:ext uri="{FF2B5EF4-FFF2-40B4-BE49-F238E27FC236}">
                  <a16:creationId xmlns:a16="http://schemas.microsoft.com/office/drawing/2014/main" id="{61058EA4-176E-4320-B2C9-D0A2EA873491}"/>
                </a:ext>
              </a:extLst>
            </p:cNvPr>
            <p:cNvSpPr>
              <a:spLocks noEditPoints="1"/>
            </p:cNvSpPr>
            <p:nvPr/>
          </p:nvSpPr>
          <p:spPr bwMode="auto">
            <a:xfrm>
              <a:off x="3741053" y="3573833"/>
              <a:ext cx="349197" cy="255663"/>
            </a:xfrm>
            <a:custGeom>
              <a:avLst/>
              <a:gdLst>
                <a:gd name="T0" fmla="*/ 60 w 71"/>
                <a:gd name="T1" fmla="*/ 1 h 50"/>
                <a:gd name="T2" fmla="*/ 53 w 71"/>
                <a:gd name="T3" fmla="*/ 4 h 50"/>
                <a:gd name="T4" fmla="*/ 40 w 71"/>
                <a:gd name="T5" fmla="*/ 1 h 50"/>
                <a:gd name="T6" fmla="*/ 29 w 71"/>
                <a:gd name="T7" fmla="*/ 2 h 50"/>
                <a:gd name="T8" fmla="*/ 22 w 71"/>
                <a:gd name="T9" fmla="*/ 4 h 50"/>
                <a:gd name="T10" fmla="*/ 11 w 71"/>
                <a:gd name="T11" fmla="*/ 2 h 50"/>
                <a:gd name="T12" fmla="*/ 0 w 71"/>
                <a:gd name="T13" fmla="*/ 21 h 50"/>
                <a:gd name="T14" fmla="*/ 6 w 71"/>
                <a:gd name="T15" fmla="*/ 25 h 50"/>
                <a:gd name="T16" fmla="*/ 12 w 71"/>
                <a:gd name="T17" fmla="*/ 32 h 50"/>
                <a:gd name="T18" fmla="*/ 16 w 71"/>
                <a:gd name="T19" fmla="*/ 37 h 50"/>
                <a:gd name="T20" fmla="*/ 17 w 71"/>
                <a:gd name="T21" fmla="*/ 42 h 50"/>
                <a:gd name="T22" fmla="*/ 21 w 71"/>
                <a:gd name="T23" fmla="*/ 43 h 50"/>
                <a:gd name="T24" fmla="*/ 22 w 71"/>
                <a:gd name="T25" fmla="*/ 46 h 50"/>
                <a:gd name="T26" fmla="*/ 27 w 71"/>
                <a:gd name="T27" fmla="*/ 46 h 50"/>
                <a:gd name="T28" fmla="*/ 31 w 71"/>
                <a:gd name="T29" fmla="*/ 50 h 50"/>
                <a:gd name="T30" fmla="*/ 36 w 71"/>
                <a:gd name="T31" fmla="*/ 46 h 50"/>
                <a:gd name="T32" fmla="*/ 40 w 71"/>
                <a:gd name="T33" fmla="*/ 49 h 50"/>
                <a:gd name="T34" fmla="*/ 44 w 71"/>
                <a:gd name="T35" fmla="*/ 45 h 50"/>
                <a:gd name="T36" fmla="*/ 49 w 71"/>
                <a:gd name="T37" fmla="*/ 45 h 50"/>
                <a:gd name="T38" fmla="*/ 52 w 71"/>
                <a:gd name="T39" fmla="*/ 42 h 50"/>
                <a:gd name="T40" fmla="*/ 55 w 71"/>
                <a:gd name="T41" fmla="*/ 36 h 50"/>
                <a:gd name="T42" fmla="*/ 59 w 71"/>
                <a:gd name="T43" fmla="*/ 30 h 50"/>
                <a:gd name="T44" fmla="*/ 66 w 71"/>
                <a:gd name="T45" fmla="*/ 24 h 50"/>
                <a:gd name="T46" fmla="*/ 71 w 71"/>
                <a:gd name="T47" fmla="*/ 21 h 50"/>
                <a:gd name="T48" fmla="*/ 17 w 71"/>
                <a:gd name="T49" fmla="*/ 35 h 50"/>
                <a:gd name="T50" fmla="*/ 15 w 71"/>
                <a:gd name="T51" fmla="*/ 35 h 50"/>
                <a:gd name="T52" fmla="*/ 14 w 71"/>
                <a:gd name="T53" fmla="*/ 33 h 50"/>
                <a:gd name="T54" fmla="*/ 23 w 71"/>
                <a:gd name="T55" fmla="*/ 23 h 50"/>
                <a:gd name="T56" fmla="*/ 26 w 71"/>
                <a:gd name="T57" fmla="*/ 23 h 50"/>
                <a:gd name="T58" fmla="*/ 26 w 71"/>
                <a:gd name="T59" fmla="*/ 26 h 50"/>
                <a:gd name="T60" fmla="*/ 17 w 71"/>
                <a:gd name="T61" fmla="*/ 35 h 50"/>
                <a:gd name="T62" fmla="*/ 18 w 71"/>
                <a:gd name="T63" fmla="*/ 40 h 50"/>
                <a:gd name="T64" fmla="*/ 18 w 71"/>
                <a:gd name="T65" fmla="*/ 37 h 50"/>
                <a:gd name="T66" fmla="*/ 27 w 71"/>
                <a:gd name="T67" fmla="*/ 29 h 50"/>
                <a:gd name="T68" fmla="*/ 30 w 71"/>
                <a:gd name="T69" fmla="*/ 29 h 50"/>
                <a:gd name="T70" fmla="*/ 23 w 71"/>
                <a:gd name="T71" fmla="*/ 38 h 50"/>
                <a:gd name="T72" fmla="*/ 26 w 71"/>
                <a:gd name="T73" fmla="*/ 44 h 50"/>
                <a:gd name="T74" fmla="*/ 23 w 71"/>
                <a:gd name="T75" fmla="*/ 43 h 50"/>
                <a:gd name="T76" fmla="*/ 28 w 71"/>
                <a:gd name="T77" fmla="*/ 37 h 50"/>
                <a:gd name="T78" fmla="*/ 33 w 71"/>
                <a:gd name="T79" fmla="*/ 32 h 50"/>
                <a:gd name="T80" fmla="*/ 35 w 71"/>
                <a:gd name="T81" fmla="*/ 34 h 50"/>
                <a:gd name="T82" fmla="*/ 30 w 71"/>
                <a:gd name="T83" fmla="*/ 40 h 50"/>
                <a:gd name="T84" fmla="*/ 41 w 71"/>
                <a:gd name="T85" fmla="*/ 39 h 50"/>
                <a:gd name="T86" fmla="*/ 33 w 71"/>
                <a:gd name="T87" fmla="*/ 47 h 50"/>
                <a:gd name="T88" fmla="*/ 29 w 71"/>
                <a:gd name="T89" fmla="*/ 46 h 50"/>
                <a:gd name="T90" fmla="*/ 32 w 71"/>
                <a:gd name="T91" fmla="*/ 42 h 50"/>
                <a:gd name="T92" fmla="*/ 40 w 71"/>
                <a:gd name="T93" fmla="*/ 35 h 50"/>
                <a:gd name="T94" fmla="*/ 42 w 71"/>
                <a:gd name="T95" fmla="*/ 37 h 50"/>
                <a:gd name="T96" fmla="*/ 65 w 71"/>
                <a:gd name="T97" fmla="*/ 21 h 50"/>
                <a:gd name="T98" fmla="*/ 57 w 71"/>
                <a:gd name="T99" fmla="*/ 28 h 50"/>
                <a:gd name="T100" fmla="*/ 47 w 71"/>
                <a:gd name="T101" fmla="*/ 19 h 50"/>
                <a:gd name="T102" fmla="*/ 42 w 71"/>
                <a:gd name="T103" fmla="*/ 15 h 50"/>
                <a:gd name="T104" fmla="*/ 41 w 71"/>
                <a:gd name="T105" fmla="*/ 13 h 50"/>
                <a:gd name="T106" fmla="*/ 39 w 71"/>
                <a:gd name="T107" fmla="*/ 14 h 50"/>
                <a:gd name="T108" fmla="*/ 31 w 71"/>
                <a:gd name="T109" fmla="*/ 19 h 50"/>
                <a:gd name="T110" fmla="*/ 26 w 71"/>
                <a:gd name="T111" fmla="*/ 16 h 50"/>
                <a:gd name="T112" fmla="*/ 27 w 71"/>
                <a:gd name="T113" fmla="*/ 15 h 50"/>
                <a:gd name="T114" fmla="*/ 41 w 71"/>
                <a:gd name="T115" fmla="*/ 4 h 50"/>
                <a:gd name="T116" fmla="*/ 53 w 71"/>
                <a:gd name="T117" fmla="*/ 7 h 50"/>
                <a:gd name="T118" fmla="*/ 67 w 71"/>
                <a:gd name="T119" fmla="*/ 2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1" h="50">
                  <a:moveTo>
                    <a:pt x="62" y="0"/>
                  </a:moveTo>
                  <a:cubicBezTo>
                    <a:pt x="60" y="1"/>
                    <a:pt x="60" y="1"/>
                    <a:pt x="60" y="1"/>
                  </a:cubicBezTo>
                  <a:cubicBezTo>
                    <a:pt x="59" y="2"/>
                    <a:pt x="56" y="4"/>
                    <a:pt x="53" y="4"/>
                  </a:cubicBezTo>
                  <a:cubicBezTo>
                    <a:pt x="53" y="4"/>
                    <a:pt x="53" y="4"/>
                    <a:pt x="53" y="4"/>
                  </a:cubicBezTo>
                  <a:cubicBezTo>
                    <a:pt x="52" y="4"/>
                    <a:pt x="49" y="3"/>
                    <a:pt x="46" y="2"/>
                  </a:cubicBezTo>
                  <a:cubicBezTo>
                    <a:pt x="42" y="1"/>
                    <a:pt x="41" y="1"/>
                    <a:pt x="40" y="1"/>
                  </a:cubicBezTo>
                  <a:cubicBezTo>
                    <a:pt x="40" y="1"/>
                    <a:pt x="38" y="2"/>
                    <a:pt x="36" y="4"/>
                  </a:cubicBezTo>
                  <a:cubicBezTo>
                    <a:pt x="34" y="3"/>
                    <a:pt x="31" y="2"/>
                    <a:pt x="29" y="2"/>
                  </a:cubicBezTo>
                  <a:cubicBezTo>
                    <a:pt x="28" y="2"/>
                    <a:pt x="28" y="2"/>
                    <a:pt x="28" y="2"/>
                  </a:cubicBezTo>
                  <a:cubicBezTo>
                    <a:pt x="26" y="2"/>
                    <a:pt x="24" y="3"/>
                    <a:pt x="22" y="4"/>
                  </a:cubicBezTo>
                  <a:cubicBezTo>
                    <a:pt x="20" y="4"/>
                    <a:pt x="19" y="5"/>
                    <a:pt x="18" y="5"/>
                  </a:cubicBezTo>
                  <a:cubicBezTo>
                    <a:pt x="17" y="5"/>
                    <a:pt x="14" y="3"/>
                    <a:pt x="11" y="2"/>
                  </a:cubicBezTo>
                  <a:cubicBezTo>
                    <a:pt x="10" y="2"/>
                    <a:pt x="10" y="2"/>
                    <a:pt x="10" y="2"/>
                  </a:cubicBezTo>
                  <a:cubicBezTo>
                    <a:pt x="0" y="21"/>
                    <a:pt x="0" y="21"/>
                    <a:pt x="0" y="21"/>
                  </a:cubicBezTo>
                  <a:cubicBezTo>
                    <a:pt x="1" y="22"/>
                    <a:pt x="1" y="22"/>
                    <a:pt x="1" y="22"/>
                  </a:cubicBezTo>
                  <a:cubicBezTo>
                    <a:pt x="2" y="22"/>
                    <a:pt x="5" y="24"/>
                    <a:pt x="6" y="25"/>
                  </a:cubicBezTo>
                  <a:cubicBezTo>
                    <a:pt x="7" y="26"/>
                    <a:pt x="7" y="26"/>
                    <a:pt x="7" y="26"/>
                  </a:cubicBezTo>
                  <a:cubicBezTo>
                    <a:pt x="8" y="27"/>
                    <a:pt x="10" y="29"/>
                    <a:pt x="12" y="32"/>
                  </a:cubicBezTo>
                  <a:cubicBezTo>
                    <a:pt x="12" y="33"/>
                    <a:pt x="12" y="35"/>
                    <a:pt x="13" y="36"/>
                  </a:cubicBezTo>
                  <a:cubicBezTo>
                    <a:pt x="14" y="37"/>
                    <a:pt x="15" y="37"/>
                    <a:pt x="16" y="37"/>
                  </a:cubicBezTo>
                  <a:cubicBezTo>
                    <a:pt x="16" y="38"/>
                    <a:pt x="16" y="38"/>
                    <a:pt x="16" y="39"/>
                  </a:cubicBezTo>
                  <a:cubicBezTo>
                    <a:pt x="16" y="40"/>
                    <a:pt x="16" y="41"/>
                    <a:pt x="17" y="42"/>
                  </a:cubicBezTo>
                  <a:cubicBezTo>
                    <a:pt x="18" y="42"/>
                    <a:pt x="19" y="43"/>
                    <a:pt x="20" y="43"/>
                  </a:cubicBezTo>
                  <a:cubicBezTo>
                    <a:pt x="20" y="43"/>
                    <a:pt x="20" y="43"/>
                    <a:pt x="21" y="43"/>
                  </a:cubicBezTo>
                  <a:cubicBezTo>
                    <a:pt x="21" y="43"/>
                    <a:pt x="21" y="43"/>
                    <a:pt x="21" y="43"/>
                  </a:cubicBezTo>
                  <a:cubicBezTo>
                    <a:pt x="21" y="44"/>
                    <a:pt x="21" y="45"/>
                    <a:pt x="22" y="46"/>
                  </a:cubicBezTo>
                  <a:cubicBezTo>
                    <a:pt x="23" y="47"/>
                    <a:pt x="24" y="47"/>
                    <a:pt x="25" y="47"/>
                  </a:cubicBezTo>
                  <a:cubicBezTo>
                    <a:pt x="26" y="47"/>
                    <a:pt x="27" y="47"/>
                    <a:pt x="27" y="46"/>
                  </a:cubicBezTo>
                  <a:cubicBezTo>
                    <a:pt x="27" y="47"/>
                    <a:pt x="28" y="48"/>
                    <a:pt x="28" y="49"/>
                  </a:cubicBezTo>
                  <a:cubicBezTo>
                    <a:pt x="29" y="49"/>
                    <a:pt x="30" y="50"/>
                    <a:pt x="31" y="50"/>
                  </a:cubicBezTo>
                  <a:cubicBezTo>
                    <a:pt x="32" y="50"/>
                    <a:pt x="33" y="49"/>
                    <a:pt x="34" y="49"/>
                  </a:cubicBezTo>
                  <a:cubicBezTo>
                    <a:pt x="36" y="46"/>
                    <a:pt x="36" y="46"/>
                    <a:pt x="36" y="46"/>
                  </a:cubicBezTo>
                  <a:cubicBezTo>
                    <a:pt x="37" y="48"/>
                    <a:pt x="37" y="48"/>
                    <a:pt x="37" y="48"/>
                  </a:cubicBezTo>
                  <a:cubicBezTo>
                    <a:pt x="38" y="48"/>
                    <a:pt x="39" y="49"/>
                    <a:pt x="40" y="49"/>
                  </a:cubicBezTo>
                  <a:cubicBezTo>
                    <a:pt x="41" y="49"/>
                    <a:pt x="42" y="48"/>
                    <a:pt x="43" y="48"/>
                  </a:cubicBezTo>
                  <a:cubicBezTo>
                    <a:pt x="44" y="47"/>
                    <a:pt x="44" y="46"/>
                    <a:pt x="44" y="45"/>
                  </a:cubicBezTo>
                  <a:cubicBezTo>
                    <a:pt x="45" y="46"/>
                    <a:pt x="46" y="46"/>
                    <a:pt x="46" y="46"/>
                  </a:cubicBezTo>
                  <a:cubicBezTo>
                    <a:pt x="48" y="46"/>
                    <a:pt x="49" y="46"/>
                    <a:pt x="49" y="45"/>
                  </a:cubicBezTo>
                  <a:cubicBezTo>
                    <a:pt x="50" y="44"/>
                    <a:pt x="51" y="43"/>
                    <a:pt x="50" y="42"/>
                  </a:cubicBezTo>
                  <a:cubicBezTo>
                    <a:pt x="51" y="42"/>
                    <a:pt x="51" y="42"/>
                    <a:pt x="52" y="42"/>
                  </a:cubicBezTo>
                  <a:cubicBezTo>
                    <a:pt x="53" y="42"/>
                    <a:pt x="54" y="42"/>
                    <a:pt x="55" y="41"/>
                  </a:cubicBezTo>
                  <a:cubicBezTo>
                    <a:pt x="56" y="40"/>
                    <a:pt x="56" y="38"/>
                    <a:pt x="55" y="36"/>
                  </a:cubicBezTo>
                  <a:cubicBezTo>
                    <a:pt x="56" y="36"/>
                    <a:pt x="57" y="36"/>
                    <a:pt x="58" y="35"/>
                  </a:cubicBezTo>
                  <a:cubicBezTo>
                    <a:pt x="59" y="34"/>
                    <a:pt x="60" y="32"/>
                    <a:pt x="59" y="30"/>
                  </a:cubicBezTo>
                  <a:cubicBezTo>
                    <a:pt x="60" y="29"/>
                    <a:pt x="61" y="28"/>
                    <a:pt x="62" y="28"/>
                  </a:cubicBezTo>
                  <a:cubicBezTo>
                    <a:pt x="63" y="26"/>
                    <a:pt x="65" y="24"/>
                    <a:pt x="66" y="24"/>
                  </a:cubicBezTo>
                  <a:cubicBezTo>
                    <a:pt x="67" y="23"/>
                    <a:pt x="69" y="22"/>
                    <a:pt x="70" y="22"/>
                  </a:cubicBezTo>
                  <a:cubicBezTo>
                    <a:pt x="71" y="21"/>
                    <a:pt x="71" y="21"/>
                    <a:pt x="71" y="21"/>
                  </a:cubicBezTo>
                  <a:lnTo>
                    <a:pt x="62" y="0"/>
                  </a:lnTo>
                  <a:close/>
                  <a:moveTo>
                    <a:pt x="17" y="35"/>
                  </a:moveTo>
                  <a:cubicBezTo>
                    <a:pt x="17" y="35"/>
                    <a:pt x="16" y="35"/>
                    <a:pt x="16" y="35"/>
                  </a:cubicBezTo>
                  <a:cubicBezTo>
                    <a:pt x="16" y="35"/>
                    <a:pt x="15" y="35"/>
                    <a:pt x="15" y="35"/>
                  </a:cubicBezTo>
                  <a:cubicBezTo>
                    <a:pt x="14" y="34"/>
                    <a:pt x="14" y="34"/>
                    <a:pt x="14" y="34"/>
                  </a:cubicBezTo>
                  <a:cubicBezTo>
                    <a:pt x="14" y="33"/>
                    <a:pt x="14" y="33"/>
                    <a:pt x="14" y="33"/>
                  </a:cubicBezTo>
                  <a:cubicBezTo>
                    <a:pt x="14" y="33"/>
                    <a:pt x="14" y="32"/>
                    <a:pt x="15" y="32"/>
                  </a:cubicBezTo>
                  <a:cubicBezTo>
                    <a:pt x="23" y="23"/>
                    <a:pt x="23" y="23"/>
                    <a:pt x="23" y="23"/>
                  </a:cubicBezTo>
                  <a:cubicBezTo>
                    <a:pt x="23" y="23"/>
                    <a:pt x="24" y="23"/>
                    <a:pt x="24" y="23"/>
                  </a:cubicBezTo>
                  <a:cubicBezTo>
                    <a:pt x="25" y="23"/>
                    <a:pt x="26" y="23"/>
                    <a:pt x="26" y="23"/>
                  </a:cubicBezTo>
                  <a:cubicBezTo>
                    <a:pt x="26" y="24"/>
                    <a:pt x="26" y="24"/>
                    <a:pt x="26" y="25"/>
                  </a:cubicBezTo>
                  <a:cubicBezTo>
                    <a:pt x="26" y="25"/>
                    <a:pt x="26" y="26"/>
                    <a:pt x="26" y="26"/>
                  </a:cubicBezTo>
                  <a:cubicBezTo>
                    <a:pt x="18" y="35"/>
                    <a:pt x="18" y="35"/>
                    <a:pt x="18" y="35"/>
                  </a:cubicBezTo>
                  <a:cubicBezTo>
                    <a:pt x="17" y="35"/>
                    <a:pt x="17" y="35"/>
                    <a:pt x="17" y="35"/>
                  </a:cubicBezTo>
                  <a:close/>
                  <a:moveTo>
                    <a:pt x="21" y="40"/>
                  </a:moveTo>
                  <a:cubicBezTo>
                    <a:pt x="20" y="41"/>
                    <a:pt x="19" y="41"/>
                    <a:pt x="18" y="40"/>
                  </a:cubicBezTo>
                  <a:cubicBezTo>
                    <a:pt x="18" y="40"/>
                    <a:pt x="18" y="39"/>
                    <a:pt x="18" y="39"/>
                  </a:cubicBezTo>
                  <a:cubicBezTo>
                    <a:pt x="18" y="38"/>
                    <a:pt x="18" y="38"/>
                    <a:pt x="18" y="37"/>
                  </a:cubicBezTo>
                  <a:cubicBezTo>
                    <a:pt x="19" y="37"/>
                    <a:pt x="19" y="37"/>
                    <a:pt x="19" y="37"/>
                  </a:cubicBezTo>
                  <a:cubicBezTo>
                    <a:pt x="27" y="29"/>
                    <a:pt x="27" y="29"/>
                    <a:pt x="27" y="29"/>
                  </a:cubicBezTo>
                  <a:cubicBezTo>
                    <a:pt x="27" y="29"/>
                    <a:pt x="28" y="28"/>
                    <a:pt x="28" y="28"/>
                  </a:cubicBezTo>
                  <a:cubicBezTo>
                    <a:pt x="29" y="28"/>
                    <a:pt x="29" y="29"/>
                    <a:pt x="30" y="29"/>
                  </a:cubicBezTo>
                  <a:cubicBezTo>
                    <a:pt x="30" y="30"/>
                    <a:pt x="30" y="31"/>
                    <a:pt x="30" y="32"/>
                  </a:cubicBezTo>
                  <a:cubicBezTo>
                    <a:pt x="23" y="38"/>
                    <a:pt x="23" y="38"/>
                    <a:pt x="23" y="38"/>
                  </a:cubicBezTo>
                  <a:lnTo>
                    <a:pt x="21" y="40"/>
                  </a:lnTo>
                  <a:close/>
                  <a:moveTo>
                    <a:pt x="26" y="44"/>
                  </a:moveTo>
                  <a:cubicBezTo>
                    <a:pt x="26" y="45"/>
                    <a:pt x="24" y="45"/>
                    <a:pt x="23" y="44"/>
                  </a:cubicBezTo>
                  <a:cubicBezTo>
                    <a:pt x="23" y="44"/>
                    <a:pt x="23" y="43"/>
                    <a:pt x="23" y="43"/>
                  </a:cubicBezTo>
                  <a:cubicBezTo>
                    <a:pt x="23" y="42"/>
                    <a:pt x="23" y="42"/>
                    <a:pt x="23" y="41"/>
                  </a:cubicBezTo>
                  <a:cubicBezTo>
                    <a:pt x="28" y="37"/>
                    <a:pt x="28" y="37"/>
                    <a:pt x="28" y="37"/>
                  </a:cubicBezTo>
                  <a:cubicBezTo>
                    <a:pt x="32" y="33"/>
                    <a:pt x="32" y="33"/>
                    <a:pt x="32" y="33"/>
                  </a:cubicBezTo>
                  <a:cubicBezTo>
                    <a:pt x="32" y="33"/>
                    <a:pt x="33" y="32"/>
                    <a:pt x="33" y="32"/>
                  </a:cubicBezTo>
                  <a:cubicBezTo>
                    <a:pt x="34" y="32"/>
                    <a:pt x="34" y="33"/>
                    <a:pt x="35" y="33"/>
                  </a:cubicBezTo>
                  <a:cubicBezTo>
                    <a:pt x="35" y="33"/>
                    <a:pt x="35" y="34"/>
                    <a:pt x="35" y="34"/>
                  </a:cubicBezTo>
                  <a:cubicBezTo>
                    <a:pt x="35" y="35"/>
                    <a:pt x="35" y="36"/>
                    <a:pt x="35" y="36"/>
                  </a:cubicBezTo>
                  <a:cubicBezTo>
                    <a:pt x="30" y="40"/>
                    <a:pt x="30" y="40"/>
                    <a:pt x="30" y="40"/>
                  </a:cubicBezTo>
                  <a:lnTo>
                    <a:pt x="26" y="44"/>
                  </a:lnTo>
                  <a:close/>
                  <a:moveTo>
                    <a:pt x="41" y="39"/>
                  </a:moveTo>
                  <a:cubicBezTo>
                    <a:pt x="35" y="45"/>
                    <a:pt x="35" y="45"/>
                    <a:pt x="35" y="45"/>
                  </a:cubicBezTo>
                  <a:cubicBezTo>
                    <a:pt x="33" y="47"/>
                    <a:pt x="33" y="47"/>
                    <a:pt x="33" y="47"/>
                  </a:cubicBezTo>
                  <a:cubicBezTo>
                    <a:pt x="32" y="48"/>
                    <a:pt x="31" y="48"/>
                    <a:pt x="30" y="47"/>
                  </a:cubicBezTo>
                  <a:cubicBezTo>
                    <a:pt x="29" y="47"/>
                    <a:pt x="29" y="46"/>
                    <a:pt x="29" y="46"/>
                  </a:cubicBezTo>
                  <a:cubicBezTo>
                    <a:pt x="29" y="45"/>
                    <a:pt x="29" y="45"/>
                    <a:pt x="30" y="44"/>
                  </a:cubicBezTo>
                  <a:cubicBezTo>
                    <a:pt x="32" y="42"/>
                    <a:pt x="32" y="42"/>
                    <a:pt x="32" y="42"/>
                  </a:cubicBezTo>
                  <a:cubicBezTo>
                    <a:pt x="38" y="36"/>
                    <a:pt x="38" y="36"/>
                    <a:pt x="38" y="36"/>
                  </a:cubicBezTo>
                  <a:cubicBezTo>
                    <a:pt x="39" y="35"/>
                    <a:pt x="39" y="35"/>
                    <a:pt x="40" y="35"/>
                  </a:cubicBezTo>
                  <a:cubicBezTo>
                    <a:pt x="40" y="35"/>
                    <a:pt x="41" y="35"/>
                    <a:pt x="41" y="36"/>
                  </a:cubicBezTo>
                  <a:cubicBezTo>
                    <a:pt x="41" y="36"/>
                    <a:pt x="42" y="37"/>
                    <a:pt x="42" y="37"/>
                  </a:cubicBezTo>
                  <a:cubicBezTo>
                    <a:pt x="42" y="38"/>
                    <a:pt x="41" y="38"/>
                    <a:pt x="41" y="39"/>
                  </a:cubicBezTo>
                  <a:close/>
                  <a:moveTo>
                    <a:pt x="65" y="21"/>
                  </a:moveTo>
                  <a:cubicBezTo>
                    <a:pt x="63" y="22"/>
                    <a:pt x="61" y="24"/>
                    <a:pt x="60" y="26"/>
                  </a:cubicBezTo>
                  <a:cubicBezTo>
                    <a:pt x="59" y="26"/>
                    <a:pt x="58" y="27"/>
                    <a:pt x="57" y="28"/>
                  </a:cubicBezTo>
                  <a:cubicBezTo>
                    <a:pt x="50" y="21"/>
                    <a:pt x="50" y="21"/>
                    <a:pt x="50" y="21"/>
                  </a:cubicBezTo>
                  <a:cubicBezTo>
                    <a:pt x="49" y="20"/>
                    <a:pt x="48" y="19"/>
                    <a:pt x="47" y="19"/>
                  </a:cubicBezTo>
                  <a:cubicBezTo>
                    <a:pt x="47" y="19"/>
                    <a:pt x="46" y="19"/>
                    <a:pt x="44" y="18"/>
                  </a:cubicBezTo>
                  <a:cubicBezTo>
                    <a:pt x="42" y="16"/>
                    <a:pt x="42" y="15"/>
                    <a:pt x="42" y="15"/>
                  </a:cubicBezTo>
                  <a:cubicBezTo>
                    <a:pt x="41" y="12"/>
                    <a:pt x="41" y="12"/>
                    <a:pt x="41" y="12"/>
                  </a:cubicBezTo>
                  <a:cubicBezTo>
                    <a:pt x="41" y="13"/>
                    <a:pt x="41" y="13"/>
                    <a:pt x="41" y="13"/>
                  </a:cubicBezTo>
                  <a:cubicBezTo>
                    <a:pt x="41" y="12"/>
                    <a:pt x="41" y="12"/>
                    <a:pt x="41" y="12"/>
                  </a:cubicBezTo>
                  <a:cubicBezTo>
                    <a:pt x="39" y="14"/>
                    <a:pt x="39" y="14"/>
                    <a:pt x="39" y="14"/>
                  </a:cubicBezTo>
                  <a:cubicBezTo>
                    <a:pt x="37" y="15"/>
                    <a:pt x="35" y="17"/>
                    <a:pt x="34" y="18"/>
                  </a:cubicBezTo>
                  <a:cubicBezTo>
                    <a:pt x="33" y="18"/>
                    <a:pt x="32" y="19"/>
                    <a:pt x="31" y="19"/>
                  </a:cubicBezTo>
                  <a:cubicBezTo>
                    <a:pt x="30" y="19"/>
                    <a:pt x="29" y="19"/>
                    <a:pt x="28" y="18"/>
                  </a:cubicBezTo>
                  <a:cubicBezTo>
                    <a:pt x="27" y="18"/>
                    <a:pt x="27" y="17"/>
                    <a:pt x="26" y="16"/>
                  </a:cubicBezTo>
                  <a:cubicBezTo>
                    <a:pt x="26" y="16"/>
                    <a:pt x="27" y="15"/>
                    <a:pt x="27" y="15"/>
                  </a:cubicBezTo>
                  <a:cubicBezTo>
                    <a:pt x="27" y="15"/>
                    <a:pt x="27" y="15"/>
                    <a:pt x="27" y="15"/>
                  </a:cubicBezTo>
                  <a:cubicBezTo>
                    <a:pt x="29" y="13"/>
                    <a:pt x="33" y="10"/>
                    <a:pt x="37" y="7"/>
                  </a:cubicBezTo>
                  <a:cubicBezTo>
                    <a:pt x="38" y="5"/>
                    <a:pt x="40" y="4"/>
                    <a:pt x="41" y="4"/>
                  </a:cubicBezTo>
                  <a:cubicBezTo>
                    <a:pt x="41" y="4"/>
                    <a:pt x="44" y="5"/>
                    <a:pt x="45" y="5"/>
                  </a:cubicBezTo>
                  <a:cubicBezTo>
                    <a:pt x="49" y="7"/>
                    <a:pt x="52" y="7"/>
                    <a:pt x="53" y="7"/>
                  </a:cubicBezTo>
                  <a:cubicBezTo>
                    <a:pt x="56" y="7"/>
                    <a:pt x="59" y="6"/>
                    <a:pt x="60" y="5"/>
                  </a:cubicBezTo>
                  <a:cubicBezTo>
                    <a:pt x="67" y="20"/>
                    <a:pt x="67" y="20"/>
                    <a:pt x="67" y="20"/>
                  </a:cubicBezTo>
                  <a:cubicBezTo>
                    <a:pt x="66" y="20"/>
                    <a:pt x="65" y="21"/>
                    <a:pt x="65" y="21"/>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sz="1400">
                <a:solidFill>
                  <a:schemeClr val="accent2">
                    <a:lumMod val="50000"/>
                  </a:schemeClr>
                </a:solidFill>
                <a:latin typeface="华康方圆体W7(P)" panose="040B0700000000000000" pitchFamily="82" charset="-122"/>
                <a:ea typeface="华康方圆体W7(P)" panose="040B0700000000000000" pitchFamily="82" charset="-122"/>
                <a:cs typeface="+mn-ea"/>
                <a:sym typeface="+mn-lt"/>
              </a:endParaRPr>
            </a:p>
          </p:txBody>
        </p:sp>
      </p:grpSp>
      <p:grpSp>
        <p:nvGrpSpPr>
          <p:cNvPr id="38" name="组合 37">
            <a:extLst>
              <a:ext uri="{FF2B5EF4-FFF2-40B4-BE49-F238E27FC236}">
                <a16:creationId xmlns:a16="http://schemas.microsoft.com/office/drawing/2014/main" id="{D56C669E-FEAE-4A36-82E9-F58227853C36}"/>
              </a:ext>
            </a:extLst>
          </p:cNvPr>
          <p:cNvGrpSpPr/>
          <p:nvPr/>
        </p:nvGrpSpPr>
        <p:grpSpPr>
          <a:xfrm>
            <a:off x="3430738" y="639302"/>
            <a:ext cx="5012931" cy="1187036"/>
            <a:chOff x="3879680" y="1243471"/>
            <a:chExt cx="4331323" cy="1025635"/>
          </a:xfrm>
        </p:grpSpPr>
        <p:pic>
          <p:nvPicPr>
            <p:cNvPr id="39" name="图片 38">
              <a:extLst>
                <a:ext uri="{FF2B5EF4-FFF2-40B4-BE49-F238E27FC236}">
                  <a16:creationId xmlns:a16="http://schemas.microsoft.com/office/drawing/2014/main" id="{F1C41809-391D-44E1-905A-74D86ED825EF}"/>
                </a:ext>
              </a:extLst>
            </p:cNvPr>
            <p:cNvPicPr>
              <a:picLocks noChangeAspect="1"/>
            </p:cNvPicPr>
            <p:nvPr/>
          </p:nvPicPr>
          <p:blipFill rotWithShape="1">
            <a:blip r:embed="rId8">
              <a:extLst>
                <a:ext uri="{28A0092B-C50C-407E-A947-70E740481C1C}">
                  <a14:useLocalDpi xmlns:a14="http://schemas.microsoft.com/office/drawing/2010/main" val="0"/>
                </a:ext>
              </a:extLst>
            </a:blip>
            <a:srcRect l="72770" t="22060" r="13007" b="66232"/>
            <a:stretch/>
          </p:blipFill>
          <p:spPr>
            <a:xfrm>
              <a:off x="3879680" y="1243471"/>
              <a:ext cx="4331323" cy="1025635"/>
            </a:xfrm>
            <a:prstGeom prst="rect">
              <a:avLst/>
            </a:prstGeom>
          </p:spPr>
        </p:pic>
        <p:sp>
          <p:nvSpPr>
            <p:cNvPr id="40" name="MH_Entry_1">
              <a:extLst>
                <a:ext uri="{FF2B5EF4-FFF2-40B4-BE49-F238E27FC236}">
                  <a16:creationId xmlns:a16="http://schemas.microsoft.com/office/drawing/2014/main" id="{0AFAFAD0-6DE7-475A-94BE-D02B9C1E72E7}"/>
                </a:ext>
              </a:extLst>
            </p:cNvPr>
            <p:cNvSpPr/>
            <p:nvPr>
              <p:custDataLst>
                <p:tags r:id="rId1"/>
              </p:custDataLst>
            </p:nvPr>
          </p:nvSpPr>
          <p:spPr>
            <a:xfrm>
              <a:off x="4982355" y="1439287"/>
              <a:ext cx="2785799" cy="478671"/>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anchor="ctr">
              <a:spAutoFit/>
            </a:bodyPr>
            <a:lstStyle/>
            <a:p>
              <a:pPr eaLnBrk="1" hangingPunct="1">
                <a:defRPr/>
              </a:pPr>
              <a:r>
                <a:rPr lang="zh-CN" altLang="en-US" sz="3600" noProof="1">
                  <a:solidFill>
                    <a:srgbClr val="C00000"/>
                  </a:solidFill>
                  <a:latin typeface="华康方圆体W7" panose="040B0709000000000000" pitchFamily="81" charset="-122"/>
                  <a:ea typeface="华康方圆体W7" panose="040B0709000000000000" pitchFamily="81" charset="-122"/>
                  <a:sym typeface="Arial" panose="020B0604020202020204" pitchFamily="34" charset="0"/>
                </a:rPr>
                <a:t>什么是电？</a:t>
              </a:r>
            </a:p>
          </p:txBody>
        </p:sp>
      </p:grpSp>
    </p:spTree>
    <p:extLst>
      <p:ext uri="{BB962C8B-B14F-4D97-AF65-F5344CB8AC3E}">
        <p14:creationId xmlns:p14="http://schemas.microsoft.com/office/powerpoint/2010/main" val="1672359291"/>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73"/>
                                        </p:tgtEl>
                                        <p:attrNameLst>
                                          <p:attrName>style.visibility</p:attrName>
                                        </p:attrNameLst>
                                      </p:cBhvr>
                                      <p:to>
                                        <p:strVal val="visible"/>
                                      </p:to>
                                    </p:set>
                                    <p:anim calcmode="lin" valueType="num">
                                      <p:cBhvr>
                                        <p:cTn id="7" dur="500" fill="hold"/>
                                        <p:tgtEl>
                                          <p:spTgt spid="73"/>
                                        </p:tgtEl>
                                        <p:attrNameLst>
                                          <p:attrName>ppt_w</p:attrName>
                                        </p:attrNameLst>
                                      </p:cBhvr>
                                      <p:tavLst>
                                        <p:tav tm="0">
                                          <p:val>
                                            <p:fltVal val="0"/>
                                          </p:val>
                                        </p:tav>
                                        <p:tav tm="100000">
                                          <p:val>
                                            <p:strVal val="#ppt_w"/>
                                          </p:val>
                                        </p:tav>
                                      </p:tavLst>
                                    </p:anim>
                                    <p:anim calcmode="lin" valueType="num">
                                      <p:cBhvr>
                                        <p:cTn id="8" dur="500" fill="hold"/>
                                        <p:tgtEl>
                                          <p:spTgt spid="73"/>
                                        </p:tgtEl>
                                        <p:attrNameLst>
                                          <p:attrName>ppt_h</p:attrName>
                                        </p:attrNameLst>
                                      </p:cBhvr>
                                      <p:tavLst>
                                        <p:tav tm="0">
                                          <p:val>
                                            <p:fltVal val="0"/>
                                          </p:val>
                                        </p:tav>
                                        <p:tav tm="100000">
                                          <p:val>
                                            <p:strVal val="#ppt_h"/>
                                          </p:val>
                                        </p:tav>
                                      </p:tavLst>
                                    </p:anim>
                                    <p:animEffect transition="in" filter="fade">
                                      <p:cBhvr>
                                        <p:cTn id="9" dur="500"/>
                                        <p:tgtEl>
                                          <p:spTgt spid="73"/>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68"/>
                                        </p:tgtEl>
                                        <p:attrNameLst>
                                          <p:attrName>style.visibility</p:attrName>
                                        </p:attrNameLst>
                                      </p:cBhvr>
                                      <p:to>
                                        <p:strVal val="visible"/>
                                      </p:to>
                                    </p:set>
                                    <p:animEffect transition="in" filter="wipe(left)">
                                      <p:cBhvr>
                                        <p:cTn id="13" dur="500"/>
                                        <p:tgtEl>
                                          <p:spTgt spid="68"/>
                                        </p:tgtEl>
                                      </p:cBhvr>
                                    </p:animEffect>
                                  </p:childTnLst>
                                </p:cTn>
                              </p:par>
                            </p:childTnLst>
                          </p:cTn>
                        </p:par>
                        <p:par>
                          <p:cTn id="14" fill="hold">
                            <p:stCondLst>
                              <p:cond delay="1000"/>
                            </p:stCondLst>
                            <p:childTnLst>
                              <p:par>
                                <p:cTn id="15" presetID="22" presetClass="entr" presetSubtype="8" fill="hold" nodeType="afterEffect">
                                  <p:stCondLst>
                                    <p:cond delay="0"/>
                                  </p:stCondLst>
                                  <p:childTnLst>
                                    <p:set>
                                      <p:cBhvr>
                                        <p:cTn id="16" dur="1" fill="hold">
                                          <p:stCondLst>
                                            <p:cond delay="0"/>
                                          </p:stCondLst>
                                        </p:cTn>
                                        <p:tgtEl>
                                          <p:spTgt spid="79"/>
                                        </p:tgtEl>
                                        <p:attrNameLst>
                                          <p:attrName>style.visibility</p:attrName>
                                        </p:attrNameLst>
                                      </p:cBhvr>
                                      <p:to>
                                        <p:strVal val="visible"/>
                                      </p:to>
                                    </p:set>
                                    <p:animEffect transition="in" filter="wipe(left)">
                                      <p:cBhvr>
                                        <p:cTn id="17" dur="500"/>
                                        <p:tgtEl>
                                          <p:spTgt spid="79"/>
                                        </p:tgtEl>
                                      </p:cBhvr>
                                    </p:animEffect>
                                  </p:childTnLst>
                                </p:cTn>
                              </p:par>
                            </p:childTnLst>
                          </p:cTn>
                        </p:par>
                        <p:par>
                          <p:cTn id="18" fill="hold">
                            <p:stCondLst>
                              <p:cond delay="1500"/>
                            </p:stCondLst>
                            <p:childTnLst>
                              <p:par>
                                <p:cTn id="19" presetID="22" presetClass="entr" presetSubtype="2" fill="hold" nodeType="afterEffect">
                                  <p:stCondLst>
                                    <p:cond delay="0"/>
                                  </p:stCondLst>
                                  <p:childTnLst>
                                    <p:set>
                                      <p:cBhvr>
                                        <p:cTn id="20" dur="1" fill="hold">
                                          <p:stCondLst>
                                            <p:cond delay="0"/>
                                          </p:stCondLst>
                                        </p:cTn>
                                        <p:tgtEl>
                                          <p:spTgt spid="74"/>
                                        </p:tgtEl>
                                        <p:attrNameLst>
                                          <p:attrName>style.visibility</p:attrName>
                                        </p:attrNameLst>
                                      </p:cBhvr>
                                      <p:to>
                                        <p:strVal val="visible"/>
                                      </p:to>
                                    </p:set>
                                    <p:animEffect transition="in" filter="wipe(right)">
                                      <p:cBhvr>
                                        <p:cTn id="21" dur="500"/>
                                        <p:tgtEl>
                                          <p:spTgt spid="74"/>
                                        </p:tgtEl>
                                      </p:cBhvr>
                                    </p:animEffect>
                                  </p:childTnLst>
                                </p:cTn>
                              </p:par>
                            </p:childTnLst>
                          </p:cTn>
                        </p:par>
                        <p:par>
                          <p:cTn id="22" fill="hold">
                            <p:stCondLst>
                              <p:cond delay="2000"/>
                            </p:stCondLst>
                            <p:childTnLst>
                              <p:par>
                                <p:cTn id="23" presetID="22" presetClass="entr" presetSubtype="2" fill="hold" nodeType="afterEffect">
                                  <p:stCondLst>
                                    <p:cond delay="0"/>
                                  </p:stCondLst>
                                  <p:childTnLst>
                                    <p:set>
                                      <p:cBhvr>
                                        <p:cTn id="24" dur="1" fill="hold">
                                          <p:stCondLst>
                                            <p:cond delay="0"/>
                                          </p:stCondLst>
                                        </p:cTn>
                                        <p:tgtEl>
                                          <p:spTgt spid="94"/>
                                        </p:tgtEl>
                                        <p:attrNameLst>
                                          <p:attrName>style.visibility</p:attrName>
                                        </p:attrNameLst>
                                      </p:cBhvr>
                                      <p:to>
                                        <p:strVal val="visible"/>
                                      </p:to>
                                    </p:set>
                                    <p:animEffect transition="in" filter="wipe(right)">
                                      <p:cBhvr>
                                        <p:cTn id="25" dur="500"/>
                                        <p:tgtEl>
                                          <p:spTgt spid="94"/>
                                        </p:tgtEl>
                                      </p:cBhvr>
                                    </p:animEffect>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nodeType="clickEffect">
                                  <p:stCondLst>
                                    <p:cond delay="0"/>
                                  </p:stCondLst>
                                  <p:childTnLst>
                                    <p:set>
                                      <p:cBhvr>
                                        <p:cTn id="29" dur="1" fill="hold">
                                          <p:stCondLst>
                                            <p:cond delay="0"/>
                                          </p:stCondLst>
                                        </p:cTn>
                                        <p:tgtEl>
                                          <p:spTgt spid="36"/>
                                        </p:tgtEl>
                                        <p:attrNameLst>
                                          <p:attrName>style.visibility</p:attrName>
                                        </p:attrNameLst>
                                      </p:cBhvr>
                                      <p:to>
                                        <p:strVal val="visible"/>
                                      </p:to>
                                    </p:set>
                                    <p:animEffect transition="in" filter="fade">
                                      <p:cBhvr>
                                        <p:cTn id="30" dur="1000"/>
                                        <p:tgtEl>
                                          <p:spTgt spid="36"/>
                                        </p:tgtEl>
                                      </p:cBhvr>
                                    </p:animEffect>
                                    <p:anim calcmode="lin" valueType="num">
                                      <p:cBhvr>
                                        <p:cTn id="31" dur="1000" fill="hold"/>
                                        <p:tgtEl>
                                          <p:spTgt spid="36"/>
                                        </p:tgtEl>
                                        <p:attrNameLst>
                                          <p:attrName>ppt_x</p:attrName>
                                        </p:attrNameLst>
                                      </p:cBhvr>
                                      <p:tavLst>
                                        <p:tav tm="0">
                                          <p:val>
                                            <p:strVal val="#ppt_x"/>
                                          </p:val>
                                        </p:tav>
                                        <p:tav tm="100000">
                                          <p:val>
                                            <p:strVal val="#ppt_x"/>
                                          </p:val>
                                        </p:tav>
                                      </p:tavLst>
                                    </p:anim>
                                    <p:anim calcmode="lin" valueType="num">
                                      <p:cBhvr>
                                        <p:cTn id="32" dur="10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38"/>
                                        </p:tgtEl>
                                        <p:attrNameLst>
                                          <p:attrName>style.visibility</p:attrName>
                                        </p:attrNameLst>
                                      </p:cBhvr>
                                      <p:to>
                                        <p:strVal val="visible"/>
                                      </p:to>
                                    </p:set>
                                    <p:anim calcmode="lin" valueType="num">
                                      <p:cBhvr additive="base">
                                        <p:cTn id="37" dur="500" fill="hold"/>
                                        <p:tgtEl>
                                          <p:spTgt spid="38"/>
                                        </p:tgtEl>
                                        <p:attrNameLst>
                                          <p:attrName>ppt_x</p:attrName>
                                        </p:attrNameLst>
                                      </p:cBhvr>
                                      <p:tavLst>
                                        <p:tav tm="0">
                                          <p:val>
                                            <p:strVal val="#ppt_x"/>
                                          </p:val>
                                        </p:tav>
                                        <p:tav tm="100000">
                                          <p:val>
                                            <p:strVal val="#ppt_x"/>
                                          </p:val>
                                        </p:tav>
                                      </p:tavLst>
                                    </p:anim>
                                    <p:anim calcmode="lin" valueType="num">
                                      <p:cBhvr additive="base">
                                        <p:cTn id="38" dur="500" fill="hold"/>
                                        <p:tgtEl>
                                          <p:spTgt spid="38"/>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7" presetClass="entr" presetSubtype="0" fill="hold" nodeType="clickEffect">
                                  <p:stCondLst>
                                    <p:cond delay="0"/>
                                  </p:stCondLst>
                                  <p:childTnLst>
                                    <p:set>
                                      <p:cBhvr>
                                        <p:cTn id="42" dur="1" fill="hold">
                                          <p:stCondLst>
                                            <p:cond delay="0"/>
                                          </p:stCondLst>
                                        </p:cTn>
                                        <p:tgtEl>
                                          <p:spTgt spid="42"/>
                                        </p:tgtEl>
                                        <p:attrNameLst>
                                          <p:attrName>style.visibility</p:attrName>
                                        </p:attrNameLst>
                                      </p:cBhvr>
                                      <p:to>
                                        <p:strVal val="visible"/>
                                      </p:to>
                                    </p:set>
                                    <p:animEffect transition="in" filter="fade">
                                      <p:cBhvr>
                                        <p:cTn id="43" dur="1000"/>
                                        <p:tgtEl>
                                          <p:spTgt spid="42"/>
                                        </p:tgtEl>
                                      </p:cBhvr>
                                    </p:animEffect>
                                    <p:anim calcmode="lin" valueType="num">
                                      <p:cBhvr>
                                        <p:cTn id="44" dur="1000" fill="hold"/>
                                        <p:tgtEl>
                                          <p:spTgt spid="42"/>
                                        </p:tgtEl>
                                        <p:attrNameLst>
                                          <p:attrName>ppt_x</p:attrName>
                                        </p:attrNameLst>
                                      </p:cBhvr>
                                      <p:tavLst>
                                        <p:tav tm="0">
                                          <p:val>
                                            <p:strVal val="#ppt_x"/>
                                          </p:val>
                                        </p:tav>
                                        <p:tav tm="100000">
                                          <p:val>
                                            <p:strVal val="#ppt_x"/>
                                          </p:val>
                                        </p:tav>
                                      </p:tavLst>
                                    </p:anim>
                                    <p:anim calcmode="lin" valueType="num">
                                      <p:cBhvr>
                                        <p:cTn id="45"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47" presetClass="entr" presetSubtype="0" fill="hold" nodeType="clickEffect">
                                  <p:stCondLst>
                                    <p:cond delay="0"/>
                                  </p:stCondLst>
                                  <p:childTnLst>
                                    <p:set>
                                      <p:cBhvr>
                                        <p:cTn id="49" dur="1" fill="hold">
                                          <p:stCondLst>
                                            <p:cond delay="0"/>
                                          </p:stCondLst>
                                        </p:cTn>
                                        <p:tgtEl>
                                          <p:spTgt spid="41"/>
                                        </p:tgtEl>
                                        <p:attrNameLst>
                                          <p:attrName>style.visibility</p:attrName>
                                        </p:attrNameLst>
                                      </p:cBhvr>
                                      <p:to>
                                        <p:strVal val="visible"/>
                                      </p:to>
                                    </p:set>
                                    <p:animEffect transition="in" filter="fade">
                                      <p:cBhvr>
                                        <p:cTn id="50" dur="1000"/>
                                        <p:tgtEl>
                                          <p:spTgt spid="41"/>
                                        </p:tgtEl>
                                      </p:cBhvr>
                                    </p:animEffect>
                                    <p:anim calcmode="lin" valueType="num">
                                      <p:cBhvr>
                                        <p:cTn id="51" dur="1000" fill="hold"/>
                                        <p:tgtEl>
                                          <p:spTgt spid="41"/>
                                        </p:tgtEl>
                                        <p:attrNameLst>
                                          <p:attrName>ppt_x</p:attrName>
                                        </p:attrNameLst>
                                      </p:cBhvr>
                                      <p:tavLst>
                                        <p:tav tm="0">
                                          <p:val>
                                            <p:strVal val="#ppt_x"/>
                                          </p:val>
                                        </p:tav>
                                        <p:tav tm="100000">
                                          <p:val>
                                            <p:strVal val="#ppt_x"/>
                                          </p:val>
                                        </p:tav>
                                      </p:tavLst>
                                    </p:anim>
                                    <p:anim calcmode="lin" valueType="num">
                                      <p:cBhvr>
                                        <p:cTn id="52" dur="1000" fill="hold"/>
                                        <p:tgtEl>
                                          <p:spTgt spid="4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pic>
        <p:nvPicPr>
          <p:cNvPr id="28" name="图片 27">
            <a:extLst>
              <a:ext uri="{FF2B5EF4-FFF2-40B4-BE49-F238E27FC236}">
                <a16:creationId xmlns:a16="http://schemas.microsoft.com/office/drawing/2014/main" id="{ADEB711C-6485-4538-86C7-4216517030A8}"/>
              </a:ext>
            </a:extLst>
          </p:cNvPr>
          <p:cNvPicPr>
            <a:picLocks noChangeAspect="1"/>
          </p:cNvPicPr>
          <p:nvPr/>
        </p:nvPicPr>
        <p:blipFill rotWithShape="1">
          <a:blip r:embed="rId5">
            <a:extLst>
              <a:ext uri="{28A0092B-C50C-407E-A947-70E740481C1C}">
                <a14:useLocalDpi xmlns:a14="http://schemas.microsoft.com/office/drawing/2010/main" val="0"/>
              </a:ext>
            </a:extLst>
          </a:blip>
          <a:srcRect t="59809"/>
          <a:stretch/>
        </p:blipFill>
        <p:spPr>
          <a:xfrm>
            <a:off x="0" y="4624031"/>
            <a:ext cx="12190413" cy="2351209"/>
          </a:xfrm>
          <a:prstGeom prst="rect">
            <a:avLst/>
          </a:prstGeom>
        </p:spPr>
      </p:pic>
      <p:pic>
        <p:nvPicPr>
          <p:cNvPr id="35" name="图片 3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537574" y="3768681"/>
            <a:ext cx="4519940" cy="3081778"/>
          </a:xfrm>
          <a:prstGeom prst="rect">
            <a:avLst/>
          </a:prstGeom>
        </p:spPr>
      </p:pic>
      <p:pic>
        <p:nvPicPr>
          <p:cNvPr id="15" name="图片 14">
            <a:extLst>
              <a:ext uri="{FF2B5EF4-FFF2-40B4-BE49-F238E27FC236}">
                <a16:creationId xmlns:a16="http://schemas.microsoft.com/office/drawing/2014/main" id="{A52FEDCC-AD77-4B1E-B9C3-6D630056138F}"/>
              </a:ext>
            </a:extLst>
          </p:cNvPr>
          <p:cNvPicPr>
            <a:picLocks noChangeAspect="1"/>
          </p:cNvPicPr>
          <p:nvPr/>
        </p:nvPicPr>
        <p:blipFill rotWithShape="1">
          <a:blip r:embed="rId7">
            <a:extLst>
              <a:ext uri="{28A0092B-C50C-407E-A947-70E740481C1C}">
                <a14:useLocalDpi xmlns:a14="http://schemas.microsoft.com/office/drawing/2010/main" val="0"/>
              </a:ext>
            </a:extLst>
          </a:blip>
          <a:srcRect l="8011" t="24236" r="79542" b="61537"/>
          <a:stretch/>
        </p:blipFill>
        <p:spPr>
          <a:xfrm>
            <a:off x="8979741" y="884190"/>
            <a:ext cx="2516711" cy="1616695"/>
          </a:xfrm>
          <a:prstGeom prst="rect">
            <a:avLst/>
          </a:prstGeom>
        </p:spPr>
      </p:pic>
      <p:pic>
        <p:nvPicPr>
          <p:cNvPr id="16" name="图片 15">
            <a:extLst>
              <a:ext uri="{FF2B5EF4-FFF2-40B4-BE49-F238E27FC236}">
                <a16:creationId xmlns:a16="http://schemas.microsoft.com/office/drawing/2014/main" id="{3D6E4BF7-5090-4A8F-9B6F-017FD0293444}"/>
              </a:ext>
            </a:extLst>
          </p:cNvPr>
          <p:cNvPicPr>
            <a:picLocks noChangeAspect="1"/>
          </p:cNvPicPr>
          <p:nvPr/>
        </p:nvPicPr>
        <p:blipFill rotWithShape="1">
          <a:blip r:embed="rId8">
            <a:extLst>
              <a:ext uri="{28A0092B-C50C-407E-A947-70E740481C1C}">
                <a14:useLocalDpi xmlns:a14="http://schemas.microsoft.com/office/drawing/2010/main" val="0"/>
              </a:ext>
            </a:extLst>
          </a:blip>
          <a:srcRect l="66918" t="41548" r="5304" b="11550"/>
          <a:stretch/>
        </p:blipFill>
        <p:spPr>
          <a:xfrm>
            <a:off x="4213932" y="465916"/>
            <a:ext cx="3386294" cy="3213267"/>
          </a:xfrm>
          <a:prstGeom prst="rect">
            <a:avLst/>
          </a:prstGeom>
        </p:spPr>
      </p:pic>
      <p:pic>
        <p:nvPicPr>
          <p:cNvPr id="17" name="图片 16">
            <a:extLst>
              <a:ext uri="{FF2B5EF4-FFF2-40B4-BE49-F238E27FC236}">
                <a16:creationId xmlns:a16="http://schemas.microsoft.com/office/drawing/2014/main" id="{5F2D0AAD-C604-44B4-AEA9-5B68D1C1FB1C}"/>
              </a:ext>
            </a:extLst>
          </p:cNvPr>
          <p:cNvPicPr>
            <a:picLocks noChangeAspect="1"/>
          </p:cNvPicPr>
          <p:nvPr/>
        </p:nvPicPr>
        <p:blipFill rotWithShape="1">
          <a:blip r:embed="rId7">
            <a:extLst>
              <a:ext uri="{28A0092B-C50C-407E-A947-70E740481C1C}">
                <a14:useLocalDpi xmlns:a14="http://schemas.microsoft.com/office/drawing/2010/main" val="0"/>
              </a:ext>
            </a:extLst>
          </a:blip>
          <a:srcRect l="13436" t="45066" r="67606" b="33768"/>
          <a:stretch/>
        </p:blipFill>
        <p:spPr>
          <a:xfrm>
            <a:off x="392571" y="124899"/>
            <a:ext cx="2861212" cy="1795203"/>
          </a:xfrm>
          <a:prstGeom prst="rect">
            <a:avLst/>
          </a:prstGeom>
        </p:spPr>
      </p:pic>
      <p:grpSp>
        <p:nvGrpSpPr>
          <p:cNvPr id="24" name="组合 23">
            <a:extLst>
              <a:ext uri="{FF2B5EF4-FFF2-40B4-BE49-F238E27FC236}">
                <a16:creationId xmlns:a16="http://schemas.microsoft.com/office/drawing/2014/main" id="{BF8696FC-FF7E-4308-B6EC-9065C7122921}"/>
              </a:ext>
            </a:extLst>
          </p:cNvPr>
          <p:cNvGrpSpPr/>
          <p:nvPr/>
        </p:nvGrpSpPr>
        <p:grpSpPr>
          <a:xfrm>
            <a:off x="2864143" y="3491646"/>
            <a:ext cx="6085871" cy="1441103"/>
            <a:chOff x="3879680" y="1243471"/>
            <a:chExt cx="4331323" cy="1025635"/>
          </a:xfrm>
        </p:grpSpPr>
        <p:pic>
          <p:nvPicPr>
            <p:cNvPr id="25" name="图片 24">
              <a:extLst>
                <a:ext uri="{FF2B5EF4-FFF2-40B4-BE49-F238E27FC236}">
                  <a16:creationId xmlns:a16="http://schemas.microsoft.com/office/drawing/2014/main" id="{A880B998-D0DE-4476-8806-26348AB108B6}"/>
                </a:ext>
              </a:extLst>
            </p:cNvPr>
            <p:cNvPicPr>
              <a:picLocks noChangeAspect="1"/>
            </p:cNvPicPr>
            <p:nvPr/>
          </p:nvPicPr>
          <p:blipFill rotWithShape="1">
            <a:blip r:embed="rId8">
              <a:extLst>
                <a:ext uri="{28A0092B-C50C-407E-A947-70E740481C1C}">
                  <a14:useLocalDpi xmlns:a14="http://schemas.microsoft.com/office/drawing/2010/main" val="0"/>
                </a:ext>
              </a:extLst>
            </a:blip>
            <a:srcRect l="72770" t="22060" r="13007" b="66232"/>
            <a:stretch/>
          </p:blipFill>
          <p:spPr>
            <a:xfrm>
              <a:off x="3879680" y="1243471"/>
              <a:ext cx="4331323" cy="1025635"/>
            </a:xfrm>
            <a:prstGeom prst="rect">
              <a:avLst/>
            </a:prstGeom>
          </p:spPr>
        </p:pic>
        <p:sp>
          <p:nvSpPr>
            <p:cNvPr id="27" name="MH_Entry_1">
              <a:extLst>
                <a:ext uri="{FF2B5EF4-FFF2-40B4-BE49-F238E27FC236}">
                  <a16:creationId xmlns:a16="http://schemas.microsoft.com/office/drawing/2014/main" id="{0CFFA37A-63FB-478F-B71E-AA8B60F622B7}"/>
                </a:ext>
              </a:extLst>
            </p:cNvPr>
            <p:cNvSpPr/>
            <p:nvPr>
              <p:custDataLst>
                <p:tags r:id="rId1"/>
              </p:custDataLst>
            </p:nvPr>
          </p:nvSpPr>
          <p:spPr>
            <a:xfrm>
              <a:off x="5150384" y="1418803"/>
              <a:ext cx="2466975" cy="481899"/>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spAutoFit/>
            </a:bodyPr>
            <a:lstStyle/>
            <a:p>
              <a:pPr eaLnBrk="1" hangingPunct="1">
                <a:defRPr/>
              </a:pPr>
              <a:r>
                <a:rPr lang="zh-CN" altLang="en-US" sz="4400" noProof="1">
                  <a:solidFill>
                    <a:srgbClr val="C00000"/>
                  </a:solidFill>
                  <a:latin typeface="华康方圆体W7" panose="040B0709000000000000" pitchFamily="81" charset="-122"/>
                  <a:ea typeface="华康方圆体W7" panose="040B0709000000000000" pitchFamily="81" charset="-122"/>
                  <a:sym typeface="Arial" panose="020B0604020202020204" pitchFamily="34" charset="0"/>
                </a:rPr>
                <a:t>电的危害</a:t>
              </a:r>
            </a:p>
          </p:txBody>
        </p:sp>
      </p:grpSp>
      <p:sp>
        <p:nvSpPr>
          <p:cNvPr id="2" name="文本框 1">
            <a:extLst>
              <a:ext uri="{FF2B5EF4-FFF2-40B4-BE49-F238E27FC236}">
                <a16:creationId xmlns:a16="http://schemas.microsoft.com/office/drawing/2014/main" id="{98CA64F4-DC48-482D-8942-3DD42FD06938}"/>
              </a:ext>
            </a:extLst>
          </p:cNvPr>
          <p:cNvSpPr txBox="1"/>
          <p:nvPr/>
        </p:nvSpPr>
        <p:spPr>
          <a:xfrm>
            <a:off x="5430601" y="1395772"/>
            <a:ext cx="1313180" cy="1446550"/>
          </a:xfrm>
          <a:prstGeom prst="rect">
            <a:avLst/>
          </a:prstGeom>
          <a:noFill/>
        </p:spPr>
        <p:txBody>
          <a:bodyPr wrap="none" rtlCol="0">
            <a:spAutoFit/>
          </a:bodyPr>
          <a:lstStyle/>
          <a:p>
            <a:r>
              <a:rPr lang="en-US" altLang="zh-CN" sz="8800" dirty="0">
                <a:solidFill>
                  <a:srgbClr val="C00000"/>
                </a:solidFill>
                <a:latin typeface="华康方圆体W7" panose="040B0709000000000000" pitchFamily="81" charset="-122"/>
                <a:ea typeface="华康方圆体W7" panose="040B0709000000000000" pitchFamily="81" charset="-122"/>
              </a:rPr>
              <a:t>02</a:t>
            </a:r>
            <a:endParaRPr lang="zh-CN" altLang="en-US" sz="8800" dirty="0">
              <a:solidFill>
                <a:srgbClr val="C00000"/>
              </a:solidFill>
              <a:latin typeface="华康方圆体W7" panose="040B0709000000000000" pitchFamily="81" charset="-122"/>
              <a:ea typeface="华康方圆体W7" panose="040B0709000000000000" pitchFamily="81" charset="-122"/>
            </a:endParaRPr>
          </a:p>
        </p:txBody>
      </p:sp>
      <p:pic>
        <p:nvPicPr>
          <p:cNvPr id="23" name="图片 22"/>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rot="18618265">
            <a:off x="3698792" y="389352"/>
            <a:ext cx="1901592" cy="2716558"/>
          </a:xfrm>
          <a:prstGeom prst="rect">
            <a:avLst/>
          </a:prstGeom>
        </p:spPr>
      </p:pic>
      <p:pic>
        <p:nvPicPr>
          <p:cNvPr id="29" name="图片 28">
            <a:extLst>
              <a:ext uri="{FF2B5EF4-FFF2-40B4-BE49-F238E27FC236}">
                <a16:creationId xmlns:a16="http://schemas.microsoft.com/office/drawing/2014/main" id="{58B9C3F9-2674-44A0-B320-168F110521D8}"/>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rot="582822">
            <a:off x="893128" y="2068313"/>
            <a:ext cx="2049394" cy="1968345"/>
          </a:xfrm>
          <a:prstGeom prst="rect">
            <a:avLst/>
          </a:prstGeom>
        </p:spPr>
      </p:pic>
    </p:spTree>
    <p:extLst>
      <p:ext uri="{BB962C8B-B14F-4D97-AF65-F5344CB8AC3E}">
        <p14:creationId xmlns:p14="http://schemas.microsoft.com/office/powerpoint/2010/main" val="1112907391"/>
      </p:ext>
    </p:extLst>
  </p:cSld>
  <p:clrMapOvr>
    <a:masterClrMapping/>
  </p:clrMapOvr>
  <mc:AlternateContent xmlns:mc="http://schemas.openxmlformats.org/markup-compatibility/2006" xmlns:p14="http://schemas.microsoft.com/office/powerpoint/2010/main">
    <mc:Choice Requires="p14">
      <p:transition spd="med" p14:dur="700" advClick="0" advTm="1000">
        <p:fade/>
      </p:transition>
    </mc:Choice>
    <mc:Fallback xmlns="">
      <p:transition spd="med"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additive="base">
                                        <p:cTn id="7" dur="500" fill="hold"/>
                                        <p:tgtEl>
                                          <p:spTgt spid="35"/>
                                        </p:tgtEl>
                                        <p:attrNameLst>
                                          <p:attrName>ppt_x</p:attrName>
                                        </p:attrNameLst>
                                      </p:cBhvr>
                                      <p:tavLst>
                                        <p:tav tm="0">
                                          <p:val>
                                            <p:strVal val="#ppt_x"/>
                                          </p:val>
                                        </p:tav>
                                        <p:tav tm="100000">
                                          <p:val>
                                            <p:strVal val="#ppt_x"/>
                                          </p:val>
                                        </p:tav>
                                      </p:tavLst>
                                    </p:anim>
                                    <p:anim calcmode="lin" valueType="num">
                                      <p:cBhvr additive="base">
                                        <p:cTn id="8" dur="500" fill="hold"/>
                                        <p:tgtEl>
                                          <p:spTgt spid="3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9" fill="hold" nodeType="clickEffect">
                                  <p:stCondLst>
                                    <p:cond delay="0"/>
                                  </p:stCondLst>
                                  <p:childTnLst>
                                    <p:set>
                                      <p:cBhvr>
                                        <p:cTn id="12" dur="1" fill="hold">
                                          <p:stCondLst>
                                            <p:cond delay="0"/>
                                          </p:stCondLst>
                                        </p:cTn>
                                        <p:tgtEl>
                                          <p:spTgt spid="23"/>
                                        </p:tgtEl>
                                        <p:attrNameLst>
                                          <p:attrName>style.visibility</p:attrName>
                                        </p:attrNameLst>
                                      </p:cBhvr>
                                      <p:to>
                                        <p:strVal val="visible"/>
                                      </p:to>
                                    </p:set>
                                    <p:anim calcmode="lin" valueType="num">
                                      <p:cBhvr additive="base">
                                        <p:cTn id="13" dur="500" fill="hold"/>
                                        <p:tgtEl>
                                          <p:spTgt spid="23"/>
                                        </p:tgtEl>
                                        <p:attrNameLst>
                                          <p:attrName>ppt_x</p:attrName>
                                        </p:attrNameLst>
                                      </p:cBhvr>
                                      <p:tavLst>
                                        <p:tav tm="0">
                                          <p:val>
                                            <p:strVal val="0-#ppt_w/2"/>
                                          </p:val>
                                        </p:tav>
                                        <p:tav tm="100000">
                                          <p:val>
                                            <p:strVal val="#ppt_x"/>
                                          </p:val>
                                        </p:tav>
                                      </p:tavLst>
                                    </p:anim>
                                    <p:anim calcmode="lin" valueType="num">
                                      <p:cBhvr additive="base">
                                        <p:cTn id="14" dur="500" fill="hold"/>
                                        <p:tgtEl>
                                          <p:spTgt spid="23"/>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9"/>
                                        </p:tgtEl>
                                        <p:attrNameLst>
                                          <p:attrName>style.visibility</p:attrName>
                                        </p:attrNameLst>
                                      </p:cBhvr>
                                      <p:to>
                                        <p:strVal val="visible"/>
                                      </p:to>
                                    </p:set>
                                    <p:anim calcmode="lin" valueType="num">
                                      <p:cBhvr additive="base">
                                        <p:cTn id="19" dur="500" fill="hold"/>
                                        <p:tgtEl>
                                          <p:spTgt spid="29"/>
                                        </p:tgtEl>
                                        <p:attrNameLst>
                                          <p:attrName>ppt_x</p:attrName>
                                        </p:attrNameLst>
                                      </p:cBhvr>
                                      <p:tavLst>
                                        <p:tav tm="0">
                                          <p:val>
                                            <p:strVal val="#ppt_x"/>
                                          </p:val>
                                        </p:tav>
                                        <p:tav tm="100000">
                                          <p:val>
                                            <p:strVal val="#ppt_x"/>
                                          </p:val>
                                        </p:tav>
                                      </p:tavLst>
                                    </p:anim>
                                    <p:anim calcmode="lin" valueType="num">
                                      <p:cBhvr additive="base">
                                        <p:cTn id="20"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47" presetClass="entr" presetSubtype="0" fill="hold" nodeType="click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fade">
                                      <p:cBhvr>
                                        <p:cTn id="25" dur="1000"/>
                                        <p:tgtEl>
                                          <p:spTgt spid="17"/>
                                        </p:tgtEl>
                                      </p:cBhvr>
                                    </p:animEffect>
                                    <p:anim calcmode="lin" valueType="num">
                                      <p:cBhvr>
                                        <p:cTn id="26" dur="1000" fill="hold"/>
                                        <p:tgtEl>
                                          <p:spTgt spid="17"/>
                                        </p:tgtEl>
                                        <p:attrNameLst>
                                          <p:attrName>ppt_x</p:attrName>
                                        </p:attrNameLst>
                                      </p:cBhvr>
                                      <p:tavLst>
                                        <p:tav tm="0">
                                          <p:val>
                                            <p:strVal val="#ppt_x"/>
                                          </p:val>
                                        </p:tav>
                                        <p:tav tm="100000">
                                          <p:val>
                                            <p:strVal val="#ppt_x"/>
                                          </p:val>
                                        </p:tav>
                                      </p:tavLst>
                                    </p:anim>
                                    <p:anim calcmode="lin" valueType="num">
                                      <p:cBhvr>
                                        <p:cTn id="27"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47" presetClass="entr" presetSubtype="0" fill="hold" nodeType="click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fade">
                                      <p:cBhvr>
                                        <p:cTn id="32" dur="1000"/>
                                        <p:tgtEl>
                                          <p:spTgt spid="15"/>
                                        </p:tgtEl>
                                      </p:cBhvr>
                                    </p:animEffect>
                                    <p:anim calcmode="lin" valueType="num">
                                      <p:cBhvr>
                                        <p:cTn id="33" dur="1000" fill="hold"/>
                                        <p:tgtEl>
                                          <p:spTgt spid="15"/>
                                        </p:tgtEl>
                                        <p:attrNameLst>
                                          <p:attrName>ppt_x</p:attrName>
                                        </p:attrNameLst>
                                      </p:cBhvr>
                                      <p:tavLst>
                                        <p:tav tm="0">
                                          <p:val>
                                            <p:strVal val="#ppt_x"/>
                                          </p:val>
                                        </p:tav>
                                        <p:tav tm="100000">
                                          <p:val>
                                            <p:strVal val="#ppt_x"/>
                                          </p:val>
                                        </p:tav>
                                      </p:tavLst>
                                    </p:anim>
                                    <p:anim calcmode="lin" valueType="num">
                                      <p:cBhvr>
                                        <p:cTn id="34"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6" presetClass="emph" presetSubtype="0" fill="hold" nodeType="clickEffect">
                                  <p:stCondLst>
                                    <p:cond delay="0"/>
                                  </p:stCondLst>
                                  <p:childTnLst>
                                    <p:animEffect transition="out" filter="fade">
                                      <p:cBhvr>
                                        <p:cTn id="38" dur="500" tmFilter="0, 0; .2, .5; .8, .5; 1, 0"/>
                                        <p:tgtEl>
                                          <p:spTgt spid="29"/>
                                        </p:tgtEl>
                                      </p:cBhvr>
                                    </p:animEffect>
                                    <p:animScale>
                                      <p:cBhvr>
                                        <p:cTn id="39" dur="250" autoRev="1" fill="hold"/>
                                        <p:tgtEl>
                                          <p:spTgt spid="29"/>
                                        </p:tgtEl>
                                      </p:cBhvr>
                                      <p:by x="105000" y="105000"/>
                                    </p:animScale>
                                  </p:childTnLst>
                                </p:cTn>
                              </p:par>
                            </p:childTnLst>
                          </p:cTn>
                        </p:par>
                      </p:childTnLst>
                    </p:cTn>
                  </p:par>
                  <p:par>
                    <p:cTn id="40" fill="hold">
                      <p:stCondLst>
                        <p:cond delay="indefinite"/>
                      </p:stCondLst>
                      <p:childTnLst>
                        <p:par>
                          <p:cTn id="41" fill="hold">
                            <p:stCondLst>
                              <p:cond delay="0"/>
                            </p:stCondLst>
                            <p:childTnLst>
                              <p:par>
                                <p:cTn id="42" presetID="2" presetClass="entr" presetSubtype="2" fill="hold" nodeType="clickEffect">
                                  <p:stCondLst>
                                    <p:cond delay="0"/>
                                  </p:stCondLst>
                                  <p:childTnLst>
                                    <p:set>
                                      <p:cBhvr>
                                        <p:cTn id="43" dur="1" fill="hold">
                                          <p:stCondLst>
                                            <p:cond delay="0"/>
                                          </p:stCondLst>
                                        </p:cTn>
                                        <p:tgtEl>
                                          <p:spTgt spid="16"/>
                                        </p:tgtEl>
                                        <p:attrNameLst>
                                          <p:attrName>style.visibility</p:attrName>
                                        </p:attrNameLst>
                                      </p:cBhvr>
                                      <p:to>
                                        <p:strVal val="visible"/>
                                      </p:to>
                                    </p:set>
                                    <p:anim calcmode="lin" valueType="num">
                                      <p:cBhvr additive="base">
                                        <p:cTn id="44" dur="500" fill="hold"/>
                                        <p:tgtEl>
                                          <p:spTgt spid="16"/>
                                        </p:tgtEl>
                                        <p:attrNameLst>
                                          <p:attrName>ppt_x</p:attrName>
                                        </p:attrNameLst>
                                      </p:cBhvr>
                                      <p:tavLst>
                                        <p:tav tm="0">
                                          <p:val>
                                            <p:strVal val="1+#ppt_w/2"/>
                                          </p:val>
                                        </p:tav>
                                        <p:tav tm="100000">
                                          <p:val>
                                            <p:strVal val="#ppt_x"/>
                                          </p:val>
                                        </p:tav>
                                      </p:tavLst>
                                    </p:anim>
                                    <p:anim calcmode="lin" valueType="num">
                                      <p:cBhvr additive="base">
                                        <p:cTn id="45" dur="500" fill="hold"/>
                                        <p:tgtEl>
                                          <p:spTgt spid="16"/>
                                        </p:tgtEl>
                                        <p:attrNameLst>
                                          <p:attrName>ppt_y</p:attrName>
                                        </p:attrNameLst>
                                      </p:cBhvr>
                                      <p:tavLst>
                                        <p:tav tm="0">
                                          <p:val>
                                            <p:strVal val="#ppt_y"/>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26" presetClass="entr" presetSubtype="0" fill="hold" grpId="0" nodeType="clickEffect">
                                  <p:stCondLst>
                                    <p:cond delay="0"/>
                                  </p:stCondLst>
                                  <p:childTnLst>
                                    <p:set>
                                      <p:cBhvr>
                                        <p:cTn id="49" dur="1" fill="hold">
                                          <p:stCondLst>
                                            <p:cond delay="0"/>
                                          </p:stCondLst>
                                        </p:cTn>
                                        <p:tgtEl>
                                          <p:spTgt spid="2"/>
                                        </p:tgtEl>
                                        <p:attrNameLst>
                                          <p:attrName>style.visibility</p:attrName>
                                        </p:attrNameLst>
                                      </p:cBhvr>
                                      <p:to>
                                        <p:strVal val="visible"/>
                                      </p:to>
                                    </p:set>
                                    <p:animEffect transition="in" filter="wipe(down)">
                                      <p:cBhvr>
                                        <p:cTn id="50" dur="580">
                                          <p:stCondLst>
                                            <p:cond delay="0"/>
                                          </p:stCondLst>
                                        </p:cTn>
                                        <p:tgtEl>
                                          <p:spTgt spid="2"/>
                                        </p:tgtEl>
                                      </p:cBhvr>
                                    </p:animEffect>
                                    <p:anim calcmode="lin" valueType="num">
                                      <p:cBhvr>
                                        <p:cTn id="51"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52"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53"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54"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55"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56" dur="26">
                                          <p:stCondLst>
                                            <p:cond delay="650"/>
                                          </p:stCondLst>
                                        </p:cTn>
                                        <p:tgtEl>
                                          <p:spTgt spid="2"/>
                                        </p:tgtEl>
                                      </p:cBhvr>
                                      <p:to x="100000" y="60000"/>
                                    </p:animScale>
                                    <p:animScale>
                                      <p:cBhvr>
                                        <p:cTn id="57" dur="166" decel="50000">
                                          <p:stCondLst>
                                            <p:cond delay="676"/>
                                          </p:stCondLst>
                                        </p:cTn>
                                        <p:tgtEl>
                                          <p:spTgt spid="2"/>
                                        </p:tgtEl>
                                      </p:cBhvr>
                                      <p:to x="100000" y="100000"/>
                                    </p:animScale>
                                    <p:animScale>
                                      <p:cBhvr>
                                        <p:cTn id="58" dur="26">
                                          <p:stCondLst>
                                            <p:cond delay="1312"/>
                                          </p:stCondLst>
                                        </p:cTn>
                                        <p:tgtEl>
                                          <p:spTgt spid="2"/>
                                        </p:tgtEl>
                                      </p:cBhvr>
                                      <p:to x="100000" y="80000"/>
                                    </p:animScale>
                                    <p:animScale>
                                      <p:cBhvr>
                                        <p:cTn id="59" dur="166" decel="50000">
                                          <p:stCondLst>
                                            <p:cond delay="1338"/>
                                          </p:stCondLst>
                                        </p:cTn>
                                        <p:tgtEl>
                                          <p:spTgt spid="2"/>
                                        </p:tgtEl>
                                      </p:cBhvr>
                                      <p:to x="100000" y="100000"/>
                                    </p:animScale>
                                    <p:animScale>
                                      <p:cBhvr>
                                        <p:cTn id="60" dur="26">
                                          <p:stCondLst>
                                            <p:cond delay="1642"/>
                                          </p:stCondLst>
                                        </p:cTn>
                                        <p:tgtEl>
                                          <p:spTgt spid="2"/>
                                        </p:tgtEl>
                                      </p:cBhvr>
                                      <p:to x="100000" y="90000"/>
                                    </p:animScale>
                                    <p:animScale>
                                      <p:cBhvr>
                                        <p:cTn id="61" dur="166" decel="50000">
                                          <p:stCondLst>
                                            <p:cond delay="1668"/>
                                          </p:stCondLst>
                                        </p:cTn>
                                        <p:tgtEl>
                                          <p:spTgt spid="2"/>
                                        </p:tgtEl>
                                      </p:cBhvr>
                                      <p:to x="100000" y="100000"/>
                                    </p:animScale>
                                    <p:animScale>
                                      <p:cBhvr>
                                        <p:cTn id="62" dur="26">
                                          <p:stCondLst>
                                            <p:cond delay="1808"/>
                                          </p:stCondLst>
                                        </p:cTn>
                                        <p:tgtEl>
                                          <p:spTgt spid="2"/>
                                        </p:tgtEl>
                                      </p:cBhvr>
                                      <p:to x="100000" y="95000"/>
                                    </p:animScale>
                                    <p:animScale>
                                      <p:cBhvr>
                                        <p:cTn id="63" dur="166" decel="50000">
                                          <p:stCondLst>
                                            <p:cond delay="1834"/>
                                          </p:stCondLst>
                                        </p:cTn>
                                        <p:tgtEl>
                                          <p:spTgt spid="2"/>
                                        </p:tgtEl>
                                      </p:cBhvr>
                                      <p:to x="100000" y="100000"/>
                                    </p:animScale>
                                  </p:childTnLst>
                                </p:cTn>
                              </p:par>
                            </p:childTnLst>
                          </p:cTn>
                        </p:par>
                      </p:childTnLst>
                    </p:cTn>
                  </p:par>
                  <p:par>
                    <p:cTn id="64" fill="hold">
                      <p:stCondLst>
                        <p:cond delay="indefinite"/>
                      </p:stCondLst>
                      <p:childTnLst>
                        <p:par>
                          <p:cTn id="65" fill="hold">
                            <p:stCondLst>
                              <p:cond delay="0"/>
                            </p:stCondLst>
                            <p:childTnLst>
                              <p:par>
                                <p:cTn id="66" presetID="2" presetClass="entr" presetSubtype="4" fill="hold" nodeType="clickEffect">
                                  <p:stCondLst>
                                    <p:cond delay="0"/>
                                  </p:stCondLst>
                                  <p:childTnLst>
                                    <p:set>
                                      <p:cBhvr>
                                        <p:cTn id="67" dur="1" fill="hold">
                                          <p:stCondLst>
                                            <p:cond delay="0"/>
                                          </p:stCondLst>
                                        </p:cTn>
                                        <p:tgtEl>
                                          <p:spTgt spid="24"/>
                                        </p:tgtEl>
                                        <p:attrNameLst>
                                          <p:attrName>style.visibility</p:attrName>
                                        </p:attrNameLst>
                                      </p:cBhvr>
                                      <p:to>
                                        <p:strVal val="visible"/>
                                      </p:to>
                                    </p:set>
                                    <p:anim calcmode="lin" valueType="num">
                                      <p:cBhvr additive="base">
                                        <p:cTn id="68" dur="500" fill="hold"/>
                                        <p:tgtEl>
                                          <p:spTgt spid="24"/>
                                        </p:tgtEl>
                                        <p:attrNameLst>
                                          <p:attrName>ppt_x</p:attrName>
                                        </p:attrNameLst>
                                      </p:cBhvr>
                                      <p:tavLst>
                                        <p:tav tm="0">
                                          <p:val>
                                            <p:strVal val="#ppt_x"/>
                                          </p:val>
                                        </p:tav>
                                        <p:tav tm="100000">
                                          <p:val>
                                            <p:strVal val="#ppt_x"/>
                                          </p:val>
                                        </p:tav>
                                      </p:tavLst>
                                    </p:anim>
                                    <p:anim calcmode="lin" valueType="num">
                                      <p:cBhvr additive="base">
                                        <p:cTn id="69"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70" fill="hold">
                      <p:stCondLst>
                        <p:cond delay="indefinite"/>
                      </p:stCondLst>
                      <p:childTnLst>
                        <p:par>
                          <p:cTn id="71" fill="hold">
                            <p:stCondLst>
                              <p:cond delay="0"/>
                            </p:stCondLst>
                            <p:childTnLst>
                              <p:par>
                                <p:cTn id="72" presetID="42" presetClass="entr" presetSubtype="0" fill="hold" nodeType="clickEffect">
                                  <p:stCondLst>
                                    <p:cond delay="0"/>
                                  </p:stCondLst>
                                  <p:childTnLst>
                                    <p:set>
                                      <p:cBhvr>
                                        <p:cTn id="73" dur="1" fill="hold">
                                          <p:stCondLst>
                                            <p:cond delay="0"/>
                                          </p:stCondLst>
                                        </p:cTn>
                                        <p:tgtEl>
                                          <p:spTgt spid="28"/>
                                        </p:tgtEl>
                                        <p:attrNameLst>
                                          <p:attrName>style.visibility</p:attrName>
                                        </p:attrNameLst>
                                      </p:cBhvr>
                                      <p:to>
                                        <p:strVal val="visible"/>
                                      </p:to>
                                    </p:set>
                                    <p:animEffect transition="in" filter="fade">
                                      <p:cBhvr>
                                        <p:cTn id="74" dur="1000"/>
                                        <p:tgtEl>
                                          <p:spTgt spid="28"/>
                                        </p:tgtEl>
                                      </p:cBhvr>
                                    </p:animEffect>
                                    <p:anim calcmode="lin" valueType="num">
                                      <p:cBhvr>
                                        <p:cTn id="75" dur="1000" fill="hold"/>
                                        <p:tgtEl>
                                          <p:spTgt spid="28"/>
                                        </p:tgtEl>
                                        <p:attrNameLst>
                                          <p:attrName>ppt_x</p:attrName>
                                        </p:attrNameLst>
                                      </p:cBhvr>
                                      <p:tavLst>
                                        <p:tav tm="0">
                                          <p:val>
                                            <p:strVal val="#ppt_x"/>
                                          </p:val>
                                        </p:tav>
                                        <p:tav tm="100000">
                                          <p:val>
                                            <p:strVal val="#ppt_x"/>
                                          </p:val>
                                        </p:tav>
                                      </p:tavLst>
                                    </p:anim>
                                    <p:anim calcmode="lin" valueType="num">
                                      <p:cBhvr>
                                        <p:cTn id="76"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pic>
        <p:nvPicPr>
          <p:cNvPr id="20" name="图片 19">
            <a:extLst>
              <a:ext uri="{FF2B5EF4-FFF2-40B4-BE49-F238E27FC236}">
                <a16:creationId xmlns:a16="http://schemas.microsoft.com/office/drawing/2014/main" id="{BB7B7E84-FFCD-470A-A480-D4BC69BBBB93}"/>
              </a:ext>
            </a:extLst>
          </p:cNvPr>
          <p:cNvPicPr>
            <a:picLocks noChangeAspect="1"/>
          </p:cNvPicPr>
          <p:nvPr/>
        </p:nvPicPr>
        <p:blipFill rotWithShape="1">
          <a:blip r:embed="rId5">
            <a:extLst>
              <a:ext uri="{28A0092B-C50C-407E-A947-70E740481C1C}">
                <a14:useLocalDpi xmlns:a14="http://schemas.microsoft.com/office/drawing/2010/main" val="0"/>
              </a:ext>
            </a:extLst>
          </a:blip>
          <a:srcRect t="59809"/>
          <a:stretch/>
        </p:blipFill>
        <p:spPr>
          <a:xfrm>
            <a:off x="0" y="5008675"/>
            <a:ext cx="12190413" cy="2351209"/>
          </a:xfrm>
          <a:prstGeom prst="rect">
            <a:avLst/>
          </a:prstGeom>
        </p:spPr>
      </p:pic>
      <p:pic>
        <p:nvPicPr>
          <p:cNvPr id="21" name="图片 20">
            <a:extLst>
              <a:ext uri="{FF2B5EF4-FFF2-40B4-BE49-F238E27FC236}">
                <a16:creationId xmlns:a16="http://schemas.microsoft.com/office/drawing/2014/main" id="{C7338072-B635-469F-A564-574D81FEE6F2}"/>
              </a:ext>
            </a:extLst>
          </p:cNvPr>
          <p:cNvPicPr>
            <a:picLocks noChangeAspect="1"/>
          </p:cNvPicPr>
          <p:nvPr/>
        </p:nvPicPr>
        <p:blipFill rotWithShape="1">
          <a:blip r:embed="rId6">
            <a:extLst>
              <a:ext uri="{28A0092B-C50C-407E-A947-70E740481C1C}">
                <a14:useLocalDpi xmlns:a14="http://schemas.microsoft.com/office/drawing/2010/main" val="0"/>
              </a:ext>
            </a:extLst>
          </a:blip>
          <a:srcRect l="8011" t="24236" r="79542" b="61537"/>
          <a:stretch/>
        </p:blipFill>
        <p:spPr>
          <a:xfrm>
            <a:off x="9293777" y="413711"/>
            <a:ext cx="2516711" cy="1616695"/>
          </a:xfrm>
          <a:prstGeom prst="rect">
            <a:avLst/>
          </a:prstGeom>
        </p:spPr>
      </p:pic>
      <p:pic>
        <p:nvPicPr>
          <p:cNvPr id="22" name="图片 21">
            <a:extLst>
              <a:ext uri="{FF2B5EF4-FFF2-40B4-BE49-F238E27FC236}">
                <a16:creationId xmlns:a16="http://schemas.microsoft.com/office/drawing/2014/main" id="{78CA5CA7-1296-48B7-B8C3-7A55FD39F35F}"/>
              </a:ext>
            </a:extLst>
          </p:cNvPr>
          <p:cNvPicPr>
            <a:picLocks noChangeAspect="1"/>
          </p:cNvPicPr>
          <p:nvPr/>
        </p:nvPicPr>
        <p:blipFill rotWithShape="1">
          <a:blip r:embed="rId6">
            <a:extLst>
              <a:ext uri="{28A0092B-C50C-407E-A947-70E740481C1C}">
                <a14:useLocalDpi xmlns:a14="http://schemas.microsoft.com/office/drawing/2010/main" val="0"/>
              </a:ext>
            </a:extLst>
          </a:blip>
          <a:srcRect l="13436" t="45066" r="67606" b="33768"/>
          <a:stretch/>
        </p:blipFill>
        <p:spPr>
          <a:xfrm>
            <a:off x="118732" y="182496"/>
            <a:ext cx="2861212" cy="1795203"/>
          </a:xfrm>
          <a:prstGeom prst="rect">
            <a:avLst/>
          </a:prstGeom>
        </p:spPr>
      </p:pic>
      <p:sp>
        <p:nvSpPr>
          <p:cNvPr id="32" name="矩形 11">
            <a:extLst>
              <a:ext uri="{FF2B5EF4-FFF2-40B4-BE49-F238E27FC236}">
                <a16:creationId xmlns:a16="http://schemas.microsoft.com/office/drawing/2014/main" id="{7344E908-C042-4CE8-A4B8-BFB570136597}"/>
              </a:ext>
            </a:extLst>
          </p:cNvPr>
          <p:cNvSpPr>
            <a:spLocks noChangeArrowheads="1"/>
          </p:cNvSpPr>
          <p:nvPr/>
        </p:nvSpPr>
        <p:spPr bwMode="auto">
          <a:xfrm>
            <a:off x="480463" y="1802490"/>
            <a:ext cx="6063439" cy="3542495"/>
          </a:xfrm>
          <a:prstGeom prst="rect">
            <a:avLst/>
          </a:prstGeom>
          <a:blipFill dpi="0" rotWithShape="1">
            <a:blip r:embed="rId7"/>
            <a:srcRect/>
            <a:stretch>
              <a:fillRect/>
            </a:stretch>
          </a:blipFill>
          <a:ln>
            <a:noFill/>
          </a:ln>
          <a:extLst/>
        </p:spPr>
        <p:txBody>
          <a:bodyPr anchor="ctr"/>
          <a:lstStyle/>
          <a:p>
            <a:pPr algn="ctr" eaLnBrk="1" hangingPunct="1">
              <a:buFont typeface="Arial" charset="0"/>
              <a:buNone/>
            </a:pPr>
            <a:endParaRPr lang="zh-CN" altLang="en-US">
              <a:solidFill>
                <a:srgbClr val="FFFFFF"/>
              </a:solidFill>
              <a:latin typeface="宋体" charset="-122"/>
              <a:sym typeface="宋体" charset="-122"/>
            </a:endParaRPr>
          </a:p>
        </p:txBody>
      </p:sp>
      <p:sp>
        <p:nvSpPr>
          <p:cNvPr id="38" name="TextBox 5">
            <a:extLst>
              <a:ext uri="{FF2B5EF4-FFF2-40B4-BE49-F238E27FC236}">
                <a16:creationId xmlns:a16="http://schemas.microsoft.com/office/drawing/2014/main" id="{C48681DC-0ECC-46E0-9987-4DE8EFDFFD7D}"/>
              </a:ext>
            </a:extLst>
          </p:cNvPr>
          <p:cNvSpPr txBox="1"/>
          <p:nvPr/>
        </p:nvSpPr>
        <p:spPr>
          <a:xfrm>
            <a:off x="3331702" y="1357429"/>
            <a:ext cx="5749445" cy="400110"/>
          </a:xfrm>
          <a:prstGeom prst="rect">
            <a:avLst/>
          </a:prstGeom>
          <a:noFill/>
        </p:spPr>
        <p:txBody>
          <a:bodyPr wrap="square" rtlCol="0">
            <a:spAutoFit/>
          </a:bodyPr>
          <a:lstStyle/>
          <a:p>
            <a:pPr>
              <a:spcBef>
                <a:spcPct val="20000"/>
              </a:spcBef>
            </a:pPr>
            <a:r>
              <a:rPr lang="zh-CN" altLang="en-US" sz="2000" b="1" dirty="0">
                <a:solidFill>
                  <a:schemeClr val="accent2">
                    <a:lumMod val="50000"/>
                  </a:schemeClr>
                </a:solidFill>
                <a:latin typeface="华康方圆体W7(P)" panose="040B0700000000000000" pitchFamily="82" charset="-122"/>
                <a:ea typeface="华康方圆体W7(P)" panose="040B0700000000000000" pitchFamily="82" charset="-122"/>
                <a:cs typeface="+mn-ea"/>
                <a:sym typeface="+mn-lt"/>
              </a:rPr>
              <a:t>电的危害主要分两种</a:t>
            </a:r>
            <a:r>
              <a:rPr lang="en-US" altLang="zh-CN" sz="2000" b="1" dirty="0">
                <a:solidFill>
                  <a:schemeClr val="accent2">
                    <a:lumMod val="50000"/>
                  </a:schemeClr>
                </a:solidFill>
                <a:latin typeface="华康方圆体W7(P)" panose="040B0700000000000000" pitchFamily="82" charset="-122"/>
                <a:ea typeface="华康方圆体W7(P)" panose="040B0700000000000000" pitchFamily="82" charset="-122"/>
                <a:cs typeface="+mn-ea"/>
                <a:sym typeface="+mn-lt"/>
              </a:rPr>
              <a:t>: </a:t>
            </a:r>
            <a:r>
              <a:rPr lang="zh-CN" altLang="en-US" sz="2000" b="1" dirty="0">
                <a:solidFill>
                  <a:schemeClr val="accent2">
                    <a:lumMod val="50000"/>
                  </a:schemeClr>
                </a:solidFill>
                <a:latin typeface="华康方圆体W7(P)" panose="040B0700000000000000" pitchFamily="82" charset="-122"/>
                <a:ea typeface="华康方圆体W7(P)" panose="040B0700000000000000" pitchFamily="82" charset="-122"/>
                <a:cs typeface="+mn-ea"/>
                <a:sym typeface="+mn-lt"/>
              </a:rPr>
              <a:t>一、电器火灾二、人身触电</a:t>
            </a:r>
            <a:endParaRPr lang="en-US" altLang="zh-CN" sz="2000" b="1" dirty="0">
              <a:solidFill>
                <a:schemeClr val="accent2">
                  <a:lumMod val="50000"/>
                </a:schemeClr>
              </a:solidFill>
              <a:latin typeface="华康方圆体W7(P)" panose="040B0700000000000000" pitchFamily="82" charset="-122"/>
              <a:ea typeface="华康方圆体W7(P)" panose="040B0700000000000000" pitchFamily="82" charset="-122"/>
              <a:cs typeface="+mn-ea"/>
              <a:sym typeface="+mn-lt"/>
            </a:endParaRPr>
          </a:p>
        </p:txBody>
      </p:sp>
      <p:grpSp>
        <p:nvGrpSpPr>
          <p:cNvPr id="39" name="组合 38">
            <a:extLst>
              <a:ext uri="{FF2B5EF4-FFF2-40B4-BE49-F238E27FC236}">
                <a16:creationId xmlns:a16="http://schemas.microsoft.com/office/drawing/2014/main" id="{F3A9F274-FDC3-4AA2-92C4-F982AAD526F7}"/>
              </a:ext>
            </a:extLst>
          </p:cNvPr>
          <p:cNvGrpSpPr/>
          <p:nvPr/>
        </p:nvGrpSpPr>
        <p:grpSpPr>
          <a:xfrm>
            <a:off x="6716030" y="1924001"/>
            <a:ext cx="4730234" cy="1687536"/>
            <a:chOff x="1047751" y="3562350"/>
            <a:chExt cx="2005693" cy="1687536"/>
          </a:xfrm>
        </p:grpSpPr>
        <p:sp>
          <p:nvSpPr>
            <p:cNvPr id="40" name="矩形 39">
              <a:extLst>
                <a:ext uri="{FF2B5EF4-FFF2-40B4-BE49-F238E27FC236}">
                  <a16:creationId xmlns:a16="http://schemas.microsoft.com/office/drawing/2014/main" id="{554D704F-2395-40AC-BB6E-00B86E37B41A}"/>
                </a:ext>
              </a:extLst>
            </p:cNvPr>
            <p:cNvSpPr/>
            <p:nvPr/>
          </p:nvSpPr>
          <p:spPr>
            <a:xfrm>
              <a:off x="1104900" y="3562350"/>
              <a:ext cx="1523533" cy="427298"/>
            </a:xfrm>
            <a:prstGeom prst="rect">
              <a:avLst/>
            </a:prstGeom>
            <a:solidFill>
              <a:srgbClr val="C00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康方圆体W7(P)" panose="040B0700000000000000" pitchFamily="82" charset="-122"/>
                <a:ea typeface="华康方圆体W7(P)" panose="040B0700000000000000" pitchFamily="82" charset="-122"/>
              </a:endParaRPr>
            </a:p>
          </p:txBody>
        </p:sp>
        <p:sp>
          <p:nvSpPr>
            <p:cNvPr id="41" name="文本框 40">
              <a:extLst>
                <a:ext uri="{FF2B5EF4-FFF2-40B4-BE49-F238E27FC236}">
                  <a16:creationId xmlns:a16="http://schemas.microsoft.com/office/drawing/2014/main" id="{A0D8DDA4-923D-437C-BC04-BDAAD2711B52}"/>
                </a:ext>
              </a:extLst>
            </p:cNvPr>
            <p:cNvSpPr txBox="1"/>
            <p:nvPr/>
          </p:nvSpPr>
          <p:spPr bwMode="auto">
            <a:xfrm>
              <a:off x="1047751" y="4141890"/>
              <a:ext cx="2005693" cy="1107996"/>
            </a:xfrm>
            <a:prstGeom prst="rect">
              <a:avLst/>
            </a:prstGeom>
            <a:noFill/>
          </p:spPr>
          <p:txBody>
            <a:bodyPr wrap="square">
              <a:spAutoFit/>
            </a:bodyPr>
            <a:lstStyle>
              <a:defPPr>
                <a:defRPr lang="zh-CN"/>
              </a:defPPr>
              <a:lvl1pPr>
                <a:lnSpc>
                  <a:spcPts val="1200"/>
                </a:lnSpc>
                <a:defRPr sz="900">
                  <a:solidFill>
                    <a:schemeClr val="tx1">
                      <a:lumMod val="85000"/>
                      <a:lumOff val="15000"/>
                    </a:schemeClr>
                  </a:solidFill>
                  <a:latin typeface="Arial" panose="020B0604020202020204" pitchFamily="34" charset="0"/>
                  <a:ea typeface="微软雅黑" panose="020B0503020204020204" pitchFamily="34" charset="-122"/>
                  <a:cs typeface="Arial" panose="020B0604020202020204" pitchFamily="34" charset="0"/>
                </a:defRPr>
              </a:lvl1pPr>
            </a:lstStyle>
            <a:p>
              <a:pPr defTabSz="914309">
                <a:lnSpc>
                  <a:spcPct val="150000"/>
                </a:lnSpc>
              </a:pPr>
              <a:r>
                <a:rPr lang="zh-CN" altLang="en-US" sz="1100" dirty="0">
                  <a:solidFill>
                    <a:prstClr val="black">
                      <a:lumMod val="75000"/>
                      <a:lumOff val="25000"/>
                    </a:prstClr>
                  </a:solidFill>
                  <a:latin typeface="华康方圆体W7(P)" panose="040B0700000000000000" pitchFamily="82" charset="-122"/>
                  <a:ea typeface="华康方圆体W7(P)" panose="040B0700000000000000" pitchFamily="82" charset="-122"/>
                  <a:cs typeface="+mn-ea"/>
                  <a:sym typeface="+mn-lt"/>
                </a:rPr>
                <a:t>一般是指由于电气线路、用电设备、器具以及供配电设备出现故障性释放的热能；如高温、电弧、电火花以及非故障性释放的能量；如电热器具的炽热表面，在具备燃烧条件下引燃本体或其他可燃物而造成的火灾，也包括由雷电和静电引起的火灾</a:t>
              </a:r>
              <a:endParaRPr lang="en-US" altLang="zh-CN" sz="1100" dirty="0">
                <a:solidFill>
                  <a:prstClr val="black">
                    <a:lumMod val="75000"/>
                    <a:lumOff val="25000"/>
                  </a:prstClr>
                </a:solidFill>
                <a:latin typeface="华康方圆体W7(P)" panose="040B0700000000000000" pitchFamily="82" charset="-122"/>
                <a:ea typeface="华康方圆体W7(P)" panose="040B0700000000000000" pitchFamily="82" charset="-122"/>
                <a:cs typeface="+mn-ea"/>
                <a:sym typeface="+mn-lt"/>
              </a:endParaRPr>
            </a:p>
          </p:txBody>
        </p:sp>
        <p:sp>
          <p:nvSpPr>
            <p:cNvPr id="42" name="文本框 24">
              <a:extLst>
                <a:ext uri="{FF2B5EF4-FFF2-40B4-BE49-F238E27FC236}">
                  <a16:creationId xmlns:a16="http://schemas.microsoft.com/office/drawing/2014/main" id="{0075CD7E-4956-4887-ABFB-A72381879551}"/>
                </a:ext>
              </a:extLst>
            </p:cNvPr>
            <p:cNvSpPr txBox="1">
              <a:spLocks noChangeArrowheads="1"/>
            </p:cNvSpPr>
            <p:nvPr/>
          </p:nvSpPr>
          <p:spPr bwMode="auto">
            <a:xfrm>
              <a:off x="1136544" y="3562350"/>
              <a:ext cx="1305681"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000" b="1" dirty="0">
                  <a:solidFill>
                    <a:schemeClr val="bg1"/>
                  </a:solidFill>
                  <a:latin typeface="华康方圆体W7(P)" panose="040B0700000000000000" pitchFamily="82" charset="-122"/>
                  <a:ea typeface="华康方圆体W7(P)" panose="040B0700000000000000" pitchFamily="82" charset="-122"/>
                  <a:cs typeface="+mn-ea"/>
                  <a:sym typeface="+mn-lt"/>
                </a:rPr>
                <a:t>一、电气火灾</a:t>
              </a:r>
              <a:endParaRPr lang="id-ID" altLang="zh-CN" sz="2000" b="1" spc="300" dirty="0">
                <a:solidFill>
                  <a:schemeClr val="bg1"/>
                </a:solidFill>
                <a:latin typeface="华康方圆体W7(P)" panose="040B0700000000000000" pitchFamily="82" charset="-122"/>
                <a:ea typeface="华康方圆体W7(P)" panose="040B0700000000000000" pitchFamily="82" charset="-122"/>
                <a:cs typeface="Lato Regular"/>
              </a:endParaRPr>
            </a:p>
          </p:txBody>
        </p:sp>
      </p:grpSp>
      <p:grpSp>
        <p:nvGrpSpPr>
          <p:cNvPr id="43" name="组合 42">
            <a:extLst>
              <a:ext uri="{FF2B5EF4-FFF2-40B4-BE49-F238E27FC236}">
                <a16:creationId xmlns:a16="http://schemas.microsoft.com/office/drawing/2014/main" id="{229B524F-1595-4C2D-BC7A-491655E7F0E1}"/>
              </a:ext>
            </a:extLst>
          </p:cNvPr>
          <p:cNvGrpSpPr/>
          <p:nvPr/>
        </p:nvGrpSpPr>
        <p:grpSpPr>
          <a:xfrm>
            <a:off x="6775663" y="3665426"/>
            <a:ext cx="4610966" cy="1568340"/>
            <a:chOff x="1073691" y="3562350"/>
            <a:chExt cx="2005694" cy="1568340"/>
          </a:xfrm>
        </p:grpSpPr>
        <p:sp>
          <p:nvSpPr>
            <p:cNvPr id="44" name="矩形 43">
              <a:extLst>
                <a:ext uri="{FF2B5EF4-FFF2-40B4-BE49-F238E27FC236}">
                  <a16:creationId xmlns:a16="http://schemas.microsoft.com/office/drawing/2014/main" id="{84EFDF20-8AC2-4911-98D8-51EC2AC5506F}"/>
                </a:ext>
              </a:extLst>
            </p:cNvPr>
            <p:cNvSpPr/>
            <p:nvPr/>
          </p:nvSpPr>
          <p:spPr>
            <a:xfrm>
              <a:off x="1104900" y="3562350"/>
              <a:ext cx="1523533" cy="427298"/>
            </a:xfrm>
            <a:prstGeom prst="rect">
              <a:avLst/>
            </a:prstGeom>
            <a:solidFill>
              <a:srgbClr val="C00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康方圆体W7(P)" panose="040B0700000000000000" pitchFamily="82" charset="-122"/>
                <a:ea typeface="华康方圆体W7(P)" panose="040B0700000000000000" pitchFamily="82" charset="-122"/>
              </a:endParaRPr>
            </a:p>
          </p:txBody>
        </p:sp>
        <p:sp>
          <p:nvSpPr>
            <p:cNvPr id="45" name="文本框 44">
              <a:extLst>
                <a:ext uri="{FF2B5EF4-FFF2-40B4-BE49-F238E27FC236}">
                  <a16:creationId xmlns:a16="http://schemas.microsoft.com/office/drawing/2014/main" id="{7BB2AA95-A60A-469D-B2BA-3194ECB67426}"/>
                </a:ext>
              </a:extLst>
            </p:cNvPr>
            <p:cNvSpPr txBox="1"/>
            <p:nvPr/>
          </p:nvSpPr>
          <p:spPr bwMode="auto">
            <a:xfrm>
              <a:off x="1073691" y="4022694"/>
              <a:ext cx="2005694" cy="1107996"/>
            </a:xfrm>
            <a:prstGeom prst="rect">
              <a:avLst/>
            </a:prstGeom>
            <a:noFill/>
          </p:spPr>
          <p:txBody>
            <a:bodyPr wrap="square">
              <a:spAutoFit/>
            </a:bodyPr>
            <a:lstStyle>
              <a:defPPr>
                <a:defRPr lang="zh-CN"/>
              </a:defPPr>
              <a:lvl1pPr>
                <a:lnSpc>
                  <a:spcPts val="1200"/>
                </a:lnSpc>
                <a:defRPr sz="900">
                  <a:solidFill>
                    <a:schemeClr val="tx1">
                      <a:lumMod val="85000"/>
                      <a:lumOff val="15000"/>
                    </a:schemeClr>
                  </a:solidFill>
                  <a:latin typeface="Arial" panose="020B0604020202020204" pitchFamily="34" charset="0"/>
                  <a:ea typeface="微软雅黑" panose="020B0503020204020204" pitchFamily="34" charset="-122"/>
                  <a:cs typeface="Arial" panose="020B0604020202020204" pitchFamily="34" charset="0"/>
                </a:defRPr>
              </a:lvl1pPr>
            </a:lstStyle>
            <a:p>
              <a:pPr defTabSz="914309">
                <a:lnSpc>
                  <a:spcPct val="150000"/>
                </a:lnSpc>
              </a:pPr>
              <a:r>
                <a:rPr lang="zh-CN" altLang="en-US" sz="1100" dirty="0">
                  <a:latin typeface="华康方圆体W7(P)" panose="040B0700000000000000" pitchFamily="82" charset="-122"/>
                  <a:ea typeface="华康方圆体W7(P)" panose="040B0700000000000000" pitchFamily="82" charset="-122"/>
                </a:rPr>
                <a:t>触电是电击伤的俗称，通常是指人体直接触及电源或高压电经过空气或其他导电介质传递电流通过人体时引起的组织损伤和功能障碍，重者发生心跳和呼吸骤停。超过</a:t>
              </a:r>
              <a:r>
                <a:rPr lang="en-US" altLang="zh-CN" sz="1100" dirty="0">
                  <a:latin typeface="华康方圆体W7(P)" panose="040B0700000000000000" pitchFamily="82" charset="-122"/>
                  <a:ea typeface="华康方圆体W7(P)" panose="040B0700000000000000" pitchFamily="82" charset="-122"/>
                </a:rPr>
                <a:t>1000V</a:t>
              </a:r>
              <a:r>
                <a:rPr lang="zh-CN" altLang="en-US" sz="1100" dirty="0">
                  <a:latin typeface="华康方圆体W7(P)" panose="040B0700000000000000" pitchFamily="82" charset="-122"/>
                  <a:ea typeface="华康方圆体W7(P)" panose="040B0700000000000000" pitchFamily="82" charset="-122"/>
                </a:rPr>
                <a:t>（伏）的高压电还可引起灼伤。闪电损伤（雷击）属于高压电损伤范畴。</a:t>
              </a:r>
              <a:endParaRPr lang="zh-CN" altLang="en-US" sz="1100" dirty="0">
                <a:solidFill>
                  <a:prstClr val="black">
                    <a:lumMod val="75000"/>
                    <a:lumOff val="25000"/>
                  </a:prstClr>
                </a:solidFill>
                <a:latin typeface="华康方圆体W7(P)" panose="040B0700000000000000" pitchFamily="82" charset="-122"/>
                <a:ea typeface="华康方圆体W7(P)" panose="040B0700000000000000" pitchFamily="82" charset="-122"/>
                <a:cs typeface="+mn-ea"/>
                <a:sym typeface="+mn-lt"/>
              </a:endParaRPr>
            </a:p>
          </p:txBody>
        </p:sp>
        <p:sp>
          <p:nvSpPr>
            <p:cNvPr id="46" name="文本框 24">
              <a:extLst>
                <a:ext uri="{FF2B5EF4-FFF2-40B4-BE49-F238E27FC236}">
                  <a16:creationId xmlns:a16="http://schemas.microsoft.com/office/drawing/2014/main" id="{877331EE-C6C2-4FFF-AD70-15E5C6A0BACC}"/>
                </a:ext>
              </a:extLst>
            </p:cNvPr>
            <p:cNvSpPr txBox="1">
              <a:spLocks noChangeArrowheads="1"/>
            </p:cNvSpPr>
            <p:nvPr/>
          </p:nvSpPr>
          <p:spPr bwMode="auto">
            <a:xfrm>
              <a:off x="1136545" y="3562350"/>
              <a:ext cx="1374081"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000" b="1" spc="300" dirty="0">
                  <a:solidFill>
                    <a:schemeClr val="bg1"/>
                  </a:solidFill>
                  <a:latin typeface="华康方圆体W7(P)" panose="040B0700000000000000" pitchFamily="82" charset="-122"/>
                  <a:ea typeface="华康方圆体W7(P)" panose="040B0700000000000000" pitchFamily="82" charset="-122"/>
                  <a:cs typeface="Lato Regular"/>
                </a:rPr>
                <a:t>二、人身触电</a:t>
              </a:r>
              <a:endParaRPr lang="id-ID" altLang="zh-CN" sz="2000" b="1" spc="300" dirty="0">
                <a:solidFill>
                  <a:schemeClr val="bg1"/>
                </a:solidFill>
                <a:latin typeface="华康方圆体W7(P)" panose="040B0700000000000000" pitchFamily="82" charset="-122"/>
                <a:ea typeface="华康方圆体W7(P)" panose="040B0700000000000000" pitchFamily="82" charset="-122"/>
                <a:cs typeface="Lato Regular"/>
              </a:endParaRPr>
            </a:p>
          </p:txBody>
        </p:sp>
      </p:grpSp>
      <p:grpSp>
        <p:nvGrpSpPr>
          <p:cNvPr id="24" name="组合 23">
            <a:extLst>
              <a:ext uri="{FF2B5EF4-FFF2-40B4-BE49-F238E27FC236}">
                <a16:creationId xmlns:a16="http://schemas.microsoft.com/office/drawing/2014/main" id="{80435279-4EA6-4272-9EF2-7CB1ABC7E580}"/>
              </a:ext>
            </a:extLst>
          </p:cNvPr>
          <p:cNvGrpSpPr/>
          <p:nvPr/>
        </p:nvGrpSpPr>
        <p:grpSpPr>
          <a:xfrm>
            <a:off x="3452170" y="259304"/>
            <a:ext cx="5012931" cy="1187036"/>
            <a:chOff x="3879680" y="1243471"/>
            <a:chExt cx="4331323" cy="1025635"/>
          </a:xfrm>
        </p:grpSpPr>
        <p:pic>
          <p:nvPicPr>
            <p:cNvPr id="25" name="图片 24">
              <a:extLst>
                <a:ext uri="{FF2B5EF4-FFF2-40B4-BE49-F238E27FC236}">
                  <a16:creationId xmlns:a16="http://schemas.microsoft.com/office/drawing/2014/main" id="{FFA7D751-4C99-423D-83F7-005CE3153ED5}"/>
                </a:ext>
              </a:extLst>
            </p:cNvPr>
            <p:cNvPicPr>
              <a:picLocks noChangeAspect="1"/>
            </p:cNvPicPr>
            <p:nvPr/>
          </p:nvPicPr>
          <p:blipFill rotWithShape="1">
            <a:blip r:embed="rId8">
              <a:extLst>
                <a:ext uri="{28A0092B-C50C-407E-A947-70E740481C1C}">
                  <a14:useLocalDpi xmlns:a14="http://schemas.microsoft.com/office/drawing/2010/main" val="0"/>
                </a:ext>
              </a:extLst>
            </a:blip>
            <a:srcRect l="72770" t="22060" r="13007" b="66232"/>
            <a:stretch/>
          </p:blipFill>
          <p:spPr>
            <a:xfrm>
              <a:off x="3879680" y="1243471"/>
              <a:ext cx="4331323" cy="1025635"/>
            </a:xfrm>
            <a:prstGeom prst="rect">
              <a:avLst/>
            </a:prstGeom>
          </p:spPr>
        </p:pic>
        <p:sp>
          <p:nvSpPr>
            <p:cNvPr id="26" name="MH_Entry_1">
              <a:extLst>
                <a:ext uri="{FF2B5EF4-FFF2-40B4-BE49-F238E27FC236}">
                  <a16:creationId xmlns:a16="http://schemas.microsoft.com/office/drawing/2014/main" id="{58E09625-45F3-4380-88FE-AB8C98901562}"/>
                </a:ext>
              </a:extLst>
            </p:cNvPr>
            <p:cNvSpPr/>
            <p:nvPr>
              <p:custDataLst>
                <p:tags r:id="rId1"/>
              </p:custDataLst>
            </p:nvPr>
          </p:nvSpPr>
          <p:spPr>
            <a:xfrm>
              <a:off x="5085807" y="1444728"/>
              <a:ext cx="2785799" cy="478671"/>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anchor="ctr">
              <a:spAutoFit/>
            </a:bodyPr>
            <a:lstStyle/>
            <a:p>
              <a:pPr eaLnBrk="1" hangingPunct="1">
                <a:defRPr/>
              </a:pPr>
              <a:r>
                <a:rPr lang="zh-CN" altLang="en-US" sz="3600" noProof="1">
                  <a:solidFill>
                    <a:srgbClr val="C00000"/>
                  </a:solidFill>
                  <a:latin typeface="华康方圆体W7" panose="040B0709000000000000" pitchFamily="81" charset="-122"/>
                  <a:ea typeface="华康方圆体W7" panose="040B0709000000000000" pitchFamily="81" charset="-122"/>
                  <a:sym typeface="Arial" panose="020B0604020202020204" pitchFamily="34" charset="0"/>
                </a:rPr>
                <a:t>电的危害</a:t>
              </a:r>
            </a:p>
          </p:txBody>
        </p:sp>
      </p:grpSp>
    </p:spTree>
    <p:extLst>
      <p:ext uri="{BB962C8B-B14F-4D97-AF65-F5344CB8AC3E}">
        <p14:creationId xmlns:p14="http://schemas.microsoft.com/office/powerpoint/2010/main" val="243730849"/>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1000"/>
                                        <p:tgtEl>
                                          <p:spTgt spid="22"/>
                                        </p:tgtEl>
                                      </p:cBhvr>
                                    </p:animEffect>
                                    <p:anim calcmode="lin" valueType="num">
                                      <p:cBhvr>
                                        <p:cTn id="8" dur="1000" fill="hold"/>
                                        <p:tgtEl>
                                          <p:spTgt spid="22"/>
                                        </p:tgtEl>
                                        <p:attrNameLst>
                                          <p:attrName>ppt_x</p:attrName>
                                        </p:attrNameLst>
                                      </p:cBhvr>
                                      <p:tavLst>
                                        <p:tav tm="0">
                                          <p:val>
                                            <p:strVal val="#ppt_x"/>
                                          </p:val>
                                        </p:tav>
                                        <p:tav tm="100000">
                                          <p:val>
                                            <p:strVal val="#ppt_x"/>
                                          </p:val>
                                        </p:tav>
                                      </p:tavLst>
                                    </p:anim>
                                    <p:anim calcmode="lin" valueType="num">
                                      <p:cBhvr>
                                        <p:cTn id="9"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nodeType="clickEffect">
                                  <p:stCondLst>
                                    <p:cond delay="0"/>
                                  </p:stCondLst>
                                  <p:childTnLst>
                                    <p:set>
                                      <p:cBhvr>
                                        <p:cTn id="13" dur="1" fill="hold">
                                          <p:stCondLst>
                                            <p:cond delay="0"/>
                                          </p:stCondLst>
                                        </p:cTn>
                                        <p:tgtEl>
                                          <p:spTgt spid="21"/>
                                        </p:tgtEl>
                                        <p:attrNameLst>
                                          <p:attrName>style.visibility</p:attrName>
                                        </p:attrNameLst>
                                      </p:cBhvr>
                                      <p:to>
                                        <p:strVal val="visible"/>
                                      </p:to>
                                    </p:set>
                                    <p:animEffect transition="in" filter="fade">
                                      <p:cBhvr>
                                        <p:cTn id="14" dur="1000"/>
                                        <p:tgtEl>
                                          <p:spTgt spid="21"/>
                                        </p:tgtEl>
                                      </p:cBhvr>
                                    </p:animEffect>
                                    <p:anim calcmode="lin" valueType="num">
                                      <p:cBhvr>
                                        <p:cTn id="15" dur="1000" fill="hold"/>
                                        <p:tgtEl>
                                          <p:spTgt spid="21"/>
                                        </p:tgtEl>
                                        <p:attrNameLst>
                                          <p:attrName>ppt_x</p:attrName>
                                        </p:attrNameLst>
                                      </p:cBhvr>
                                      <p:tavLst>
                                        <p:tav tm="0">
                                          <p:val>
                                            <p:strVal val="#ppt_x"/>
                                          </p:val>
                                        </p:tav>
                                        <p:tav tm="100000">
                                          <p:val>
                                            <p:strVal val="#ppt_x"/>
                                          </p:val>
                                        </p:tav>
                                      </p:tavLst>
                                    </p:anim>
                                    <p:anim calcmode="lin" valueType="num">
                                      <p:cBhvr>
                                        <p:cTn id="16"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20"/>
                                        </p:tgtEl>
                                        <p:attrNameLst>
                                          <p:attrName>style.visibility</p:attrName>
                                        </p:attrNameLst>
                                      </p:cBhvr>
                                      <p:to>
                                        <p:strVal val="visible"/>
                                      </p:to>
                                    </p:set>
                                    <p:animEffect transition="in" filter="fade">
                                      <p:cBhvr>
                                        <p:cTn id="21" dur="1000"/>
                                        <p:tgtEl>
                                          <p:spTgt spid="20"/>
                                        </p:tgtEl>
                                      </p:cBhvr>
                                    </p:animEffect>
                                    <p:anim calcmode="lin" valueType="num">
                                      <p:cBhvr>
                                        <p:cTn id="22" dur="1000" fill="hold"/>
                                        <p:tgtEl>
                                          <p:spTgt spid="20"/>
                                        </p:tgtEl>
                                        <p:attrNameLst>
                                          <p:attrName>ppt_x</p:attrName>
                                        </p:attrNameLst>
                                      </p:cBhvr>
                                      <p:tavLst>
                                        <p:tav tm="0">
                                          <p:val>
                                            <p:strVal val="#ppt_x"/>
                                          </p:val>
                                        </p:tav>
                                        <p:tav tm="100000">
                                          <p:val>
                                            <p:strVal val="#ppt_x"/>
                                          </p:val>
                                        </p:tav>
                                      </p:tavLst>
                                    </p:anim>
                                    <p:anim calcmode="lin" valueType="num">
                                      <p:cBhvr>
                                        <p:cTn id="23"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nodeType="clickEffect">
                                  <p:stCondLst>
                                    <p:cond delay="0"/>
                                  </p:stCondLst>
                                  <p:childTnLst>
                                    <p:set>
                                      <p:cBhvr>
                                        <p:cTn id="27" dur="1" fill="hold">
                                          <p:stCondLst>
                                            <p:cond delay="0"/>
                                          </p:stCondLst>
                                        </p:cTn>
                                        <p:tgtEl>
                                          <p:spTgt spid="24"/>
                                        </p:tgtEl>
                                        <p:attrNameLst>
                                          <p:attrName>style.visibility</p:attrName>
                                        </p:attrNameLst>
                                      </p:cBhvr>
                                      <p:to>
                                        <p:strVal val="visible"/>
                                      </p:to>
                                    </p:set>
                                    <p:anim calcmode="lin" valueType="num">
                                      <p:cBhvr additive="base">
                                        <p:cTn id="28" dur="500" fill="hold"/>
                                        <p:tgtEl>
                                          <p:spTgt spid="24"/>
                                        </p:tgtEl>
                                        <p:attrNameLst>
                                          <p:attrName>ppt_x</p:attrName>
                                        </p:attrNameLst>
                                      </p:cBhvr>
                                      <p:tavLst>
                                        <p:tav tm="0">
                                          <p:val>
                                            <p:strVal val="#ppt_x"/>
                                          </p:val>
                                        </p:tav>
                                        <p:tav tm="100000">
                                          <p:val>
                                            <p:strVal val="#ppt_x"/>
                                          </p:val>
                                        </p:tav>
                                      </p:tavLst>
                                    </p:anim>
                                    <p:anim calcmode="lin" valueType="num">
                                      <p:cBhvr additive="base">
                                        <p:cTn id="29" dur="500" fill="hold"/>
                                        <p:tgtEl>
                                          <p:spTgt spid="24"/>
                                        </p:tgtEl>
                                        <p:attrNameLst>
                                          <p:attrName>ppt_y</p:attrName>
                                        </p:attrNameLst>
                                      </p:cBhvr>
                                      <p:tavLst>
                                        <p:tav tm="0">
                                          <p:val>
                                            <p:strVal val="1+#ppt_h/2"/>
                                          </p:val>
                                        </p:tav>
                                        <p:tav tm="100000">
                                          <p:val>
                                            <p:strVal val="#ppt_y"/>
                                          </p:val>
                                        </p:tav>
                                      </p:tavLst>
                                    </p:anim>
                                  </p:childTnLst>
                                </p:cTn>
                              </p:par>
                            </p:childTnLst>
                          </p:cTn>
                        </p:par>
                        <p:par>
                          <p:cTn id="30" fill="hold">
                            <p:stCondLst>
                              <p:cond delay="500"/>
                            </p:stCondLst>
                            <p:childTnLst>
                              <p:par>
                                <p:cTn id="31" presetID="42" presetClass="entr" presetSubtype="0" fill="hold" grpId="0" nodeType="afterEffect">
                                  <p:stCondLst>
                                    <p:cond delay="0"/>
                                  </p:stCondLst>
                                  <p:childTnLst>
                                    <p:set>
                                      <p:cBhvr>
                                        <p:cTn id="32" dur="1" fill="hold">
                                          <p:stCondLst>
                                            <p:cond delay="0"/>
                                          </p:stCondLst>
                                        </p:cTn>
                                        <p:tgtEl>
                                          <p:spTgt spid="38"/>
                                        </p:tgtEl>
                                        <p:attrNameLst>
                                          <p:attrName>style.visibility</p:attrName>
                                        </p:attrNameLst>
                                      </p:cBhvr>
                                      <p:to>
                                        <p:strVal val="visible"/>
                                      </p:to>
                                    </p:set>
                                    <p:animEffect transition="in" filter="fade">
                                      <p:cBhvr>
                                        <p:cTn id="33" dur="1000"/>
                                        <p:tgtEl>
                                          <p:spTgt spid="38"/>
                                        </p:tgtEl>
                                      </p:cBhvr>
                                    </p:animEffect>
                                    <p:anim calcmode="lin" valueType="num">
                                      <p:cBhvr>
                                        <p:cTn id="34" dur="1000" fill="hold"/>
                                        <p:tgtEl>
                                          <p:spTgt spid="38"/>
                                        </p:tgtEl>
                                        <p:attrNameLst>
                                          <p:attrName>ppt_x</p:attrName>
                                        </p:attrNameLst>
                                      </p:cBhvr>
                                      <p:tavLst>
                                        <p:tav tm="0">
                                          <p:val>
                                            <p:strVal val="#ppt_x"/>
                                          </p:val>
                                        </p:tav>
                                        <p:tav tm="100000">
                                          <p:val>
                                            <p:strVal val="#ppt_x"/>
                                          </p:val>
                                        </p:tav>
                                      </p:tavLst>
                                    </p:anim>
                                    <p:anim calcmode="lin" valueType="num">
                                      <p:cBhvr>
                                        <p:cTn id="35" dur="1000" fill="hold"/>
                                        <p:tgtEl>
                                          <p:spTgt spid="38"/>
                                        </p:tgtEl>
                                        <p:attrNameLst>
                                          <p:attrName>ppt_y</p:attrName>
                                        </p:attrNameLst>
                                      </p:cBhvr>
                                      <p:tavLst>
                                        <p:tav tm="0">
                                          <p:val>
                                            <p:strVal val="#ppt_y+.1"/>
                                          </p:val>
                                        </p:tav>
                                        <p:tav tm="100000">
                                          <p:val>
                                            <p:strVal val="#ppt_y"/>
                                          </p:val>
                                        </p:tav>
                                      </p:tavLst>
                                    </p:anim>
                                  </p:childTnLst>
                                </p:cTn>
                              </p:par>
                            </p:childTnLst>
                          </p:cTn>
                        </p:par>
                        <p:par>
                          <p:cTn id="36" fill="hold">
                            <p:stCondLst>
                              <p:cond delay="1500"/>
                            </p:stCondLst>
                            <p:childTnLst>
                              <p:par>
                                <p:cTn id="37" presetID="42" presetClass="entr" presetSubtype="0" fill="hold" grpId="0" nodeType="afterEffect">
                                  <p:stCondLst>
                                    <p:cond delay="0"/>
                                  </p:stCondLst>
                                  <p:childTnLst>
                                    <p:set>
                                      <p:cBhvr>
                                        <p:cTn id="38" dur="1" fill="hold">
                                          <p:stCondLst>
                                            <p:cond delay="0"/>
                                          </p:stCondLst>
                                        </p:cTn>
                                        <p:tgtEl>
                                          <p:spTgt spid="32"/>
                                        </p:tgtEl>
                                        <p:attrNameLst>
                                          <p:attrName>style.visibility</p:attrName>
                                        </p:attrNameLst>
                                      </p:cBhvr>
                                      <p:to>
                                        <p:strVal val="visible"/>
                                      </p:to>
                                    </p:set>
                                    <p:animEffect transition="in" filter="fade">
                                      <p:cBhvr>
                                        <p:cTn id="39" dur="250"/>
                                        <p:tgtEl>
                                          <p:spTgt spid="32"/>
                                        </p:tgtEl>
                                      </p:cBhvr>
                                    </p:animEffect>
                                    <p:anim calcmode="lin" valueType="num">
                                      <p:cBhvr>
                                        <p:cTn id="40" dur="250" fill="hold"/>
                                        <p:tgtEl>
                                          <p:spTgt spid="32"/>
                                        </p:tgtEl>
                                        <p:attrNameLst>
                                          <p:attrName>ppt_x</p:attrName>
                                        </p:attrNameLst>
                                      </p:cBhvr>
                                      <p:tavLst>
                                        <p:tav tm="0">
                                          <p:val>
                                            <p:strVal val="#ppt_x"/>
                                          </p:val>
                                        </p:tav>
                                        <p:tav tm="100000">
                                          <p:val>
                                            <p:strVal val="#ppt_x"/>
                                          </p:val>
                                        </p:tav>
                                      </p:tavLst>
                                    </p:anim>
                                    <p:anim calcmode="lin" valueType="num">
                                      <p:cBhvr>
                                        <p:cTn id="41" dur="250" fill="hold"/>
                                        <p:tgtEl>
                                          <p:spTgt spid="32"/>
                                        </p:tgtEl>
                                        <p:attrNameLst>
                                          <p:attrName>ppt_y</p:attrName>
                                        </p:attrNameLst>
                                      </p:cBhvr>
                                      <p:tavLst>
                                        <p:tav tm="0">
                                          <p:val>
                                            <p:strVal val="#ppt_y+.1"/>
                                          </p:val>
                                        </p:tav>
                                        <p:tav tm="100000">
                                          <p:val>
                                            <p:strVal val="#ppt_y"/>
                                          </p:val>
                                        </p:tav>
                                      </p:tavLst>
                                    </p:anim>
                                  </p:childTnLst>
                                </p:cTn>
                              </p:par>
                            </p:childTnLst>
                          </p:cTn>
                        </p:par>
                        <p:par>
                          <p:cTn id="42" fill="hold">
                            <p:stCondLst>
                              <p:cond delay="1750"/>
                            </p:stCondLst>
                            <p:childTnLst>
                              <p:par>
                                <p:cTn id="43" presetID="22" presetClass="entr" presetSubtype="1" fill="hold" nodeType="afterEffect">
                                  <p:stCondLst>
                                    <p:cond delay="0"/>
                                  </p:stCondLst>
                                  <p:childTnLst>
                                    <p:set>
                                      <p:cBhvr>
                                        <p:cTn id="44" dur="1" fill="hold">
                                          <p:stCondLst>
                                            <p:cond delay="0"/>
                                          </p:stCondLst>
                                        </p:cTn>
                                        <p:tgtEl>
                                          <p:spTgt spid="39"/>
                                        </p:tgtEl>
                                        <p:attrNameLst>
                                          <p:attrName>style.visibility</p:attrName>
                                        </p:attrNameLst>
                                      </p:cBhvr>
                                      <p:to>
                                        <p:strVal val="visible"/>
                                      </p:to>
                                    </p:set>
                                    <p:animEffect transition="in" filter="wipe(up)">
                                      <p:cBhvr>
                                        <p:cTn id="45" dur="500"/>
                                        <p:tgtEl>
                                          <p:spTgt spid="39"/>
                                        </p:tgtEl>
                                      </p:cBhvr>
                                    </p:animEffect>
                                  </p:childTnLst>
                                </p:cTn>
                              </p:par>
                            </p:childTnLst>
                          </p:cTn>
                        </p:par>
                        <p:par>
                          <p:cTn id="46" fill="hold">
                            <p:stCondLst>
                              <p:cond delay="2250"/>
                            </p:stCondLst>
                            <p:childTnLst>
                              <p:par>
                                <p:cTn id="47" presetID="22" presetClass="entr" presetSubtype="1" fill="hold" nodeType="afterEffect">
                                  <p:stCondLst>
                                    <p:cond delay="0"/>
                                  </p:stCondLst>
                                  <p:childTnLst>
                                    <p:set>
                                      <p:cBhvr>
                                        <p:cTn id="48" dur="1" fill="hold">
                                          <p:stCondLst>
                                            <p:cond delay="0"/>
                                          </p:stCondLst>
                                        </p:cTn>
                                        <p:tgtEl>
                                          <p:spTgt spid="43"/>
                                        </p:tgtEl>
                                        <p:attrNameLst>
                                          <p:attrName>style.visibility</p:attrName>
                                        </p:attrNameLst>
                                      </p:cBhvr>
                                      <p:to>
                                        <p:strVal val="visible"/>
                                      </p:to>
                                    </p:set>
                                    <p:animEffect transition="in" filter="wipe(up)">
                                      <p:cBhvr>
                                        <p:cTn id="49"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8"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pic>
        <p:nvPicPr>
          <p:cNvPr id="53" name="图片 52">
            <a:extLst>
              <a:ext uri="{FF2B5EF4-FFF2-40B4-BE49-F238E27FC236}">
                <a16:creationId xmlns:a16="http://schemas.microsoft.com/office/drawing/2014/main" id="{077BD88E-070D-4580-9A9E-564935BDD980}"/>
              </a:ext>
            </a:extLst>
          </p:cNvPr>
          <p:cNvPicPr>
            <a:picLocks noChangeAspect="1"/>
          </p:cNvPicPr>
          <p:nvPr/>
        </p:nvPicPr>
        <p:blipFill rotWithShape="1">
          <a:blip r:embed="rId5">
            <a:extLst>
              <a:ext uri="{28A0092B-C50C-407E-A947-70E740481C1C}">
                <a14:useLocalDpi xmlns:a14="http://schemas.microsoft.com/office/drawing/2010/main" val="0"/>
              </a:ext>
            </a:extLst>
          </a:blip>
          <a:srcRect t="59809"/>
          <a:stretch/>
        </p:blipFill>
        <p:spPr>
          <a:xfrm>
            <a:off x="0" y="5008675"/>
            <a:ext cx="12190413" cy="2351209"/>
          </a:xfrm>
          <a:prstGeom prst="rect">
            <a:avLst/>
          </a:prstGeom>
        </p:spPr>
      </p:pic>
      <p:pic>
        <p:nvPicPr>
          <p:cNvPr id="54" name="图片 53">
            <a:extLst>
              <a:ext uri="{FF2B5EF4-FFF2-40B4-BE49-F238E27FC236}">
                <a16:creationId xmlns:a16="http://schemas.microsoft.com/office/drawing/2014/main" id="{5EA1B209-F425-441D-BA08-60F1DB81250D}"/>
              </a:ext>
            </a:extLst>
          </p:cNvPr>
          <p:cNvPicPr>
            <a:picLocks noChangeAspect="1"/>
          </p:cNvPicPr>
          <p:nvPr/>
        </p:nvPicPr>
        <p:blipFill rotWithShape="1">
          <a:blip r:embed="rId6">
            <a:extLst>
              <a:ext uri="{28A0092B-C50C-407E-A947-70E740481C1C}">
                <a14:useLocalDpi xmlns:a14="http://schemas.microsoft.com/office/drawing/2010/main" val="0"/>
              </a:ext>
            </a:extLst>
          </a:blip>
          <a:srcRect l="8011" t="24236" r="79542" b="61537"/>
          <a:stretch/>
        </p:blipFill>
        <p:spPr>
          <a:xfrm>
            <a:off x="9293777" y="413711"/>
            <a:ext cx="2516711" cy="1616695"/>
          </a:xfrm>
          <a:prstGeom prst="rect">
            <a:avLst/>
          </a:prstGeom>
        </p:spPr>
      </p:pic>
      <p:pic>
        <p:nvPicPr>
          <p:cNvPr id="55" name="图片 54">
            <a:extLst>
              <a:ext uri="{FF2B5EF4-FFF2-40B4-BE49-F238E27FC236}">
                <a16:creationId xmlns:a16="http://schemas.microsoft.com/office/drawing/2014/main" id="{AA52A6F4-609A-4E5B-9490-DE1A6362F9F0}"/>
              </a:ext>
            </a:extLst>
          </p:cNvPr>
          <p:cNvPicPr>
            <a:picLocks noChangeAspect="1"/>
          </p:cNvPicPr>
          <p:nvPr/>
        </p:nvPicPr>
        <p:blipFill rotWithShape="1">
          <a:blip r:embed="rId6">
            <a:extLst>
              <a:ext uri="{28A0092B-C50C-407E-A947-70E740481C1C}">
                <a14:useLocalDpi xmlns:a14="http://schemas.microsoft.com/office/drawing/2010/main" val="0"/>
              </a:ext>
            </a:extLst>
          </a:blip>
          <a:srcRect l="13436" t="45066" r="67606" b="33768"/>
          <a:stretch/>
        </p:blipFill>
        <p:spPr>
          <a:xfrm>
            <a:off x="118732" y="182496"/>
            <a:ext cx="2861212" cy="1795203"/>
          </a:xfrm>
          <a:prstGeom prst="rect">
            <a:avLst/>
          </a:prstGeom>
        </p:spPr>
      </p:pic>
      <p:sp>
        <p:nvSpPr>
          <p:cNvPr id="31" name="TextBox 43">
            <a:extLst>
              <a:ext uri="{FF2B5EF4-FFF2-40B4-BE49-F238E27FC236}">
                <a16:creationId xmlns:a16="http://schemas.microsoft.com/office/drawing/2014/main" id="{6A805F9C-1329-4026-BB8D-616977B4525A}"/>
              </a:ext>
            </a:extLst>
          </p:cNvPr>
          <p:cNvSpPr txBox="1"/>
          <p:nvPr/>
        </p:nvSpPr>
        <p:spPr>
          <a:xfrm>
            <a:off x="6659934" y="1842950"/>
            <a:ext cx="4724612" cy="380553"/>
          </a:xfrm>
          <a:prstGeom prst="rect">
            <a:avLst/>
          </a:prstGeom>
          <a:noFill/>
        </p:spPr>
        <p:txBody>
          <a:bodyPr wrap="square" rtlCol="0">
            <a:spAutoFit/>
          </a:bodyPr>
          <a:lstStyle/>
          <a:p>
            <a:pPr>
              <a:lnSpc>
                <a:spcPct val="120000"/>
              </a:lnSpc>
            </a:pPr>
            <a:r>
              <a:rPr lang="zh-CN" altLang="en-US" dirty="0">
                <a:solidFill>
                  <a:schemeClr val="accent2">
                    <a:lumMod val="50000"/>
                  </a:schemeClr>
                </a:solidFill>
                <a:latin typeface="华康方圆体W7(P)" panose="040B0700000000000000" pitchFamily="82" charset="-122"/>
                <a:ea typeface="华康方圆体W7(P)" panose="040B0700000000000000" pitchFamily="82" charset="-122"/>
              </a:rPr>
              <a:t>电器老化停止使用</a:t>
            </a:r>
            <a:endParaRPr lang="zh-CN" altLang="en-US" dirty="0">
              <a:solidFill>
                <a:schemeClr val="accent2">
                  <a:lumMod val="50000"/>
                </a:schemeClr>
              </a:solidFill>
              <a:latin typeface="华康方圆体W7(P)" panose="040B0700000000000000" pitchFamily="82" charset="-122"/>
              <a:ea typeface="华康方圆体W7(P)" panose="040B0700000000000000" pitchFamily="82" charset="-122"/>
              <a:cs typeface="+mn-ea"/>
              <a:sym typeface="+mn-lt"/>
            </a:endParaRPr>
          </a:p>
        </p:txBody>
      </p:sp>
      <p:sp>
        <p:nvSpPr>
          <p:cNvPr id="32" name="TextBox 44">
            <a:extLst>
              <a:ext uri="{FF2B5EF4-FFF2-40B4-BE49-F238E27FC236}">
                <a16:creationId xmlns:a16="http://schemas.microsoft.com/office/drawing/2014/main" id="{164F6AAA-CA0C-46EA-99A2-EB4889C69905}"/>
              </a:ext>
            </a:extLst>
          </p:cNvPr>
          <p:cNvSpPr txBox="1"/>
          <p:nvPr/>
        </p:nvSpPr>
        <p:spPr>
          <a:xfrm>
            <a:off x="6659934" y="2681721"/>
            <a:ext cx="4724612" cy="361637"/>
          </a:xfrm>
          <a:prstGeom prst="rect">
            <a:avLst/>
          </a:prstGeom>
          <a:noFill/>
        </p:spPr>
        <p:txBody>
          <a:bodyPr wrap="square" rtlCol="0">
            <a:spAutoFit/>
          </a:bodyPr>
          <a:lstStyle/>
          <a:p>
            <a:pPr algn="just" defTabSz="1562411" fontAlgn="base">
              <a:lnSpc>
                <a:spcPts val="2051"/>
              </a:lnSpc>
              <a:spcBef>
                <a:spcPct val="0"/>
              </a:spcBef>
              <a:spcAft>
                <a:spcPct val="0"/>
              </a:spcAft>
              <a:defRPr/>
            </a:pPr>
            <a:r>
              <a:rPr lang="zh-CN" altLang="en-US" dirty="0">
                <a:solidFill>
                  <a:schemeClr val="accent2">
                    <a:lumMod val="50000"/>
                  </a:schemeClr>
                </a:solidFill>
                <a:latin typeface="华康方圆体W7(P)" panose="040B0700000000000000" pitchFamily="82" charset="-122"/>
                <a:ea typeface="华康方圆体W7(P)" panose="040B0700000000000000" pitchFamily="82" charset="-122"/>
              </a:rPr>
              <a:t>电器附件不可堆放可燃物</a:t>
            </a:r>
            <a:endParaRPr lang="en-US" altLang="zh-CN" kern="0" dirty="0">
              <a:solidFill>
                <a:schemeClr val="accent2">
                  <a:lumMod val="50000"/>
                </a:schemeClr>
              </a:solidFill>
              <a:latin typeface="华康方圆体W7(P)" panose="040B0700000000000000" pitchFamily="82" charset="-122"/>
              <a:ea typeface="华康方圆体W7(P)" panose="040B0700000000000000" pitchFamily="82" charset="-122"/>
              <a:cs typeface="+mn-ea"/>
              <a:sym typeface="+mn-lt"/>
            </a:endParaRPr>
          </a:p>
        </p:txBody>
      </p:sp>
      <p:sp>
        <p:nvSpPr>
          <p:cNvPr id="33" name="TextBox 45">
            <a:extLst>
              <a:ext uri="{FF2B5EF4-FFF2-40B4-BE49-F238E27FC236}">
                <a16:creationId xmlns:a16="http://schemas.microsoft.com/office/drawing/2014/main" id="{3D3578BD-748F-4330-86EA-B610364CBB29}"/>
              </a:ext>
            </a:extLst>
          </p:cNvPr>
          <p:cNvSpPr txBox="1"/>
          <p:nvPr/>
        </p:nvSpPr>
        <p:spPr>
          <a:xfrm>
            <a:off x="6659934" y="3218602"/>
            <a:ext cx="4724612" cy="858377"/>
          </a:xfrm>
          <a:prstGeom prst="rect">
            <a:avLst/>
          </a:prstGeom>
          <a:noFill/>
        </p:spPr>
        <p:txBody>
          <a:bodyPr wrap="square" rtlCol="0">
            <a:spAutoFit/>
          </a:bodyPr>
          <a:lstStyle/>
          <a:p>
            <a:pPr>
              <a:lnSpc>
                <a:spcPct val="150000"/>
              </a:lnSpc>
              <a:spcBef>
                <a:spcPct val="0"/>
              </a:spcBef>
            </a:pPr>
            <a:r>
              <a:rPr lang="zh-CN" altLang="en-US" dirty="0">
                <a:solidFill>
                  <a:schemeClr val="accent2">
                    <a:lumMod val="50000"/>
                  </a:schemeClr>
                </a:solidFill>
                <a:latin typeface="华康方圆体W7(P)" panose="040B0700000000000000" pitchFamily="82" charset="-122"/>
                <a:ea typeface="华康方圆体W7(P)" panose="040B0700000000000000" pitchFamily="82" charset="-122"/>
              </a:rPr>
              <a:t>当闻到烧胶皮、烧塑料的难闻气味时，应立即停电并检查电器是否故障 。</a:t>
            </a:r>
            <a:endParaRPr lang="en-US" altLang="zh-CN" dirty="0">
              <a:solidFill>
                <a:schemeClr val="accent2">
                  <a:lumMod val="50000"/>
                </a:schemeClr>
              </a:solidFill>
              <a:latin typeface="华康方圆体W7(P)" panose="040B0700000000000000" pitchFamily="82" charset="-122"/>
              <a:ea typeface="华康方圆体W7(P)" panose="040B0700000000000000" pitchFamily="82" charset="-122"/>
            </a:endParaRPr>
          </a:p>
        </p:txBody>
      </p:sp>
      <p:sp>
        <p:nvSpPr>
          <p:cNvPr id="34" name="TextBox 48">
            <a:extLst>
              <a:ext uri="{FF2B5EF4-FFF2-40B4-BE49-F238E27FC236}">
                <a16:creationId xmlns:a16="http://schemas.microsoft.com/office/drawing/2014/main" id="{0C7DAC63-3054-40A6-85FF-EF40075D2F61}"/>
              </a:ext>
            </a:extLst>
          </p:cNvPr>
          <p:cNvSpPr txBox="1"/>
          <p:nvPr/>
        </p:nvSpPr>
        <p:spPr>
          <a:xfrm>
            <a:off x="6659934" y="4321778"/>
            <a:ext cx="4724612" cy="442878"/>
          </a:xfrm>
          <a:prstGeom prst="rect">
            <a:avLst/>
          </a:prstGeom>
          <a:noFill/>
        </p:spPr>
        <p:txBody>
          <a:bodyPr wrap="square" rtlCol="0">
            <a:spAutoFit/>
          </a:bodyPr>
          <a:lstStyle/>
          <a:p>
            <a:pPr>
              <a:lnSpc>
                <a:spcPct val="150000"/>
              </a:lnSpc>
              <a:spcBef>
                <a:spcPct val="0"/>
              </a:spcBef>
            </a:pPr>
            <a:r>
              <a:rPr lang="zh-CN" altLang="en-US" dirty="0">
                <a:solidFill>
                  <a:schemeClr val="accent2">
                    <a:lumMod val="50000"/>
                  </a:schemeClr>
                </a:solidFill>
                <a:latin typeface="华康方圆体W7(P)" panose="040B0700000000000000" pitchFamily="82" charset="-122"/>
                <a:ea typeface="华康方圆体W7(P)" panose="040B0700000000000000" pitchFamily="82" charset="-122"/>
              </a:rPr>
              <a:t>电器接线要牢固，插头不能松动 </a:t>
            </a:r>
            <a:endParaRPr lang="en-US" altLang="zh-CN" dirty="0">
              <a:solidFill>
                <a:schemeClr val="accent2">
                  <a:lumMod val="50000"/>
                </a:schemeClr>
              </a:solidFill>
              <a:latin typeface="华康方圆体W7(P)" panose="040B0700000000000000" pitchFamily="82" charset="-122"/>
              <a:ea typeface="华康方圆体W7(P)" panose="040B0700000000000000" pitchFamily="82" charset="-122"/>
            </a:endParaRPr>
          </a:p>
        </p:txBody>
      </p:sp>
      <p:grpSp>
        <p:nvGrpSpPr>
          <p:cNvPr id="35" name="Группа 1">
            <a:extLst>
              <a:ext uri="{FF2B5EF4-FFF2-40B4-BE49-F238E27FC236}">
                <a16:creationId xmlns:a16="http://schemas.microsoft.com/office/drawing/2014/main" id="{41606DF8-BCB2-45D2-B459-B58958F17A44}"/>
              </a:ext>
            </a:extLst>
          </p:cNvPr>
          <p:cNvGrpSpPr/>
          <p:nvPr/>
        </p:nvGrpSpPr>
        <p:grpSpPr>
          <a:xfrm>
            <a:off x="6173220" y="1815763"/>
            <a:ext cx="460559" cy="497558"/>
            <a:chOff x="985792" y="1835321"/>
            <a:chExt cx="364673" cy="393969"/>
          </a:xfrm>
          <a:solidFill>
            <a:srgbClr val="01654B"/>
          </a:solidFill>
        </p:grpSpPr>
        <p:sp>
          <p:nvSpPr>
            <p:cNvPr id="36" name="Oval 93">
              <a:extLst>
                <a:ext uri="{FF2B5EF4-FFF2-40B4-BE49-F238E27FC236}">
                  <a16:creationId xmlns:a16="http://schemas.microsoft.com/office/drawing/2014/main" id="{D3EF6880-B43A-4184-AF87-1BDB52532FC1}"/>
                </a:ext>
              </a:extLst>
            </p:cNvPr>
            <p:cNvSpPr/>
            <p:nvPr/>
          </p:nvSpPr>
          <p:spPr>
            <a:xfrm>
              <a:off x="985792" y="1835321"/>
              <a:ext cx="364673" cy="364672"/>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37" name="TextBox 51">
              <a:extLst>
                <a:ext uri="{FF2B5EF4-FFF2-40B4-BE49-F238E27FC236}">
                  <a16:creationId xmlns:a16="http://schemas.microsoft.com/office/drawing/2014/main" id="{34B258DF-7221-4372-AD29-213EA4914102}"/>
                </a:ext>
              </a:extLst>
            </p:cNvPr>
            <p:cNvSpPr txBox="1"/>
            <p:nvPr/>
          </p:nvSpPr>
          <p:spPr>
            <a:xfrm>
              <a:off x="1023699" y="1890736"/>
              <a:ext cx="288862" cy="338554"/>
            </a:xfrm>
            <a:prstGeom prst="rect">
              <a:avLst/>
            </a:prstGeom>
            <a:noFill/>
          </p:spPr>
          <p:txBody>
            <a:bodyPr wrap="none" rtlCol="0">
              <a:spAutoFit/>
            </a:bodyPr>
            <a:lstStyle/>
            <a:p>
              <a:pPr algn="ctr"/>
              <a:r>
                <a:rPr lang="id-ID" sz="1600" b="1" dirty="0">
                  <a:solidFill>
                    <a:schemeClr val="bg1"/>
                  </a:solidFill>
                </a:rPr>
                <a:t>1</a:t>
              </a:r>
            </a:p>
          </p:txBody>
        </p:sp>
      </p:grpSp>
      <p:grpSp>
        <p:nvGrpSpPr>
          <p:cNvPr id="38" name="Группа 3">
            <a:extLst>
              <a:ext uri="{FF2B5EF4-FFF2-40B4-BE49-F238E27FC236}">
                <a16:creationId xmlns:a16="http://schemas.microsoft.com/office/drawing/2014/main" id="{0A863EB9-CAA5-4CB2-B1EB-BA0B209BA7BB}"/>
              </a:ext>
            </a:extLst>
          </p:cNvPr>
          <p:cNvGrpSpPr/>
          <p:nvPr/>
        </p:nvGrpSpPr>
        <p:grpSpPr>
          <a:xfrm>
            <a:off x="6173220" y="2621443"/>
            <a:ext cx="460559" cy="497560"/>
            <a:chOff x="985791" y="2389318"/>
            <a:chExt cx="364673" cy="393970"/>
          </a:xfrm>
          <a:solidFill>
            <a:srgbClr val="F5A124"/>
          </a:solidFill>
        </p:grpSpPr>
        <p:sp>
          <p:nvSpPr>
            <p:cNvPr id="39" name="Oval 53">
              <a:extLst>
                <a:ext uri="{FF2B5EF4-FFF2-40B4-BE49-F238E27FC236}">
                  <a16:creationId xmlns:a16="http://schemas.microsoft.com/office/drawing/2014/main" id="{DFFE1E53-8E2B-4B43-95ED-D58E1C7846E1}"/>
                </a:ext>
              </a:extLst>
            </p:cNvPr>
            <p:cNvSpPr/>
            <p:nvPr/>
          </p:nvSpPr>
          <p:spPr>
            <a:xfrm>
              <a:off x="985791" y="2389318"/>
              <a:ext cx="364673" cy="364672"/>
            </a:xfrm>
            <a:prstGeom prst="ellips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40" name="TextBox 53">
              <a:extLst>
                <a:ext uri="{FF2B5EF4-FFF2-40B4-BE49-F238E27FC236}">
                  <a16:creationId xmlns:a16="http://schemas.microsoft.com/office/drawing/2014/main" id="{99F0A8A7-B231-403B-9E81-0FC1A711C692}"/>
                </a:ext>
              </a:extLst>
            </p:cNvPr>
            <p:cNvSpPr txBox="1"/>
            <p:nvPr/>
          </p:nvSpPr>
          <p:spPr>
            <a:xfrm>
              <a:off x="1023698" y="2444734"/>
              <a:ext cx="288862" cy="338554"/>
            </a:xfrm>
            <a:prstGeom prst="rect">
              <a:avLst/>
            </a:prstGeom>
            <a:noFill/>
          </p:spPr>
          <p:txBody>
            <a:bodyPr wrap="none" rtlCol="0">
              <a:spAutoFit/>
            </a:bodyPr>
            <a:lstStyle/>
            <a:p>
              <a:pPr algn="ctr"/>
              <a:r>
                <a:rPr lang="id-ID" sz="1600" b="1" dirty="0">
                  <a:solidFill>
                    <a:schemeClr val="bg1"/>
                  </a:solidFill>
                </a:rPr>
                <a:t>2</a:t>
              </a:r>
            </a:p>
          </p:txBody>
        </p:sp>
      </p:grpSp>
      <p:grpSp>
        <p:nvGrpSpPr>
          <p:cNvPr id="41" name="Группа 4">
            <a:extLst>
              <a:ext uri="{FF2B5EF4-FFF2-40B4-BE49-F238E27FC236}">
                <a16:creationId xmlns:a16="http://schemas.microsoft.com/office/drawing/2014/main" id="{CAC59014-3C95-4229-B677-A414A55EE11C}"/>
              </a:ext>
            </a:extLst>
          </p:cNvPr>
          <p:cNvGrpSpPr/>
          <p:nvPr/>
        </p:nvGrpSpPr>
        <p:grpSpPr>
          <a:xfrm>
            <a:off x="6173220" y="3423364"/>
            <a:ext cx="460559" cy="497560"/>
            <a:chOff x="979276" y="2940339"/>
            <a:chExt cx="364673" cy="393970"/>
          </a:xfrm>
          <a:solidFill>
            <a:srgbClr val="01654B"/>
          </a:solidFill>
        </p:grpSpPr>
        <p:sp>
          <p:nvSpPr>
            <p:cNvPr id="42" name="Oval 106">
              <a:extLst>
                <a:ext uri="{FF2B5EF4-FFF2-40B4-BE49-F238E27FC236}">
                  <a16:creationId xmlns:a16="http://schemas.microsoft.com/office/drawing/2014/main" id="{EF372051-20E3-4DD8-9507-5B2D0AFAC474}"/>
                </a:ext>
              </a:extLst>
            </p:cNvPr>
            <p:cNvSpPr/>
            <p:nvPr/>
          </p:nvSpPr>
          <p:spPr>
            <a:xfrm>
              <a:off x="979276" y="2940339"/>
              <a:ext cx="364673" cy="364672"/>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43" name="TextBox 55">
              <a:extLst>
                <a:ext uri="{FF2B5EF4-FFF2-40B4-BE49-F238E27FC236}">
                  <a16:creationId xmlns:a16="http://schemas.microsoft.com/office/drawing/2014/main" id="{E96325C3-6E5C-4F4D-A1B7-A960FB417523}"/>
                </a:ext>
              </a:extLst>
            </p:cNvPr>
            <p:cNvSpPr txBox="1"/>
            <p:nvPr/>
          </p:nvSpPr>
          <p:spPr>
            <a:xfrm>
              <a:off x="1037573" y="2995755"/>
              <a:ext cx="288862" cy="338554"/>
            </a:xfrm>
            <a:prstGeom prst="rect">
              <a:avLst/>
            </a:prstGeom>
            <a:noFill/>
          </p:spPr>
          <p:txBody>
            <a:bodyPr wrap="none" rtlCol="0">
              <a:spAutoFit/>
            </a:bodyPr>
            <a:lstStyle/>
            <a:p>
              <a:pPr algn="ctr"/>
              <a:r>
                <a:rPr lang="id-ID" sz="1600" b="1" dirty="0">
                  <a:solidFill>
                    <a:schemeClr val="bg1"/>
                  </a:solidFill>
                </a:rPr>
                <a:t>3</a:t>
              </a:r>
            </a:p>
          </p:txBody>
        </p:sp>
      </p:grpSp>
      <p:grpSp>
        <p:nvGrpSpPr>
          <p:cNvPr id="44" name="Группа 5">
            <a:extLst>
              <a:ext uri="{FF2B5EF4-FFF2-40B4-BE49-F238E27FC236}">
                <a16:creationId xmlns:a16="http://schemas.microsoft.com/office/drawing/2014/main" id="{F39EEDB7-FA26-4C1B-8B5C-8A74A82A1BA2}"/>
              </a:ext>
            </a:extLst>
          </p:cNvPr>
          <p:cNvGrpSpPr/>
          <p:nvPr/>
        </p:nvGrpSpPr>
        <p:grpSpPr>
          <a:xfrm>
            <a:off x="6173220" y="4361924"/>
            <a:ext cx="460559" cy="497560"/>
            <a:chOff x="979275" y="3463141"/>
            <a:chExt cx="364673" cy="393970"/>
          </a:xfrm>
          <a:solidFill>
            <a:srgbClr val="F5A124"/>
          </a:solidFill>
        </p:grpSpPr>
        <p:sp>
          <p:nvSpPr>
            <p:cNvPr id="45" name="Oval 124">
              <a:extLst>
                <a:ext uri="{FF2B5EF4-FFF2-40B4-BE49-F238E27FC236}">
                  <a16:creationId xmlns:a16="http://schemas.microsoft.com/office/drawing/2014/main" id="{8952F9B1-24A7-451D-9659-BFBD4CBD37BE}"/>
                </a:ext>
              </a:extLst>
            </p:cNvPr>
            <p:cNvSpPr/>
            <p:nvPr/>
          </p:nvSpPr>
          <p:spPr>
            <a:xfrm>
              <a:off x="979275" y="3463141"/>
              <a:ext cx="364673" cy="364672"/>
            </a:xfrm>
            <a:prstGeom prst="ellips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46" name="TextBox 57">
              <a:extLst>
                <a:ext uri="{FF2B5EF4-FFF2-40B4-BE49-F238E27FC236}">
                  <a16:creationId xmlns:a16="http://schemas.microsoft.com/office/drawing/2014/main" id="{9461F573-ADF0-4782-AF81-A8B98EB12753}"/>
                </a:ext>
              </a:extLst>
            </p:cNvPr>
            <p:cNvSpPr txBox="1"/>
            <p:nvPr/>
          </p:nvSpPr>
          <p:spPr>
            <a:xfrm>
              <a:off x="1017179" y="3518557"/>
              <a:ext cx="288862" cy="338554"/>
            </a:xfrm>
            <a:prstGeom prst="rect">
              <a:avLst/>
            </a:prstGeom>
            <a:noFill/>
          </p:spPr>
          <p:txBody>
            <a:bodyPr wrap="none" rtlCol="0">
              <a:spAutoFit/>
            </a:bodyPr>
            <a:lstStyle/>
            <a:p>
              <a:pPr algn="ctr"/>
              <a:r>
                <a:rPr lang="id-ID" sz="1600" b="1" dirty="0">
                  <a:solidFill>
                    <a:schemeClr val="bg1"/>
                  </a:solidFill>
                </a:rPr>
                <a:t>4</a:t>
              </a:r>
            </a:p>
          </p:txBody>
        </p:sp>
      </p:grpSp>
      <p:grpSp>
        <p:nvGrpSpPr>
          <p:cNvPr id="47" name="组合 46">
            <a:extLst>
              <a:ext uri="{FF2B5EF4-FFF2-40B4-BE49-F238E27FC236}">
                <a16:creationId xmlns:a16="http://schemas.microsoft.com/office/drawing/2014/main" id="{E24BAE67-A895-4BEF-9A8F-E7D6219AEEBD}"/>
              </a:ext>
            </a:extLst>
          </p:cNvPr>
          <p:cNvGrpSpPr/>
          <p:nvPr/>
        </p:nvGrpSpPr>
        <p:grpSpPr>
          <a:xfrm>
            <a:off x="1844677" y="2104296"/>
            <a:ext cx="3757794" cy="3385176"/>
            <a:chOff x="3211191" y="2064296"/>
            <a:chExt cx="2641600" cy="2379662"/>
          </a:xfrm>
          <a:solidFill>
            <a:srgbClr val="33909B"/>
          </a:solidFill>
        </p:grpSpPr>
        <p:sp>
          <p:nvSpPr>
            <p:cNvPr id="48" name="Freeform 8">
              <a:extLst>
                <a:ext uri="{FF2B5EF4-FFF2-40B4-BE49-F238E27FC236}">
                  <a16:creationId xmlns:a16="http://schemas.microsoft.com/office/drawing/2014/main" id="{D0C4D0E7-66B8-4084-A004-20364C12C992}"/>
                </a:ext>
              </a:extLst>
            </p:cNvPr>
            <p:cNvSpPr>
              <a:spLocks/>
            </p:cNvSpPr>
            <p:nvPr/>
          </p:nvSpPr>
          <p:spPr bwMode="auto">
            <a:xfrm>
              <a:off x="3211191" y="2064296"/>
              <a:ext cx="1158875" cy="1128712"/>
            </a:xfrm>
            <a:custGeom>
              <a:avLst/>
              <a:gdLst>
                <a:gd name="T0" fmla="*/ 275 w 913"/>
                <a:gd name="T1" fmla="*/ 0 h 735"/>
                <a:gd name="T2" fmla="*/ 636 w 913"/>
                <a:gd name="T3" fmla="*/ 0 h 735"/>
                <a:gd name="T4" fmla="*/ 637 w 913"/>
                <a:gd name="T5" fmla="*/ 0 h 735"/>
                <a:gd name="T6" fmla="*/ 638 w 913"/>
                <a:gd name="T7" fmla="*/ 0 h 735"/>
                <a:gd name="T8" fmla="*/ 911 w 913"/>
                <a:gd name="T9" fmla="*/ 273 h 735"/>
                <a:gd name="T10" fmla="*/ 913 w 913"/>
                <a:gd name="T11" fmla="*/ 735 h 735"/>
                <a:gd name="T12" fmla="*/ 677 w 913"/>
                <a:gd name="T13" fmla="*/ 557 h 735"/>
                <a:gd name="T14" fmla="*/ 275 w 913"/>
                <a:gd name="T15" fmla="*/ 550 h 735"/>
                <a:gd name="T16" fmla="*/ 0 w 913"/>
                <a:gd name="T17" fmla="*/ 275 h 735"/>
                <a:gd name="T18" fmla="*/ 275 w 913"/>
                <a:gd name="T19" fmla="*/ 0 h 7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13" h="735">
                  <a:moveTo>
                    <a:pt x="275" y="0"/>
                  </a:moveTo>
                  <a:cubicBezTo>
                    <a:pt x="636" y="0"/>
                    <a:pt x="636" y="0"/>
                    <a:pt x="636" y="0"/>
                  </a:cubicBezTo>
                  <a:cubicBezTo>
                    <a:pt x="636" y="0"/>
                    <a:pt x="637" y="0"/>
                    <a:pt x="637" y="0"/>
                  </a:cubicBezTo>
                  <a:cubicBezTo>
                    <a:pt x="637" y="0"/>
                    <a:pt x="638" y="0"/>
                    <a:pt x="638" y="0"/>
                  </a:cubicBezTo>
                  <a:cubicBezTo>
                    <a:pt x="789" y="0"/>
                    <a:pt x="911" y="122"/>
                    <a:pt x="911" y="273"/>
                  </a:cubicBezTo>
                  <a:cubicBezTo>
                    <a:pt x="911" y="424"/>
                    <a:pt x="913" y="735"/>
                    <a:pt x="913" y="735"/>
                  </a:cubicBezTo>
                  <a:cubicBezTo>
                    <a:pt x="913" y="735"/>
                    <a:pt x="844" y="582"/>
                    <a:pt x="677" y="557"/>
                  </a:cubicBezTo>
                  <a:cubicBezTo>
                    <a:pt x="656" y="554"/>
                    <a:pt x="275" y="550"/>
                    <a:pt x="275" y="550"/>
                  </a:cubicBezTo>
                  <a:cubicBezTo>
                    <a:pt x="123" y="550"/>
                    <a:pt x="0" y="427"/>
                    <a:pt x="0" y="275"/>
                  </a:cubicBezTo>
                  <a:cubicBezTo>
                    <a:pt x="0" y="123"/>
                    <a:pt x="123" y="0"/>
                    <a:pt x="275" y="0"/>
                  </a:cubicBezTo>
                </a:path>
              </a:pathLst>
            </a:custGeom>
            <a:solidFill>
              <a:schemeClr val="accent2">
                <a:lumMod val="60000"/>
                <a:lumOff val="40000"/>
              </a:schemeClr>
            </a:solidFill>
            <a:ln>
              <a:noFill/>
            </a:ln>
            <a:effectLst/>
          </p:spPr>
          <p:txBody>
            <a:bodyPr lIns="68580" tIns="34290" rIns="68580" bIns="3429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AU" sz="2200" b="0" i="0" u="none" strike="noStrike" kern="0" cap="none" spc="0" normalizeH="0" baseline="0" noProof="0" dirty="0">
                  <a:ln>
                    <a:noFill/>
                  </a:ln>
                  <a:solidFill>
                    <a:srgbClr val="FFFFFF"/>
                  </a:solidFill>
                  <a:effectLst/>
                  <a:uLnTx/>
                  <a:uFillTx/>
                  <a:latin typeface="Roboto Bold" charset="0"/>
                </a:rPr>
                <a:t>04</a:t>
              </a: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AU" sz="2200" b="0" i="0" u="none" strike="noStrike" kern="0" cap="none" spc="0" normalizeH="0" baseline="0" noProof="0" dirty="0">
                <a:ln>
                  <a:noFill/>
                </a:ln>
                <a:solidFill>
                  <a:srgbClr val="FFFFFF"/>
                </a:solidFill>
                <a:effectLst/>
                <a:uLnTx/>
                <a:uFillTx/>
                <a:latin typeface="Roboto Bold" charset="0"/>
              </a:endParaRPr>
            </a:p>
          </p:txBody>
        </p:sp>
        <p:sp>
          <p:nvSpPr>
            <p:cNvPr id="49" name="Freeform 9">
              <a:extLst>
                <a:ext uri="{FF2B5EF4-FFF2-40B4-BE49-F238E27FC236}">
                  <a16:creationId xmlns:a16="http://schemas.microsoft.com/office/drawing/2014/main" id="{548EF400-53B5-4653-BD69-63243C300589}"/>
                </a:ext>
              </a:extLst>
            </p:cNvPr>
            <p:cNvSpPr>
              <a:spLocks/>
            </p:cNvSpPr>
            <p:nvPr/>
          </p:nvSpPr>
          <p:spPr bwMode="auto">
            <a:xfrm>
              <a:off x="3211191" y="3021558"/>
              <a:ext cx="1158875" cy="1128713"/>
            </a:xfrm>
            <a:custGeom>
              <a:avLst/>
              <a:gdLst>
                <a:gd name="T0" fmla="*/ 275 w 913"/>
                <a:gd name="T1" fmla="*/ 0 h 735"/>
                <a:gd name="T2" fmla="*/ 636 w 913"/>
                <a:gd name="T3" fmla="*/ 0 h 735"/>
                <a:gd name="T4" fmla="*/ 637 w 913"/>
                <a:gd name="T5" fmla="*/ 0 h 735"/>
                <a:gd name="T6" fmla="*/ 638 w 913"/>
                <a:gd name="T7" fmla="*/ 0 h 735"/>
                <a:gd name="T8" fmla="*/ 911 w 913"/>
                <a:gd name="T9" fmla="*/ 273 h 735"/>
                <a:gd name="T10" fmla="*/ 913 w 913"/>
                <a:gd name="T11" fmla="*/ 735 h 735"/>
                <a:gd name="T12" fmla="*/ 677 w 913"/>
                <a:gd name="T13" fmla="*/ 557 h 735"/>
                <a:gd name="T14" fmla="*/ 275 w 913"/>
                <a:gd name="T15" fmla="*/ 550 h 735"/>
                <a:gd name="T16" fmla="*/ 0 w 913"/>
                <a:gd name="T17" fmla="*/ 275 h 735"/>
                <a:gd name="T18" fmla="*/ 275 w 913"/>
                <a:gd name="T19" fmla="*/ 0 h 7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13" h="735">
                  <a:moveTo>
                    <a:pt x="275" y="0"/>
                  </a:moveTo>
                  <a:cubicBezTo>
                    <a:pt x="636" y="0"/>
                    <a:pt x="636" y="0"/>
                    <a:pt x="636" y="0"/>
                  </a:cubicBezTo>
                  <a:cubicBezTo>
                    <a:pt x="636" y="0"/>
                    <a:pt x="637" y="0"/>
                    <a:pt x="637" y="0"/>
                  </a:cubicBezTo>
                  <a:cubicBezTo>
                    <a:pt x="637" y="0"/>
                    <a:pt x="638" y="0"/>
                    <a:pt x="638" y="0"/>
                  </a:cubicBezTo>
                  <a:cubicBezTo>
                    <a:pt x="789" y="0"/>
                    <a:pt x="911" y="122"/>
                    <a:pt x="911" y="273"/>
                  </a:cubicBezTo>
                  <a:cubicBezTo>
                    <a:pt x="911" y="424"/>
                    <a:pt x="913" y="735"/>
                    <a:pt x="913" y="735"/>
                  </a:cubicBezTo>
                  <a:cubicBezTo>
                    <a:pt x="913" y="735"/>
                    <a:pt x="844" y="582"/>
                    <a:pt x="677" y="557"/>
                  </a:cubicBezTo>
                  <a:cubicBezTo>
                    <a:pt x="656" y="554"/>
                    <a:pt x="275" y="550"/>
                    <a:pt x="275" y="550"/>
                  </a:cubicBezTo>
                  <a:cubicBezTo>
                    <a:pt x="123" y="550"/>
                    <a:pt x="0" y="427"/>
                    <a:pt x="0" y="275"/>
                  </a:cubicBezTo>
                  <a:cubicBezTo>
                    <a:pt x="0" y="123"/>
                    <a:pt x="123" y="0"/>
                    <a:pt x="275" y="0"/>
                  </a:cubicBezTo>
                </a:path>
              </a:pathLst>
            </a:custGeom>
            <a:solidFill>
              <a:srgbClr val="C00000"/>
            </a:solidFill>
            <a:ln>
              <a:noFill/>
            </a:ln>
            <a:effectLst/>
          </p:spPr>
          <p:txBody>
            <a:bodyPr lIns="68580" tIns="34290" rIns="68580" bIns="3429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AU" sz="2600" b="0" i="0" u="none" strike="noStrike" kern="0" cap="none" spc="0" normalizeH="0" baseline="0" noProof="0" dirty="0">
                  <a:ln>
                    <a:noFill/>
                  </a:ln>
                  <a:solidFill>
                    <a:srgbClr val="FFFFFF"/>
                  </a:solidFill>
                  <a:effectLst/>
                  <a:uLnTx/>
                  <a:uFillTx/>
                  <a:latin typeface="Roboto Bold" charset="0"/>
                </a:rPr>
                <a:t>01</a:t>
              </a: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AU" sz="2600" b="0" i="0" u="none" strike="noStrike" kern="0" cap="none" spc="0" normalizeH="0" baseline="0" noProof="0" dirty="0">
                <a:ln>
                  <a:noFill/>
                </a:ln>
                <a:solidFill>
                  <a:srgbClr val="FFFFFF"/>
                </a:solidFill>
                <a:effectLst/>
                <a:uLnTx/>
                <a:uFillTx/>
                <a:latin typeface="Roboto Bold" charset="0"/>
              </a:endParaRPr>
            </a:p>
          </p:txBody>
        </p:sp>
        <p:sp>
          <p:nvSpPr>
            <p:cNvPr id="50" name="Freeform 10">
              <a:extLst>
                <a:ext uri="{FF2B5EF4-FFF2-40B4-BE49-F238E27FC236}">
                  <a16:creationId xmlns:a16="http://schemas.microsoft.com/office/drawing/2014/main" id="{BF175F7D-1BBC-4F29-8AF6-A00B941F3034}"/>
                </a:ext>
              </a:extLst>
            </p:cNvPr>
            <p:cNvSpPr>
              <a:spLocks/>
            </p:cNvSpPr>
            <p:nvPr/>
          </p:nvSpPr>
          <p:spPr bwMode="auto">
            <a:xfrm>
              <a:off x="4392291" y="3023146"/>
              <a:ext cx="1460500" cy="1420812"/>
            </a:xfrm>
            <a:custGeom>
              <a:avLst/>
              <a:gdLst>
                <a:gd name="T0" fmla="*/ 1020384 w 1151"/>
                <a:gd name="T1" fmla="*/ 0 h 926"/>
                <a:gd name="T2" fmla="*/ 442928 w 1151"/>
                <a:gd name="T3" fmla="*/ 0 h 926"/>
                <a:gd name="T4" fmla="*/ 441659 w 1151"/>
                <a:gd name="T5" fmla="*/ 0 h 926"/>
                <a:gd name="T6" fmla="*/ 440390 w 1151"/>
                <a:gd name="T7" fmla="*/ 0 h 926"/>
                <a:gd name="T8" fmla="*/ 3807 w 1151"/>
                <a:gd name="T9" fmla="*/ 529890 h 926"/>
                <a:gd name="T10" fmla="*/ 0 w 1151"/>
                <a:gd name="T11" fmla="*/ 1422256 h 926"/>
                <a:gd name="T12" fmla="*/ 378202 w 1151"/>
                <a:gd name="T13" fmla="*/ 1079747 h 926"/>
                <a:gd name="T14" fmla="*/ 1020384 w 1151"/>
                <a:gd name="T15" fmla="*/ 1064388 h 926"/>
                <a:gd name="T16" fmla="*/ 1460774 w 1151"/>
                <a:gd name="T17" fmla="*/ 532962 h 926"/>
                <a:gd name="T18" fmla="*/ 1020384 w 1151"/>
                <a:gd name="T19" fmla="*/ 0 h 92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51"/>
                <a:gd name="T31" fmla="*/ 0 h 926"/>
                <a:gd name="T32" fmla="*/ 1151 w 1151"/>
                <a:gd name="T33" fmla="*/ 926 h 92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51" h="926">
                  <a:moveTo>
                    <a:pt x="804" y="0"/>
                  </a:moveTo>
                  <a:cubicBezTo>
                    <a:pt x="349" y="0"/>
                    <a:pt x="349" y="0"/>
                    <a:pt x="349" y="0"/>
                  </a:cubicBezTo>
                  <a:cubicBezTo>
                    <a:pt x="349" y="0"/>
                    <a:pt x="348" y="0"/>
                    <a:pt x="348" y="0"/>
                  </a:cubicBezTo>
                  <a:cubicBezTo>
                    <a:pt x="348" y="0"/>
                    <a:pt x="347" y="0"/>
                    <a:pt x="347" y="0"/>
                  </a:cubicBezTo>
                  <a:cubicBezTo>
                    <a:pt x="157" y="0"/>
                    <a:pt x="3" y="154"/>
                    <a:pt x="3" y="345"/>
                  </a:cubicBezTo>
                  <a:cubicBezTo>
                    <a:pt x="3" y="535"/>
                    <a:pt x="0" y="926"/>
                    <a:pt x="0" y="926"/>
                  </a:cubicBezTo>
                  <a:cubicBezTo>
                    <a:pt x="0" y="926"/>
                    <a:pt x="88" y="734"/>
                    <a:pt x="298" y="703"/>
                  </a:cubicBezTo>
                  <a:cubicBezTo>
                    <a:pt x="325" y="699"/>
                    <a:pt x="804" y="693"/>
                    <a:pt x="804" y="693"/>
                  </a:cubicBezTo>
                  <a:cubicBezTo>
                    <a:pt x="996" y="693"/>
                    <a:pt x="1151" y="538"/>
                    <a:pt x="1151" y="347"/>
                  </a:cubicBezTo>
                  <a:cubicBezTo>
                    <a:pt x="1151" y="155"/>
                    <a:pt x="996" y="0"/>
                    <a:pt x="804" y="0"/>
                  </a:cubicBezTo>
                </a:path>
              </a:pathLst>
            </a:custGeom>
            <a:solidFill>
              <a:schemeClr val="accent2">
                <a:lumMod val="60000"/>
                <a:lumOff val="40000"/>
              </a:schemeClr>
            </a:solidFill>
            <a:ln>
              <a:noFill/>
            </a:ln>
            <a:effectLst/>
            <a:extLst/>
          </p:spPr>
          <p:txBody>
            <a:bodyPr lIns="68580" tIns="34290" rIns="68580" bIns="3429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AU" sz="3000" b="0" i="0" u="none" strike="noStrike" kern="0" cap="none" spc="0" normalizeH="0" baseline="0" noProof="0">
                  <a:ln>
                    <a:noFill/>
                  </a:ln>
                  <a:solidFill>
                    <a:srgbClr val="FFFFFF"/>
                  </a:solidFill>
                  <a:effectLst/>
                  <a:uLnTx/>
                  <a:uFillTx/>
                  <a:latin typeface="Roboto Bold" charset="0"/>
                </a:rPr>
                <a:t>02</a:t>
              </a: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AU" sz="3000" b="0" i="0" u="none" strike="noStrike" kern="0" cap="none" spc="0" normalizeH="0" baseline="0" noProof="0">
                <a:ln>
                  <a:noFill/>
                </a:ln>
                <a:solidFill>
                  <a:srgbClr val="FFFFFF"/>
                </a:solidFill>
                <a:effectLst/>
                <a:uLnTx/>
                <a:uFillTx/>
                <a:latin typeface="Roboto Bold" charset="0"/>
              </a:endParaRPr>
            </a:p>
          </p:txBody>
        </p:sp>
        <p:sp>
          <p:nvSpPr>
            <p:cNvPr id="51" name="Freeform 5">
              <a:extLst>
                <a:ext uri="{FF2B5EF4-FFF2-40B4-BE49-F238E27FC236}">
                  <a16:creationId xmlns:a16="http://schemas.microsoft.com/office/drawing/2014/main" id="{896ABAF6-F1FF-4BC1-8945-5C89DC0E5A39}"/>
                </a:ext>
              </a:extLst>
            </p:cNvPr>
            <p:cNvSpPr>
              <a:spLocks/>
            </p:cNvSpPr>
            <p:nvPr/>
          </p:nvSpPr>
          <p:spPr bwMode="auto">
            <a:xfrm>
              <a:off x="4392291" y="2064296"/>
              <a:ext cx="1160462" cy="1128712"/>
            </a:xfrm>
            <a:custGeom>
              <a:avLst/>
              <a:gdLst>
                <a:gd name="T0" fmla="*/ 639 w 914"/>
                <a:gd name="T1" fmla="*/ 0 h 735"/>
                <a:gd name="T2" fmla="*/ 277 w 914"/>
                <a:gd name="T3" fmla="*/ 0 h 735"/>
                <a:gd name="T4" fmla="*/ 276 w 914"/>
                <a:gd name="T5" fmla="*/ 0 h 735"/>
                <a:gd name="T6" fmla="*/ 275 w 914"/>
                <a:gd name="T7" fmla="*/ 0 h 735"/>
                <a:gd name="T8" fmla="*/ 2 w 914"/>
                <a:gd name="T9" fmla="*/ 273 h 735"/>
                <a:gd name="T10" fmla="*/ 0 w 914"/>
                <a:gd name="T11" fmla="*/ 735 h 735"/>
                <a:gd name="T12" fmla="*/ 237 w 914"/>
                <a:gd name="T13" fmla="*/ 557 h 735"/>
                <a:gd name="T14" fmla="*/ 639 w 914"/>
                <a:gd name="T15" fmla="*/ 550 h 735"/>
                <a:gd name="T16" fmla="*/ 914 w 914"/>
                <a:gd name="T17" fmla="*/ 275 h 735"/>
                <a:gd name="T18" fmla="*/ 639 w 914"/>
                <a:gd name="T19" fmla="*/ 0 h 7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14" h="735">
                  <a:moveTo>
                    <a:pt x="639" y="0"/>
                  </a:moveTo>
                  <a:cubicBezTo>
                    <a:pt x="277" y="0"/>
                    <a:pt x="277" y="0"/>
                    <a:pt x="277" y="0"/>
                  </a:cubicBezTo>
                  <a:cubicBezTo>
                    <a:pt x="277" y="0"/>
                    <a:pt x="277" y="0"/>
                    <a:pt x="276" y="0"/>
                  </a:cubicBezTo>
                  <a:cubicBezTo>
                    <a:pt x="276" y="0"/>
                    <a:pt x="276" y="0"/>
                    <a:pt x="275" y="0"/>
                  </a:cubicBezTo>
                  <a:cubicBezTo>
                    <a:pt x="125" y="0"/>
                    <a:pt x="2" y="122"/>
                    <a:pt x="2" y="273"/>
                  </a:cubicBezTo>
                  <a:cubicBezTo>
                    <a:pt x="2" y="424"/>
                    <a:pt x="0" y="735"/>
                    <a:pt x="0" y="735"/>
                  </a:cubicBezTo>
                  <a:cubicBezTo>
                    <a:pt x="0" y="735"/>
                    <a:pt x="70" y="582"/>
                    <a:pt x="237" y="557"/>
                  </a:cubicBezTo>
                  <a:cubicBezTo>
                    <a:pt x="258" y="554"/>
                    <a:pt x="639" y="550"/>
                    <a:pt x="639" y="550"/>
                  </a:cubicBezTo>
                  <a:cubicBezTo>
                    <a:pt x="790" y="550"/>
                    <a:pt x="914" y="427"/>
                    <a:pt x="914" y="275"/>
                  </a:cubicBezTo>
                  <a:cubicBezTo>
                    <a:pt x="914" y="123"/>
                    <a:pt x="790" y="0"/>
                    <a:pt x="639" y="0"/>
                  </a:cubicBezTo>
                </a:path>
              </a:pathLst>
            </a:custGeom>
            <a:solidFill>
              <a:srgbClr val="C00000"/>
            </a:solidFill>
            <a:ln>
              <a:noFill/>
            </a:ln>
            <a:effectLst/>
          </p:spPr>
          <p:txBody>
            <a:bodyPr lIns="68580" tIns="34290" rIns="68580" bIns="3429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AU" sz="2200" b="0" i="0" u="none" strike="noStrike" kern="0" cap="none" spc="0" normalizeH="0" baseline="0" noProof="0" dirty="0">
                  <a:ln>
                    <a:noFill/>
                  </a:ln>
                  <a:solidFill>
                    <a:srgbClr val="FFFFFF"/>
                  </a:solidFill>
                  <a:effectLst/>
                  <a:uLnTx/>
                  <a:uFillTx/>
                  <a:latin typeface="Roboto Bold" charset="0"/>
                </a:rPr>
                <a:t>03</a:t>
              </a: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AU" sz="2200" b="0" i="0" u="none" strike="noStrike" kern="0" cap="none" spc="0" normalizeH="0" baseline="0" noProof="0" dirty="0">
                <a:ln>
                  <a:noFill/>
                </a:ln>
                <a:solidFill>
                  <a:srgbClr val="FFFFFF"/>
                </a:solidFill>
                <a:effectLst/>
                <a:uLnTx/>
                <a:uFillTx/>
                <a:latin typeface="Roboto Bold" charset="0"/>
              </a:endParaRPr>
            </a:p>
          </p:txBody>
        </p:sp>
      </p:grpSp>
      <p:grpSp>
        <p:nvGrpSpPr>
          <p:cNvPr id="26" name="组合 25">
            <a:extLst>
              <a:ext uri="{FF2B5EF4-FFF2-40B4-BE49-F238E27FC236}">
                <a16:creationId xmlns:a16="http://schemas.microsoft.com/office/drawing/2014/main" id="{690015BB-23C8-4061-B3AF-65B9404FAE51}"/>
              </a:ext>
            </a:extLst>
          </p:cNvPr>
          <p:cNvGrpSpPr/>
          <p:nvPr/>
        </p:nvGrpSpPr>
        <p:grpSpPr>
          <a:xfrm>
            <a:off x="3430738" y="639302"/>
            <a:ext cx="5500826" cy="1187036"/>
            <a:chOff x="3879680" y="1243471"/>
            <a:chExt cx="4752879" cy="1025635"/>
          </a:xfrm>
        </p:grpSpPr>
        <p:pic>
          <p:nvPicPr>
            <p:cNvPr id="27" name="图片 26">
              <a:extLst>
                <a:ext uri="{FF2B5EF4-FFF2-40B4-BE49-F238E27FC236}">
                  <a16:creationId xmlns:a16="http://schemas.microsoft.com/office/drawing/2014/main" id="{21BCC5BB-65C3-4B80-A691-C912A1C87D41}"/>
                </a:ext>
              </a:extLst>
            </p:cNvPr>
            <p:cNvPicPr>
              <a:picLocks noChangeAspect="1"/>
            </p:cNvPicPr>
            <p:nvPr/>
          </p:nvPicPr>
          <p:blipFill rotWithShape="1">
            <a:blip r:embed="rId7">
              <a:extLst>
                <a:ext uri="{28A0092B-C50C-407E-A947-70E740481C1C}">
                  <a14:useLocalDpi xmlns:a14="http://schemas.microsoft.com/office/drawing/2010/main" val="0"/>
                </a:ext>
              </a:extLst>
            </a:blip>
            <a:srcRect l="72770" t="22060" r="13007" b="66232"/>
            <a:stretch/>
          </p:blipFill>
          <p:spPr>
            <a:xfrm>
              <a:off x="3879680" y="1243471"/>
              <a:ext cx="4331323" cy="1025635"/>
            </a:xfrm>
            <a:prstGeom prst="rect">
              <a:avLst/>
            </a:prstGeom>
          </p:spPr>
        </p:pic>
        <p:sp>
          <p:nvSpPr>
            <p:cNvPr id="52" name="MH_Entry_1">
              <a:extLst>
                <a:ext uri="{FF2B5EF4-FFF2-40B4-BE49-F238E27FC236}">
                  <a16:creationId xmlns:a16="http://schemas.microsoft.com/office/drawing/2014/main" id="{B18353B5-B86F-49D5-B077-C146B5EAB439}"/>
                </a:ext>
              </a:extLst>
            </p:cNvPr>
            <p:cNvSpPr/>
            <p:nvPr>
              <p:custDataLst>
                <p:tags r:id="rId1"/>
              </p:custDataLst>
            </p:nvPr>
          </p:nvSpPr>
          <p:spPr>
            <a:xfrm>
              <a:off x="4554320" y="1534569"/>
              <a:ext cx="4078239" cy="319114"/>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anchor="ctr">
              <a:spAutoFit/>
            </a:bodyPr>
            <a:lstStyle/>
            <a:p>
              <a:pPr eaLnBrk="1" hangingPunct="1">
                <a:defRPr/>
              </a:pPr>
              <a:r>
                <a:rPr lang="zh-CN" altLang="en-US" sz="2400" noProof="1">
                  <a:solidFill>
                    <a:srgbClr val="C00000"/>
                  </a:solidFill>
                  <a:latin typeface="华康方圆体W7" panose="040B0709000000000000" pitchFamily="81" charset="-122"/>
                  <a:ea typeface="华康方圆体W7" panose="040B0709000000000000" pitchFamily="81" charset="-122"/>
                  <a:sym typeface="Arial" panose="020B0604020202020204" pitchFamily="34" charset="0"/>
                </a:rPr>
                <a:t>电器火灾安全扑救方式</a:t>
              </a:r>
            </a:p>
          </p:txBody>
        </p:sp>
      </p:grpSp>
    </p:spTree>
    <p:extLst>
      <p:ext uri="{BB962C8B-B14F-4D97-AF65-F5344CB8AC3E}">
        <p14:creationId xmlns:p14="http://schemas.microsoft.com/office/powerpoint/2010/main" val="1798075570"/>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55"/>
                                            </p:tgtEl>
                                            <p:attrNameLst>
                                              <p:attrName>style.visibility</p:attrName>
                                            </p:attrNameLst>
                                          </p:cBhvr>
                                          <p:to>
                                            <p:strVal val="visible"/>
                                          </p:to>
                                        </p:set>
                                        <p:animEffect transition="in" filter="fade">
                                          <p:cBhvr>
                                            <p:cTn id="7" dur="1000"/>
                                            <p:tgtEl>
                                              <p:spTgt spid="55"/>
                                            </p:tgtEl>
                                          </p:cBhvr>
                                        </p:animEffect>
                                        <p:anim calcmode="lin" valueType="num">
                                          <p:cBhvr>
                                            <p:cTn id="8" dur="1000" fill="hold"/>
                                            <p:tgtEl>
                                              <p:spTgt spid="55"/>
                                            </p:tgtEl>
                                            <p:attrNameLst>
                                              <p:attrName>ppt_x</p:attrName>
                                            </p:attrNameLst>
                                          </p:cBhvr>
                                          <p:tavLst>
                                            <p:tav tm="0">
                                              <p:val>
                                                <p:strVal val="#ppt_x"/>
                                              </p:val>
                                            </p:tav>
                                            <p:tav tm="100000">
                                              <p:val>
                                                <p:strVal val="#ppt_x"/>
                                              </p:val>
                                            </p:tav>
                                          </p:tavLst>
                                        </p:anim>
                                        <p:anim calcmode="lin" valueType="num">
                                          <p:cBhvr>
                                            <p:cTn id="9" dur="1000" fill="hold"/>
                                            <p:tgtEl>
                                              <p:spTgt spid="5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nodeType="clickEffect">
                                      <p:stCondLst>
                                        <p:cond delay="0"/>
                                      </p:stCondLst>
                                      <p:childTnLst>
                                        <p:set>
                                          <p:cBhvr>
                                            <p:cTn id="13" dur="1" fill="hold">
                                              <p:stCondLst>
                                                <p:cond delay="0"/>
                                              </p:stCondLst>
                                            </p:cTn>
                                            <p:tgtEl>
                                              <p:spTgt spid="54"/>
                                            </p:tgtEl>
                                            <p:attrNameLst>
                                              <p:attrName>style.visibility</p:attrName>
                                            </p:attrNameLst>
                                          </p:cBhvr>
                                          <p:to>
                                            <p:strVal val="visible"/>
                                          </p:to>
                                        </p:set>
                                        <p:animEffect transition="in" filter="fade">
                                          <p:cBhvr>
                                            <p:cTn id="14" dur="1000"/>
                                            <p:tgtEl>
                                              <p:spTgt spid="54"/>
                                            </p:tgtEl>
                                          </p:cBhvr>
                                        </p:animEffect>
                                        <p:anim calcmode="lin" valueType="num">
                                          <p:cBhvr>
                                            <p:cTn id="15" dur="1000" fill="hold"/>
                                            <p:tgtEl>
                                              <p:spTgt spid="54"/>
                                            </p:tgtEl>
                                            <p:attrNameLst>
                                              <p:attrName>ppt_x</p:attrName>
                                            </p:attrNameLst>
                                          </p:cBhvr>
                                          <p:tavLst>
                                            <p:tav tm="0">
                                              <p:val>
                                                <p:strVal val="#ppt_x"/>
                                              </p:val>
                                            </p:tav>
                                            <p:tav tm="100000">
                                              <p:val>
                                                <p:strVal val="#ppt_x"/>
                                              </p:val>
                                            </p:tav>
                                          </p:tavLst>
                                        </p:anim>
                                        <p:anim calcmode="lin" valueType="num">
                                          <p:cBhvr>
                                            <p:cTn id="16" dur="1000" fill="hold"/>
                                            <p:tgtEl>
                                              <p:spTgt spid="5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53"/>
                                            </p:tgtEl>
                                            <p:attrNameLst>
                                              <p:attrName>style.visibility</p:attrName>
                                            </p:attrNameLst>
                                          </p:cBhvr>
                                          <p:to>
                                            <p:strVal val="visible"/>
                                          </p:to>
                                        </p:set>
                                        <p:animEffect transition="in" filter="fade">
                                          <p:cBhvr>
                                            <p:cTn id="21" dur="1000"/>
                                            <p:tgtEl>
                                              <p:spTgt spid="53"/>
                                            </p:tgtEl>
                                          </p:cBhvr>
                                        </p:animEffect>
                                        <p:anim calcmode="lin" valueType="num">
                                          <p:cBhvr>
                                            <p:cTn id="22" dur="1000" fill="hold"/>
                                            <p:tgtEl>
                                              <p:spTgt spid="53"/>
                                            </p:tgtEl>
                                            <p:attrNameLst>
                                              <p:attrName>ppt_x</p:attrName>
                                            </p:attrNameLst>
                                          </p:cBhvr>
                                          <p:tavLst>
                                            <p:tav tm="0">
                                              <p:val>
                                                <p:strVal val="#ppt_x"/>
                                              </p:val>
                                            </p:tav>
                                            <p:tav tm="100000">
                                              <p:val>
                                                <p:strVal val="#ppt_x"/>
                                              </p:val>
                                            </p:tav>
                                          </p:tavLst>
                                        </p:anim>
                                        <p:anim calcmode="lin" valueType="num">
                                          <p:cBhvr>
                                            <p:cTn id="23" dur="1000" fill="hold"/>
                                            <p:tgtEl>
                                              <p:spTgt spid="53"/>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nodeType="clickEffect">
                                      <p:stCondLst>
                                        <p:cond delay="0"/>
                                      </p:stCondLst>
                                      <p:childTnLst>
                                        <p:set>
                                          <p:cBhvr>
                                            <p:cTn id="27" dur="1" fill="hold">
                                              <p:stCondLst>
                                                <p:cond delay="0"/>
                                              </p:stCondLst>
                                            </p:cTn>
                                            <p:tgtEl>
                                              <p:spTgt spid="26"/>
                                            </p:tgtEl>
                                            <p:attrNameLst>
                                              <p:attrName>style.visibility</p:attrName>
                                            </p:attrNameLst>
                                          </p:cBhvr>
                                          <p:to>
                                            <p:strVal val="visible"/>
                                          </p:to>
                                        </p:set>
                                        <p:anim calcmode="lin" valueType="num">
                                          <p:cBhvr additive="base">
                                            <p:cTn id="28" dur="500" fill="hold"/>
                                            <p:tgtEl>
                                              <p:spTgt spid="26"/>
                                            </p:tgtEl>
                                            <p:attrNameLst>
                                              <p:attrName>ppt_x</p:attrName>
                                            </p:attrNameLst>
                                          </p:cBhvr>
                                          <p:tavLst>
                                            <p:tav tm="0">
                                              <p:val>
                                                <p:strVal val="#ppt_x"/>
                                              </p:val>
                                            </p:tav>
                                            <p:tav tm="100000">
                                              <p:val>
                                                <p:strVal val="#ppt_x"/>
                                              </p:val>
                                            </p:tav>
                                          </p:tavLst>
                                        </p:anim>
                                        <p:anim calcmode="lin" valueType="num">
                                          <p:cBhvr additive="base">
                                            <p:cTn id="29" dur="500" fill="hold"/>
                                            <p:tgtEl>
                                              <p:spTgt spid="26"/>
                                            </p:tgtEl>
                                            <p:attrNameLst>
                                              <p:attrName>ppt_y</p:attrName>
                                            </p:attrNameLst>
                                          </p:cBhvr>
                                          <p:tavLst>
                                            <p:tav tm="0">
                                              <p:val>
                                                <p:strVal val="1+#ppt_h/2"/>
                                              </p:val>
                                            </p:tav>
                                            <p:tav tm="100000">
                                              <p:val>
                                                <p:strVal val="#ppt_y"/>
                                              </p:val>
                                            </p:tav>
                                          </p:tavLst>
                                        </p:anim>
                                      </p:childTnLst>
                                    </p:cTn>
                                  </p:par>
                                </p:childTnLst>
                              </p:cTn>
                            </p:par>
                            <p:par>
                              <p:cTn id="30" fill="hold">
                                <p:stCondLst>
                                  <p:cond delay="500"/>
                                </p:stCondLst>
                                <p:childTnLst>
                                  <p:par>
                                    <p:cTn id="31" presetID="2" presetClass="entr" presetSubtype="8" fill="hold" nodeType="afterEffect">
                                      <p:stCondLst>
                                        <p:cond delay="0"/>
                                      </p:stCondLst>
                                      <p:childTnLst>
                                        <p:set>
                                          <p:cBhvr>
                                            <p:cTn id="32" dur="1" fill="hold">
                                              <p:stCondLst>
                                                <p:cond delay="0"/>
                                              </p:stCondLst>
                                            </p:cTn>
                                            <p:tgtEl>
                                              <p:spTgt spid="47"/>
                                            </p:tgtEl>
                                            <p:attrNameLst>
                                              <p:attrName>style.visibility</p:attrName>
                                            </p:attrNameLst>
                                          </p:cBhvr>
                                          <p:to>
                                            <p:strVal val="visible"/>
                                          </p:to>
                                        </p:set>
                                        <p:anim calcmode="lin" valueType="num">
                                          <p:cBhvr additive="base">
                                            <p:cTn id="33" dur="500" fill="hold"/>
                                            <p:tgtEl>
                                              <p:spTgt spid="47"/>
                                            </p:tgtEl>
                                            <p:attrNameLst>
                                              <p:attrName>ppt_x</p:attrName>
                                            </p:attrNameLst>
                                          </p:cBhvr>
                                          <p:tavLst>
                                            <p:tav tm="0">
                                              <p:val>
                                                <p:strVal val="0-#ppt_w/2"/>
                                              </p:val>
                                            </p:tav>
                                            <p:tav tm="100000">
                                              <p:val>
                                                <p:strVal val="#ppt_x"/>
                                              </p:val>
                                            </p:tav>
                                          </p:tavLst>
                                        </p:anim>
                                        <p:anim calcmode="lin" valueType="num">
                                          <p:cBhvr additive="base">
                                            <p:cTn id="34" dur="500" fill="hold"/>
                                            <p:tgtEl>
                                              <p:spTgt spid="47"/>
                                            </p:tgtEl>
                                            <p:attrNameLst>
                                              <p:attrName>ppt_y</p:attrName>
                                            </p:attrNameLst>
                                          </p:cBhvr>
                                          <p:tavLst>
                                            <p:tav tm="0">
                                              <p:val>
                                                <p:strVal val="#ppt_y"/>
                                              </p:val>
                                            </p:tav>
                                            <p:tav tm="100000">
                                              <p:val>
                                                <p:strVal val="#ppt_y"/>
                                              </p:val>
                                            </p:tav>
                                          </p:tavLst>
                                        </p:anim>
                                      </p:childTnLst>
                                    </p:cTn>
                                  </p:par>
                                </p:childTnLst>
                              </p:cTn>
                            </p:par>
                            <p:par>
                              <p:cTn id="35" fill="hold">
                                <p:stCondLst>
                                  <p:cond delay="1000"/>
                                </p:stCondLst>
                                <p:childTnLst>
                                  <p:par>
                                    <p:cTn id="36" presetID="2" presetClass="entr" presetSubtype="2" fill="hold" nodeType="afterEffect" p14:presetBounceEnd="50000">
                                      <p:stCondLst>
                                        <p:cond delay="0"/>
                                      </p:stCondLst>
                                      <p:childTnLst>
                                        <p:set>
                                          <p:cBhvr>
                                            <p:cTn id="37" dur="1" fill="hold">
                                              <p:stCondLst>
                                                <p:cond delay="0"/>
                                              </p:stCondLst>
                                            </p:cTn>
                                            <p:tgtEl>
                                              <p:spTgt spid="35"/>
                                            </p:tgtEl>
                                            <p:attrNameLst>
                                              <p:attrName>style.visibility</p:attrName>
                                            </p:attrNameLst>
                                          </p:cBhvr>
                                          <p:to>
                                            <p:strVal val="visible"/>
                                          </p:to>
                                        </p:set>
                                        <p:anim calcmode="lin" valueType="num" p14:bounceEnd="50000">
                                          <p:cBhvr additive="base">
                                            <p:cTn id="38" dur="800" fill="hold"/>
                                            <p:tgtEl>
                                              <p:spTgt spid="35"/>
                                            </p:tgtEl>
                                            <p:attrNameLst>
                                              <p:attrName>ppt_x</p:attrName>
                                            </p:attrNameLst>
                                          </p:cBhvr>
                                          <p:tavLst>
                                            <p:tav tm="0">
                                              <p:val>
                                                <p:strVal val="1+#ppt_w/2"/>
                                              </p:val>
                                            </p:tav>
                                            <p:tav tm="100000">
                                              <p:val>
                                                <p:strVal val="#ppt_x"/>
                                              </p:val>
                                            </p:tav>
                                          </p:tavLst>
                                        </p:anim>
                                        <p:anim calcmode="lin" valueType="num" p14:bounceEnd="50000">
                                          <p:cBhvr additive="base">
                                            <p:cTn id="39" dur="800" fill="hold"/>
                                            <p:tgtEl>
                                              <p:spTgt spid="35"/>
                                            </p:tgtEl>
                                            <p:attrNameLst>
                                              <p:attrName>ppt_y</p:attrName>
                                            </p:attrNameLst>
                                          </p:cBhvr>
                                          <p:tavLst>
                                            <p:tav tm="0">
                                              <p:val>
                                                <p:strVal val="#ppt_y"/>
                                              </p:val>
                                            </p:tav>
                                            <p:tav tm="100000">
                                              <p:val>
                                                <p:strVal val="#ppt_y"/>
                                              </p:val>
                                            </p:tav>
                                          </p:tavLst>
                                        </p:anim>
                                      </p:childTnLst>
                                    </p:cTn>
                                  </p:par>
                                  <p:par>
                                    <p:cTn id="40" presetID="2" presetClass="entr" presetSubtype="2" fill="hold" grpId="0" nodeType="withEffect" p14:presetBounceEnd="50000">
                                      <p:stCondLst>
                                        <p:cond delay="200"/>
                                      </p:stCondLst>
                                      <p:childTnLst>
                                        <p:set>
                                          <p:cBhvr>
                                            <p:cTn id="41" dur="1" fill="hold">
                                              <p:stCondLst>
                                                <p:cond delay="0"/>
                                              </p:stCondLst>
                                            </p:cTn>
                                            <p:tgtEl>
                                              <p:spTgt spid="31"/>
                                            </p:tgtEl>
                                            <p:attrNameLst>
                                              <p:attrName>style.visibility</p:attrName>
                                            </p:attrNameLst>
                                          </p:cBhvr>
                                          <p:to>
                                            <p:strVal val="visible"/>
                                          </p:to>
                                        </p:set>
                                        <p:anim calcmode="lin" valueType="num" p14:bounceEnd="50000">
                                          <p:cBhvr additive="base">
                                            <p:cTn id="42" dur="800" fill="hold"/>
                                            <p:tgtEl>
                                              <p:spTgt spid="31"/>
                                            </p:tgtEl>
                                            <p:attrNameLst>
                                              <p:attrName>ppt_x</p:attrName>
                                            </p:attrNameLst>
                                          </p:cBhvr>
                                          <p:tavLst>
                                            <p:tav tm="0">
                                              <p:val>
                                                <p:strVal val="1+#ppt_w/2"/>
                                              </p:val>
                                            </p:tav>
                                            <p:tav tm="100000">
                                              <p:val>
                                                <p:strVal val="#ppt_x"/>
                                              </p:val>
                                            </p:tav>
                                          </p:tavLst>
                                        </p:anim>
                                        <p:anim calcmode="lin" valueType="num" p14:bounceEnd="50000">
                                          <p:cBhvr additive="base">
                                            <p:cTn id="43" dur="800" fill="hold"/>
                                            <p:tgtEl>
                                              <p:spTgt spid="31"/>
                                            </p:tgtEl>
                                            <p:attrNameLst>
                                              <p:attrName>ppt_y</p:attrName>
                                            </p:attrNameLst>
                                          </p:cBhvr>
                                          <p:tavLst>
                                            <p:tav tm="0">
                                              <p:val>
                                                <p:strVal val="#ppt_y"/>
                                              </p:val>
                                            </p:tav>
                                            <p:tav tm="100000">
                                              <p:val>
                                                <p:strVal val="#ppt_y"/>
                                              </p:val>
                                            </p:tav>
                                          </p:tavLst>
                                        </p:anim>
                                      </p:childTnLst>
                                    </p:cTn>
                                  </p:par>
                                  <p:par>
                                    <p:cTn id="44" presetID="2" presetClass="entr" presetSubtype="2" fill="hold" nodeType="withEffect" p14:presetBounceEnd="50000">
                                      <p:stCondLst>
                                        <p:cond delay="400"/>
                                      </p:stCondLst>
                                      <p:childTnLst>
                                        <p:set>
                                          <p:cBhvr>
                                            <p:cTn id="45" dur="1" fill="hold">
                                              <p:stCondLst>
                                                <p:cond delay="0"/>
                                              </p:stCondLst>
                                            </p:cTn>
                                            <p:tgtEl>
                                              <p:spTgt spid="38"/>
                                            </p:tgtEl>
                                            <p:attrNameLst>
                                              <p:attrName>style.visibility</p:attrName>
                                            </p:attrNameLst>
                                          </p:cBhvr>
                                          <p:to>
                                            <p:strVal val="visible"/>
                                          </p:to>
                                        </p:set>
                                        <p:anim calcmode="lin" valueType="num" p14:bounceEnd="50000">
                                          <p:cBhvr additive="base">
                                            <p:cTn id="46" dur="800" fill="hold"/>
                                            <p:tgtEl>
                                              <p:spTgt spid="38"/>
                                            </p:tgtEl>
                                            <p:attrNameLst>
                                              <p:attrName>ppt_x</p:attrName>
                                            </p:attrNameLst>
                                          </p:cBhvr>
                                          <p:tavLst>
                                            <p:tav tm="0">
                                              <p:val>
                                                <p:strVal val="1+#ppt_w/2"/>
                                              </p:val>
                                            </p:tav>
                                            <p:tav tm="100000">
                                              <p:val>
                                                <p:strVal val="#ppt_x"/>
                                              </p:val>
                                            </p:tav>
                                          </p:tavLst>
                                        </p:anim>
                                        <p:anim calcmode="lin" valueType="num" p14:bounceEnd="50000">
                                          <p:cBhvr additive="base">
                                            <p:cTn id="47" dur="800" fill="hold"/>
                                            <p:tgtEl>
                                              <p:spTgt spid="38"/>
                                            </p:tgtEl>
                                            <p:attrNameLst>
                                              <p:attrName>ppt_y</p:attrName>
                                            </p:attrNameLst>
                                          </p:cBhvr>
                                          <p:tavLst>
                                            <p:tav tm="0">
                                              <p:val>
                                                <p:strVal val="#ppt_y"/>
                                              </p:val>
                                            </p:tav>
                                            <p:tav tm="100000">
                                              <p:val>
                                                <p:strVal val="#ppt_y"/>
                                              </p:val>
                                            </p:tav>
                                          </p:tavLst>
                                        </p:anim>
                                      </p:childTnLst>
                                    </p:cTn>
                                  </p:par>
                                  <p:par>
                                    <p:cTn id="48" presetID="2" presetClass="entr" presetSubtype="2" fill="hold" grpId="0" nodeType="withEffect" p14:presetBounceEnd="50000">
                                      <p:stCondLst>
                                        <p:cond delay="600"/>
                                      </p:stCondLst>
                                      <p:childTnLst>
                                        <p:set>
                                          <p:cBhvr>
                                            <p:cTn id="49" dur="1" fill="hold">
                                              <p:stCondLst>
                                                <p:cond delay="0"/>
                                              </p:stCondLst>
                                            </p:cTn>
                                            <p:tgtEl>
                                              <p:spTgt spid="32"/>
                                            </p:tgtEl>
                                            <p:attrNameLst>
                                              <p:attrName>style.visibility</p:attrName>
                                            </p:attrNameLst>
                                          </p:cBhvr>
                                          <p:to>
                                            <p:strVal val="visible"/>
                                          </p:to>
                                        </p:set>
                                        <p:anim calcmode="lin" valueType="num" p14:bounceEnd="50000">
                                          <p:cBhvr additive="base">
                                            <p:cTn id="50" dur="800" fill="hold"/>
                                            <p:tgtEl>
                                              <p:spTgt spid="32"/>
                                            </p:tgtEl>
                                            <p:attrNameLst>
                                              <p:attrName>ppt_x</p:attrName>
                                            </p:attrNameLst>
                                          </p:cBhvr>
                                          <p:tavLst>
                                            <p:tav tm="0">
                                              <p:val>
                                                <p:strVal val="1+#ppt_w/2"/>
                                              </p:val>
                                            </p:tav>
                                            <p:tav tm="100000">
                                              <p:val>
                                                <p:strVal val="#ppt_x"/>
                                              </p:val>
                                            </p:tav>
                                          </p:tavLst>
                                        </p:anim>
                                        <p:anim calcmode="lin" valueType="num" p14:bounceEnd="50000">
                                          <p:cBhvr additive="base">
                                            <p:cTn id="51" dur="800" fill="hold"/>
                                            <p:tgtEl>
                                              <p:spTgt spid="32"/>
                                            </p:tgtEl>
                                            <p:attrNameLst>
                                              <p:attrName>ppt_y</p:attrName>
                                            </p:attrNameLst>
                                          </p:cBhvr>
                                          <p:tavLst>
                                            <p:tav tm="0">
                                              <p:val>
                                                <p:strVal val="#ppt_y"/>
                                              </p:val>
                                            </p:tav>
                                            <p:tav tm="100000">
                                              <p:val>
                                                <p:strVal val="#ppt_y"/>
                                              </p:val>
                                            </p:tav>
                                          </p:tavLst>
                                        </p:anim>
                                      </p:childTnLst>
                                    </p:cTn>
                                  </p:par>
                                  <p:par>
                                    <p:cTn id="52" presetID="2" presetClass="entr" presetSubtype="2" fill="hold" nodeType="withEffect" p14:presetBounceEnd="50000">
                                      <p:stCondLst>
                                        <p:cond delay="800"/>
                                      </p:stCondLst>
                                      <p:childTnLst>
                                        <p:set>
                                          <p:cBhvr>
                                            <p:cTn id="53" dur="1" fill="hold">
                                              <p:stCondLst>
                                                <p:cond delay="0"/>
                                              </p:stCondLst>
                                            </p:cTn>
                                            <p:tgtEl>
                                              <p:spTgt spid="41"/>
                                            </p:tgtEl>
                                            <p:attrNameLst>
                                              <p:attrName>style.visibility</p:attrName>
                                            </p:attrNameLst>
                                          </p:cBhvr>
                                          <p:to>
                                            <p:strVal val="visible"/>
                                          </p:to>
                                        </p:set>
                                        <p:anim calcmode="lin" valueType="num" p14:bounceEnd="50000">
                                          <p:cBhvr additive="base">
                                            <p:cTn id="54" dur="800" fill="hold"/>
                                            <p:tgtEl>
                                              <p:spTgt spid="41"/>
                                            </p:tgtEl>
                                            <p:attrNameLst>
                                              <p:attrName>ppt_x</p:attrName>
                                            </p:attrNameLst>
                                          </p:cBhvr>
                                          <p:tavLst>
                                            <p:tav tm="0">
                                              <p:val>
                                                <p:strVal val="1+#ppt_w/2"/>
                                              </p:val>
                                            </p:tav>
                                            <p:tav tm="100000">
                                              <p:val>
                                                <p:strVal val="#ppt_x"/>
                                              </p:val>
                                            </p:tav>
                                          </p:tavLst>
                                        </p:anim>
                                        <p:anim calcmode="lin" valueType="num" p14:bounceEnd="50000">
                                          <p:cBhvr additive="base">
                                            <p:cTn id="55" dur="800" fill="hold"/>
                                            <p:tgtEl>
                                              <p:spTgt spid="41"/>
                                            </p:tgtEl>
                                            <p:attrNameLst>
                                              <p:attrName>ppt_y</p:attrName>
                                            </p:attrNameLst>
                                          </p:cBhvr>
                                          <p:tavLst>
                                            <p:tav tm="0">
                                              <p:val>
                                                <p:strVal val="#ppt_y"/>
                                              </p:val>
                                            </p:tav>
                                            <p:tav tm="100000">
                                              <p:val>
                                                <p:strVal val="#ppt_y"/>
                                              </p:val>
                                            </p:tav>
                                          </p:tavLst>
                                        </p:anim>
                                      </p:childTnLst>
                                    </p:cTn>
                                  </p:par>
                                  <p:par>
                                    <p:cTn id="56" presetID="2" presetClass="entr" presetSubtype="2" fill="hold" grpId="0" nodeType="withEffect" p14:presetBounceEnd="50000">
                                      <p:stCondLst>
                                        <p:cond delay="1000"/>
                                      </p:stCondLst>
                                      <p:childTnLst>
                                        <p:set>
                                          <p:cBhvr>
                                            <p:cTn id="57" dur="1" fill="hold">
                                              <p:stCondLst>
                                                <p:cond delay="0"/>
                                              </p:stCondLst>
                                            </p:cTn>
                                            <p:tgtEl>
                                              <p:spTgt spid="33"/>
                                            </p:tgtEl>
                                            <p:attrNameLst>
                                              <p:attrName>style.visibility</p:attrName>
                                            </p:attrNameLst>
                                          </p:cBhvr>
                                          <p:to>
                                            <p:strVal val="visible"/>
                                          </p:to>
                                        </p:set>
                                        <p:anim calcmode="lin" valueType="num" p14:bounceEnd="50000">
                                          <p:cBhvr additive="base">
                                            <p:cTn id="58" dur="800" fill="hold"/>
                                            <p:tgtEl>
                                              <p:spTgt spid="33"/>
                                            </p:tgtEl>
                                            <p:attrNameLst>
                                              <p:attrName>ppt_x</p:attrName>
                                            </p:attrNameLst>
                                          </p:cBhvr>
                                          <p:tavLst>
                                            <p:tav tm="0">
                                              <p:val>
                                                <p:strVal val="1+#ppt_w/2"/>
                                              </p:val>
                                            </p:tav>
                                            <p:tav tm="100000">
                                              <p:val>
                                                <p:strVal val="#ppt_x"/>
                                              </p:val>
                                            </p:tav>
                                          </p:tavLst>
                                        </p:anim>
                                        <p:anim calcmode="lin" valueType="num" p14:bounceEnd="50000">
                                          <p:cBhvr additive="base">
                                            <p:cTn id="59" dur="800" fill="hold"/>
                                            <p:tgtEl>
                                              <p:spTgt spid="33"/>
                                            </p:tgtEl>
                                            <p:attrNameLst>
                                              <p:attrName>ppt_y</p:attrName>
                                            </p:attrNameLst>
                                          </p:cBhvr>
                                          <p:tavLst>
                                            <p:tav tm="0">
                                              <p:val>
                                                <p:strVal val="#ppt_y"/>
                                              </p:val>
                                            </p:tav>
                                            <p:tav tm="100000">
                                              <p:val>
                                                <p:strVal val="#ppt_y"/>
                                              </p:val>
                                            </p:tav>
                                          </p:tavLst>
                                        </p:anim>
                                      </p:childTnLst>
                                    </p:cTn>
                                  </p:par>
                                  <p:par>
                                    <p:cTn id="60" presetID="2" presetClass="entr" presetSubtype="2" fill="hold" nodeType="withEffect" p14:presetBounceEnd="50000">
                                      <p:stCondLst>
                                        <p:cond delay="1200"/>
                                      </p:stCondLst>
                                      <p:childTnLst>
                                        <p:set>
                                          <p:cBhvr>
                                            <p:cTn id="61" dur="1" fill="hold">
                                              <p:stCondLst>
                                                <p:cond delay="0"/>
                                              </p:stCondLst>
                                            </p:cTn>
                                            <p:tgtEl>
                                              <p:spTgt spid="44"/>
                                            </p:tgtEl>
                                            <p:attrNameLst>
                                              <p:attrName>style.visibility</p:attrName>
                                            </p:attrNameLst>
                                          </p:cBhvr>
                                          <p:to>
                                            <p:strVal val="visible"/>
                                          </p:to>
                                        </p:set>
                                        <p:anim calcmode="lin" valueType="num" p14:bounceEnd="50000">
                                          <p:cBhvr additive="base">
                                            <p:cTn id="62" dur="800" fill="hold"/>
                                            <p:tgtEl>
                                              <p:spTgt spid="44"/>
                                            </p:tgtEl>
                                            <p:attrNameLst>
                                              <p:attrName>ppt_x</p:attrName>
                                            </p:attrNameLst>
                                          </p:cBhvr>
                                          <p:tavLst>
                                            <p:tav tm="0">
                                              <p:val>
                                                <p:strVal val="1+#ppt_w/2"/>
                                              </p:val>
                                            </p:tav>
                                            <p:tav tm="100000">
                                              <p:val>
                                                <p:strVal val="#ppt_x"/>
                                              </p:val>
                                            </p:tav>
                                          </p:tavLst>
                                        </p:anim>
                                        <p:anim calcmode="lin" valueType="num" p14:bounceEnd="50000">
                                          <p:cBhvr additive="base">
                                            <p:cTn id="63" dur="800" fill="hold"/>
                                            <p:tgtEl>
                                              <p:spTgt spid="44"/>
                                            </p:tgtEl>
                                            <p:attrNameLst>
                                              <p:attrName>ppt_y</p:attrName>
                                            </p:attrNameLst>
                                          </p:cBhvr>
                                          <p:tavLst>
                                            <p:tav tm="0">
                                              <p:val>
                                                <p:strVal val="#ppt_y"/>
                                              </p:val>
                                            </p:tav>
                                            <p:tav tm="100000">
                                              <p:val>
                                                <p:strVal val="#ppt_y"/>
                                              </p:val>
                                            </p:tav>
                                          </p:tavLst>
                                        </p:anim>
                                      </p:childTnLst>
                                    </p:cTn>
                                  </p:par>
                                  <p:par>
                                    <p:cTn id="64" presetID="2" presetClass="entr" presetSubtype="2" fill="hold" grpId="0" nodeType="withEffect" p14:presetBounceEnd="50000">
                                      <p:stCondLst>
                                        <p:cond delay="1400"/>
                                      </p:stCondLst>
                                      <p:childTnLst>
                                        <p:set>
                                          <p:cBhvr>
                                            <p:cTn id="65" dur="1" fill="hold">
                                              <p:stCondLst>
                                                <p:cond delay="0"/>
                                              </p:stCondLst>
                                            </p:cTn>
                                            <p:tgtEl>
                                              <p:spTgt spid="34"/>
                                            </p:tgtEl>
                                            <p:attrNameLst>
                                              <p:attrName>style.visibility</p:attrName>
                                            </p:attrNameLst>
                                          </p:cBhvr>
                                          <p:to>
                                            <p:strVal val="visible"/>
                                          </p:to>
                                        </p:set>
                                        <p:anim calcmode="lin" valueType="num" p14:bounceEnd="50000">
                                          <p:cBhvr additive="base">
                                            <p:cTn id="66" dur="800" fill="hold"/>
                                            <p:tgtEl>
                                              <p:spTgt spid="34"/>
                                            </p:tgtEl>
                                            <p:attrNameLst>
                                              <p:attrName>ppt_x</p:attrName>
                                            </p:attrNameLst>
                                          </p:cBhvr>
                                          <p:tavLst>
                                            <p:tav tm="0">
                                              <p:val>
                                                <p:strVal val="1+#ppt_w/2"/>
                                              </p:val>
                                            </p:tav>
                                            <p:tav tm="100000">
                                              <p:val>
                                                <p:strVal val="#ppt_x"/>
                                              </p:val>
                                            </p:tav>
                                          </p:tavLst>
                                        </p:anim>
                                        <p:anim calcmode="lin" valueType="num" p14:bounceEnd="50000">
                                          <p:cBhvr additive="base">
                                            <p:cTn id="67" dur="800" fill="hold"/>
                                            <p:tgtEl>
                                              <p:spTgt spid="3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2" grpId="0"/>
          <p:bldP spid="33" grpId="0"/>
          <p:bldP spid="34"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55"/>
                                            </p:tgtEl>
                                            <p:attrNameLst>
                                              <p:attrName>style.visibility</p:attrName>
                                            </p:attrNameLst>
                                          </p:cBhvr>
                                          <p:to>
                                            <p:strVal val="visible"/>
                                          </p:to>
                                        </p:set>
                                        <p:animEffect transition="in" filter="fade">
                                          <p:cBhvr>
                                            <p:cTn id="7" dur="1000"/>
                                            <p:tgtEl>
                                              <p:spTgt spid="55"/>
                                            </p:tgtEl>
                                          </p:cBhvr>
                                        </p:animEffect>
                                        <p:anim calcmode="lin" valueType="num">
                                          <p:cBhvr>
                                            <p:cTn id="8" dur="1000" fill="hold"/>
                                            <p:tgtEl>
                                              <p:spTgt spid="55"/>
                                            </p:tgtEl>
                                            <p:attrNameLst>
                                              <p:attrName>ppt_x</p:attrName>
                                            </p:attrNameLst>
                                          </p:cBhvr>
                                          <p:tavLst>
                                            <p:tav tm="0">
                                              <p:val>
                                                <p:strVal val="#ppt_x"/>
                                              </p:val>
                                            </p:tav>
                                            <p:tav tm="100000">
                                              <p:val>
                                                <p:strVal val="#ppt_x"/>
                                              </p:val>
                                            </p:tav>
                                          </p:tavLst>
                                        </p:anim>
                                        <p:anim calcmode="lin" valueType="num">
                                          <p:cBhvr>
                                            <p:cTn id="9" dur="1000" fill="hold"/>
                                            <p:tgtEl>
                                              <p:spTgt spid="5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nodeType="clickEffect">
                                      <p:stCondLst>
                                        <p:cond delay="0"/>
                                      </p:stCondLst>
                                      <p:childTnLst>
                                        <p:set>
                                          <p:cBhvr>
                                            <p:cTn id="13" dur="1" fill="hold">
                                              <p:stCondLst>
                                                <p:cond delay="0"/>
                                              </p:stCondLst>
                                            </p:cTn>
                                            <p:tgtEl>
                                              <p:spTgt spid="54"/>
                                            </p:tgtEl>
                                            <p:attrNameLst>
                                              <p:attrName>style.visibility</p:attrName>
                                            </p:attrNameLst>
                                          </p:cBhvr>
                                          <p:to>
                                            <p:strVal val="visible"/>
                                          </p:to>
                                        </p:set>
                                        <p:animEffect transition="in" filter="fade">
                                          <p:cBhvr>
                                            <p:cTn id="14" dur="1000"/>
                                            <p:tgtEl>
                                              <p:spTgt spid="54"/>
                                            </p:tgtEl>
                                          </p:cBhvr>
                                        </p:animEffect>
                                        <p:anim calcmode="lin" valueType="num">
                                          <p:cBhvr>
                                            <p:cTn id="15" dur="1000" fill="hold"/>
                                            <p:tgtEl>
                                              <p:spTgt spid="54"/>
                                            </p:tgtEl>
                                            <p:attrNameLst>
                                              <p:attrName>ppt_x</p:attrName>
                                            </p:attrNameLst>
                                          </p:cBhvr>
                                          <p:tavLst>
                                            <p:tav tm="0">
                                              <p:val>
                                                <p:strVal val="#ppt_x"/>
                                              </p:val>
                                            </p:tav>
                                            <p:tav tm="100000">
                                              <p:val>
                                                <p:strVal val="#ppt_x"/>
                                              </p:val>
                                            </p:tav>
                                          </p:tavLst>
                                        </p:anim>
                                        <p:anim calcmode="lin" valueType="num">
                                          <p:cBhvr>
                                            <p:cTn id="16" dur="1000" fill="hold"/>
                                            <p:tgtEl>
                                              <p:spTgt spid="5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53"/>
                                            </p:tgtEl>
                                            <p:attrNameLst>
                                              <p:attrName>style.visibility</p:attrName>
                                            </p:attrNameLst>
                                          </p:cBhvr>
                                          <p:to>
                                            <p:strVal val="visible"/>
                                          </p:to>
                                        </p:set>
                                        <p:animEffect transition="in" filter="fade">
                                          <p:cBhvr>
                                            <p:cTn id="21" dur="1000"/>
                                            <p:tgtEl>
                                              <p:spTgt spid="53"/>
                                            </p:tgtEl>
                                          </p:cBhvr>
                                        </p:animEffect>
                                        <p:anim calcmode="lin" valueType="num">
                                          <p:cBhvr>
                                            <p:cTn id="22" dur="1000" fill="hold"/>
                                            <p:tgtEl>
                                              <p:spTgt spid="53"/>
                                            </p:tgtEl>
                                            <p:attrNameLst>
                                              <p:attrName>ppt_x</p:attrName>
                                            </p:attrNameLst>
                                          </p:cBhvr>
                                          <p:tavLst>
                                            <p:tav tm="0">
                                              <p:val>
                                                <p:strVal val="#ppt_x"/>
                                              </p:val>
                                            </p:tav>
                                            <p:tav tm="100000">
                                              <p:val>
                                                <p:strVal val="#ppt_x"/>
                                              </p:val>
                                            </p:tav>
                                          </p:tavLst>
                                        </p:anim>
                                        <p:anim calcmode="lin" valueType="num">
                                          <p:cBhvr>
                                            <p:cTn id="23" dur="1000" fill="hold"/>
                                            <p:tgtEl>
                                              <p:spTgt spid="53"/>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nodeType="clickEffect">
                                      <p:stCondLst>
                                        <p:cond delay="0"/>
                                      </p:stCondLst>
                                      <p:childTnLst>
                                        <p:set>
                                          <p:cBhvr>
                                            <p:cTn id="27" dur="1" fill="hold">
                                              <p:stCondLst>
                                                <p:cond delay="0"/>
                                              </p:stCondLst>
                                            </p:cTn>
                                            <p:tgtEl>
                                              <p:spTgt spid="26"/>
                                            </p:tgtEl>
                                            <p:attrNameLst>
                                              <p:attrName>style.visibility</p:attrName>
                                            </p:attrNameLst>
                                          </p:cBhvr>
                                          <p:to>
                                            <p:strVal val="visible"/>
                                          </p:to>
                                        </p:set>
                                        <p:anim calcmode="lin" valueType="num">
                                          <p:cBhvr additive="base">
                                            <p:cTn id="28" dur="500" fill="hold"/>
                                            <p:tgtEl>
                                              <p:spTgt spid="26"/>
                                            </p:tgtEl>
                                            <p:attrNameLst>
                                              <p:attrName>ppt_x</p:attrName>
                                            </p:attrNameLst>
                                          </p:cBhvr>
                                          <p:tavLst>
                                            <p:tav tm="0">
                                              <p:val>
                                                <p:strVal val="#ppt_x"/>
                                              </p:val>
                                            </p:tav>
                                            <p:tav tm="100000">
                                              <p:val>
                                                <p:strVal val="#ppt_x"/>
                                              </p:val>
                                            </p:tav>
                                          </p:tavLst>
                                        </p:anim>
                                        <p:anim calcmode="lin" valueType="num">
                                          <p:cBhvr additive="base">
                                            <p:cTn id="29" dur="500" fill="hold"/>
                                            <p:tgtEl>
                                              <p:spTgt spid="26"/>
                                            </p:tgtEl>
                                            <p:attrNameLst>
                                              <p:attrName>ppt_y</p:attrName>
                                            </p:attrNameLst>
                                          </p:cBhvr>
                                          <p:tavLst>
                                            <p:tav tm="0">
                                              <p:val>
                                                <p:strVal val="1+#ppt_h/2"/>
                                              </p:val>
                                            </p:tav>
                                            <p:tav tm="100000">
                                              <p:val>
                                                <p:strVal val="#ppt_y"/>
                                              </p:val>
                                            </p:tav>
                                          </p:tavLst>
                                        </p:anim>
                                      </p:childTnLst>
                                    </p:cTn>
                                  </p:par>
                                </p:childTnLst>
                              </p:cTn>
                            </p:par>
                            <p:par>
                              <p:cTn id="30" fill="hold">
                                <p:stCondLst>
                                  <p:cond delay="500"/>
                                </p:stCondLst>
                                <p:childTnLst>
                                  <p:par>
                                    <p:cTn id="31" presetID="2" presetClass="entr" presetSubtype="8" fill="hold" nodeType="afterEffect">
                                      <p:stCondLst>
                                        <p:cond delay="0"/>
                                      </p:stCondLst>
                                      <p:childTnLst>
                                        <p:set>
                                          <p:cBhvr>
                                            <p:cTn id="32" dur="1" fill="hold">
                                              <p:stCondLst>
                                                <p:cond delay="0"/>
                                              </p:stCondLst>
                                            </p:cTn>
                                            <p:tgtEl>
                                              <p:spTgt spid="47"/>
                                            </p:tgtEl>
                                            <p:attrNameLst>
                                              <p:attrName>style.visibility</p:attrName>
                                            </p:attrNameLst>
                                          </p:cBhvr>
                                          <p:to>
                                            <p:strVal val="visible"/>
                                          </p:to>
                                        </p:set>
                                        <p:anim calcmode="lin" valueType="num">
                                          <p:cBhvr additive="base">
                                            <p:cTn id="33" dur="500" fill="hold"/>
                                            <p:tgtEl>
                                              <p:spTgt spid="47"/>
                                            </p:tgtEl>
                                            <p:attrNameLst>
                                              <p:attrName>ppt_x</p:attrName>
                                            </p:attrNameLst>
                                          </p:cBhvr>
                                          <p:tavLst>
                                            <p:tav tm="0">
                                              <p:val>
                                                <p:strVal val="0-#ppt_w/2"/>
                                              </p:val>
                                            </p:tav>
                                            <p:tav tm="100000">
                                              <p:val>
                                                <p:strVal val="#ppt_x"/>
                                              </p:val>
                                            </p:tav>
                                          </p:tavLst>
                                        </p:anim>
                                        <p:anim calcmode="lin" valueType="num">
                                          <p:cBhvr additive="base">
                                            <p:cTn id="34" dur="500" fill="hold"/>
                                            <p:tgtEl>
                                              <p:spTgt spid="47"/>
                                            </p:tgtEl>
                                            <p:attrNameLst>
                                              <p:attrName>ppt_y</p:attrName>
                                            </p:attrNameLst>
                                          </p:cBhvr>
                                          <p:tavLst>
                                            <p:tav tm="0">
                                              <p:val>
                                                <p:strVal val="#ppt_y"/>
                                              </p:val>
                                            </p:tav>
                                            <p:tav tm="100000">
                                              <p:val>
                                                <p:strVal val="#ppt_y"/>
                                              </p:val>
                                            </p:tav>
                                          </p:tavLst>
                                        </p:anim>
                                      </p:childTnLst>
                                    </p:cTn>
                                  </p:par>
                                </p:childTnLst>
                              </p:cTn>
                            </p:par>
                            <p:par>
                              <p:cTn id="35" fill="hold">
                                <p:stCondLst>
                                  <p:cond delay="1000"/>
                                </p:stCondLst>
                                <p:childTnLst>
                                  <p:par>
                                    <p:cTn id="36" presetID="2" presetClass="entr" presetSubtype="2" fill="hold" nodeType="afterEffect">
                                      <p:stCondLst>
                                        <p:cond delay="0"/>
                                      </p:stCondLst>
                                      <p:childTnLst>
                                        <p:set>
                                          <p:cBhvr>
                                            <p:cTn id="37" dur="1" fill="hold">
                                              <p:stCondLst>
                                                <p:cond delay="0"/>
                                              </p:stCondLst>
                                            </p:cTn>
                                            <p:tgtEl>
                                              <p:spTgt spid="35"/>
                                            </p:tgtEl>
                                            <p:attrNameLst>
                                              <p:attrName>style.visibility</p:attrName>
                                            </p:attrNameLst>
                                          </p:cBhvr>
                                          <p:to>
                                            <p:strVal val="visible"/>
                                          </p:to>
                                        </p:set>
                                        <p:anim calcmode="lin" valueType="num">
                                          <p:cBhvr additive="base">
                                            <p:cTn id="38" dur="800" fill="hold"/>
                                            <p:tgtEl>
                                              <p:spTgt spid="35"/>
                                            </p:tgtEl>
                                            <p:attrNameLst>
                                              <p:attrName>ppt_x</p:attrName>
                                            </p:attrNameLst>
                                          </p:cBhvr>
                                          <p:tavLst>
                                            <p:tav tm="0">
                                              <p:val>
                                                <p:strVal val="1+#ppt_w/2"/>
                                              </p:val>
                                            </p:tav>
                                            <p:tav tm="100000">
                                              <p:val>
                                                <p:strVal val="#ppt_x"/>
                                              </p:val>
                                            </p:tav>
                                          </p:tavLst>
                                        </p:anim>
                                        <p:anim calcmode="lin" valueType="num">
                                          <p:cBhvr additive="base">
                                            <p:cTn id="39" dur="800" fill="hold"/>
                                            <p:tgtEl>
                                              <p:spTgt spid="35"/>
                                            </p:tgtEl>
                                            <p:attrNameLst>
                                              <p:attrName>ppt_y</p:attrName>
                                            </p:attrNameLst>
                                          </p:cBhvr>
                                          <p:tavLst>
                                            <p:tav tm="0">
                                              <p:val>
                                                <p:strVal val="#ppt_y"/>
                                              </p:val>
                                            </p:tav>
                                            <p:tav tm="100000">
                                              <p:val>
                                                <p:strVal val="#ppt_y"/>
                                              </p:val>
                                            </p:tav>
                                          </p:tavLst>
                                        </p:anim>
                                      </p:childTnLst>
                                    </p:cTn>
                                  </p:par>
                                  <p:par>
                                    <p:cTn id="40" presetID="2" presetClass="entr" presetSubtype="2" fill="hold" grpId="0" nodeType="withEffect">
                                      <p:stCondLst>
                                        <p:cond delay="200"/>
                                      </p:stCondLst>
                                      <p:childTnLst>
                                        <p:set>
                                          <p:cBhvr>
                                            <p:cTn id="41" dur="1" fill="hold">
                                              <p:stCondLst>
                                                <p:cond delay="0"/>
                                              </p:stCondLst>
                                            </p:cTn>
                                            <p:tgtEl>
                                              <p:spTgt spid="31"/>
                                            </p:tgtEl>
                                            <p:attrNameLst>
                                              <p:attrName>style.visibility</p:attrName>
                                            </p:attrNameLst>
                                          </p:cBhvr>
                                          <p:to>
                                            <p:strVal val="visible"/>
                                          </p:to>
                                        </p:set>
                                        <p:anim calcmode="lin" valueType="num">
                                          <p:cBhvr additive="base">
                                            <p:cTn id="42" dur="800" fill="hold"/>
                                            <p:tgtEl>
                                              <p:spTgt spid="31"/>
                                            </p:tgtEl>
                                            <p:attrNameLst>
                                              <p:attrName>ppt_x</p:attrName>
                                            </p:attrNameLst>
                                          </p:cBhvr>
                                          <p:tavLst>
                                            <p:tav tm="0">
                                              <p:val>
                                                <p:strVal val="1+#ppt_w/2"/>
                                              </p:val>
                                            </p:tav>
                                            <p:tav tm="100000">
                                              <p:val>
                                                <p:strVal val="#ppt_x"/>
                                              </p:val>
                                            </p:tav>
                                          </p:tavLst>
                                        </p:anim>
                                        <p:anim calcmode="lin" valueType="num">
                                          <p:cBhvr additive="base">
                                            <p:cTn id="43" dur="800" fill="hold"/>
                                            <p:tgtEl>
                                              <p:spTgt spid="31"/>
                                            </p:tgtEl>
                                            <p:attrNameLst>
                                              <p:attrName>ppt_y</p:attrName>
                                            </p:attrNameLst>
                                          </p:cBhvr>
                                          <p:tavLst>
                                            <p:tav tm="0">
                                              <p:val>
                                                <p:strVal val="#ppt_y"/>
                                              </p:val>
                                            </p:tav>
                                            <p:tav tm="100000">
                                              <p:val>
                                                <p:strVal val="#ppt_y"/>
                                              </p:val>
                                            </p:tav>
                                          </p:tavLst>
                                        </p:anim>
                                      </p:childTnLst>
                                    </p:cTn>
                                  </p:par>
                                  <p:par>
                                    <p:cTn id="44" presetID="2" presetClass="entr" presetSubtype="2" fill="hold" nodeType="withEffect">
                                      <p:stCondLst>
                                        <p:cond delay="400"/>
                                      </p:stCondLst>
                                      <p:childTnLst>
                                        <p:set>
                                          <p:cBhvr>
                                            <p:cTn id="45" dur="1" fill="hold">
                                              <p:stCondLst>
                                                <p:cond delay="0"/>
                                              </p:stCondLst>
                                            </p:cTn>
                                            <p:tgtEl>
                                              <p:spTgt spid="38"/>
                                            </p:tgtEl>
                                            <p:attrNameLst>
                                              <p:attrName>style.visibility</p:attrName>
                                            </p:attrNameLst>
                                          </p:cBhvr>
                                          <p:to>
                                            <p:strVal val="visible"/>
                                          </p:to>
                                        </p:set>
                                        <p:anim calcmode="lin" valueType="num">
                                          <p:cBhvr additive="base">
                                            <p:cTn id="46" dur="800" fill="hold"/>
                                            <p:tgtEl>
                                              <p:spTgt spid="38"/>
                                            </p:tgtEl>
                                            <p:attrNameLst>
                                              <p:attrName>ppt_x</p:attrName>
                                            </p:attrNameLst>
                                          </p:cBhvr>
                                          <p:tavLst>
                                            <p:tav tm="0">
                                              <p:val>
                                                <p:strVal val="1+#ppt_w/2"/>
                                              </p:val>
                                            </p:tav>
                                            <p:tav tm="100000">
                                              <p:val>
                                                <p:strVal val="#ppt_x"/>
                                              </p:val>
                                            </p:tav>
                                          </p:tavLst>
                                        </p:anim>
                                        <p:anim calcmode="lin" valueType="num">
                                          <p:cBhvr additive="base">
                                            <p:cTn id="47" dur="800" fill="hold"/>
                                            <p:tgtEl>
                                              <p:spTgt spid="38"/>
                                            </p:tgtEl>
                                            <p:attrNameLst>
                                              <p:attrName>ppt_y</p:attrName>
                                            </p:attrNameLst>
                                          </p:cBhvr>
                                          <p:tavLst>
                                            <p:tav tm="0">
                                              <p:val>
                                                <p:strVal val="#ppt_y"/>
                                              </p:val>
                                            </p:tav>
                                            <p:tav tm="100000">
                                              <p:val>
                                                <p:strVal val="#ppt_y"/>
                                              </p:val>
                                            </p:tav>
                                          </p:tavLst>
                                        </p:anim>
                                      </p:childTnLst>
                                    </p:cTn>
                                  </p:par>
                                  <p:par>
                                    <p:cTn id="48" presetID="2" presetClass="entr" presetSubtype="2" fill="hold" grpId="0" nodeType="withEffect">
                                      <p:stCondLst>
                                        <p:cond delay="600"/>
                                      </p:stCondLst>
                                      <p:childTnLst>
                                        <p:set>
                                          <p:cBhvr>
                                            <p:cTn id="49" dur="1" fill="hold">
                                              <p:stCondLst>
                                                <p:cond delay="0"/>
                                              </p:stCondLst>
                                            </p:cTn>
                                            <p:tgtEl>
                                              <p:spTgt spid="32"/>
                                            </p:tgtEl>
                                            <p:attrNameLst>
                                              <p:attrName>style.visibility</p:attrName>
                                            </p:attrNameLst>
                                          </p:cBhvr>
                                          <p:to>
                                            <p:strVal val="visible"/>
                                          </p:to>
                                        </p:set>
                                        <p:anim calcmode="lin" valueType="num">
                                          <p:cBhvr additive="base">
                                            <p:cTn id="50" dur="800" fill="hold"/>
                                            <p:tgtEl>
                                              <p:spTgt spid="32"/>
                                            </p:tgtEl>
                                            <p:attrNameLst>
                                              <p:attrName>ppt_x</p:attrName>
                                            </p:attrNameLst>
                                          </p:cBhvr>
                                          <p:tavLst>
                                            <p:tav tm="0">
                                              <p:val>
                                                <p:strVal val="1+#ppt_w/2"/>
                                              </p:val>
                                            </p:tav>
                                            <p:tav tm="100000">
                                              <p:val>
                                                <p:strVal val="#ppt_x"/>
                                              </p:val>
                                            </p:tav>
                                          </p:tavLst>
                                        </p:anim>
                                        <p:anim calcmode="lin" valueType="num">
                                          <p:cBhvr additive="base">
                                            <p:cTn id="51" dur="800" fill="hold"/>
                                            <p:tgtEl>
                                              <p:spTgt spid="32"/>
                                            </p:tgtEl>
                                            <p:attrNameLst>
                                              <p:attrName>ppt_y</p:attrName>
                                            </p:attrNameLst>
                                          </p:cBhvr>
                                          <p:tavLst>
                                            <p:tav tm="0">
                                              <p:val>
                                                <p:strVal val="#ppt_y"/>
                                              </p:val>
                                            </p:tav>
                                            <p:tav tm="100000">
                                              <p:val>
                                                <p:strVal val="#ppt_y"/>
                                              </p:val>
                                            </p:tav>
                                          </p:tavLst>
                                        </p:anim>
                                      </p:childTnLst>
                                    </p:cTn>
                                  </p:par>
                                  <p:par>
                                    <p:cTn id="52" presetID="2" presetClass="entr" presetSubtype="2" fill="hold" nodeType="withEffect">
                                      <p:stCondLst>
                                        <p:cond delay="800"/>
                                      </p:stCondLst>
                                      <p:childTnLst>
                                        <p:set>
                                          <p:cBhvr>
                                            <p:cTn id="53" dur="1" fill="hold">
                                              <p:stCondLst>
                                                <p:cond delay="0"/>
                                              </p:stCondLst>
                                            </p:cTn>
                                            <p:tgtEl>
                                              <p:spTgt spid="41"/>
                                            </p:tgtEl>
                                            <p:attrNameLst>
                                              <p:attrName>style.visibility</p:attrName>
                                            </p:attrNameLst>
                                          </p:cBhvr>
                                          <p:to>
                                            <p:strVal val="visible"/>
                                          </p:to>
                                        </p:set>
                                        <p:anim calcmode="lin" valueType="num">
                                          <p:cBhvr additive="base">
                                            <p:cTn id="54" dur="800" fill="hold"/>
                                            <p:tgtEl>
                                              <p:spTgt spid="41"/>
                                            </p:tgtEl>
                                            <p:attrNameLst>
                                              <p:attrName>ppt_x</p:attrName>
                                            </p:attrNameLst>
                                          </p:cBhvr>
                                          <p:tavLst>
                                            <p:tav tm="0">
                                              <p:val>
                                                <p:strVal val="1+#ppt_w/2"/>
                                              </p:val>
                                            </p:tav>
                                            <p:tav tm="100000">
                                              <p:val>
                                                <p:strVal val="#ppt_x"/>
                                              </p:val>
                                            </p:tav>
                                          </p:tavLst>
                                        </p:anim>
                                        <p:anim calcmode="lin" valueType="num">
                                          <p:cBhvr additive="base">
                                            <p:cTn id="55" dur="800" fill="hold"/>
                                            <p:tgtEl>
                                              <p:spTgt spid="41"/>
                                            </p:tgtEl>
                                            <p:attrNameLst>
                                              <p:attrName>ppt_y</p:attrName>
                                            </p:attrNameLst>
                                          </p:cBhvr>
                                          <p:tavLst>
                                            <p:tav tm="0">
                                              <p:val>
                                                <p:strVal val="#ppt_y"/>
                                              </p:val>
                                            </p:tav>
                                            <p:tav tm="100000">
                                              <p:val>
                                                <p:strVal val="#ppt_y"/>
                                              </p:val>
                                            </p:tav>
                                          </p:tavLst>
                                        </p:anim>
                                      </p:childTnLst>
                                    </p:cTn>
                                  </p:par>
                                  <p:par>
                                    <p:cTn id="56" presetID="2" presetClass="entr" presetSubtype="2" fill="hold" grpId="0" nodeType="withEffect">
                                      <p:stCondLst>
                                        <p:cond delay="1000"/>
                                      </p:stCondLst>
                                      <p:childTnLst>
                                        <p:set>
                                          <p:cBhvr>
                                            <p:cTn id="57" dur="1" fill="hold">
                                              <p:stCondLst>
                                                <p:cond delay="0"/>
                                              </p:stCondLst>
                                            </p:cTn>
                                            <p:tgtEl>
                                              <p:spTgt spid="33"/>
                                            </p:tgtEl>
                                            <p:attrNameLst>
                                              <p:attrName>style.visibility</p:attrName>
                                            </p:attrNameLst>
                                          </p:cBhvr>
                                          <p:to>
                                            <p:strVal val="visible"/>
                                          </p:to>
                                        </p:set>
                                        <p:anim calcmode="lin" valueType="num">
                                          <p:cBhvr additive="base">
                                            <p:cTn id="58" dur="800" fill="hold"/>
                                            <p:tgtEl>
                                              <p:spTgt spid="33"/>
                                            </p:tgtEl>
                                            <p:attrNameLst>
                                              <p:attrName>ppt_x</p:attrName>
                                            </p:attrNameLst>
                                          </p:cBhvr>
                                          <p:tavLst>
                                            <p:tav tm="0">
                                              <p:val>
                                                <p:strVal val="1+#ppt_w/2"/>
                                              </p:val>
                                            </p:tav>
                                            <p:tav tm="100000">
                                              <p:val>
                                                <p:strVal val="#ppt_x"/>
                                              </p:val>
                                            </p:tav>
                                          </p:tavLst>
                                        </p:anim>
                                        <p:anim calcmode="lin" valueType="num">
                                          <p:cBhvr additive="base">
                                            <p:cTn id="59" dur="800" fill="hold"/>
                                            <p:tgtEl>
                                              <p:spTgt spid="33"/>
                                            </p:tgtEl>
                                            <p:attrNameLst>
                                              <p:attrName>ppt_y</p:attrName>
                                            </p:attrNameLst>
                                          </p:cBhvr>
                                          <p:tavLst>
                                            <p:tav tm="0">
                                              <p:val>
                                                <p:strVal val="#ppt_y"/>
                                              </p:val>
                                            </p:tav>
                                            <p:tav tm="100000">
                                              <p:val>
                                                <p:strVal val="#ppt_y"/>
                                              </p:val>
                                            </p:tav>
                                          </p:tavLst>
                                        </p:anim>
                                      </p:childTnLst>
                                    </p:cTn>
                                  </p:par>
                                  <p:par>
                                    <p:cTn id="60" presetID="2" presetClass="entr" presetSubtype="2" fill="hold" nodeType="withEffect">
                                      <p:stCondLst>
                                        <p:cond delay="1200"/>
                                      </p:stCondLst>
                                      <p:childTnLst>
                                        <p:set>
                                          <p:cBhvr>
                                            <p:cTn id="61" dur="1" fill="hold">
                                              <p:stCondLst>
                                                <p:cond delay="0"/>
                                              </p:stCondLst>
                                            </p:cTn>
                                            <p:tgtEl>
                                              <p:spTgt spid="44"/>
                                            </p:tgtEl>
                                            <p:attrNameLst>
                                              <p:attrName>style.visibility</p:attrName>
                                            </p:attrNameLst>
                                          </p:cBhvr>
                                          <p:to>
                                            <p:strVal val="visible"/>
                                          </p:to>
                                        </p:set>
                                        <p:anim calcmode="lin" valueType="num">
                                          <p:cBhvr additive="base">
                                            <p:cTn id="62" dur="800" fill="hold"/>
                                            <p:tgtEl>
                                              <p:spTgt spid="44"/>
                                            </p:tgtEl>
                                            <p:attrNameLst>
                                              <p:attrName>ppt_x</p:attrName>
                                            </p:attrNameLst>
                                          </p:cBhvr>
                                          <p:tavLst>
                                            <p:tav tm="0">
                                              <p:val>
                                                <p:strVal val="1+#ppt_w/2"/>
                                              </p:val>
                                            </p:tav>
                                            <p:tav tm="100000">
                                              <p:val>
                                                <p:strVal val="#ppt_x"/>
                                              </p:val>
                                            </p:tav>
                                          </p:tavLst>
                                        </p:anim>
                                        <p:anim calcmode="lin" valueType="num">
                                          <p:cBhvr additive="base">
                                            <p:cTn id="63" dur="800" fill="hold"/>
                                            <p:tgtEl>
                                              <p:spTgt spid="44"/>
                                            </p:tgtEl>
                                            <p:attrNameLst>
                                              <p:attrName>ppt_y</p:attrName>
                                            </p:attrNameLst>
                                          </p:cBhvr>
                                          <p:tavLst>
                                            <p:tav tm="0">
                                              <p:val>
                                                <p:strVal val="#ppt_y"/>
                                              </p:val>
                                            </p:tav>
                                            <p:tav tm="100000">
                                              <p:val>
                                                <p:strVal val="#ppt_y"/>
                                              </p:val>
                                            </p:tav>
                                          </p:tavLst>
                                        </p:anim>
                                      </p:childTnLst>
                                    </p:cTn>
                                  </p:par>
                                  <p:par>
                                    <p:cTn id="64" presetID="2" presetClass="entr" presetSubtype="2" fill="hold" grpId="0" nodeType="withEffect">
                                      <p:stCondLst>
                                        <p:cond delay="1400"/>
                                      </p:stCondLst>
                                      <p:childTnLst>
                                        <p:set>
                                          <p:cBhvr>
                                            <p:cTn id="65" dur="1" fill="hold">
                                              <p:stCondLst>
                                                <p:cond delay="0"/>
                                              </p:stCondLst>
                                            </p:cTn>
                                            <p:tgtEl>
                                              <p:spTgt spid="34"/>
                                            </p:tgtEl>
                                            <p:attrNameLst>
                                              <p:attrName>style.visibility</p:attrName>
                                            </p:attrNameLst>
                                          </p:cBhvr>
                                          <p:to>
                                            <p:strVal val="visible"/>
                                          </p:to>
                                        </p:set>
                                        <p:anim calcmode="lin" valueType="num">
                                          <p:cBhvr additive="base">
                                            <p:cTn id="66" dur="800" fill="hold"/>
                                            <p:tgtEl>
                                              <p:spTgt spid="34"/>
                                            </p:tgtEl>
                                            <p:attrNameLst>
                                              <p:attrName>ppt_x</p:attrName>
                                            </p:attrNameLst>
                                          </p:cBhvr>
                                          <p:tavLst>
                                            <p:tav tm="0">
                                              <p:val>
                                                <p:strVal val="1+#ppt_w/2"/>
                                              </p:val>
                                            </p:tav>
                                            <p:tav tm="100000">
                                              <p:val>
                                                <p:strVal val="#ppt_x"/>
                                              </p:val>
                                            </p:tav>
                                          </p:tavLst>
                                        </p:anim>
                                        <p:anim calcmode="lin" valueType="num">
                                          <p:cBhvr additive="base">
                                            <p:cTn id="67" dur="800" fill="hold"/>
                                            <p:tgtEl>
                                              <p:spTgt spid="3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2" grpId="0"/>
          <p:bldP spid="33" grpId="0"/>
          <p:bldP spid="34" grpId="0"/>
        </p:bldLst>
      </p:timing>
    </mc:Fallback>
  </mc:AlternateContent>
</p:sld>
</file>

<file path=ppt/slides/slide9.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grpSp>
        <p:nvGrpSpPr>
          <p:cNvPr id="23" name="组合 22">
            <a:extLst>
              <a:ext uri="{FF2B5EF4-FFF2-40B4-BE49-F238E27FC236}">
                <a16:creationId xmlns:a16="http://schemas.microsoft.com/office/drawing/2014/main" id="{837E631A-3536-4A00-8F13-AA21326F9A20}"/>
              </a:ext>
            </a:extLst>
          </p:cNvPr>
          <p:cNvGrpSpPr/>
          <p:nvPr/>
        </p:nvGrpSpPr>
        <p:grpSpPr>
          <a:xfrm>
            <a:off x="1050075" y="1217669"/>
            <a:ext cx="4359170" cy="3969009"/>
            <a:chOff x="802445" y="-1951388"/>
            <a:chExt cx="5482009" cy="5776801"/>
          </a:xfrm>
        </p:grpSpPr>
        <p:sp>
          <p:nvSpPr>
            <p:cNvPr id="24" name="矩形 23">
              <a:extLst>
                <a:ext uri="{FF2B5EF4-FFF2-40B4-BE49-F238E27FC236}">
                  <a16:creationId xmlns:a16="http://schemas.microsoft.com/office/drawing/2014/main" id="{84D747D3-6C56-4113-92A2-0B3145F3ACDF}"/>
                </a:ext>
              </a:extLst>
            </p:cNvPr>
            <p:cNvSpPr/>
            <p:nvPr/>
          </p:nvSpPr>
          <p:spPr>
            <a:xfrm>
              <a:off x="802445" y="-1951388"/>
              <a:ext cx="5482009" cy="4923181"/>
            </a:xfrm>
            <a:prstGeom prst="rect">
              <a:avLst/>
            </a:prstGeom>
            <a:blipFill dpi="0" rotWithShape="1">
              <a:blip r:embed="rId5"/>
              <a:srcRect/>
              <a:stretch>
                <a:fillRect/>
              </a:stretch>
            </a:blipFill>
            <a:ln>
              <a:noFill/>
            </a:ln>
            <a:effectLst/>
          </p:spPr>
          <p:style>
            <a:lnRef idx="1">
              <a:schemeClr val="accent1"/>
            </a:lnRef>
            <a:fillRef idx="3">
              <a:schemeClr val="accent1"/>
            </a:fillRef>
            <a:effectRef idx="2">
              <a:schemeClr val="accent1"/>
            </a:effectRef>
            <a:fontRef idx="minor">
              <a:schemeClr val="lt1"/>
            </a:fontRef>
          </p:style>
          <p:txBody>
            <a:bodyPr lIns="91438" tIns="45719" rIns="91438" bIns="45719" rtlCol="0" anchor="ctr"/>
            <a:lstStyle/>
            <a:p>
              <a:pPr algn="ctr"/>
              <a:endParaRPr kumimoji="1" lang="zh-CN" altLang="en-US" sz="1100">
                <a:solidFill>
                  <a:prstClr val="white"/>
                </a:solidFill>
                <a:latin typeface="Calibri"/>
                <a:ea typeface="宋体"/>
              </a:endParaRPr>
            </a:p>
          </p:txBody>
        </p:sp>
        <p:sp>
          <p:nvSpPr>
            <p:cNvPr id="25" name="矩形 24">
              <a:extLst>
                <a:ext uri="{FF2B5EF4-FFF2-40B4-BE49-F238E27FC236}">
                  <a16:creationId xmlns:a16="http://schemas.microsoft.com/office/drawing/2014/main" id="{32C9067B-2C00-476D-B16D-0A698CD724F3}"/>
                </a:ext>
              </a:extLst>
            </p:cNvPr>
            <p:cNvSpPr/>
            <p:nvPr/>
          </p:nvSpPr>
          <p:spPr>
            <a:xfrm>
              <a:off x="802445" y="2971794"/>
              <a:ext cx="5471208" cy="853619"/>
            </a:xfrm>
            <a:prstGeom prst="rect">
              <a:avLst/>
            </a:prstGeom>
            <a:solidFill>
              <a:srgbClr val="C00000"/>
            </a:solidFill>
            <a:ln w="9525" cap="flat" cmpd="sng" algn="ctr">
              <a:noFill/>
              <a:prstDash val="solid"/>
            </a:ln>
            <a:effectLst/>
          </p:spPr>
          <p:txBody>
            <a:bodyPr lIns="91438" tIns="45719" rIns="91438" bIns="45719" rtlCol="0" anchor="ctr"/>
            <a:lstStyle/>
            <a:p>
              <a:pPr marL="0" marR="0" lvl="0" indent="0" algn="ctr" defTabSz="457189" eaLnBrk="1" fontAlgn="auto" latinLnBrk="0" hangingPunct="1">
                <a:lnSpc>
                  <a:spcPct val="100000"/>
                </a:lnSpc>
                <a:spcBef>
                  <a:spcPts val="0"/>
                </a:spcBef>
                <a:spcAft>
                  <a:spcPts val="0"/>
                </a:spcAft>
                <a:buClrTx/>
                <a:buSzTx/>
                <a:buFontTx/>
                <a:buNone/>
                <a:tabLst/>
                <a:defRPr/>
              </a:pPr>
              <a:endParaRPr kumimoji="1" lang="zh-CN" altLang="en-US" sz="1100" b="0" i="0" u="none" strike="noStrike" kern="0" cap="none" spc="0" normalizeH="0" baseline="0" noProof="0">
                <a:ln>
                  <a:noFill/>
                </a:ln>
                <a:solidFill>
                  <a:srgbClr val="FFFFFF"/>
                </a:solidFill>
                <a:effectLst/>
                <a:uLnTx/>
                <a:uFillTx/>
                <a:latin typeface="Century Gothic"/>
                <a:ea typeface="微软雅黑" panose="020B0503020204020204" pitchFamily="34" charset="-122"/>
              </a:endParaRPr>
            </a:p>
          </p:txBody>
        </p:sp>
        <p:sp>
          <p:nvSpPr>
            <p:cNvPr id="27" name="文本框 26">
              <a:extLst>
                <a:ext uri="{FF2B5EF4-FFF2-40B4-BE49-F238E27FC236}">
                  <a16:creationId xmlns:a16="http://schemas.microsoft.com/office/drawing/2014/main" id="{8A283992-CA7F-435A-941F-CAA8AA1CB487}"/>
                </a:ext>
              </a:extLst>
            </p:cNvPr>
            <p:cNvSpPr txBox="1"/>
            <p:nvPr/>
          </p:nvSpPr>
          <p:spPr>
            <a:xfrm>
              <a:off x="900385" y="2982363"/>
              <a:ext cx="5275326" cy="716735"/>
            </a:xfrm>
            <a:prstGeom prst="rect">
              <a:avLst/>
            </a:prstGeom>
            <a:noFill/>
          </p:spPr>
          <p:txBody>
            <a:bodyPr wrap="square" lIns="91438" tIns="45719" rIns="91438" bIns="45719" rtlCol="0">
              <a:spAutoFit/>
            </a:bodyPr>
            <a:lstStyle/>
            <a:p>
              <a:pPr algn="ctr" defTabSz="457189">
                <a:lnSpc>
                  <a:spcPct val="130000"/>
                </a:lnSpc>
              </a:pPr>
              <a:r>
                <a:rPr lang="zh-CN" altLang="en-US" sz="2000" b="1" dirty="0">
                  <a:solidFill>
                    <a:srgbClr val="FFFFFF"/>
                  </a:solidFill>
                  <a:latin typeface="华康方圆体W7(P)" panose="040B0700000000000000" pitchFamily="82" charset="-122"/>
                  <a:ea typeface="华康方圆体W7(P)" panose="040B0700000000000000" pitchFamily="82" charset="-122"/>
                </a:rPr>
                <a:t>不管任何情况下，首先要切断电源</a:t>
              </a:r>
            </a:p>
          </p:txBody>
        </p:sp>
      </p:grpSp>
      <p:sp>
        <p:nvSpPr>
          <p:cNvPr id="37" name="TextBox 44">
            <a:extLst>
              <a:ext uri="{FF2B5EF4-FFF2-40B4-BE49-F238E27FC236}">
                <a16:creationId xmlns:a16="http://schemas.microsoft.com/office/drawing/2014/main" id="{9BE9864A-4FD5-401D-B38F-A6C04B327C27}"/>
              </a:ext>
            </a:extLst>
          </p:cNvPr>
          <p:cNvSpPr txBox="1"/>
          <p:nvPr/>
        </p:nvSpPr>
        <p:spPr>
          <a:xfrm>
            <a:off x="5794017" y="1571778"/>
            <a:ext cx="712734" cy="923330"/>
          </a:xfrm>
          <a:prstGeom prst="rect">
            <a:avLst/>
          </a:prstGeom>
          <a:noFill/>
        </p:spPr>
        <p:txBody>
          <a:bodyPr wrap="square" rtlCol="0">
            <a:spAutoFit/>
          </a:bodyPr>
          <a:lstStyle/>
          <a:p>
            <a:pPr algn="ctr"/>
            <a:r>
              <a:rPr lang="en-US" sz="5400" dirty="0">
                <a:solidFill>
                  <a:srgbClr val="6DC1B5"/>
                </a:solidFill>
                <a:latin typeface="Source Sans Pro" charset="0"/>
                <a:ea typeface="Source Sans Pro" charset="0"/>
                <a:cs typeface="Source Sans Pro" charset="0"/>
              </a:rPr>
              <a:t>1</a:t>
            </a:r>
          </a:p>
        </p:txBody>
      </p:sp>
      <p:sp>
        <p:nvSpPr>
          <p:cNvPr id="38" name="Subtitle 2">
            <a:extLst>
              <a:ext uri="{FF2B5EF4-FFF2-40B4-BE49-F238E27FC236}">
                <a16:creationId xmlns:a16="http://schemas.microsoft.com/office/drawing/2014/main" id="{AE6DD1C6-204B-46AA-AE0A-FB0211FD7F06}"/>
              </a:ext>
            </a:extLst>
          </p:cNvPr>
          <p:cNvSpPr txBox="1">
            <a:spLocks/>
          </p:cNvSpPr>
          <p:nvPr/>
        </p:nvSpPr>
        <p:spPr>
          <a:xfrm>
            <a:off x="6670525" y="1804815"/>
            <a:ext cx="3601304" cy="479140"/>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ct val="150000"/>
              </a:lnSpc>
              <a:spcBef>
                <a:spcPct val="0"/>
              </a:spcBef>
            </a:pPr>
            <a:r>
              <a:rPr lang="zh-CN" altLang="en-US" sz="1600" dirty="0">
                <a:solidFill>
                  <a:schemeClr val="accent2">
                    <a:lumMod val="50000"/>
                  </a:schemeClr>
                </a:solidFill>
                <a:latin typeface="华康方圆体W7(P)" panose="040B0700000000000000" pitchFamily="82" charset="-122"/>
                <a:ea typeface="华康方圆体W7(P)" panose="040B0700000000000000" pitchFamily="82" charset="-122"/>
              </a:rPr>
              <a:t>首先切断着火点电源； </a:t>
            </a:r>
            <a:endParaRPr lang="en-US" altLang="zh-CN" sz="1600" dirty="0">
              <a:solidFill>
                <a:schemeClr val="accent2">
                  <a:lumMod val="50000"/>
                </a:schemeClr>
              </a:solidFill>
              <a:latin typeface="华康方圆体W7(P)" panose="040B0700000000000000" pitchFamily="82" charset="-122"/>
              <a:ea typeface="华康方圆体W7(P)" panose="040B0700000000000000" pitchFamily="82" charset="-122"/>
            </a:endParaRPr>
          </a:p>
        </p:txBody>
      </p:sp>
      <p:sp>
        <p:nvSpPr>
          <p:cNvPr id="40" name="TextBox 42">
            <a:extLst>
              <a:ext uri="{FF2B5EF4-FFF2-40B4-BE49-F238E27FC236}">
                <a16:creationId xmlns:a16="http://schemas.microsoft.com/office/drawing/2014/main" id="{B7556F09-BC6A-499B-980B-E29404B3A23E}"/>
              </a:ext>
            </a:extLst>
          </p:cNvPr>
          <p:cNvSpPr txBox="1"/>
          <p:nvPr/>
        </p:nvSpPr>
        <p:spPr>
          <a:xfrm>
            <a:off x="5794017" y="2510732"/>
            <a:ext cx="712734" cy="923330"/>
          </a:xfrm>
          <a:prstGeom prst="rect">
            <a:avLst/>
          </a:prstGeom>
          <a:noFill/>
        </p:spPr>
        <p:txBody>
          <a:bodyPr wrap="square" rtlCol="0">
            <a:spAutoFit/>
          </a:bodyPr>
          <a:lstStyle/>
          <a:p>
            <a:pPr algn="ctr"/>
            <a:r>
              <a:rPr lang="en-US" sz="5400" dirty="0">
                <a:solidFill>
                  <a:srgbClr val="6DC1B5"/>
                </a:solidFill>
                <a:latin typeface="Source Sans Pro" charset="0"/>
                <a:ea typeface="Source Sans Pro" charset="0"/>
                <a:cs typeface="Source Sans Pro" charset="0"/>
              </a:rPr>
              <a:t>2</a:t>
            </a:r>
          </a:p>
        </p:txBody>
      </p:sp>
      <p:sp>
        <p:nvSpPr>
          <p:cNvPr id="41" name="Subtitle 2">
            <a:extLst>
              <a:ext uri="{FF2B5EF4-FFF2-40B4-BE49-F238E27FC236}">
                <a16:creationId xmlns:a16="http://schemas.microsoft.com/office/drawing/2014/main" id="{A580A8A8-5304-46D9-AC0F-BD8C01A9D155}"/>
              </a:ext>
            </a:extLst>
          </p:cNvPr>
          <p:cNvSpPr txBox="1">
            <a:spLocks/>
          </p:cNvSpPr>
          <p:nvPr/>
        </p:nvSpPr>
        <p:spPr>
          <a:xfrm>
            <a:off x="6599062" y="2474715"/>
            <a:ext cx="4721984" cy="1217804"/>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ct val="150000"/>
              </a:lnSpc>
              <a:spcBef>
                <a:spcPct val="0"/>
              </a:spcBef>
            </a:pPr>
            <a:r>
              <a:rPr lang="zh-CN" altLang="en-US" sz="1600" dirty="0">
                <a:solidFill>
                  <a:schemeClr val="accent2">
                    <a:lumMod val="50000"/>
                  </a:schemeClr>
                </a:solidFill>
                <a:latin typeface="华康方圆体W7(P)" panose="040B0700000000000000" pitchFamily="82" charset="-122"/>
                <a:ea typeface="华康方圆体W7(P)" panose="040B0700000000000000" pitchFamily="82" charset="-122"/>
              </a:rPr>
              <a:t>求助大人灭火（通常情况下，用干燥的沙子或专用的干粉灭火器灭火，千万不能用水灭火，也不能用泡沫灭火器灭火，因为水导电，容易触电伤人）； </a:t>
            </a:r>
            <a:endParaRPr lang="en-US" altLang="zh-CN" sz="1600" dirty="0">
              <a:solidFill>
                <a:schemeClr val="accent2">
                  <a:lumMod val="50000"/>
                </a:schemeClr>
              </a:solidFill>
              <a:latin typeface="华康方圆体W7(P)" panose="040B0700000000000000" pitchFamily="82" charset="-122"/>
              <a:ea typeface="华康方圆体W7(P)" panose="040B0700000000000000" pitchFamily="82" charset="-122"/>
            </a:endParaRPr>
          </a:p>
        </p:txBody>
      </p:sp>
      <p:sp>
        <p:nvSpPr>
          <p:cNvPr id="42" name="TextBox 43">
            <a:extLst>
              <a:ext uri="{FF2B5EF4-FFF2-40B4-BE49-F238E27FC236}">
                <a16:creationId xmlns:a16="http://schemas.microsoft.com/office/drawing/2014/main" id="{FFF5CA05-4EEC-4457-A16E-19C4933E7F7F}"/>
              </a:ext>
            </a:extLst>
          </p:cNvPr>
          <p:cNvSpPr txBox="1"/>
          <p:nvPr/>
        </p:nvSpPr>
        <p:spPr>
          <a:xfrm>
            <a:off x="5809933" y="3937934"/>
            <a:ext cx="712734" cy="923330"/>
          </a:xfrm>
          <a:prstGeom prst="rect">
            <a:avLst/>
          </a:prstGeom>
          <a:noFill/>
        </p:spPr>
        <p:txBody>
          <a:bodyPr wrap="square" rtlCol="0">
            <a:spAutoFit/>
          </a:bodyPr>
          <a:lstStyle/>
          <a:p>
            <a:pPr algn="ctr"/>
            <a:r>
              <a:rPr lang="en-US" sz="5400" dirty="0">
                <a:solidFill>
                  <a:srgbClr val="6DC1B5"/>
                </a:solidFill>
                <a:latin typeface="Source Sans Pro" charset="0"/>
                <a:ea typeface="Source Sans Pro" charset="0"/>
                <a:cs typeface="Source Sans Pro" charset="0"/>
              </a:rPr>
              <a:t>3</a:t>
            </a:r>
          </a:p>
        </p:txBody>
      </p:sp>
      <p:sp>
        <p:nvSpPr>
          <p:cNvPr id="43" name="Subtitle 2">
            <a:extLst>
              <a:ext uri="{FF2B5EF4-FFF2-40B4-BE49-F238E27FC236}">
                <a16:creationId xmlns:a16="http://schemas.microsoft.com/office/drawing/2014/main" id="{3B2225CD-BED7-45A9-903A-855C273E6F9C}"/>
              </a:ext>
            </a:extLst>
          </p:cNvPr>
          <p:cNvSpPr txBox="1">
            <a:spLocks/>
          </p:cNvSpPr>
          <p:nvPr/>
        </p:nvSpPr>
        <p:spPr>
          <a:xfrm>
            <a:off x="6599061" y="3965671"/>
            <a:ext cx="4413639" cy="848472"/>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ct val="150000"/>
              </a:lnSpc>
              <a:spcBef>
                <a:spcPct val="0"/>
              </a:spcBef>
            </a:pPr>
            <a:r>
              <a:rPr lang="zh-CN" altLang="en-US" sz="1600" dirty="0">
                <a:solidFill>
                  <a:schemeClr val="accent2">
                    <a:lumMod val="50000"/>
                  </a:schemeClr>
                </a:solidFill>
                <a:latin typeface="华康方圆体W7(P)" panose="040B0700000000000000" pitchFamily="82" charset="-122"/>
                <a:ea typeface="华康方圆体W7(P)" panose="040B0700000000000000" pitchFamily="82" charset="-122"/>
              </a:rPr>
              <a:t>较大火灾要迅速逃离火场并拨打“</a:t>
            </a:r>
            <a:r>
              <a:rPr lang="en-US" altLang="zh-CN" sz="1600" dirty="0">
                <a:solidFill>
                  <a:schemeClr val="accent2">
                    <a:lumMod val="50000"/>
                  </a:schemeClr>
                </a:solidFill>
                <a:latin typeface="华康方圆体W7(P)" panose="040B0700000000000000" pitchFamily="82" charset="-122"/>
                <a:ea typeface="华康方圆体W7(P)" panose="040B0700000000000000" pitchFamily="82" charset="-122"/>
              </a:rPr>
              <a:t>119</a:t>
            </a:r>
            <a:r>
              <a:rPr lang="zh-CN" altLang="en-US" sz="1600" dirty="0">
                <a:solidFill>
                  <a:schemeClr val="accent2">
                    <a:lumMod val="50000"/>
                  </a:schemeClr>
                </a:solidFill>
                <a:latin typeface="华康方圆体W7(P)" panose="040B0700000000000000" pitchFamily="82" charset="-122"/>
                <a:ea typeface="华康方圆体W7(P)" panose="040B0700000000000000" pitchFamily="82" charset="-122"/>
              </a:rPr>
              <a:t>火警电话（一定要告诉消防人员准确的地址） 。</a:t>
            </a:r>
            <a:endParaRPr lang="en-US" altLang="zh-CN" sz="1600" dirty="0">
              <a:solidFill>
                <a:schemeClr val="accent2">
                  <a:lumMod val="50000"/>
                </a:schemeClr>
              </a:solidFill>
              <a:latin typeface="华康方圆体W7(P)" panose="040B0700000000000000" pitchFamily="82" charset="-122"/>
              <a:ea typeface="华康方圆体W7(P)" panose="040B0700000000000000" pitchFamily="82" charset="-122"/>
            </a:endParaRPr>
          </a:p>
        </p:txBody>
      </p:sp>
      <p:pic>
        <p:nvPicPr>
          <p:cNvPr id="15" name="图片 14">
            <a:extLst>
              <a:ext uri="{FF2B5EF4-FFF2-40B4-BE49-F238E27FC236}">
                <a16:creationId xmlns:a16="http://schemas.microsoft.com/office/drawing/2014/main" id="{4E23E4E4-DD16-4F8E-90A5-5DDAE654C015}"/>
              </a:ext>
            </a:extLst>
          </p:cNvPr>
          <p:cNvPicPr>
            <a:picLocks noChangeAspect="1"/>
          </p:cNvPicPr>
          <p:nvPr/>
        </p:nvPicPr>
        <p:blipFill rotWithShape="1">
          <a:blip r:embed="rId6">
            <a:extLst>
              <a:ext uri="{28A0092B-C50C-407E-A947-70E740481C1C}">
                <a14:useLocalDpi xmlns:a14="http://schemas.microsoft.com/office/drawing/2010/main" val="0"/>
              </a:ext>
            </a:extLst>
          </a:blip>
          <a:srcRect t="59809"/>
          <a:stretch/>
        </p:blipFill>
        <p:spPr>
          <a:xfrm>
            <a:off x="0" y="5008675"/>
            <a:ext cx="12190413" cy="2351209"/>
          </a:xfrm>
          <a:prstGeom prst="rect">
            <a:avLst/>
          </a:prstGeom>
        </p:spPr>
      </p:pic>
      <p:pic>
        <p:nvPicPr>
          <p:cNvPr id="16" name="图片 15">
            <a:extLst>
              <a:ext uri="{FF2B5EF4-FFF2-40B4-BE49-F238E27FC236}">
                <a16:creationId xmlns:a16="http://schemas.microsoft.com/office/drawing/2014/main" id="{36055BFE-F502-41DF-82B2-6D329DB4FBDE}"/>
              </a:ext>
            </a:extLst>
          </p:cNvPr>
          <p:cNvPicPr>
            <a:picLocks noChangeAspect="1"/>
          </p:cNvPicPr>
          <p:nvPr/>
        </p:nvPicPr>
        <p:blipFill rotWithShape="1">
          <a:blip r:embed="rId7">
            <a:extLst>
              <a:ext uri="{28A0092B-C50C-407E-A947-70E740481C1C}">
                <a14:useLocalDpi xmlns:a14="http://schemas.microsoft.com/office/drawing/2010/main" val="0"/>
              </a:ext>
            </a:extLst>
          </a:blip>
          <a:srcRect l="8011" t="24236" r="79542" b="61537"/>
          <a:stretch/>
        </p:blipFill>
        <p:spPr>
          <a:xfrm>
            <a:off x="9293777" y="413711"/>
            <a:ext cx="2516711" cy="1616695"/>
          </a:xfrm>
          <a:prstGeom prst="rect">
            <a:avLst/>
          </a:prstGeom>
        </p:spPr>
      </p:pic>
      <p:pic>
        <p:nvPicPr>
          <p:cNvPr id="17" name="图片 16">
            <a:extLst>
              <a:ext uri="{FF2B5EF4-FFF2-40B4-BE49-F238E27FC236}">
                <a16:creationId xmlns:a16="http://schemas.microsoft.com/office/drawing/2014/main" id="{7BDA515D-4EB2-46A8-A2F3-83B85C306605}"/>
              </a:ext>
            </a:extLst>
          </p:cNvPr>
          <p:cNvPicPr>
            <a:picLocks noChangeAspect="1"/>
          </p:cNvPicPr>
          <p:nvPr/>
        </p:nvPicPr>
        <p:blipFill rotWithShape="1">
          <a:blip r:embed="rId7">
            <a:extLst>
              <a:ext uri="{28A0092B-C50C-407E-A947-70E740481C1C}">
                <a14:useLocalDpi xmlns:a14="http://schemas.microsoft.com/office/drawing/2010/main" val="0"/>
              </a:ext>
            </a:extLst>
          </a:blip>
          <a:srcRect l="13436" t="45066" r="67606" b="33768"/>
          <a:stretch/>
        </p:blipFill>
        <p:spPr>
          <a:xfrm>
            <a:off x="118732" y="182496"/>
            <a:ext cx="2861212" cy="1795203"/>
          </a:xfrm>
          <a:prstGeom prst="rect">
            <a:avLst/>
          </a:prstGeom>
        </p:spPr>
      </p:pic>
      <p:grpSp>
        <p:nvGrpSpPr>
          <p:cNvPr id="18" name="组合 17">
            <a:extLst>
              <a:ext uri="{FF2B5EF4-FFF2-40B4-BE49-F238E27FC236}">
                <a16:creationId xmlns:a16="http://schemas.microsoft.com/office/drawing/2014/main" id="{519877B0-6908-4827-ACCD-6A45718EFCDA}"/>
              </a:ext>
            </a:extLst>
          </p:cNvPr>
          <p:cNvGrpSpPr/>
          <p:nvPr/>
        </p:nvGrpSpPr>
        <p:grpSpPr>
          <a:xfrm>
            <a:off x="3386447" y="457055"/>
            <a:ext cx="5500826" cy="1187036"/>
            <a:chOff x="3879680" y="1243471"/>
            <a:chExt cx="4752879" cy="1025635"/>
          </a:xfrm>
        </p:grpSpPr>
        <p:pic>
          <p:nvPicPr>
            <p:cNvPr id="19" name="图片 18">
              <a:extLst>
                <a:ext uri="{FF2B5EF4-FFF2-40B4-BE49-F238E27FC236}">
                  <a16:creationId xmlns:a16="http://schemas.microsoft.com/office/drawing/2014/main" id="{1C8F294F-CA71-45DB-8E41-CFB7974CCFCF}"/>
                </a:ext>
              </a:extLst>
            </p:cNvPr>
            <p:cNvPicPr>
              <a:picLocks noChangeAspect="1"/>
            </p:cNvPicPr>
            <p:nvPr/>
          </p:nvPicPr>
          <p:blipFill rotWithShape="1">
            <a:blip r:embed="rId8">
              <a:extLst>
                <a:ext uri="{28A0092B-C50C-407E-A947-70E740481C1C}">
                  <a14:useLocalDpi xmlns:a14="http://schemas.microsoft.com/office/drawing/2010/main" val="0"/>
                </a:ext>
              </a:extLst>
            </a:blip>
            <a:srcRect l="72770" t="22060" r="13007" b="66232"/>
            <a:stretch/>
          </p:blipFill>
          <p:spPr>
            <a:xfrm>
              <a:off x="3879680" y="1243471"/>
              <a:ext cx="4331323" cy="1025635"/>
            </a:xfrm>
            <a:prstGeom prst="rect">
              <a:avLst/>
            </a:prstGeom>
          </p:spPr>
        </p:pic>
        <p:sp>
          <p:nvSpPr>
            <p:cNvPr id="26" name="MH_Entry_1">
              <a:extLst>
                <a:ext uri="{FF2B5EF4-FFF2-40B4-BE49-F238E27FC236}">
                  <a16:creationId xmlns:a16="http://schemas.microsoft.com/office/drawing/2014/main" id="{9BE506AC-6DFB-4C0B-B74D-F2698D32198C}"/>
                </a:ext>
              </a:extLst>
            </p:cNvPr>
            <p:cNvSpPr/>
            <p:nvPr>
              <p:custDataLst>
                <p:tags r:id="rId1"/>
              </p:custDataLst>
            </p:nvPr>
          </p:nvSpPr>
          <p:spPr>
            <a:xfrm>
              <a:off x="4554320" y="1534569"/>
              <a:ext cx="4078239" cy="319114"/>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anchor="ctr">
              <a:spAutoFit/>
            </a:bodyPr>
            <a:lstStyle/>
            <a:p>
              <a:pPr eaLnBrk="1" hangingPunct="1">
                <a:defRPr/>
              </a:pPr>
              <a:r>
                <a:rPr lang="zh-CN" altLang="en-US" sz="2400" noProof="1">
                  <a:solidFill>
                    <a:srgbClr val="C00000"/>
                  </a:solidFill>
                  <a:latin typeface="华康方圆体W7" panose="040B0709000000000000" pitchFamily="81" charset="-122"/>
                  <a:ea typeface="华康方圆体W7" panose="040B0709000000000000" pitchFamily="81" charset="-122"/>
                  <a:sym typeface="Arial" panose="020B0604020202020204" pitchFamily="34" charset="0"/>
                </a:rPr>
                <a:t>电器火灾安全扑救方式</a:t>
              </a:r>
            </a:p>
          </p:txBody>
        </p:sp>
      </p:grpSp>
    </p:spTree>
    <p:extLst>
      <p:ext uri="{BB962C8B-B14F-4D97-AF65-F5344CB8AC3E}">
        <p14:creationId xmlns:p14="http://schemas.microsoft.com/office/powerpoint/2010/main" val="1864700456"/>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anim calcmode="lin" valueType="num">
                                      <p:cBhvr>
                                        <p:cTn id="8" dur="1000" fill="hold"/>
                                        <p:tgtEl>
                                          <p:spTgt spid="17"/>
                                        </p:tgtEl>
                                        <p:attrNameLst>
                                          <p:attrName>ppt_x</p:attrName>
                                        </p:attrNameLst>
                                      </p:cBhvr>
                                      <p:tavLst>
                                        <p:tav tm="0">
                                          <p:val>
                                            <p:strVal val="#ppt_x"/>
                                          </p:val>
                                        </p:tav>
                                        <p:tav tm="100000">
                                          <p:val>
                                            <p:strVal val="#ppt_x"/>
                                          </p:val>
                                        </p:tav>
                                      </p:tavLst>
                                    </p:anim>
                                    <p:anim calcmode="lin" valueType="num">
                                      <p:cBhvr>
                                        <p:cTn id="9"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nodeType="clickEffect">
                                  <p:stCondLst>
                                    <p:cond delay="0"/>
                                  </p:stCondLst>
                                  <p:childTnLst>
                                    <p:set>
                                      <p:cBhvr>
                                        <p:cTn id="13" dur="1" fill="hold">
                                          <p:stCondLst>
                                            <p:cond delay="0"/>
                                          </p:stCondLst>
                                        </p:cTn>
                                        <p:tgtEl>
                                          <p:spTgt spid="16"/>
                                        </p:tgtEl>
                                        <p:attrNameLst>
                                          <p:attrName>style.visibility</p:attrName>
                                        </p:attrNameLst>
                                      </p:cBhvr>
                                      <p:to>
                                        <p:strVal val="visible"/>
                                      </p:to>
                                    </p:set>
                                    <p:animEffect transition="in" filter="fade">
                                      <p:cBhvr>
                                        <p:cTn id="14" dur="1000"/>
                                        <p:tgtEl>
                                          <p:spTgt spid="16"/>
                                        </p:tgtEl>
                                      </p:cBhvr>
                                    </p:animEffect>
                                    <p:anim calcmode="lin" valueType="num">
                                      <p:cBhvr>
                                        <p:cTn id="15" dur="1000" fill="hold"/>
                                        <p:tgtEl>
                                          <p:spTgt spid="16"/>
                                        </p:tgtEl>
                                        <p:attrNameLst>
                                          <p:attrName>ppt_x</p:attrName>
                                        </p:attrNameLst>
                                      </p:cBhvr>
                                      <p:tavLst>
                                        <p:tav tm="0">
                                          <p:val>
                                            <p:strVal val="#ppt_x"/>
                                          </p:val>
                                        </p:tav>
                                        <p:tav tm="100000">
                                          <p:val>
                                            <p:strVal val="#ppt_x"/>
                                          </p:val>
                                        </p:tav>
                                      </p:tavLst>
                                    </p:anim>
                                    <p:anim calcmode="lin" valueType="num">
                                      <p:cBhvr>
                                        <p:cTn id="16"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fade">
                                      <p:cBhvr>
                                        <p:cTn id="21" dur="1000"/>
                                        <p:tgtEl>
                                          <p:spTgt spid="15"/>
                                        </p:tgtEl>
                                      </p:cBhvr>
                                    </p:animEffect>
                                    <p:anim calcmode="lin" valueType="num">
                                      <p:cBhvr>
                                        <p:cTn id="22" dur="1000" fill="hold"/>
                                        <p:tgtEl>
                                          <p:spTgt spid="15"/>
                                        </p:tgtEl>
                                        <p:attrNameLst>
                                          <p:attrName>ppt_x</p:attrName>
                                        </p:attrNameLst>
                                      </p:cBhvr>
                                      <p:tavLst>
                                        <p:tav tm="0">
                                          <p:val>
                                            <p:strVal val="#ppt_x"/>
                                          </p:val>
                                        </p:tav>
                                        <p:tav tm="100000">
                                          <p:val>
                                            <p:strVal val="#ppt_x"/>
                                          </p:val>
                                        </p:tav>
                                      </p:tavLst>
                                    </p:anim>
                                    <p:anim calcmode="lin" valueType="num">
                                      <p:cBhvr>
                                        <p:cTn id="23"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nodeType="clickEffect">
                                  <p:stCondLst>
                                    <p:cond delay="0"/>
                                  </p:stCondLst>
                                  <p:childTnLst>
                                    <p:set>
                                      <p:cBhvr>
                                        <p:cTn id="27" dur="1" fill="hold">
                                          <p:stCondLst>
                                            <p:cond delay="0"/>
                                          </p:stCondLst>
                                        </p:cTn>
                                        <p:tgtEl>
                                          <p:spTgt spid="18"/>
                                        </p:tgtEl>
                                        <p:attrNameLst>
                                          <p:attrName>style.visibility</p:attrName>
                                        </p:attrNameLst>
                                      </p:cBhvr>
                                      <p:to>
                                        <p:strVal val="visible"/>
                                      </p:to>
                                    </p:set>
                                    <p:anim calcmode="lin" valueType="num">
                                      <p:cBhvr additive="base">
                                        <p:cTn id="28" dur="500" fill="hold"/>
                                        <p:tgtEl>
                                          <p:spTgt spid="18"/>
                                        </p:tgtEl>
                                        <p:attrNameLst>
                                          <p:attrName>ppt_x</p:attrName>
                                        </p:attrNameLst>
                                      </p:cBhvr>
                                      <p:tavLst>
                                        <p:tav tm="0">
                                          <p:val>
                                            <p:strVal val="#ppt_x"/>
                                          </p:val>
                                        </p:tav>
                                        <p:tav tm="100000">
                                          <p:val>
                                            <p:strVal val="#ppt_x"/>
                                          </p:val>
                                        </p:tav>
                                      </p:tavLst>
                                    </p:anim>
                                    <p:anim calcmode="lin" valueType="num">
                                      <p:cBhvr additive="base">
                                        <p:cTn id="29" dur="500" fill="hold"/>
                                        <p:tgtEl>
                                          <p:spTgt spid="18"/>
                                        </p:tgtEl>
                                        <p:attrNameLst>
                                          <p:attrName>ppt_y</p:attrName>
                                        </p:attrNameLst>
                                      </p:cBhvr>
                                      <p:tavLst>
                                        <p:tav tm="0">
                                          <p:val>
                                            <p:strVal val="1+#ppt_h/2"/>
                                          </p:val>
                                        </p:tav>
                                        <p:tav tm="100000">
                                          <p:val>
                                            <p:strVal val="#ppt_y"/>
                                          </p:val>
                                        </p:tav>
                                      </p:tavLst>
                                    </p:anim>
                                  </p:childTnLst>
                                </p:cTn>
                              </p:par>
                            </p:childTnLst>
                          </p:cTn>
                        </p:par>
                        <p:par>
                          <p:cTn id="30" fill="hold">
                            <p:stCondLst>
                              <p:cond delay="500"/>
                            </p:stCondLst>
                            <p:childTnLst>
                              <p:par>
                                <p:cTn id="31" presetID="42" presetClass="entr" presetSubtype="0" fill="hold" nodeType="afterEffect">
                                  <p:stCondLst>
                                    <p:cond delay="0"/>
                                  </p:stCondLst>
                                  <p:childTnLst>
                                    <p:set>
                                      <p:cBhvr>
                                        <p:cTn id="32" dur="1" fill="hold">
                                          <p:stCondLst>
                                            <p:cond delay="0"/>
                                          </p:stCondLst>
                                        </p:cTn>
                                        <p:tgtEl>
                                          <p:spTgt spid="23"/>
                                        </p:tgtEl>
                                        <p:attrNameLst>
                                          <p:attrName>style.visibility</p:attrName>
                                        </p:attrNameLst>
                                      </p:cBhvr>
                                      <p:to>
                                        <p:strVal val="visible"/>
                                      </p:to>
                                    </p:set>
                                    <p:animEffect transition="in" filter="fade">
                                      <p:cBhvr>
                                        <p:cTn id="33" dur="1000"/>
                                        <p:tgtEl>
                                          <p:spTgt spid="23"/>
                                        </p:tgtEl>
                                      </p:cBhvr>
                                    </p:animEffect>
                                    <p:anim calcmode="lin" valueType="num">
                                      <p:cBhvr>
                                        <p:cTn id="34" dur="1000" fill="hold"/>
                                        <p:tgtEl>
                                          <p:spTgt spid="23"/>
                                        </p:tgtEl>
                                        <p:attrNameLst>
                                          <p:attrName>ppt_x</p:attrName>
                                        </p:attrNameLst>
                                      </p:cBhvr>
                                      <p:tavLst>
                                        <p:tav tm="0">
                                          <p:val>
                                            <p:strVal val="#ppt_x"/>
                                          </p:val>
                                        </p:tav>
                                        <p:tav tm="100000">
                                          <p:val>
                                            <p:strVal val="#ppt_x"/>
                                          </p:val>
                                        </p:tav>
                                      </p:tavLst>
                                    </p:anim>
                                    <p:anim calcmode="lin" valueType="num">
                                      <p:cBhvr>
                                        <p:cTn id="35" dur="1000" fill="hold"/>
                                        <p:tgtEl>
                                          <p:spTgt spid="23"/>
                                        </p:tgtEl>
                                        <p:attrNameLst>
                                          <p:attrName>ppt_y</p:attrName>
                                        </p:attrNameLst>
                                      </p:cBhvr>
                                      <p:tavLst>
                                        <p:tav tm="0">
                                          <p:val>
                                            <p:strVal val="#ppt_y+.1"/>
                                          </p:val>
                                        </p:tav>
                                        <p:tav tm="100000">
                                          <p:val>
                                            <p:strVal val="#ppt_y"/>
                                          </p:val>
                                        </p:tav>
                                      </p:tavLst>
                                    </p:anim>
                                  </p:childTnLst>
                                </p:cTn>
                              </p:par>
                            </p:childTnLst>
                          </p:cTn>
                        </p:par>
                        <p:par>
                          <p:cTn id="36" fill="hold">
                            <p:stCondLst>
                              <p:cond delay="1500"/>
                            </p:stCondLst>
                            <p:childTnLst>
                              <p:par>
                                <p:cTn id="37" presetID="2" presetClass="entr" presetSubtype="4" fill="hold" grpId="0" nodeType="afterEffect">
                                  <p:stCondLst>
                                    <p:cond delay="0"/>
                                  </p:stCondLst>
                                  <p:childTnLst>
                                    <p:set>
                                      <p:cBhvr>
                                        <p:cTn id="38" dur="1" fill="hold">
                                          <p:stCondLst>
                                            <p:cond delay="0"/>
                                          </p:stCondLst>
                                        </p:cTn>
                                        <p:tgtEl>
                                          <p:spTgt spid="37"/>
                                        </p:tgtEl>
                                        <p:attrNameLst>
                                          <p:attrName>style.visibility</p:attrName>
                                        </p:attrNameLst>
                                      </p:cBhvr>
                                      <p:to>
                                        <p:strVal val="visible"/>
                                      </p:to>
                                    </p:set>
                                    <p:anim calcmode="lin" valueType="num">
                                      <p:cBhvr additive="base">
                                        <p:cTn id="39" dur="500" fill="hold"/>
                                        <p:tgtEl>
                                          <p:spTgt spid="37"/>
                                        </p:tgtEl>
                                        <p:attrNameLst>
                                          <p:attrName>ppt_x</p:attrName>
                                        </p:attrNameLst>
                                      </p:cBhvr>
                                      <p:tavLst>
                                        <p:tav tm="0">
                                          <p:val>
                                            <p:strVal val="#ppt_x"/>
                                          </p:val>
                                        </p:tav>
                                        <p:tav tm="100000">
                                          <p:val>
                                            <p:strVal val="#ppt_x"/>
                                          </p:val>
                                        </p:tav>
                                      </p:tavLst>
                                    </p:anim>
                                    <p:anim calcmode="lin" valueType="num">
                                      <p:cBhvr additive="base">
                                        <p:cTn id="40" dur="500" fill="hold"/>
                                        <p:tgtEl>
                                          <p:spTgt spid="37"/>
                                        </p:tgtEl>
                                        <p:attrNameLst>
                                          <p:attrName>ppt_y</p:attrName>
                                        </p:attrNameLst>
                                      </p:cBhvr>
                                      <p:tavLst>
                                        <p:tav tm="0">
                                          <p:val>
                                            <p:strVal val="1+#ppt_h/2"/>
                                          </p:val>
                                        </p:tav>
                                        <p:tav tm="100000">
                                          <p:val>
                                            <p:strVal val="#ppt_y"/>
                                          </p:val>
                                        </p:tav>
                                      </p:tavLst>
                                    </p:anim>
                                  </p:childTnLst>
                                </p:cTn>
                              </p:par>
                            </p:childTnLst>
                          </p:cTn>
                        </p:par>
                        <p:par>
                          <p:cTn id="41" fill="hold">
                            <p:stCondLst>
                              <p:cond delay="2000"/>
                            </p:stCondLst>
                            <p:childTnLst>
                              <p:par>
                                <p:cTn id="42" presetID="2" presetClass="entr" presetSubtype="4" fill="hold" grpId="0" nodeType="afterEffect">
                                  <p:stCondLst>
                                    <p:cond delay="0"/>
                                  </p:stCondLst>
                                  <p:childTnLst>
                                    <p:set>
                                      <p:cBhvr>
                                        <p:cTn id="43" dur="1" fill="hold">
                                          <p:stCondLst>
                                            <p:cond delay="0"/>
                                          </p:stCondLst>
                                        </p:cTn>
                                        <p:tgtEl>
                                          <p:spTgt spid="38"/>
                                        </p:tgtEl>
                                        <p:attrNameLst>
                                          <p:attrName>style.visibility</p:attrName>
                                        </p:attrNameLst>
                                      </p:cBhvr>
                                      <p:to>
                                        <p:strVal val="visible"/>
                                      </p:to>
                                    </p:set>
                                    <p:anim calcmode="lin" valueType="num">
                                      <p:cBhvr additive="base">
                                        <p:cTn id="44" dur="500" fill="hold"/>
                                        <p:tgtEl>
                                          <p:spTgt spid="38"/>
                                        </p:tgtEl>
                                        <p:attrNameLst>
                                          <p:attrName>ppt_x</p:attrName>
                                        </p:attrNameLst>
                                      </p:cBhvr>
                                      <p:tavLst>
                                        <p:tav tm="0">
                                          <p:val>
                                            <p:strVal val="#ppt_x"/>
                                          </p:val>
                                        </p:tav>
                                        <p:tav tm="100000">
                                          <p:val>
                                            <p:strVal val="#ppt_x"/>
                                          </p:val>
                                        </p:tav>
                                      </p:tavLst>
                                    </p:anim>
                                    <p:anim calcmode="lin" valueType="num">
                                      <p:cBhvr additive="base">
                                        <p:cTn id="45" dur="500" fill="hold"/>
                                        <p:tgtEl>
                                          <p:spTgt spid="38"/>
                                        </p:tgtEl>
                                        <p:attrNameLst>
                                          <p:attrName>ppt_y</p:attrName>
                                        </p:attrNameLst>
                                      </p:cBhvr>
                                      <p:tavLst>
                                        <p:tav tm="0">
                                          <p:val>
                                            <p:strVal val="1+#ppt_h/2"/>
                                          </p:val>
                                        </p:tav>
                                        <p:tav tm="100000">
                                          <p:val>
                                            <p:strVal val="#ppt_y"/>
                                          </p:val>
                                        </p:tav>
                                      </p:tavLst>
                                    </p:anim>
                                  </p:childTnLst>
                                </p:cTn>
                              </p:par>
                            </p:childTnLst>
                          </p:cTn>
                        </p:par>
                        <p:par>
                          <p:cTn id="46" fill="hold">
                            <p:stCondLst>
                              <p:cond delay="2500"/>
                            </p:stCondLst>
                            <p:childTnLst>
                              <p:par>
                                <p:cTn id="47" presetID="2" presetClass="entr" presetSubtype="4" fill="hold" grpId="0" nodeType="afterEffect">
                                  <p:stCondLst>
                                    <p:cond delay="0"/>
                                  </p:stCondLst>
                                  <p:childTnLst>
                                    <p:set>
                                      <p:cBhvr>
                                        <p:cTn id="48" dur="1" fill="hold">
                                          <p:stCondLst>
                                            <p:cond delay="0"/>
                                          </p:stCondLst>
                                        </p:cTn>
                                        <p:tgtEl>
                                          <p:spTgt spid="40"/>
                                        </p:tgtEl>
                                        <p:attrNameLst>
                                          <p:attrName>style.visibility</p:attrName>
                                        </p:attrNameLst>
                                      </p:cBhvr>
                                      <p:to>
                                        <p:strVal val="visible"/>
                                      </p:to>
                                    </p:set>
                                    <p:anim calcmode="lin" valueType="num">
                                      <p:cBhvr additive="base">
                                        <p:cTn id="49" dur="500" fill="hold"/>
                                        <p:tgtEl>
                                          <p:spTgt spid="40"/>
                                        </p:tgtEl>
                                        <p:attrNameLst>
                                          <p:attrName>ppt_x</p:attrName>
                                        </p:attrNameLst>
                                      </p:cBhvr>
                                      <p:tavLst>
                                        <p:tav tm="0">
                                          <p:val>
                                            <p:strVal val="#ppt_x"/>
                                          </p:val>
                                        </p:tav>
                                        <p:tav tm="100000">
                                          <p:val>
                                            <p:strVal val="#ppt_x"/>
                                          </p:val>
                                        </p:tav>
                                      </p:tavLst>
                                    </p:anim>
                                    <p:anim calcmode="lin" valueType="num">
                                      <p:cBhvr additive="base">
                                        <p:cTn id="50" dur="500" fill="hold"/>
                                        <p:tgtEl>
                                          <p:spTgt spid="40"/>
                                        </p:tgtEl>
                                        <p:attrNameLst>
                                          <p:attrName>ppt_y</p:attrName>
                                        </p:attrNameLst>
                                      </p:cBhvr>
                                      <p:tavLst>
                                        <p:tav tm="0">
                                          <p:val>
                                            <p:strVal val="1+#ppt_h/2"/>
                                          </p:val>
                                        </p:tav>
                                        <p:tav tm="100000">
                                          <p:val>
                                            <p:strVal val="#ppt_y"/>
                                          </p:val>
                                        </p:tav>
                                      </p:tavLst>
                                    </p:anim>
                                  </p:childTnLst>
                                </p:cTn>
                              </p:par>
                            </p:childTnLst>
                          </p:cTn>
                        </p:par>
                        <p:par>
                          <p:cTn id="51" fill="hold">
                            <p:stCondLst>
                              <p:cond delay="3000"/>
                            </p:stCondLst>
                            <p:childTnLst>
                              <p:par>
                                <p:cTn id="52" presetID="2" presetClass="entr" presetSubtype="4" fill="hold" grpId="0" nodeType="afterEffect">
                                  <p:stCondLst>
                                    <p:cond delay="0"/>
                                  </p:stCondLst>
                                  <p:childTnLst>
                                    <p:set>
                                      <p:cBhvr>
                                        <p:cTn id="53" dur="1" fill="hold">
                                          <p:stCondLst>
                                            <p:cond delay="0"/>
                                          </p:stCondLst>
                                        </p:cTn>
                                        <p:tgtEl>
                                          <p:spTgt spid="41"/>
                                        </p:tgtEl>
                                        <p:attrNameLst>
                                          <p:attrName>style.visibility</p:attrName>
                                        </p:attrNameLst>
                                      </p:cBhvr>
                                      <p:to>
                                        <p:strVal val="visible"/>
                                      </p:to>
                                    </p:set>
                                    <p:anim calcmode="lin" valueType="num">
                                      <p:cBhvr additive="base">
                                        <p:cTn id="54" dur="500" fill="hold"/>
                                        <p:tgtEl>
                                          <p:spTgt spid="41"/>
                                        </p:tgtEl>
                                        <p:attrNameLst>
                                          <p:attrName>ppt_x</p:attrName>
                                        </p:attrNameLst>
                                      </p:cBhvr>
                                      <p:tavLst>
                                        <p:tav tm="0">
                                          <p:val>
                                            <p:strVal val="#ppt_x"/>
                                          </p:val>
                                        </p:tav>
                                        <p:tav tm="100000">
                                          <p:val>
                                            <p:strVal val="#ppt_x"/>
                                          </p:val>
                                        </p:tav>
                                      </p:tavLst>
                                    </p:anim>
                                    <p:anim calcmode="lin" valueType="num">
                                      <p:cBhvr additive="base">
                                        <p:cTn id="55" dur="500" fill="hold"/>
                                        <p:tgtEl>
                                          <p:spTgt spid="41"/>
                                        </p:tgtEl>
                                        <p:attrNameLst>
                                          <p:attrName>ppt_y</p:attrName>
                                        </p:attrNameLst>
                                      </p:cBhvr>
                                      <p:tavLst>
                                        <p:tav tm="0">
                                          <p:val>
                                            <p:strVal val="1+#ppt_h/2"/>
                                          </p:val>
                                        </p:tav>
                                        <p:tav tm="100000">
                                          <p:val>
                                            <p:strVal val="#ppt_y"/>
                                          </p:val>
                                        </p:tav>
                                      </p:tavLst>
                                    </p:anim>
                                  </p:childTnLst>
                                </p:cTn>
                              </p:par>
                            </p:childTnLst>
                          </p:cTn>
                        </p:par>
                        <p:par>
                          <p:cTn id="56" fill="hold">
                            <p:stCondLst>
                              <p:cond delay="3500"/>
                            </p:stCondLst>
                            <p:childTnLst>
                              <p:par>
                                <p:cTn id="57" presetID="2" presetClass="entr" presetSubtype="4" fill="hold" grpId="0" nodeType="afterEffect">
                                  <p:stCondLst>
                                    <p:cond delay="0"/>
                                  </p:stCondLst>
                                  <p:childTnLst>
                                    <p:set>
                                      <p:cBhvr>
                                        <p:cTn id="58" dur="1" fill="hold">
                                          <p:stCondLst>
                                            <p:cond delay="0"/>
                                          </p:stCondLst>
                                        </p:cTn>
                                        <p:tgtEl>
                                          <p:spTgt spid="42"/>
                                        </p:tgtEl>
                                        <p:attrNameLst>
                                          <p:attrName>style.visibility</p:attrName>
                                        </p:attrNameLst>
                                      </p:cBhvr>
                                      <p:to>
                                        <p:strVal val="visible"/>
                                      </p:to>
                                    </p:set>
                                    <p:anim calcmode="lin" valueType="num">
                                      <p:cBhvr additive="base">
                                        <p:cTn id="59" dur="500" fill="hold"/>
                                        <p:tgtEl>
                                          <p:spTgt spid="42"/>
                                        </p:tgtEl>
                                        <p:attrNameLst>
                                          <p:attrName>ppt_x</p:attrName>
                                        </p:attrNameLst>
                                      </p:cBhvr>
                                      <p:tavLst>
                                        <p:tav tm="0">
                                          <p:val>
                                            <p:strVal val="#ppt_x"/>
                                          </p:val>
                                        </p:tav>
                                        <p:tav tm="100000">
                                          <p:val>
                                            <p:strVal val="#ppt_x"/>
                                          </p:val>
                                        </p:tav>
                                      </p:tavLst>
                                    </p:anim>
                                    <p:anim calcmode="lin" valueType="num">
                                      <p:cBhvr additive="base">
                                        <p:cTn id="60" dur="500" fill="hold"/>
                                        <p:tgtEl>
                                          <p:spTgt spid="42"/>
                                        </p:tgtEl>
                                        <p:attrNameLst>
                                          <p:attrName>ppt_y</p:attrName>
                                        </p:attrNameLst>
                                      </p:cBhvr>
                                      <p:tavLst>
                                        <p:tav tm="0">
                                          <p:val>
                                            <p:strVal val="1+#ppt_h/2"/>
                                          </p:val>
                                        </p:tav>
                                        <p:tav tm="100000">
                                          <p:val>
                                            <p:strVal val="#ppt_y"/>
                                          </p:val>
                                        </p:tav>
                                      </p:tavLst>
                                    </p:anim>
                                  </p:childTnLst>
                                </p:cTn>
                              </p:par>
                            </p:childTnLst>
                          </p:cTn>
                        </p:par>
                        <p:par>
                          <p:cTn id="61" fill="hold">
                            <p:stCondLst>
                              <p:cond delay="4000"/>
                            </p:stCondLst>
                            <p:childTnLst>
                              <p:par>
                                <p:cTn id="62" presetID="2" presetClass="entr" presetSubtype="4" fill="hold" grpId="0" nodeType="afterEffect">
                                  <p:stCondLst>
                                    <p:cond delay="0"/>
                                  </p:stCondLst>
                                  <p:childTnLst>
                                    <p:set>
                                      <p:cBhvr>
                                        <p:cTn id="63" dur="1" fill="hold">
                                          <p:stCondLst>
                                            <p:cond delay="0"/>
                                          </p:stCondLst>
                                        </p:cTn>
                                        <p:tgtEl>
                                          <p:spTgt spid="43"/>
                                        </p:tgtEl>
                                        <p:attrNameLst>
                                          <p:attrName>style.visibility</p:attrName>
                                        </p:attrNameLst>
                                      </p:cBhvr>
                                      <p:to>
                                        <p:strVal val="visible"/>
                                      </p:to>
                                    </p:set>
                                    <p:anim calcmode="lin" valueType="num">
                                      <p:cBhvr additive="base">
                                        <p:cTn id="64" dur="500" fill="hold"/>
                                        <p:tgtEl>
                                          <p:spTgt spid="43"/>
                                        </p:tgtEl>
                                        <p:attrNameLst>
                                          <p:attrName>ppt_x</p:attrName>
                                        </p:attrNameLst>
                                      </p:cBhvr>
                                      <p:tavLst>
                                        <p:tav tm="0">
                                          <p:val>
                                            <p:strVal val="#ppt_x"/>
                                          </p:val>
                                        </p:tav>
                                        <p:tav tm="100000">
                                          <p:val>
                                            <p:strVal val="#ppt_x"/>
                                          </p:val>
                                        </p:tav>
                                      </p:tavLst>
                                    </p:anim>
                                    <p:anim calcmode="lin" valueType="num">
                                      <p:cBhvr additive="base">
                                        <p:cTn id="65" dur="500" fill="hold"/>
                                        <p:tgtEl>
                                          <p:spTgt spid="4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38" grpId="0"/>
      <p:bldP spid="40" grpId="0"/>
      <p:bldP spid="41" grpId="0"/>
      <p:bldP spid="42" grpId="0"/>
      <p:bldP spid="43"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TRACKING_SLIDES" val="1"/>
  <p:tag name="GENSWF_OUTPUT_FILE_NAME" val="33"/>
  <p:tag name="ISPRING_PRESENTATION_TITLE" val="商务ppt"/>
</p:tagLst>
</file>

<file path=ppt/tags/tag10.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NUMBER"/>
  <p:tag name="ID" val="553512"/>
  <p:tag name="MH_ORDER" val="1"/>
</p:tagLst>
</file>

<file path=ppt/tags/tag11.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ENTRY"/>
  <p:tag name="ID" val="553512"/>
  <p:tag name="MH_ORDER" val="1"/>
</p:tagLst>
</file>

<file path=ppt/tags/tag12.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ENTRY"/>
  <p:tag name="ID" val="553512"/>
  <p:tag name="MH_ORDER" val="1"/>
</p:tagLst>
</file>

<file path=ppt/tags/tag13.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ENTRY"/>
  <p:tag name="ID" val="553512"/>
  <p:tag name="MH_ORDER" val="1"/>
</p:tagLst>
</file>

<file path=ppt/tags/tag14.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ENTRY"/>
  <p:tag name="ID" val="553512"/>
  <p:tag name="MH_ORDER" val="1"/>
</p:tagLst>
</file>

<file path=ppt/tags/tag15.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ENTRY"/>
  <p:tag name="ID" val="553512"/>
  <p:tag name="MH_ORDER" val="1"/>
</p:tagLst>
</file>

<file path=ppt/tags/tag16.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ENTRY"/>
  <p:tag name="ID" val="553512"/>
  <p:tag name="MH_ORDER" val="1"/>
</p:tagLst>
</file>

<file path=ppt/tags/tag17.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ENTRY"/>
  <p:tag name="ID" val="553512"/>
  <p:tag name="MH_ORDER" val="1"/>
</p:tagLst>
</file>

<file path=ppt/tags/tag18.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ENTRY"/>
  <p:tag name="ID" val="553512"/>
  <p:tag name="MH_ORDER" val="1"/>
</p:tagLst>
</file>

<file path=ppt/tags/tag19.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ENTRY"/>
  <p:tag name="ID" val="553512"/>
  <p:tag name="MH_ORDER" val="1"/>
</p:tagLst>
</file>

<file path=ppt/tags/tag2.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NUMBER"/>
  <p:tag name="ID" val="553512"/>
  <p:tag name="MH_ORDER" val="1"/>
</p:tagLst>
</file>

<file path=ppt/tags/tag20.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ENTRY"/>
  <p:tag name="ID" val="553512"/>
  <p:tag name="MH_ORDER" val="1"/>
</p:tagLst>
</file>

<file path=ppt/tags/tag21.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ENTRY"/>
  <p:tag name="ID" val="553512"/>
  <p:tag name="MH_ORDER" val="1"/>
</p:tagLst>
</file>

<file path=ppt/tags/tag22.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ENTRY"/>
  <p:tag name="ID" val="553512"/>
  <p:tag name="MH_ORDER" val="1"/>
</p:tagLst>
</file>

<file path=ppt/tags/tag23.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ENTRY"/>
  <p:tag name="ID" val="553512"/>
  <p:tag name="MH_ORDER" val="1"/>
</p:tagLst>
</file>

<file path=ppt/tags/tag24.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ENTRY"/>
  <p:tag name="ID" val="553512"/>
  <p:tag name="MH_ORDER" val="1"/>
</p:tagLst>
</file>

<file path=ppt/tags/tag25.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ENTRY"/>
  <p:tag name="ID" val="553512"/>
  <p:tag name="MH_ORDER" val="1"/>
</p:tagLst>
</file>

<file path=ppt/tags/tag26.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ENTRY"/>
  <p:tag name="ID" val="553512"/>
  <p:tag name="MH_ORDER" val="1"/>
</p:tagLst>
</file>

<file path=ppt/tags/tag27.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ENTRY"/>
  <p:tag name="ID" val="553512"/>
  <p:tag name="MH_ORDER" val="1"/>
</p:tagLst>
</file>

<file path=ppt/tags/tag28.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ENTRY"/>
  <p:tag name="ID" val="553512"/>
  <p:tag name="MH_ORDER" val="1"/>
</p:tagLst>
</file>

<file path=ppt/tags/tag29.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ENTRY"/>
  <p:tag name="ID" val="553512"/>
  <p:tag name="MH_ORDER" val="1"/>
</p:tagLst>
</file>

<file path=ppt/tags/tag3.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ENTRY"/>
  <p:tag name="ID" val="553512"/>
  <p:tag name="MH_ORDER" val="1"/>
</p:tagLst>
</file>

<file path=ppt/tags/tag30.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ENTRY"/>
  <p:tag name="ID" val="553512"/>
  <p:tag name="MH_ORDER" val="1"/>
</p:tagLst>
</file>

<file path=ppt/tags/tag31.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ENTRY"/>
  <p:tag name="ID" val="553512"/>
  <p:tag name="MH_ORDER" val="1"/>
</p:tagLst>
</file>

<file path=ppt/tags/tag32.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ENTRY"/>
  <p:tag name="ID" val="553512"/>
  <p:tag name="MH_ORDER" val="1"/>
</p:tagLst>
</file>

<file path=ppt/tags/tag33.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ENTRY"/>
  <p:tag name="ID" val="553512"/>
  <p:tag name="MH_ORDER" val="1"/>
</p:tagLst>
</file>

<file path=ppt/tags/tag34.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ENTRY"/>
  <p:tag name="ID" val="553512"/>
  <p:tag name="MH_ORDER" val="1"/>
</p:tagLst>
</file>

<file path=ppt/tags/tag35.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ENTRY"/>
  <p:tag name="ID" val="553512"/>
  <p:tag name="MH_ORDER" val="1"/>
</p:tagLst>
</file>

<file path=ppt/tags/tag36.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ENTRY"/>
  <p:tag name="ID" val="553512"/>
  <p:tag name="MH_ORDER" val="1"/>
</p:tagLst>
</file>

<file path=ppt/tags/tag37.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ENTRY"/>
  <p:tag name="ID" val="553512"/>
  <p:tag name="MH_ORDER" val="1"/>
</p:tagLst>
</file>

<file path=ppt/tags/tag4.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NUMBER"/>
  <p:tag name="ID" val="553512"/>
  <p:tag name="MH_ORDER" val="1"/>
</p:tagLst>
</file>

<file path=ppt/tags/tag5.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ENTRY"/>
  <p:tag name="ID" val="553512"/>
  <p:tag name="MH_ORDER" val="1"/>
</p:tagLst>
</file>

<file path=ppt/tags/tag6.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NUMBER"/>
  <p:tag name="ID" val="553512"/>
  <p:tag name="MH_ORDER" val="1"/>
</p:tagLst>
</file>

<file path=ppt/tags/tag7.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ENTRY"/>
  <p:tag name="ID" val="553512"/>
  <p:tag name="MH_ORDER" val="1"/>
</p:tagLst>
</file>

<file path=ppt/tags/tag8.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NUMBER"/>
  <p:tag name="ID" val="553512"/>
  <p:tag name="MH_ORDER" val="1"/>
</p:tagLst>
</file>

<file path=ppt/tags/tag9.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ENTRY"/>
  <p:tag name="ID" val="553512"/>
  <p:tag name="MH_ORDER" val="1"/>
</p:tagLst>
</file>

<file path=ppt/theme/theme1.xml><?xml version="1.0" encoding="utf-8"?>
<a:theme xmlns:a="http://schemas.openxmlformats.org/drawingml/2006/main" name="Office Theme">
  <a:themeElements>
    <a:clrScheme name="炫彩扁平2">
      <a:dk1>
        <a:srgbClr val="000000"/>
      </a:dk1>
      <a:lt1>
        <a:srgbClr val="FFFFFF"/>
      </a:lt1>
      <a:dk2>
        <a:srgbClr val="44546A"/>
      </a:dk2>
      <a:lt2>
        <a:srgbClr val="E7E6E6"/>
      </a:lt2>
      <a:accent1>
        <a:srgbClr val="FFBF53"/>
      </a:accent1>
      <a:accent2>
        <a:srgbClr val="F17475"/>
      </a:accent2>
      <a:accent3>
        <a:srgbClr val="01B3C5"/>
      </a:accent3>
      <a:accent4>
        <a:srgbClr val="77448C"/>
      </a:accent4>
      <a:accent5>
        <a:srgbClr val="00AF92"/>
      </a:accent5>
      <a:accent6>
        <a:srgbClr val="C65885"/>
      </a:accent6>
      <a:hlink>
        <a:srgbClr val="FCC79F"/>
      </a:hlink>
      <a:folHlink>
        <a:srgbClr val="869FB7"/>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6633</TotalTime>
  <Words>1254</Words>
  <Application>Microsoft Office PowerPoint</Application>
  <PresentationFormat>自定义</PresentationFormat>
  <Paragraphs>145</Paragraphs>
  <Slides>29</Slides>
  <Notes>29</Notes>
  <HiddenSlides>0</HiddenSlides>
  <MMClips>1</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29</vt:i4>
      </vt:variant>
    </vt:vector>
  </HeadingPairs>
  <TitlesOfParts>
    <vt:vector size="41" baseType="lpstr">
      <vt:lpstr>ITC Avant Garde Std Bk</vt:lpstr>
      <vt:lpstr>Roboto Bold</vt:lpstr>
      <vt:lpstr>等线</vt:lpstr>
      <vt:lpstr>华康方圆体W7</vt:lpstr>
      <vt:lpstr>华康方圆体W7(P)</vt:lpstr>
      <vt:lpstr>宋体</vt:lpstr>
      <vt:lpstr>微软雅黑</vt:lpstr>
      <vt:lpstr>Arial</vt:lpstr>
      <vt:lpstr>Calibri</vt:lpstr>
      <vt:lpstr>Century Gothic</vt:lpstr>
      <vt:lpstr>Source Sans Pro</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jimo </dc:title>
  <dc:creator>jimo</dc:creator>
  <cp:lastModifiedBy>Administrator</cp:lastModifiedBy>
  <cp:revision>3459</cp:revision>
  <dcterms:created xsi:type="dcterms:W3CDTF">2015-12-01T09:06:39Z</dcterms:created>
  <dcterms:modified xsi:type="dcterms:W3CDTF">2019-03-28T09:54:00Z</dcterms:modified>
</cp:coreProperties>
</file>