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tags/tag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62" r:id="rId4"/>
    <p:sldId id="263" r:id="rId5"/>
    <p:sldId id="267" r:id="rId6"/>
    <p:sldId id="268" r:id="rId7"/>
    <p:sldId id="269" r:id="rId8"/>
    <p:sldId id="264" r:id="rId9"/>
    <p:sldId id="270" r:id="rId10"/>
    <p:sldId id="271" r:id="rId11"/>
    <p:sldId id="272" r:id="rId12"/>
    <p:sldId id="295" r:id="rId13"/>
    <p:sldId id="265" r:id="rId14"/>
    <p:sldId id="297" r:id="rId15"/>
    <p:sldId id="298" r:id="rId16"/>
    <p:sldId id="276" r:id="rId17"/>
    <p:sldId id="277" r:id="rId18"/>
    <p:sldId id="266" r:id="rId19"/>
    <p:sldId id="278" r:id="rId20"/>
    <p:sldId id="279" r:id="rId21"/>
    <p:sldId id="280" r:id="rId22"/>
    <p:sldId id="281" r:id="rId23"/>
    <p:sldId id="299" r:id="rId24"/>
    <p:sldId id="26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C921"/>
    <a:srgbClr val="31B3E8"/>
    <a:srgbClr val="8448F7"/>
    <a:srgbClr val="2FA1D7"/>
    <a:srgbClr val="45B233"/>
    <a:srgbClr val="E84741"/>
    <a:srgbClr val="FCD9A8"/>
    <a:srgbClr val="FD4011"/>
    <a:srgbClr val="61BB91"/>
    <a:srgbClr val="E4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99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479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1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442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47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85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73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588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97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9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57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73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54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4860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252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7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91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37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434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92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96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98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04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s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219051" cy="22383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90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1B36EA8-657C-4A88-9392-DE948CCC2A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" r="1" b="1"/>
          <a:stretch/>
        </p:blipFill>
        <p:spPr>
          <a:xfrm>
            <a:off x="0" y="1203776"/>
            <a:ext cx="12191980" cy="6857990"/>
          </a:xfrm>
          <a:prstGeom prst="rect">
            <a:avLst/>
          </a:prstGeom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3D06E5-3297-4BFB-B852-70F3B4873FD3}"/>
              </a:ext>
            </a:extLst>
          </p:cNvPr>
          <p:cNvSpPr txBox="1"/>
          <p:nvPr/>
        </p:nvSpPr>
        <p:spPr>
          <a:xfrm>
            <a:off x="3202329" y="1787200"/>
            <a:ext cx="5463251" cy="12003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开学啦</a:t>
            </a:r>
          </a:p>
        </p:txBody>
      </p:sp>
      <p:pic>
        <p:nvPicPr>
          <p:cNvPr id="3" name="卡通1">
            <a:hlinkClick r:id="" action="ppaction://media"/>
            <a:extLst>
              <a:ext uri="{FF2B5EF4-FFF2-40B4-BE49-F238E27FC236}">
                <a16:creationId xmlns:a16="http://schemas.microsoft.com/office/drawing/2014/main" id="{7E9B6C3B-46EF-4899-BE89-C87CE4460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57986" y="-461501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E4D9B8-65E4-4167-ACE5-CD4D79EF28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1" t="5246" r="16449" b="1826"/>
          <a:stretch/>
        </p:blipFill>
        <p:spPr>
          <a:xfrm>
            <a:off x="749545" y="1604334"/>
            <a:ext cx="5116007" cy="5253666"/>
          </a:xfrm>
          <a:prstGeom prst="rect">
            <a:avLst/>
          </a:prstGeom>
        </p:spPr>
      </p:pic>
      <p:sp>
        <p:nvSpPr>
          <p:cNvPr id="13" name="Shape 1500">
            <a:extLst>
              <a:ext uri="{FF2B5EF4-FFF2-40B4-BE49-F238E27FC236}">
                <a16:creationId xmlns:a16="http://schemas.microsoft.com/office/drawing/2014/main" id="{7D95AA64-3693-4A08-940F-9AC232B0EE4F}"/>
              </a:ext>
            </a:extLst>
          </p:cNvPr>
          <p:cNvSpPr/>
          <p:nvPr/>
        </p:nvSpPr>
        <p:spPr>
          <a:xfrm>
            <a:off x="8081748" y="1162582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3600" dirty="0">
                <a:solidFill>
                  <a:srgbClr val="E84741"/>
                </a:solidFill>
              </a:rPr>
              <a:t>01</a:t>
            </a:r>
            <a:endParaRPr sz="3600" dirty="0">
              <a:solidFill>
                <a:srgbClr val="E84741"/>
              </a:solidFill>
            </a:endParaRPr>
          </a:p>
        </p:txBody>
      </p:sp>
      <p:sp>
        <p:nvSpPr>
          <p:cNvPr id="14" name="Shape 1501">
            <a:extLst>
              <a:ext uri="{FF2B5EF4-FFF2-40B4-BE49-F238E27FC236}">
                <a16:creationId xmlns:a16="http://schemas.microsoft.com/office/drawing/2014/main" id="{E9A7F08C-8236-4940-AB3F-6C34CA193663}"/>
              </a:ext>
            </a:extLst>
          </p:cNvPr>
          <p:cNvSpPr/>
          <p:nvPr/>
        </p:nvSpPr>
        <p:spPr>
          <a:xfrm>
            <a:off x="8091499" y="1637887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15" name="Shape 1502">
            <a:extLst>
              <a:ext uri="{FF2B5EF4-FFF2-40B4-BE49-F238E27FC236}">
                <a16:creationId xmlns:a16="http://schemas.microsoft.com/office/drawing/2014/main" id="{EB946D0A-AAE6-460A-A34E-ACEE095977CD}"/>
              </a:ext>
            </a:extLst>
          </p:cNvPr>
          <p:cNvSpPr/>
          <p:nvPr/>
        </p:nvSpPr>
        <p:spPr>
          <a:xfrm>
            <a:off x="6253156" y="1148155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6" name="Shape 1503">
            <a:extLst>
              <a:ext uri="{FF2B5EF4-FFF2-40B4-BE49-F238E27FC236}">
                <a16:creationId xmlns:a16="http://schemas.microsoft.com/office/drawing/2014/main" id="{668474D1-426D-4C08-9C46-71F40DA52181}"/>
              </a:ext>
            </a:extLst>
          </p:cNvPr>
          <p:cNvSpPr/>
          <p:nvPr/>
        </p:nvSpPr>
        <p:spPr>
          <a:xfrm>
            <a:off x="6627382" y="1522383"/>
            <a:ext cx="249243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9" y="3184"/>
                </a:moveTo>
                <a:cubicBezTo>
                  <a:pt x="16332" y="1061"/>
                  <a:pt x="13698" y="0"/>
                  <a:pt x="10853" y="0"/>
                </a:cubicBezTo>
                <a:cubicBezTo>
                  <a:pt x="7902" y="0"/>
                  <a:pt x="5268" y="1061"/>
                  <a:pt x="3161" y="3184"/>
                </a:cubicBezTo>
                <a:cubicBezTo>
                  <a:pt x="1212" y="5148"/>
                  <a:pt x="0" y="7961"/>
                  <a:pt x="0" y="10773"/>
                </a:cubicBezTo>
                <a:cubicBezTo>
                  <a:pt x="0" y="13639"/>
                  <a:pt x="1212" y="16452"/>
                  <a:pt x="3161" y="18416"/>
                </a:cubicBezTo>
                <a:cubicBezTo>
                  <a:pt x="5268" y="20539"/>
                  <a:pt x="7902" y="21600"/>
                  <a:pt x="10853" y="21600"/>
                </a:cubicBezTo>
                <a:cubicBezTo>
                  <a:pt x="13698" y="21600"/>
                  <a:pt x="16332" y="20539"/>
                  <a:pt x="18439" y="18416"/>
                </a:cubicBezTo>
                <a:cubicBezTo>
                  <a:pt x="20546" y="16452"/>
                  <a:pt x="21600" y="13639"/>
                  <a:pt x="21600" y="10773"/>
                </a:cubicBezTo>
                <a:cubicBezTo>
                  <a:pt x="21600" y="7961"/>
                  <a:pt x="20546" y="5148"/>
                  <a:pt x="18439" y="3184"/>
                </a:cubicBezTo>
                <a:close/>
                <a:moveTo>
                  <a:pt x="16332" y="9553"/>
                </a:moveTo>
                <a:cubicBezTo>
                  <a:pt x="19493" y="9022"/>
                  <a:pt x="19493" y="9022"/>
                  <a:pt x="19493" y="9022"/>
                </a:cubicBezTo>
                <a:cubicBezTo>
                  <a:pt x="19651" y="9553"/>
                  <a:pt x="19651" y="10084"/>
                  <a:pt x="19651" y="10773"/>
                </a:cubicBezTo>
                <a:cubicBezTo>
                  <a:pt x="19651" y="11516"/>
                  <a:pt x="19651" y="12047"/>
                  <a:pt x="19493" y="12578"/>
                </a:cubicBezTo>
                <a:cubicBezTo>
                  <a:pt x="16332" y="12047"/>
                  <a:pt x="16332" y="12047"/>
                  <a:pt x="16332" y="12047"/>
                </a:cubicBezTo>
                <a:cubicBezTo>
                  <a:pt x="16490" y="11304"/>
                  <a:pt x="16490" y="10243"/>
                  <a:pt x="16332" y="9553"/>
                </a:cubicBezTo>
                <a:close/>
                <a:moveTo>
                  <a:pt x="19124" y="7589"/>
                </a:moveTo>
                <a:cubicBezTo>
                  <a:pt x="15805" y="8120"/>
                  <a:pt x="15805" y="8120"/>
                  <a:pt x="15805" y="8120"/>
                </a:cubicBezTo>
                <a:cubicBezTo>
                  <a:pt x="15647" y="7589"/>
                  <a:pt x="15278" y="7271"/>
                  <a:pt x="14751" y="6740"/>
                </a:cubicBezTo>
                <a:cubicBezTo>
                  <a:pt x="14382" y="6369"/>
                  <a:pt x="14014" y="5997"/>
                  <a:pt x="13487" y="5838"/>
                </a:cubicBezTo>
                <a:cubicBezTo>
                  <a:pt x="14014" y="2494"/>
                  <a:pt x="14014" y="2494"/>
                  <a:pt x="14014" y="2494"/>
                </a:cubicBezTo>
                <a:cubicBezTo>
                  <a:pt x="15120" y="2813"/>
                  <a:pt x="16121" y="3556"/>
                  <a:pt x="17017" y="4405"/>
                </a:cubicBezTo>
                <a:cubicBezTo>
                  <a:pt x="18070" y="5307"/>
                  <a:pt x="18808" y="6369"/>
                  <a:pt x="19124" y="7589"/>
                </a:cubicBezTo>
                <a:close/>
                <a:moveTo>
                  <a:pt x="10853" y="14701"/>
                </a:moveTo>
                <a:cubicBezTo>
                  <a:pt x="9799" y="14701"/>
                  <a:pt x="8745" y="14170"/>
                  <a:pt x="8060" y="13427"/>
                </a:cubicBezTo>
                <a:cubicBezTo>
                  <a:pt x="7376" y="12737"/>
                  <a:pt x="7007" y="11835"/>
                  <a:pt x="7007" y="10773"/>
                </a:cubicBezTo>
                <a:cubicBezTo>
                  <a:pt x="7007" y="9712"/>
                  <a:pt x="7376" y="8863"/>
                  <a:pt x="8060" y="8120"/>
                </a:cubicBezTo>
                <a:cubicBezTo>
                  <a:pt x="8956" y="7430"/>
                  <a:pt x="9799" y="6899"/>
                  <a:pt x="10853" y="6899"/>
                </a:cubicBezTo>
                <a:cubicBezTo>
                  <a:pt x="11748" y="6899"/>
                  <a:pt x="12802" y="7430"/>
                  <a:pt x="13487" y="8120"/>
                </a:cubicBezTo>
                <a:cubicBezTo>
                  <a:pt x="14224" y="8863"/>
                  <a:pt x="14540" y="9712"/>
                  <a:pt x="14540" y="10773"/>
                </a:cubicBezTo>
                <a:cubicBezTo>
                  <a:pt x="14540" y="11835"/>
                  <a:pt x="14224" y="12737"/>
                  <a:pt x="13487" y="13427"/>
                </a:cubicBezTo>
                <a:cubicBezTo>
                  <a:pt x="12802" y="14170"/>
                  <a:pt x="11748" y="14701"/>
                  <a:pt x="10853" y="14701"/>
                </a:cubicBezTo>
                <a:close/>
                <a:moveTo>
                  <a:pt x="10853" y="1751"/>
                </a:moveTo>
                <a:cubicBezTo>
                  <a:pt x="11380" y="1751"/>
                  <a:pt x="12117" y="1911"/>
                  <a:pt x="12644" y="1911"/>
                </a:cubicBezTo>
                <a:cubicBezTo>
                  <a:pt x="12117" y="5307"/>
                  <a:pt x="12117" y="5307"/>
                  <a:pt x="12117" y="5307"/>
                </a:cubicBezTo>
                <a:cubicBezTo>
                  <a:pt x="11221" y="5148"/>
                  <a:pt x="10326" y="5148"/>
                  <a:pt x="9483" y="5307"/>
                </a:cubicBezTo>
                <a:cubicBezTo>
                  <a:pt x="8956" y="1911"/>
                  <a:pt x="8956" y="1911"/>
                  <a:pt x="8956" y="1911"/>
                </a:cubicBezTo>
                <a:cubicBezTo>
                  <a:pt x="9641" y="1911"/>
                  <a:pt x="10168" y="1751"/>
                  <a:pt x="10853" y="1751"/>
                </a:cubicBezTo>
                <a:close/>
                <a:moveTo>
                  <a:pt x="4531" y="4405"/>
                </a:moveTo>
                <a:cubicBezTo>
                  <a:pt x="5426" y="3556"/>
                  <a:pt x="6480" y="2813"/>
                  <a:pt x="7692" y="2494"/>
                </a:cubicBezTo>
                <a:cubicBezTo>
                  <a:pt x="8219" y="5838"/>
                  <a:pt x="8219" y="5838"/>
                  <a:pt x="8219" y="5838"/>
                </a:cubicBezTo>
                <a:cubicBezTo>
                  <a:pt x="7692" y="5997"/>
                  <a:pt x="7165" y="6369"/>
                  <a:pt x="6849" y="6740"/>
                </a:cubicBezTo>
                <a:cubicBezTo>
                  <a:pt x="6480" y="7271"/>
                  <a:pt x="6111" y="7589"/>
                  <a:pt x="5795" y="8120"/>
                </a:cubicBezTo>
                <a:cubicBezTo>
                  <a:pt x="2423" y="7589"/>
                  <a:pt x="2423" y="7589"/>
                  <a:pt x="2423" y="7589"/>
                </a:cubicBezTo>
                <a:cubicBezTo>
                  <a:pt x="2950" y="6369"/>
                  <a:pt x="3688" y="5307"/>
                  <a:pt x="4531" y="4405"/>
                </a:cubicBezTo>
                <a:close/>
                <a:moveTo>
                  <a:pt x="1897" y="10773"/>
                </a:moveTo>
                <a:cubicBezTo>
                  <a:pt x="1897" y="10084"/>
                  <a:pt x="1897" y="9553"/>
                  <a:pt x="2107" y="9022"/>
                </a:cubicBezTo>
                <a:cubicBezTo>
                  <a:pt x="5268" y="9553"/>
                  <a:pt x="5268" y="9553"/>
                  <a:pt x="5268" y="9553"/>
                </a:cubicBezTo>
                <a:cubicBezTo>
                  <a:pt x="5268" y="9924"/>
                  <a:pt x="5058" y="10243"/>
                  <a:pt x="5058" y="10773"/>
                </a:cubicBezTo>
                <a:cubicBezTo>
                  <a:pt x="5058" y="11304"/>
                  <a:pt x="5268" y="11676"/>
                  <a:pt x="5268" y="12047"/>
                </a:cubicBezTo>
                <a:cubicBezTo>
                  <a:pt x="2107" y="12578"/>
                  <a:pt x="2107" y="12578"/>
                  <a:pt x="2107" y="12578"/>
                </a:cubicBezTo>
                <a:cubicBezTo>
                  <a:pt x="1897" y="12047"/>
                  <a:pt x="1897" y="11516"/>
                  <a:pt x="1897" y="10773"/>
                </a:cubicBezTo>
                <a:close/>
                <a:moveTo>
                  <a:pt x="2423" y="13958"/>
                </a:moveTo>
                <a:cubicBezTo>
                  <a:pt x="5795" y="13427"/>
                  <a:pt x="5795" y="13427"/>
                  <a:pt x="5795" y="13427"/>
                </a:cubicBezTo>
                <a:cubicBezTo>
                  <a:pt x="6111" y="13958"/>
                  <a:pt x="6480" y="14329"/>
                  <a:pt x="6849" y="14860"/>
                </a:cubicBezTo>
                <a:cubicBezTo>
                  <a:pt x="7165" y="15231"/>
                  <a:pt x="7692" y="15550"/>
                  <a:pt x="8219" y="15762"/>
                </a:cubicBezTo>
                <a:cubicBezTo>
                  <a:pt x="7692" y="19106"/>
                  <a:pt x="7692" y="19106"/>
                  <a:pt x="7692" y="19106"/>
                </a:cubicBezTo>
                <a:cubicBezTo>
                  <a:pt x="6480" y="18734"/>
                  <a:pt x="5426" y="18044"/>
                  <a:pt x="4531" y="17142"/>
                </a:cubicBezTo>
                <a:cubicBezTo>
                  <a:pt x="3688" y="16293"/>
                  <a:pt x="2950" y="15231"/>
                  <a:pt x="2423" y="13958"/>
                </a:cubicBezTo>
                <a:close/>
                <a:moveTo>
                  <a:pt x="10853" y="19796"/>
                </a:moveTo>
                <a:cubicBezTo>
                  <a:pt x="10168" y="19796"/>
                  <a:pt x="9641" y="19636"/>
                  <a:pt x="8956" y="19636"/>
                </a:cubicBezTo>
                <a:cubicBezTo>
                  <a:pt x="9483" y="16293"/>
                  <a:pt x="9483" y="16293"/>
                  <a:pt x="9483" y="16293"/>
                </a:cubicBezTo>
                <a:cubicBezTo>
                  <a:pt x="10010" y="16452"/>
                  <a:pt x="10326" y="16452"/>
                  <a:pt x="10853" y="16452"/>
                </a:cubicBezTo>
                <a:cubicBezTo>
                  <a:pt x="11221" y="16452"/>
                  <a:pt x="11748" y="16452"/>
                  <a:pt x="12117" y="16293"/>
                </a:cubicBezTo>
                <a:cubicBezTo>
                  <a:pt x="12644" y="19636"/>
                  <a:pt x="12644" y="19636"/>
                  <a:pt x="12644" y="19636"/>
                </a:cubicBezTo>
                <a:cubicBezTo>
                  <a:pt x="12117" y="19636"/>
                  <a:pt x="11380" y="19796"/>
                  <a:pt x="10853" y="19796"/>
                </a:cubicBezTo>
                <a:close/>
                <a:moveTo>
                  <a:pt x="17017" y="17142"/>
                </a:moveTo>
                <a:cubicBezTo>
                  <a:pt x="16121" y="18044"/>
                  <a:pt x="15120" y="18734"/>
                  <a:pt x="14014" y="19106"/>
                </a:cubicBezTo>
                <a:cubicBezTo>
                  <a:pt x="13487" y="15762"/>
                  <a:pt x="13487" y="15762"/>
                  <a:pt x="13487" y="15762"/>
                </a:cubicBezTo>
                <a:cubicBezTo>
                  <a:pt x="14014" y="15550"/>
                  <a:pt x="14382" y="15231"/>
                  <a:pt x="14751" y="14860"/>
                </a:cubicBezTo>
                <a:cubicBezTo>
                  <a:pt x="15278" y="14329"/>
                  <a:pt x="15647" y="13958"/>
                  <a:pt x="15805" y="13427"/>
                </a:cubicBezTo>
                <a:cubicBezTo>
                  <a:pt x="19124" y="13958"/>
                  <a:pt x="19124" y="13958"/>
                  <a:pt x="19124" y="13958"/>
                </a:cubicBezTo>
                <a:cubicBezTo>
                  <a:pt x="18808" y="15231"/>
                  <a:pt x="18070" y="16293"/>
                  <a:pt x="17017" y="17142"/>
                </a:cubicBez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17" name="Shape 1504">
            <a:extLst>
              <a:ext uri="{FF2B5EF4-FFF2-40B4-BE49-F238E27FC236}">
                <a16:creationId xmlns:a16="http://schemas.microsoft.com/office/drawing/2014/main" id="{95E1BAD2-2660-422D-B656-FD5389C7D7CA}"/>
              </a:ext>
            </a:extLst>
          </p:cNvPr>
          <p:cNvSpPr/>
          <p:nvPr/>
        </p:nvSpPr>
        <p:spPr>
          <a:xfrm>
            <a:off x="8081748" y="2944581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02</a:t>
            </a:r>
          </a:p>
        </p:txBody>
      </p:sp>
      <p:sp>
        <p:nvSpPr>
          <p:cNvPr id="18" name="Shape 1505">
            <a:extLst>
              <a:ext uri="{FF2B5EF4-FFF2-40B4-BE49-F238E27FC236}">
                <a16:creationId xmlns:a16="http://schemas.microsoft.com/office/drawing/2014/main" id="{5CD433B2-671C-400C-8C46-28C790816A27}"/>
              </a:ext>
            </a:extLst>
          </p:cNvPr>
          <p:cNvSpPr/>
          <p:nvPr/>
        </p:nvSpPr>
        <p:spPr>
          <a:xfrm>
            <a:off x="8091499" y="3419885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19" name="Shape 1506">
            <a:extLst>
              <a:ext uri="{FF2B5EF4-FFF2-40B4-BE49-F238E27FC236}">
                <a16:creationId xmlns:a16="http://schemas.microsoft.com/office/drawing/2014/main" id="{AEFC2EEE-4E1F-40F2-8996-2F60A58D0B0E}"/>
              </a:ext>
            </a:extLst>
          </p:cNvPr>
          <p:cNvSpPr/>
          <p:nvPr/>
        </p:nvSpPr>
        <p:spPr>
          <a:xfrm>
            <a:off x="6253156" y="2930153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0" name="Shape 1507">
            <a:extLst>
              <a:ext uri="{FF2B5EF4-FFF2-40B4-BE49-F238E27FC236}">
                <a16:creationId xmlns:a16="http://schemas.microsoft.com/office/drawing/2014/main" id="{8F413D2B-7FCA-4DB6-A9D8-FE92205FEE05}"/>
              </a:ext>
            </a:extLst>
          </p:cNvPr>
          <p:cNvSpPr/>
          <p:nvPr/>
        </p:nvSpPr>
        <p:spPr>
          <a:xfrm>
            <a:off x="8081748" y="4701957"/>
            <a:ext cx="642805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000" dirty="0">
                <a:solidFill>
                  <a:srgbClr val="2FA1D7"/>
                </a:solidFill>
              </a:rPr>
              <a:t>03</a:t>
            </a:r>
            <a:endParaRPr sz="4000" dirty="0">
              <a:solidFill>
                <a:srgbClr val="2FA1D7"/>
              </a:solidFill>
            </a:endParaRPr>
          </a:p>
        </p:txBody>
      </p:sp>
      <p:sp>
        <p:nvSpPr>
          <p:cNvPr id="21" name="Shape 1508">
            <a:extLst>
              <a:ext uri="{FF2B5EF4-FFF2-40B4-BE49-F238E27FC236}">
                <a16:creationId xmlns:a16="http://schemas.microsoft.com/office/drawing/2014/main" id="{3114AA01-4B27-43F0-9C5F-D929DC83E71A}"/>
              </a:ext>
            </a:extLst>
          </p:cNvPr>
          <p:cNvSpPr/>
          <p:nvPr/>
        </p:nvSpPr>
        <p:spPr>
          <a:xfrm>
            <a:off x="8091499" y="5201883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22" name="Shape 1509">
            <a:extLst>
              <a:ext uri="{FF2B5EF4-FFF2-40B4-BE49-F238E27FC236}">
                <a16:creationId xmlns:a16="http://schemas.microsoft.com/office/drawing/2014/main" id="{B8FF2047-77A0-44D2-AE5C-7A798BA742EC}"/>
              </a:ext>
            </a:extLst>
          </p:cNvPr>
          <p:cNvSpPr/>
          <p:nvPr/>
        </p:nvSpPr>
        <p:spPr>
          <a:xfrm>
            <a:off x="6253156" y="4712152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3" name="Shape 1510">
            <a:extLst>
              <a:ext uri="{FF2B5EF4-FFF2-40B4-BE49-F238E27FC236}">
                <a16:creationId xmlns:a16="http://schemas.microsoft.com/office/drawing/2014/main" id="{7D38B2DF-18E4-4DCF-BD42-AE126FC8141D}"/>
              </a:ext>
            </a:extLst>
          </p:cNvPr>
          <p:cNvSpPr/>
          <p:nvPr/>
        </p:nvSpPr>
        <p:spPr>
          <a:xfrm flipV="1">
            <a:off x="6752003" y="-2098"/>
            <a:ext cx="1" cy="1149578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24" name="Shape 1511">
            <a:extLst>
              <a:ext uri="{FF2B5EF4-FFF2-40B4-BE49-F238E27FC236}">
                <a16:creationId xmlns:a16="http://schemas.microsoft.com/office/drawing/2014/main" id="{18D8ECB6-5E85-4CC9-A0BA-38D9EB497805}"/>
              </a:ext>
            </a:extLst>
          </p:cNvPr>
          <p:cNvSpPr/>
          <p:nvPr/>
        </p:nvSpPr>
        <p:spPr>
          <a:xfrm flipV="1">
            <a:off x="6752003" y="5710520"/>
            <a:ext cx="1" cy="1149578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25" name="Shape 1512">
            <a:extLst>
              <a:ext uri="{FF2B5EF4-FFF2-40B4-BE49-F238E27FC236}">
                <a16:creationId xmlns:a16="http://schemas.microsoft.com/office/drawing/2014/main" id="{71EE8897-4292-4E72-8C0F-06E1193E2BBA}"/>
              </a:ext>
            </a:extLst>
          </p:cNvPr>
          <p:cNvSpPr/>
          <p:nvPr/>
        </p:nvSpPr>
        <p:spPr>
          <a:xfrm flipV="1">
            <a:off x="6752003" y="2146524"/>
            <a:ext cx="1" cy="782955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26" name="Shape 1513">
            <a:extLst>
              <a:ext uri="{FF2B5EF4-FFF2-40B4-BE49-F238E27FC236}">
                <a16:creationId xmlns:a16="http://schemas.microsoft.com/office/drawing/2014/main" id="{E7410C74-5CDD-4E24-97D8-CD9EC16F8B10}"/>
              </a:ext>
            </a:extLst>
          </p:cNvPr>
          <p:cNvSpPr/>
          <p:nvPr/>
        </p:nvSpPr>
        <p:spPr>
          <a:xfrm flipV="1">
            <a:off x="6752003" y="3931621"/>
            <a:ext cx="1" cy="782956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27" name="Shape 1515">
            <a:extLst>
              <a:ext uri="{FF2B5EF4-FFF2-40B4-BE49-F238E27FC236}">
                <a16:creationId xmlns:a16="http://schemas.microsoft.com/office/drawing/2014/main" id="{FBB04372-C920-41F1-88EB-181FF27D6981}"/>
              </a:ext>
            </a:extLst>
          </p:cNvPr>
          <p:cNvSpPr/>
          <p:nvPr/>
        </p:nvSpPr>
        <p:spPr>
          <a:xfrm>
            <a:off x="6674607" y="3317081"/>
            <a:ext cx="154794" cy="223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4" y="7722"/>
                </a:moveTo>
                <a:cubicBezTo>
                  <a:pt x="19261" y="7722"/>
                  <a:pt x="19261" y="7722"/>
                  <a:pt x="19261" y="7722"/>
                </a:cubicBezTo>
                <a:cubicBezTo>
                  <a:pt x="19261" y="5940"/>
                  <a:pt x="19261" y="5940"/>
                  <a:pt x="19261" y="5940"/>
                </a:cubicBezTo>
                <a:cubicBezTo>
                  <a:pt x="19261" y="2538"/>
                  <a:pt x="15596" y="0"/>
                  <a:pt x="10917" y="0"/>
                </a:cubicBezTo>
                <a:cubicBezTo>
                  <a:pt x="6004" y="0"/>
                  <a:pt x="2573" y="2538"/>
                  <a:pt x="2573" y="5940"/>
                </a:cubicBezTo>
                <a:cubicBezTo>
                  <a:pt x="2573" y="7722"/>
                  <a:pt x="2573" y="7722"/>
                  <a:pt x="2573" y="7722"/>
                </a:cubicBezTo>
                <a:cubicBezTo>
                  <a:pt x="1560" y="7722"/>
                  <a:pt x="1560" y="7722"/>
                  <a:pt x="1560" y="7722"/>
                </a:cubicBezTo>
                <a:cubicBezTo>
                  <a:pt x="780" y="7722"/>
                  <a:pt x="0" y="8100"/>
                  <a:pt x="0" y="8640"/>
                </a:cubicBezTo>
                <a:cubicBezTo>
                  <a:pt x="0" y="20682"/>
                  <a:pt x="0" y="20682"/>
                  <a:pt x="0" y="20682"/>
                </a:cubicBezTo>
                <a:cubicBezTo>
                  <a:pt x="0" y="21222"/>
                  <a:pt x="780" y="21600"/>
                  <a:pt x="1560" y="21600"/>
                </a:cubicBezTo>
                <a:cubicBezTo>
                  <a:pt x="20274" y="21600"/>
                  <a:pt x="20274" y="21600"/>
                  <a:pt x="20274" y="21600"/>
                </a:cubicBezTo>
                <a:cubicBezTo>
                  <a:pt x="21054" y="21600"/>
                  <a:pt x="21600" y="21222"/>
                  <a:pt x="21600" y="20682"/>
                </a:cubicBezTo>
                <a:cubicBezTo>
                  <a:pt x="21600" y="8640"/>
                  <a:pt x="21600" y="8640"/>
                  <a:pt x="21600" y="8640"/>
                </a:cubicBezTo>
                <a:cubicBezTo>
                  <a:pt x="21600" y="8100"/>
                  <a:pt x="21054" y="7722"/>
                  <a:pt x="20274" y="7722"/>
                </a:cubicBezTo>
                <a:close/>
                <a:moveTo>
                  <a:pt x="5225" y="5940"/>
                </a:moveTo>
                <a:cubicBezTo>
                  <a:pt x="5225" y="3564"/>
                  <a:pt x="7564" y="1944"/>
                  <a:pt x="10917" y="1944"/>
                </a:cubicBezTo>
                <a:cubicBezTo>
                  <a:pt x="14036" y="1944"/>
                  <a:pt x="16375" y="3564"/>
                  <a:pt x="16375" y="5940"/>
                </a:cubicBezTo>
                <a:cubicBezTo>
                  <a:pt x="16375" y="7722"/>
                  <a:pt x="16375" y="7722"/>
                  <a:pt x="16375" y="7722"/>
                </a:cubicBezTo>
                <a:cubicBezTo>
                  <a:pt x="5225" y="7722"/>
                  <a:pt x="5225" y="7722"/>
                  <a:pt x="5225" y="7722"/>
                </a:cubicBezTo>
                <a:lnTo>
                  <a:pt x="5225" y="5940"/>
                </a:lnTo>
                <a:close/>
                <a:moveTo>
                  <a:pt x="18715" y="19602"/>
                </a:moveTo>
                <a:cubicBezTo>
                  <a:pt x="2885" y="19602"/>
                  <a:pt x="2885" y="19602"/>
                  <a:pt x="2885" y="19602"/>
                </a:cubicBezTo>
                <a:cubicBezTo>
                  <a:pt x="2885" y="9558"/>
                  <a:pt x="2885" y="9558"/>
                  <a:pt x="2885" y="9558"/>
                </a:cubicBezTo>
                <a:cubicBezTo>
                  <a:pt x="18715" y="9558"/>
                  <a:pt x="18715" y="9558"/>
                  <a:pt x="18715" y="9558"/>
                </a:cubicBezTo>
                <a:lnTo>
                  <a:pt x="18715" y="19602"/>
                </a:ln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28" name="Shape 1516">
            <a:extLst>
              <a:ext uri="{FF2B5EF4-FFF2-40B4-BE49-F238E27FC236}">
                <a16:creationId xmlns:a16="http://schemas.microsoft.com/office/drawing/2014/main" id="{7C3B7D05-EB8B-4B92-85AF-A0D6D16675F8}"/>
              </a:ext>
            </a:extLst>
          </p:cNvPr>
          <p:cNvSpPr/>
          <p:nvPr/>
        </p:nvSpPr>
        <p:spPr>
          <a:xfrm>
            <a:off x="6663103" y="5123057"/>
            <a:ext cx="177801" cy="175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8" h="20711" extrusionOk="0">
                <a:moveTo>
                  <a:pt x="14825" y="19361"/>
                </a:moveTo>
                <a:cubicBezTo>
                  <a:pt x="14651" y="20148"/>
                  <a:pt x="14072" y="20711"/>
                  <a:pt x="13319" y="20711"/>
                </a:cubicBezTo>
                <a:cubicBezTo>
                  <a:pt x="12508" y="20711"/>
                  <a:pt x="11929" y="20148"/>
                  <a:pt x="11929" y="19361"/>
                </a:cubicBezTo>
                <a:cubicBezTo>
                  <a:pt x="12161" y="15817"/>
                  <a:pt x="11176" y="13174"/>
                  <a:pt x="9265" y="11317"/>
                </a:cubicBezTo>
                <a:cubicBezTo>
                  <a:pt x="6370" y="8674"/>
                  <a:pt x="1737" y="9067"/>
                  <a:pt x="1506" y="9067"/>
                </a:cubicBezTo>
                <a:cubicBezTo>
                  <a:pt x="753" y="9236"/>
                  <a:pt x="174" y="8674"/>
                  <a:pt x="0" y="7942"/>
                </a:cubicBezTo>
                <a:cubicBezTo>
                  <a:pt x="0" y="7211"/>
                  <a:pt x="579" y="6424"/>
                  <a:pt x="1332" y="6424"/>
                </a:cubicBezTo>
                <a:cubicBezTo>
                  <a:pt x="1506" y="6424"/>
                  <a:pt x="7297" y="5861"/>
                  <a:pt x="11176" y="9461"/>
                </a:cubicBezTo>
                <a:cubicBezTo>
                  <a:pt x="13666" y="11711"/>
                  <a:pt x="15056" y="15086"/>
                  <a:pt x="14825" y="19361"/>
                </a:cubicBezTo>
                <a:close/>
                <a:moveTo>
                  <a:pt x="3648" y="14130"/>
                </a:moveTo>
                <a:cubicBezTo>
                  <a:pt x="2664" y="14130"/>
                  <a:pt x="1911" y="14523"/>
                  <a:pt x="1332" y="15086"/>
                </a:cubicBezTo>
                <a:cubicBezTo>
                  <a:pt x="579" y="15649"/>
                  <a:pt x="347" y="16549"/>
                  <a:pt x="347" y="17336"/>
                </a:cubicBezTo>
                <a:cubicBezTo>
                  <a:pt x="347" y="18236"/>
                  <a:pt x="579" y="19024"/>
                  <a:pt x="1332" y="19586"/>
                </a:cubicBezTo>
                <a:cubicBezTo>
                  <a:pt x="1911" y="20317"/>
                  <a:pt x="2664" y="20711"/>
                  <a:pt x="3648" y="20711"/>
                </a:cubicBezTo>
                <a:cubicBezTo>
                  <a:pt x="4633" y="20711"/>
                  <a:pt x="5386" y="20317"/>
                  <a:pt x="5965" y="19586"/>
                </a:cubicBezTo>
                <a:cubicBezTo>
                  <a:pt x="6544" y="19024"/>
                  <a:pt x="6949" y="18236"/>
                  <a:pt x="6949" y="17336"/>
                </a:cubicBezTo>
                <a:cubicBezTo>
                  <a:pt x="6949" y="16549"/>
                  <a:pt x="6544" y="15649"/>
                  <a:pt x="5965" y="15086"/>
                </a:cubicBezTo>
                <a:cubicBezTo>
                  <a:pt x="5386" y="14523"/>
                  <a:pt x="4633" y="14130"/>
                  <a:pt x="3648" y="14130"/>
                </a:cubicBezTo>
                <a:close/>
                <a:moveTo>
                  <a:pt x="16214" y="4398"/>
                </a:moveTo>
                <a:cubicBezTo>
                  <a:pt x="10192" y="-889"/>
                  <a:pt x="1737" y="67"/>
                  <a:pt x="1332" y="67"/>
                </a:cubicBezTo>
                <a:cubicBezTo>
                  <a:pt x="579" y="236"/>
                  <a:pt x="0" y="798"/>
                  <a:pt x="0" y="1586"/>
                </a:cubicBezTo>
                <a:cubicBezTo>
                  <a:pt x="174" y="2317"/>
                  <a:pt x="927" y="2880"/>
                  <a:pt x="1737" y="2880"/>
                </a:cubicBezTo>
                <a:cubicBezTo>
                  <a:pt x="1737" y="2880"/>
                  <a:pt x="9265" y="1923"/>
                  <a:pt x="14246" y="6424"/>
                </a:cubicBezTo>
                <a:cubicBezTo>
                  <a:pt x="17373" y="9236"/>
                  <a:pt x="18705" y="13567"/>
                  <a:pt x="18531" y="19361"/>
                </a:cubicBezTo>
                <a:cubicBezTo>
                  <a:pt x="18531" y="20148"/>
                  <a:pt x="19110" y="20711"/>
                  <a:pt x="19863" y="20711"/>
                </a:cubicBezTo>
                <a:cubicBezTo>
                  <a:pt x="19863" y="20711"/>
                  <a:pt x="19863" y="20711"/>
                  <a:pt x="20036" y="20711"/>
                </a:cubicBezTo>
                <a:cubicBezTo>
                  <a:pt x="20616" y="20711"/>
                  <a:pt x="21426" y="20148"/>
                  <a:pt x="21426" y="19361"/>
                </a:cubicBezTo>
                <a:cubicBezTo>
                  <a:pt x="21600" y="12836"/>
                  <a:pt x="19863" y="7773"/>
                  <a:pt x="16214" y="4398"/>
                </a:cubicBez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2377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81093D-93C1-4215-A69C-7F1BD7A30B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02" y="1705962"/>
            <a:ext cx="5928743" cy="4185487"/>
          </a:xfrm>
          <a:prstGeom prst="rect">
            <a:avLst/>
          </a:prstGeom>
        </p:spPr>
      </p:pic>
      <p:sp>
        <p:nvSpPr>
          <p:cNvPr id="24" name="Shape 1500">
            <a:extLst>
              <a:ext uri="{FF2B5EF4-FFF2-40B4-BE49-F238E27FC236}">
                <a16:creationId xmlns:a16="http://schemas.microsoft.com/office/drawing/2014/main" id="{3B6602C1-5456-43C5-A0FF-E0EF743A9BA0}"/>
              </a:ext>
            </a:extLst>
          </p:cNvPr>
          <p:cNvSpPr/>
          <p:nvPr/>
        </p:nvSpPr>
        <p:spPr>
          <a:xfrm>
            <a:off x="8473893" y="1112737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E84741"/>
                </a:solidFill>
              </a:rPr>
              <a:t>04</a:t>
            </a:r>
            <a:endParaRPr sz="3600" dirty="0">
              <a:solidFill>
                <a:srgbClr val="E84741"/>
              </a:solidFill>
            </a:endParaRPr>
          </a:p>
        </p:txBody>
      </p:sp>
      <p:sp>
        <p:nvSpPr>
          <p:cNvPr id="25" name="Shape 1501">
            <a:extLst>
              <a:ext uri="{FF2B5EF4-FFF2-40B4-BE49-F238E27FC236}">
                <a16:creationId xmlns:a16="http://schemas.microsoft.com/office/drawing/2014/main" id="{A7525D3A-7D80-465C-8573-4A5229CEF72F}"/>
              </a:ext>
            </a:extLst>
          </p:cNvPr>
          <p:cNvSpPr/>
          <p:nvPr/>
        </p:nvSpPr>
        <p:spPr>
          <a:xfrm>
            <a:off x="8483644" y="1588042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26" name="Shape 1502">
            <a:extLst>
              <a:ext uri="{FF2B5EF4-FFF2-40B4-BE49-F238E27FC236}">
                <a16:creationId xmlns:a16="http://schemas.microsoft.com/office/drawing/2014/main" id="{7414B048-25F5-48DA-8C68-257366E9CC9C}"/>
              </a:ext>
            </a:extLst>
          </p:cNvPr>
          <p:cNvSpPr/>
          <p:nvPr/>
        </p:nvSpPr>
        <p:spPr>
          <a:xfrm>
            <a:off x="6645301" y="1098310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7" name="Shape 1503">
            <a:extLst>
              <a:ext uri="{FF2B5EF4-FFF2-40B4-BE49-F238E27FC236}">
                <a16:creationId xmlns:a16="http://schemas.microsoft.com/office/drawing/2014/main" id="{8AD3566A-EB9F-4E0E-873D-98CDBEE106E8}"/>
              </a:ext>
            </a:extLst>
          </p:cNvPr>
          <p:cNvSpPr/>
          <p:nvPr/>
        </p:nvSpPr>
        <p:spPr>
          <a:xfrm>
            <a:off x="7019527" y="1472538"/>
            <a:ext cx="249243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9" y="3184"/>
                </a:moveTo>
                <a:cubicBezTo>
                  <a:pt x="16332" y="1061"/>
                  <a:pt x="13698" y="0"/>
                  <a:pt x="10853" y="0"/>
                </a:cubicBezTo>
                <a:cubicBezTo>
                  <a:pt x="7902" y="0"/>
                  <a:pt x="5268" y="1061"/>
                  <a:pt x="3161" y="3184"/>
                </a:cubicBezTo>
                <a:cubicBezTo>
                  <a:pt x="1212" y="5148"/>
                  <a:pt x="0" y="7961"/>
                  <a:pt x="0" y="10773"/>
                </a:cubicBezTo>
                <a:cubicBezTo>
                  <a:pt x="0" y="13639"/>
                  <a:pt x="1212" y="16452"/>
                  <a:pt x="3161" y="18416"/>
                </a:cubicBezTo>
                <a:cubicBezTo>
                  <a:pt x="5268" y="20539"/>
                  <a:pt x="7902" y="21600"/>
                  <a:pt x="10853" y="21600"/>
                </a:cubicBezTo>
                <a:cubicBezTo>
                  <a:pt x="13698" y="21600"/>
                  <a:pt x="16332" y="20539"/>
                  <a:pt x="18439" y="18416"/>
                </a:cubicBezTo>
                <a:cubicBezTo>
                  <a:pt x="20546" y="16452"/>
                  <a:pt x="21600" y="13639"/>
                  <a:pt x="21600" y="10773"/>
                </a:cubicBezTo>
                <a:cubicBezTo>
                  <a:pt x="21600" y="7961"/>
                  <a:pt x="20546" y="5148"/>
                  <a:pt x="18439" y="3184"/>
                </a:cubicBezTo>
                <a:close/>
                <a:moveTo>
                  <a:pt x="16332" y="9553"/>
                </a:moveTo>
                <a:cubicBezTo>
                  <a:pt x="19493" y="9022"/>
                  <a:pt x="19493" y="9022"/>
                  <a:pt x="19493" y="9022"/>
                </a:cubicBezTo>
                <a:cubicBezTo>
                  <a:pt x="19651" y="9553"/>
                  <a:pt x="19651" y="10084"/>
                  <a:pt x="19651" y="10773"/>
                </a:cubicBezTo>
                <a:cubicBezTo>
                  <a:pt x="19651" y="11516"/>
                  <a:pt x="19651" y="12047"/>
                  <a:pt x="19493" y="12578"/>
                </a:cubicBezTo>
                <a:cubicBezTo>
                  <a:pt x="16332" y="12047"/>
                  <a:pt x="16332" y="12047"/>
                  <a:pt x="16332" y="12047"/>
                </a:cubicBezTo>
                <a:cubicBezTo>
                  <a:pt x="16490" y="11304"/>
                  <a:pt x="16490" y="10243"/>
                  <a:pt x="16332" y="9553"/>
                </a:cubicBezTo>
                <a:close/>
                <a:moveTo>
                  <a:pt x="19124" y="7589"/>
                </a:moveTo>
                <a:cubicBezTo>
                  <a:pt x="15805" y="8120"/>
                  <a:pt x="15805" y="8120"/>
                  <a:pt x="15805" y="8120"/>
                </a:cubicBezTo>
                <a:cubicBezTo>
                  <a:pt x="15647" y="7589"/>
                  <a:pt x="15278" y="7271"/>
                  <a:pt x="14751" y="6740"/>
                </a:cubicBezTo>
                <a:cubicBezTo>
                  <a:pt x="14382" y="6369"/>
                  <a:pt x="14014" y="5997"/>
                  <a:pt x="13487" y="5838"/>
                </a:cubicBezTo>
                <a:cubicBezTo>
                  <a:pt x="14014" y="2494"/>
                  <a:pt x="14014" y="2494"/>
                  <a:pt x="14014" y="2494"/>
                </a:cubicBezTo>
                <a:cubicBezTo>
                  <a:pt x="15120" y="2813"/>
                  <a:pt x="16121" y="3556"/>
                  <a:pt x="17017" y="4405"/>
                </a:cubicBezTo>
                <a:cubicBezTo>
                  <a:pt x="18070" y="5307"/>
                  <a:pt x="18808" y="6369"/>
                  <a:pt x="19124" y="7589"/>
                </a:cubicBezTo>
                <a:close/>
                <a:moveTo>
                  <a:pt x="10853" y="14701"/>
                </a:moveTo>
                <a:cubicBezTo>
                  <a:pt x="9799" y="14701"/>
                  <a:pt x="8745" y="14170"/>
                  <a:pt x="8060" y="13427"/>
                </a:cubicBezTo>
                <a:cubicBezTo>
                  <a:pt x="7376" y="12737"/>
                  <a:pt x="7007" y="11835"/>
                  <a:pt x="7007" y="10773"/>
                </a:cubicBezTo>
                <a:cubicBezTo>
                  <a:pt x="7007" y="9712"/>
                  <a:pt x="7376" y="8863"/>
                  <a:pt x="8060" y="8120"/>
                </a:cubicBezTo>
                <a:cubicBezTo>
                  <a:pt x="8956" y="7430"/>
                  <a:pt x="9799" y="6899"/>
                  <a:pt x="10853" y="6899"/>
                </a:cubicBezTo>
                <a:cubicBezTo>
                  <a:pt x="11748" y="6899"/>
                  <a:pt x="12802" y="7430"/>
                  <a:pt x="13487" y="8120"/>
                </a:cubicBezTo>
                <a:cubicBezTo>
                  <a:pt x="14224" y="8863"/>
                  <a:pt x="14540" y="9712"/>
                  <a:pt x="14540" y="10773"/>
                </a:cubicBezTo>
                <a:cubicBezTo>
                  <a:pt x="14540" y="11835"/>
                  <a:pt x="14224" y="12737"/>
                  <a:pt x="13487" y="13427"/>
                </a:cubicBezTo>
                <a:cubicBezTo>
                  <a:pt x="12802" y="14170"/>
                  <a:pt x="11748" y="14701"/>
                  <a:pt x="10853" y="14701"/>
                </a:cubicBezTo>
                <a:close/>
                <a:moveTo>
                  <a:pt x="10853" y="1751"/>
                </a:moveTo>
                <a:cubicBezTo>
                  <a:pt x="11380" y="1751"/>
                  <a:pt x="12117" y="1911"/>
                  <a:pt x="12644" y="1911"/>
                </a:cubicBezTo>
                <a:cubicBezTo>
                  <a:pt x="12117" y="5307"/>
                  <a:pt x="12117" y="5307"/>
                  <a:pt x="12117" y="5307"/>
                </a:cubicBezTo>
                <a:cubicBezTo>
                  <a:pt x="11221" y="5148"/>
                  <a:pt x="10326" y="5148"/>
                  <a:pt x="9483" y="5307"/>
                </a:cubicBezTo>
                <a:cubicBezTo>
                  <a:pt x="8956" y="1911"/>
                  <a:pt x="8956" y="1911"/>
                  <a:pt x="8956" y="1911"/>
                </a:cubicBezTo>
                <a:cubicBezTo>
                  <a:pt x="9641" y="1911"/>
                  <a:pt x="10168" y="1751"/>
                  <a:pt x="10853" y="1751"/>
                </a:cubicBezTo>
                <a:close/>
                <a:moveTo>
                  <a:pt x="4531" y="4405"/>
                </a:moveTo>
                <a:cubicBezTo>
                  <a:pt x="5426" y="3556"/>
                  <a:pt x="6480" y="2813"/>
                  <a:pt x="7692" y="2494"/>
                </a:cubicBezTo>
                <a:cubicBezTo>
                  <a:pt x="8219" y="5838"/>
                  <a:pt x="8219" y="5838"/>
                  <a:pt x="8219" y="5838"/>
                </a:cubicBezTo>
                <a:cubicBezTo>
                  <a:pt x="7692" y="5997"/>
                  <a:pt x="7165" y="6369"/>
                  <a:pt x="6849" y="6740"/>
                </a:cubicBezTo>
                <a:cubicBezTo>
                  <a:pt x="6480" y="7271"/>
                  <a:pt x="6111" y="7589"/>
                  <a:pt x="5795" y="8120"/>
                </a:cubicBezTo>
                <a:cubicBezTo>
                  <a:pt x="2423" y="7589"/>
                  <a:pt x="2423" y="7589"/>
                  <a:pt x="2423" y="7589"/>
                </a:cubicBezTo>
                <a:cubicBezTo>
                  <a:pt x="2950" y="6369"/>
                  <a:pt x="3688" y="5307"/>
                  <a:pt x="4531" y="4405"/>
                </a:cubicBezTo>
                <a:close/>
                <a:moveTo>
                  <a:pt x="1897" y="10773"/>
                </a:moveTo>
                <a:cubicBezTo>
                  <a:pt x="1897" y="10084"/>
                  <a:pt x="1897" y="9553"/>
                  <a:pt x="2107" y="9022"/>
                </a:cubicBezTo>
                <a:cubicBezTo>
                  <a:pt x="5268" y="9553"/>
                  <a:pt x="5268" y="9553"/>
                  <a:pt x="5268" y="9553"/>
                </a:cubicBezTo>
                <a:cubicBezTo>
                  <a:pt x="5268" y="9924"/>
                  <a:pt x="5058" y="10243"/>
                  <a:pt x="5058" y="10773"/>
                </a:cubicBezTo>
                <a:cubicBezTo>
                  <a:pt x="5058" y="11304"/>
                  <a:pt x="5268" y="11676"/>
                  <a:pt x="5268" y="12047"/>
                </a:cubicBezTo>
                <a:cubicBezTo>
                  <a:pt x="2107" y="12578"/>
                  <a:pt x="2107" y="12578"/>
                  <a:pt x="2107" y="12578"/>
                </a:cubicBezTo>
                <a:cubicBezTo>
                  <a:pt x="1897" y="12047"/>
                  <a:pt x="1897" y="11516"/>
                  <a:pt x="1897" y="10773"/>
                </a:cubicBezTo>
                <a:close/>
                <a:moveTo>
                  <a:pt x="2423" y="13958"/>
                </a:moveTo>
                <a:cubicBezTo>
                  <a:pt x="5795" y="13427"/>
                  <a:pt x="5795" y="13427"/>
                  <a:pt x="5795" y="13427"/>
                </a:cubicBezTo>
                <a:cubicBezTo>
                  <a:pt x="6111" y="13958"/>
                  <a:pt x="6480" y="14329"/>
                  <a:pt x="6849" y="14860"/>
                </a:cubicBezTo>
                <a:cubicBezTo>
                  <a:pt x="7165" y="15231"/>
                  <a:pt x="7692" y="15550"/>
                  <a:pt x="8219" y="15762"/>
                </a:cubicBezTo>
                <a:cubicBezTo>
                  <a:pt x="7692" y="19106"/>
                  <a:pt x="7692" y="19106"/>
                  <a:pt x="7692" y="19106"/>
                </a:cubicBezTo>
                <a:cubicBezTo>
                  <a:pt x="6480" y="18734"/>
                  <a:pt x="5426" y="18044"/>
                  <a:pt x="4531" y="17142"/>
                </a:cubicBezTo>
                <a:cubicBezTo>
                  <a:pt x="3688" y="16293"/>
                  <a:pt x="2950" y="15231"/>
                  <a:pt x="2423" y="13958"/>
                </a:cubicBezTo>
                <a:close/>
                <a:moveTo>
                  <a:pt x="10853" y="19796"/>
                </a:moveTo>
                <a:cubicBezTo>
                  <a:pt x="10168" y="19796"/>
                  <a:pt x="9641" y="19636"/>
                  <a:pt x="8956" y="19636"/>
                </a:cubicBezTo>
                <a:cubicBezTo>
                  <a:pt x="9483" y="16293"/>
                  <a:pt x="9483" y="16293"/>
                  <a:pt x="9483" y="16293"/>
                </a:cubicBezTo>
                <a:cubicBezTo>
                  <a:pt x="10010" y="16452"/>
                  <a:pt x="10326" y="16452"/>
                  <a:pt x="10853" y="16452"/>
                </a:cubicBezTo>
                <a:cubicBezTo>
                  <a:pt x="11221" y="16452"/>
                  <a:pt x="11748" y="16452"/>
                  <a:pt x="12117" y="16293"/>
                </a:cubicBezTo>
                <a:cubicBezTo>
                  <a:pt x="12644" y="19636"/>
                  <a:pt x="12644" y="19636"/>
                  <a:pt x="12644" y="19636"/>
                </a:cubicBezTo>
                <a:cubicBezTo>
                  <a:pt x="12117" y="19636"/>
                  <a:pt x="11380" y="19796"/>
                  <a:pt x="10853" y="19796"/>
                </a:cubicBezTo>
                <a:close/>
                <a:moveTo>
                  <a:pt x="17017" y="17142"/>
                </a:moveTo>
                <a:cubicBezTo>
                  <a:pt x="16121" y="18044"/>
                  <a:pt x="15120" y="18734"/>
                  <a:pt x="14014" y="19106"/>
                </a:cubicBezTo>
                <a:cubicBezTo>
                  <a:pt x="13487" y="15762"/>
                  <a:pt x="13487" y="15762"/>
                  <a:pt x="13487" y="15762"/>
                </a:cubicBezTo>
                <a:cubicBezTo>
                  <a:pt x="14014" y="15550"/>
                  <a:pt x="14382" y="15231"/>
                  <a:pt x="14751" y="14860"/>
                </a:cubicBezTo>
                <a:cubicBezTo>
                  <a:pt x="15278" y="14329"/>
                  <a:pt x="15647" y="13958"/>
                  <a:pt x="15805" y="13427"/>
                </a:cubicBezTo>
                <a:cubicBezTo>
                  <a:pt x="19124" y="13958"/>
                  <a:pt x="19124" y="13958"/>
                  <a:pt x="19124" y="13958"/>
                </a:cubicBezTo>
                <a:cubicBezTo>
                  <a:pt x="18808" y="15231"/>
                  <a:pt x="18070" y="16293"/>
                  <a:pt x="17017" y="17142"/>
                </a:cubicBez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28" name="Shape 1504">
            <a:extLst>
              <a:ext uri="{FF2B5EF4-FFF2-40B4-BE49-F238E27FC236}">
                <a16:creationId xmlns:a16="http://schemas.microsoft.com/office/drawing/2014/main" id="{114E2A93-B93C-44DE-A3F5-10E4F0FE3E04}"/>
              </a:ext>
            </a:extLst>
          </p:cNvPr>
          <p:cNvSpPr/>
          <p:nvPr/>
        </p:nvSpPr>
        <p:spPr>
          <a:xfrm>
            <a:off x="8473893" y="2894736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05</a:t>
            </a:r>
          </a:p>
        </p:txBody>
      </p:sp>
      <p:sp>
        <p:nvSpPr>
          <p:cNvPr id="29" name="Shape 1505">
            <a:extLst>
              <a:ext uri="{FF2B5EF4-FFF2-40B4-BE49-F238E27FC236}">
                <a16:creationId xmlns:a16="http://schemas.microsoft.com/office/drawing/2014/main" id="{394AE591-3A7F-4A6E-81D0-F2951C747534}"/>
              </a:ext>
            </a:extLst>
          </p:cNvPr>
          <p:cNvSpPr/>
          <p:nvPr/>
        </p:nvSpPr>
        <p:spPr>
          <a:xfrm>
            <a:off x="8483644" y="3370040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30" name="Shape 1506">
            <a:extLst>
              <a:ext uri="{FF2B5EF4-FFF2-40B4-BE49-F238E27FC236}">
                <a16:creationId xmlns:a16="http://schemas.microsoft.com/office/drawing/2014/main" id="{04C05FA2-4AC7-48B6-94A0-F6E49518080B}"/>
              </a:ext>
            </a:extLst>
          </p:cNvPr>
          <p:cNvSpPr/>
          <p:nvPr/>
        </p:nvSpPr>
        <p:spPr>
          <a:xfrm>
            <a:off x="6645301" y="2880308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1" name="Shape 1507">
            <a:extLst>
              <a:ext uri="{FF2B5EF4-FFF2-40B4-BE49-F238E27FC236}">
                <a16:creationId xmlns:a16="http://schemas.microsoft.com/office/drawing/2014/main" id="{F50B0F27-DD26-4425-A6B0-D94B0C7878A3}"/>
              </a:ext>
            </a:extLst>
          </p:cNvPr>
          <p:cNvSpPr/>
          <p:nvPr/>
        </p:nvSpPr>
        <p:spPr>
          <a:xfrm>
            <a:off x="8473893" y="4652112"/>
            <a:ext cx="642805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4000" dirty="0">
                <a:solidFill>
                  <a:srgbClr val="2FA1D7"/>
                </a:solidFill>
              </a:rPr>
              <a:t>06</a:t>
            </a:r>
            <a:endParaRPr sz="4000" dirty="0">
              <a:solidFill>
                <a:srgbClr val="2FA1D7"/>
              </a:solidFill>
            </a:endParaRPr>
          </a:p>
        </p:txBody>
      </p:sp>
      <p:sp>
        <p:nvSpPr>
          <p:cNvPr id="32" name="Shape 1508">
            <a:extLst>
              <a:ext uri="{FF2B5EF4-FFF2-40B4-BE49-F238E27FC236}">
                <a16:creationId xmlns:a16="http://schemas.microsoft.com/office/drawing/2014/main" id="{02CACA43-A5F9-4AB0-BDE4-C20778E47AA0}"/>
              </a:ext>
            </a:extLst>
          </p:cNvPr>
          <p:cNvSpPr/>
          <p:nvPr/>
        </p:nvSpPr>
        <p:spPr>
          <a:xfrm>
            <a:off x="8483644" y="5152038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33" name="Shape 1509">
            <a:extLst>
              <a:ext uri="{FF2B5EF4-FFF2-40B4-BE49-F238E27FC236}">
                <a16:creationId xmlns:a16="http://schemas.microsoft.com/office/drawing/2014/main" id="{33F06E09-C026-423E-BCC1-42E146B0BEB3}"/>
              </a:ext>
            </a:extLst>
          </p:cNvPr>
          <p:cNvSpPr/>
          <p:nvPr/>
        </p:nvSpPr>
        <p:spPr>
          <a:xfrm>
            <a:off x="6645301" y="4662307"/>
            <a:ext cx="997695" cy="99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4" name="Shape 1510">
            <a:extLst>
              <a:ext uri="{FF2B5EF4-FFF2-40B4-BE49-F238E27FC236}">
                <a16:creationId xmlns:a16="http://schemas.microsoft.com/office/drawing/2014/main" id="{D0FD9CB6-1286-4C38-9A73-08E9E80CDF6D}"/>
              </a:ext>
            </a:extLst>
          </p:cNvPr>
          <p:cNvSpPr/>
          <p:nvPr/>
        </p:nvSpPr>
        <p:spPr>
          <a:xfrm flipV="1">
            <a:off x="7144148" y="-51943"/>
            <a:ext cx="1" cy="1149578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35" name="Shape 1511">
            <a:extLst>
              <a:ext uri="{FF2B5EF4-FFF2-40B4-BE49-F238E27FC236}">
                <a16:creationId xmlns:a16="http://schemas.microsoft.com/office/drawing/2014/main" id="{655D33C7-FC23-4AC5-9587-EFEC867CDCC6}"/>
              </a:ext>
            </a:extLst>
          </p:cNvPr>
          <p:cNvSpPr/>
          <p:nvPr/>
        </p:nvSpPr>
        <p:spPr>
          <a:xfrm flipV="1">
            <a:off x="7144148" y="5660675"/>
            <a:ext cx="1" cy="1149578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36" name="Shape 1512">
            <a:extLst>
              <a:ext uri="{FF2B5EF4-FFF2-40B4-BE49-F238E27FC236}">
                <a16:creationId xmlns:a16="http://schemas.microsoft.com/office/drawing/2014/main" id="{83ABA1CA-ADBA-4BB9-A6EE-E9036CB9E66F}"/>
              </a:ext>
            </a:extLst>
          </p:cNvPr>
          <p:cNvSpPr/>
          <p:nvPr/>
        </p:nvSpPr>
        <p:spPr>
          <a:xfrm flipV="1">
            <a:off x="7144148" y="2096679"/>
            <a:ext cx="1" cy="782955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37" name="Shape 1513">
            <a:extLst>
              <a:ext uri="{FF2B5EF4-FFF2-40B4-BE49-F238E27FC236}">
                <a16:creationId xmlns:a16="http://schemas.microsoft.com/office/drawing/2014/main" id="{2ADF2BE1-6A0A-477D-97D3-88BCA03AA327}"/>
              </a:ext>
            </a:extLst>
          </p:cNvPr>
          <p:cNvSpPr/>
          <p:nvPr/>
        </p:nvSpPr>
        <p:spPr>
          <a:xfrm flipV="1">
            <a:off x="7144148" y="3881776"/>
            <a:ext cx="1" cy="782956"/>
          </a:xfrm>
          <a:prstGeom prst="line">
            <a:avLst/>
          </a:prstGeom>
          <a:ln w="25400">
            <a:solidFill>
              <a:srgbClr val="DFDFE2"/>
            </a:solidFill>
            <a:miter lim="400000"/>
          </a:ln>
        </p:spPr>
        <p:txBody>
          <a:bodyPr lIns="35719" tIns="35719" rIns="35719" bIns="35719" anchor="ctr"/>
          <a:lstStyle/>
          <a:p>
            <a:pPr>
              <a:defRPr sz="3200"/>
            </a:pPr>
            <a:endParaRPr sz="1600"/>
          </a:p>
        </p:txBody>
      </p:sp>
      <p:sp>
        <p:nvSpPr>
          <p:cNvPr id="38" name="Shape 1515">
            <a:extLst>
              <a:ext uri="{FF2B5EF4-FFF2-40B4-BE49-F238E27FC236}">
                <a16:creationId xmlns:a16="http://schemas.microsoft.com/office/drawing/2014/main" id="{BD8C4B84-2D1D-47A1-BBFA-9B08B46D37F6}"/>
              </a:ext>
            </a:extLst>
          </p:cNvPr>
          <p:cNvSpPr/>
          <p:nvPr/>
        </p:nvSpPr>
        <p:spPr>
          <a:xfrm>
            <a:off x="7066752" y="3267236"/>
            <a:ext cx="154794" cy="223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4" y="7722"/>
                </a:moveTo>
                <a:cubicBezTo>
                  <a:pt x="19261" y="7722"/>
                  <a:pt x="19261" y="7722"/>
                  <a:pt x="19261" y="7722"/>
                </a:cubicBezTo>
                <a:cubicBezTo>
                  <a:pt x="19261" y="5940"/>
                  <a:pt x="19261" y="5940"/>
                  <a:pt x="19261" y="5940"/>
                </a:cubicBezTo>
                <a:cubicBezTo>
                  <a:pt x="19261" y="2538"/>
                  <a:pt x="15596" y="0"/>
                  <a:pt x="10917" y="0"/>
                </a:cubicBezTo>
                <a:cubicBezTo>
                  <a:pt x="6004" y="0"/>
                  <a:pt x="2573" y="2538"/>
                  <a:pt x="2573" y="5940"/>
                </a:cubicBezTo>
                <a:cubicBezTo>
                  <a:pt x="2573" y="7722"/>
                  <a:pt x="2573" y="7722"/>
                  <a:pt x="2573" y="7722"/>
                </a:cubicBezTo>
                <a:cubicBezTo>
                  <a:pt x="1560" y="7722"/>
                  <a:pt x="1560" y="7722"/>
                  <a:pt x="1560" y="7722"/>
                </a:cubicBezTo>
                <a:cubicBezTo>
                  <a:pt x="780" y="7722"/>
                  <a:pt x="0" y="8100"/>
                  <a:pt x="0" y="8640"/>
                </a:cubicBezTo>
                <a:cubicBezTo>
                  <a:pt x="0" y="20682"/>
                  <a:pt x="0" y="20682"/>
                  <a:pt x="0" y="20682"/>
                </a:cubicBezTo>
                <a:cubicBezTo>
                  <a:pt x="0" y="21222"/>
                  <a:pt x="780" y="21600"/>
                  <a:pt x="1560" y="21600"/>
                </a:cubicBezTo>
                <a:cubicBezTo>
                  <a:pt x="20274" y="21600"/>
                  <a:pt x="20274" y="21600"/>
                  <a:pt x="20274" y="21600"/>
                </a:cubicBezTo>
                <a:cubicBezTo>
                  <a:pt x="21054" y="21600"/>
                  <a:pt x="21600" y="21222"/>
                  <a:pt x="21600" y="20682"/>
                </a:cubicBezTo>
                <a:cubicBezTo>
                  <a:pt x="21600" y="8640"/>
                  <a:pt x="21600" y="8640"/>
                  <a:pt x="21600" y="8640"/>
                </a:cubicBezTo>
                <a:cubicBezTo>
                  <a:pt x="21600" y="8100"/>
                  <a:pt x="21054" y="7722"/>
                  <a:pt x="20274" y="7722"/>
                </a:cubicBezTo>
                <a:close/>
                <a:moveTo>
                  <a:pt x="5225" y="5940"/>
                </a:moveTo>
                <a:cubicBezTo>
                  <a:pt x="5225" y="3564"/>
                  <a:pt x="7564" y="1944"/>
                  <a:pt x="10917" y="1944"/>
                </a:cubicBezTo>
                <a:cubicBezTo>
                  <a:pt x="14036" y="1944"/>
                  <a:pt x="16375" y="3564"/>
                  <a:pt x="16375" y="5940"/>
                </a:cubicBezTo>
                <a:cubicBezTo>
                  <a:pt x="16375" y="7722"/>
                  <a:pt x="16375" y="7722"/>
                  <a:pt x="16375" y="7722"/>
                </a:cubicBezTo>
                <a:cubicBezTo>
                  <a:pt x="5225" y="7722"/>
                  <a:pt x="5225" y="7722"/>
                  <a:pt x="5225" y="7722"/>
                </a:cubicBezTo>
                <a:lnTo>
                  <a:pt x="5225" y="5940"/>
                </a:lnTo>
                <a:close/>
                <a:moveTo>
                  <a:pt x="18715" y="19602"/>
                </a:moveTo>
                <a:cubicBezTo>
                  <a:pt x="2885" y="19602"/>
                  <a:pt x="2885" y="19602"/>
                  <a:pt x="2885" y="19602"/>
                </a:cubicBezTo>
                <a:cubicBezTo>
                  <a:pt x="2885" y="9558"/>
                  <a:pt x="2885" y="9558"/>
                  <a:pt x="2885" y="9558"/>
                </a:cubicBezTo>
                <a:cubicBezTo>
                  <a:pt x="18715" y="9558"/>
                  <a:pt x="18715" y="9558"/>
                  <a:pt x="18715" y="9558"/>
                </a:cubicBezTo>
                <a:lnTo>
                  <a:pt x="18715" y="19602"/>
                </a:ln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39" name="Shape 1516">
            <a:extLst>
              <a:ext uri="{FF2B5EF4-FFF2-40B4-BE49-F238E27FC236}">
                <a16:creationId xmlns:a16="http://schemas.microsoft.com/office/drawing/2014/main" id="{34651247-16B3-4200-B5D5-775E498F098E}"/>
              </a:ext>
            </a:extLst>
          </p:cNvPr>
          <p:cNvSpPr/>
          <p:nvPr/>
        </p:nvSpPr>
        <p:spPr>
          <a:xfrm>
            <a:off x="7055248" y="5073212"/>
            <a:ext cx="177801" cy="175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8" h="20711" extrusionOk="0">
                <a:moveTo>
                  <a:pt x="14825" y="19361"/>
                </a:moveTo>
                <a:cubicBezTo>
                  <a:pt x="14651" y="20148"/>
                  <a:pt x="14072" y="20711"/>
                  <a:pt x="13319" y="20711"/>
                </a:cubicBezTo>
                <a:cubicBezTo>
                  <a:pt x="12508" y="20711"/>
                  <a:pt x="11929" y="20148"/>
                  <a:pt x="11929" y="19361"/>
                </a:cubicBezTo>
                <a:cubicBezTo>
                  <a:pt x="12161" y="15817"/>
                  <a:pt x="11176" y="13174"/>
                  <a:pt x="9265" y="11317"/>
                </a:cubicBezTo>
                <a:cubicBezTo>
                  <a:pt x="6370" y="8674"/>
                  <a:pt x="1737" y="9067"/>
                  <a:pt x="1506" y="9067"/>
                </a:cubicBezTo>
                <a:cubicBezTo>
                  <a:pt x="753" y="9236"/>
                  <a:pt x="174" y="8674"/>
                  <a:pt x="0" y="7942"/>
                </a:cubicBezTo>
                <a:cubicBezTo>
                  <a:pt x="0" y="7211"/>
                  <a:pt x="579" y="6424"/>
                  <a:pt x="1332" y="6424"/>
                </a:cubicBezTo>
                <a:cubicBezTo>
                  <a:pt x="1506" y="6424"/>
                  <a:pt x="7297" y="5861"/>
                  <a:pt x="11176" y="9461"/>
                </a:cubicBezTo>
                <a:cubicBezTo>
                  <a:pt x="13666" y="11711"/>
                  <a:pt x="15056" y="15086"/>
                  <a:pt x="14825" y="19361"/>
                </a:cubicBezTo>
                <a:close/>
                <a:moveTo>
                  <a:pt x="3648" y="14130"/>
                </a:moveTo>
                <a:cubicBezTo>
                  <a:pt x="2664" y="14130"/>
                  <a:pt x="1911" y="14523"/>
                  <a:pt x="1332" y="15086"/>
                </a:cubicBezTo>
                <a:cubicBezTo>
                  <a:pt x="579" y="15649"/>
                  <a:pt x="347" y="16549"/>
                  <a:pt x="347" y="17336"/>
                </a:cubicBezTo>
                <a:cubicBezTo>
                  <a:pt x="347" y="18236"/>
                  <a:pt x="579" y="19024"/>
                  <a:pt x="1332" y="19586"/>
                </a:cubicBezTo>
                <a:cubicBezTo>
                  <a:pt x="1911" y="20317"/>
                  <a:pt x="2664" y="20711"/>
                  <a:pt x="3648" y="20711"/>
                </a:cubicBezTo>
                <a:cubicBezTo>
                  <a:pt x="4633" y="20711"/>
                  <a:pt x="5386" y="20317"/>
                  <a:pt x="5965" y="19586"/>
                </a:cubicBezTo>
                <a:cubicBezTo>
                  <a:pt x="6544" y="19024"/>
                  <a:pt x="6949" y="18236"/>
                  <a:pt x="6949" y="17336"/>
                </a:cubicBezTo>
                <a:cubicBezTo>
                  <a:pt x="6949" y="16549"/>
                  <a:pt x="6544" y="15649"/>
                  <a:pt x="5965" y="15086"/>
                </a:cubicBezTo>
                <a:cubicBezTo>
                  <a:pt x="5386" y="14523"/>
                  <a:pt x="4633" y="14130"/>
                  <a:pt x="3648" y="14130"/>
                </a:cubicBezTo>
                <a:close/>
                <a:moveTo>
                  <a:pt x="16214" y="4398"/>
                </a:moveTo>
                <a:cubicBezTo>
                  <a:pt x="10192" y="-889"/>
                  <a:pt x="1737" y="67"/>
                  <a:pt x="1332" y="67"/>
                </a:cubicBezTo>
                <a:cubicBezTo>
                  <a:pt x="579" y="236"/>
                  <a:pt x="0" y="798"/>
                  <a:pt x="0" y="1586"/>
                </a:cubicBezTo>
                <a:cubicBezTo>
                  <a:pt x="174" y="2317"/>
                  <a:pt x="927" y="2880"/>
                  <a:pt x="1737" y="2880"/>
                </a:cubicBezTo>
                <a:cubicBezTo>
                  <a:pt x="1737" y="2880"/>
                  <a:pt x="9265" y="1923"/>
                  <a:pt x="14246" y="6424"/>
                </a:cubicBezTo>
                <a:cubicBezTo>
                  <a:pt x="17373" y="9236"/>
                  <a:pt x="18705" y="13567"/>
                  <a:pt x="18531" y="19361"/>
                </a:cubicBezTo>
                <a:cubicBezTo>
                  <a:pt x="18531" y="20148"/>
                  <a:pt x="19110" y="20711"/>
                  <a:pt x="19863" y="20711"/>
                </a:cubicBezTo>
                <a:cubicBezTo>
                  <a:pt x="19863" y="20711"/>
                  <a:pt x="19863" y="20711"/>
                  <a:pt x="20036" y="20711"/>
                </a:cubicBezTo>
                <a:cubicBezTo>
                  <a:pt x="20616" y="20711"/>
                  <a:pt x="21426" y="20148"/>
                  <a:pt x="21426" y="19361"/>
                </a:cubicBezTo>
                <a:cubicBezTo>
                  <a:pt x="21600" y="12836"/>
                  <a:pt x="19863" y="7773"/>
                  <a:pt x="16214" y="4398"/>
                </a:cubicBez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359871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" name="Shape 1608"/>
          <p:cNvSpPr/>
          <p:nvPr/>
        </p:nvSpPr>
        <p:spPr>
          <a:xfrm>
            <a:off x="9130221" y="5050946"/>
            <a:ext cx="1206501" cy="1206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solidFill>
            <a:srgbClr val="45B233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609" name="Shape 1609"/>
          <p:cNvSpPr/>
          <p:nvPr/>
        </p:nvSpPr>
        <p:spPr>
          <a:xfrm>
            <a:off x="5608496" y="5050946"/>
            <a:ext cx="1206500" cy="1206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solidFill>
            <a:srgbClr val="2FA1D7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610" name="Shape 1610"/>
          <p:cNvSpPr/>
          <p:nvPr/>
        </p:nvSpPr>
        <p:spPr>
          <a:xfrm>
            <a:off x="2086770" y="5050946"/>
            <a:ext cx="1206501" cy="1206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solidFill>
            <a:srgbClr val="F0C92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612" name="Shape 1612"/>
          <p:cNvSpPr/>
          <p:nvPr/>
        </p:nvSpPr>
        <p:spPr>
          <a:xfrm>
            <a:off x="2230501" y="3760817"/>
            <a:ext cx="822341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000" b="1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3500"/>
              <a:t>450</a:t>
            </a:r>
          </a:p>
        </p:txBody>
      </p:sp>
      <p:sp>
        <p:nvSpPr>
          <p:cNvPr id="1613" name="Shape 1613"/>
          <p:cNvSpPr/>
          <p:nvPr/>
        </p:nvSpPr>
        <p:spPr>
          <a:xfrm>
            <a:off x="5628622" y="3760817"/>
            <a:ext cx="1072409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000" b="1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3500"/>
              <a:t>1400</a:t>
            </a:r>
          </a:p>
        </p:txBody>
      </p:sp>
      <p:sp>
        <p:nvSpPr>
          <p:cNvPr id="1614" name="Shape 1614"/>
          <p:cNvSpPr/>
          <p:nvPr/>
        </p:nvSpPr>
        <p:spPr>
          <a:xfrm>
            <a:off x="9026742" y="3760817"/>
            <a:ext cx="1322478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000" b="1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3500"/>
              <a:t>18000</a:t>
            </a:r>
          </a:p>
        </p:txBody>
      </p:sp>
      <p:sp>
        <p:nvSpPr>
          <p:cNvPr id="1616" name="Shape 1616"/>
          <p:cNvSpPr/>
          <p:nvPr/>
        </p:nvSpPr>
        <p:spPr>
          <a:xfrm>
            <a:off x="1484479" y="4383787"/>
            <a:ext cx="2404505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passages</a:t>
            </a:r>
          </a:p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of Lorem Ipsum or available but and</a:t>
            </a:r>
          </a:p>
        </p:txBody>
      </p:sp>
      <p:sp>
        <p:nvSpPr>
          <p:cNvPr id="1618" name="Shape 1618"/>
          <p:cNvSpPr/>
          <p:nvPr/>
        </p:nvSpPr>
        <p:spPr>
          <a:xfrm>
            <a:off x="5006204" y="4383787"/>
            <a:ext cx="2404505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passages</a:t>
            </a:r>
          </a:p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of Lorem Ipsum or available but and</a:t>
            </a:r>
          </a:p>
        </p:txBody>
      </p:sp>
      <p:sp>
        <p:nvSpPr>
          <p:cNvPr id="1620" name="Shape 1620"/>
          <p:cNvSpPr/>
          <p:nvPr/>
        </p:nvSpPr>
        <p:spPr>
          <a:xfrm>
            <a:off x="8527930" y="4383787"/>
            <a:ext cx="2404505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passages</a:t>
            </a:r>
          </a:p>
          <a:p>
            <a:pPr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of Lorem Ipsum or available but and</a:t>
            </a:r>
          </a:p>
        </p:txBody>
      </p:sp>
      <p:sp>
        <p:nvSpPr>
          <p:cNvPr id="1621" name="Shape 1621"/>
          <p:cNvSpPr/>
          <p:nvPr/>
        </p:nvSpPr>
        <p:spPr>
          <a:xfrm>
            <a:off x="2536208" y="5501105"/>
            <a:ext cx="307625" cy="3061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145" extrusionOk="0">
                <a:moveTo>
                  <a:pt x="21180" y="736"/>
                </a:moveTo>
                <a:cubicBezTo>
                  <a:pt x="21025" y="374"/>
                  <a:pt x="20662" y="63"/>
                  <a:pt x="20352" y="63"/>
                </a:cubicBezTo>
                <a:cubicBezTo>
                  <a:pt x="14447" y="-455"/>
                  <a:pt x="10303" y="2290"/>
                  <a:pt x="7713" y="5916"/>
                </a:cubicBezTo>
                <a:cubicBezTo>
                  <a:pt x="6314" y="5398"/>
                  <a:pt x="4760" y="5605"/>
                  <a:pt x="3414" y="6434"/>
                </a:cubicBezTo>
                <a:cubicBezTo>
                  <a:pt x="2015" y="7159"/>
                  <a:pt x="824" y="8506"/>
                  <a:pt x="98" y="10060"/>
                </a:cubicBezTo>
                <a:cubicBezTo>
                  <a:pt x="-57" y="10423"/>
                  <a:pt x="-57" y="10785"/>
                  <a:pt x="306" y="11096"/>
                </a:cubicBezTo>
                <a:cubicBezTo>
                  <a:pt x="616" y="11303"/>
                  <a:pt x="979" y="11459"/>
                  <a:pt x="1342" y="11303"/>
                </a:cubicBezTo>
                <a:cubicBezTo>
                  <a:pt x="2896" y="10423"/>
                  <a:pt x="4449" y="10578"/>
                  <a:pt x="5485" y="11614"/>
                </a:cubicBezTo>
                <a:cubicBezTo>
                  <a:pt x="9629" y="15603"/>
                  <a:pt x="9629" y="15603"/>
                  <a:pt x="9629" y="15603"/>
                </a:cubicBezTo>
                <a:cubicBezTo>
                  <a:pt x="10510" y="16639"/>
                  <a:pt x="10665" y="18348"/>
                  <a:pt x="9940" y="19746"/>
                </a:cubicBezTo>
                <a:cubicBezTo>
                  <a:pt x="9785" y="20109"/>
                  <a:pt x="9785" y="20627"/>
                  <a:pt x="10147" y="20782"/>
                </a:cubicBezTo>
                <a:cubicBezTo>
                  <a:pt x="10303" y="20938"/>
                  <a:pt x="10510" y="21145"/>
                  <a:pt x="10821" y="21145"/>
                </a:cubicBezTo>
                <a:cubicBezTo>
                  <a:pt x="10821" y="21145"/>
                  <a:pt x="10976" y="21145"/>
                  <a:pt x="11183" y="20938"/>
                </a:cubicBezTo>
                <a:cubicBezTo>
                  <a:pt x="12737" y="20264"/>
                  <a:pt x="13929" y="19228"/>
                  <a:pt x="14809" y="17830"/>
                </a:cubicBezTo>
                <a:cubicBezTo>
                  <a:pt x="15483" y="16483"/>
                  <a:pt x="15690" y="14929"/>
                  <a:pt x="15120" y="13375"/>
                </a:cubicBezTo>
                <a:cubicBezTo>
                  <a:pt x="16363" y="12650"/>
                  <a:pt x="17244" y="11821"/>
                  <a:pt x="17917" y="10941"/>
                </a:cubicBezTo>
                <a:cubicBezTo>
                  <a:pt x="20352" y="8195"/>
                  <a:pt x="21543" y="4725"/>
                  <a:pt x="21180" y="736"/>
                </a:cubicBezTo>
                <a:close/>
                <a:moveTo>
                  <a:pt x="3051" y="8869"/>
                </a:moveTo>
                <a:cubicBezTo>
                  <a:pt x="4087" y="7833"/>
                  <a:pt x="5278" y="7315"/>
                  <a:pt x="6677" y="7470"/>
                </a:cubicBezTo>
                <a:cubicBezTo>
                  <a:pt x="6314" y="8195"/>
                  <a:pt x="6003" y="8869"/>
                  <a:pt x="5641" y="9387"/>
                </a:cubicBezTo>
                <a:cubicBezTo>
                  <a:pt x="4967" y="9024"/>
                  <a:pt x="4087" y="8869"/>
                  <a:pt x="3051" y="8869"/>
                </a:cubicBezTo>
                <a:close/>
                <a:moveTo>
                  <a:pt x="12219" y="18037"/>
                </a:moveTo>
                <a:cubicBezTo>
                  <a:pt x="12375" y="17157"/>
                  <a:pt x="12064" y="16121"/>
                  <a:pt x="11701" y="15447"/>
                </a:cubicBezTo>
                <a:cubicBezTo>
                  <a:pt x="12375" y="15085"/>
                  <a:pt x="12893" y="14722"/>
                  <a:pt x="13566" y="14411"/>
                </a:cubicBezTo>
                <a:cubicBezTo>
                  <a:pt x="13773" y="15758"/>
                  <a:pt x="13255" y="17001"/>
                  <a:pt x="12219" y="18037"/>
                </a:cubicBezTo>
                <a:close/>
                <a:moveTo>
                  <a:pt x="10510" y="13893"/>
                </a:moveTo>
                <a:cubicBezTo>
                  <a:pt x="7195" y="10578"/>
                  <a:pt x="7195" y="10578"/>
                  <a:pt x="7195" y="10578"/>
                </a:cubicBezTo>
                <a:cubicBezTo>
                  <a:pt x="8749" y="6279"/>
                  <a:pt x="12893" y="1617"/>
                  <a:pt x="19316" y="1772"/>
                </a:cubicBezTo>
                <a:cubicBezTo>
                  <a:pt x="19626" y="9542"/>
                  <a:pt x="13255" y="12857"/>
                  <a:pt x="10510" y="13893"/>
                </a:cubicBezTo>
                <a:close/>
                <a:moveTo>
                  <a:pt x="16363" y="4725"/>
                </a:moveTo>
                <a:cubicBezTo>
                  <a:pt x="16726" y="5087"/>
                  <a:pt x="16881" y="5398"/>
                  <a:pt x="16881" y="5761"/>
                </a:cubicBezTo>
                <a:cubicBezTo>
                  <a:pt x="16881" y="6279"/>
                  <a:pt x="16726" y="6641"/>
                  <a:pt x="16363" y="6797"/>
                </a:cubicBezTo>
                <a:cubicBezTo>
                  <a:pt x="16208" y="7159"/>
                  <a:pt x="15690" y="7315"/>
                  <a:pt x="15327" y="7315"/>
                </a:cubicBezTo>
                <a:cubicBezTo>
                  <a:pt x="14965" y="7315"/>
                  <a:pt x="14602" y="7159"/>
                  <a:pt x="14291" y="6797"/>
                </a:cubicBezTo>
                <a:cubicBezTo>
                  <a:pt x="13929" y="6641"/>
                  <a:pt x="13773" y="6279"/>
                  <a:pt x="13773" y="5761"/>
                </a:cubicBezTo>
                <a:cubicBezTo>
                  <a:pt x="13773" y="5398"/>
                  <a:pt x="13929" y="5087"/>
                  <a:pt x="14291" y="4725"/>
                </a:cubicBezTo>
                <a:cubicBezTo>
                  <a:pt x="14602" y="4518"/>
                  <a:pt x="14965" y="4362"/>
                  <a:pt x="15327" y="4362"/>
                </a:cubicBezTo>
                <a:cubicBezTo>
                  <a:pt x="15690" y="4362"/>
                  <a:pt x="16208" y="4518"/>
                  <a:pt x="16363" y="4725"/>
                </a:cubicBezTo>
                <a:close/>
                <a:moveTo>
                  <a:pt x="3414" y="14411"/>
                </a:moveTo>
                <a:cubicBezTo>
                  <a:pt x="2378" y="15447"/>
                  <a:pt x="2378" y="17519"/>
                  <a:pt x="2378" y="17830"/>
                </a:cubicBezTo>
                <a:cubicBezTo>
                  <a:pt x="2378" y="18348"/>
                  <a:pt x="2688" y="18866"/>
                  <a:pt x="3206" y="18866"/>
                </a:cubicBezTo>
                <a:cubicBezTo>
                  <a:pt x="3724" y="18866"/>
                  <a:pt x="5796" y="18710"/>
                  <a:pt x="6832" y="17674"/>
                </a:cubicBezTo>
                <a:cubicBezTo>
                  <a:pt x="7557" y="17001"/>
                  <a:pt x="7557" y="16483"/>
                  <a:pt x="7557" y="15965"/>
                </a:cubicBezTo>
                <a:cubicBezTo>
                  <a:pt x="7557" y="15447"/>
                  <a:pt x="7350" y="14722"/>
                  <a:pt x="6832" y="14204"/>
                </a:cubicBezTo>
                <a:cubicBezTo>
                  <a:pt x="5641" y="13168"/>
                  <a:pt x="4242" y="13531"/>
                  <a:pt x="3414" y="14411"/>
                </a:cubicBezTo>
                <a:close/>
                <a:moveTo>
                  <a:pt x="5485" y="16483"/>
                </a:moveTo>
                <a:cubicBezTo>
                  <a:pt x="5278" y="16639"/>
                  <a:pt x="4760" y="16794"/>
                  <a:pt x="4242" y="16794"/>
                </a:cubicBezTo>
                <a:cubicBezTo>
                  <a:pt x="4449" y="16276"/>
                  <a:pt x="4449" y="15758"/>
                  <a:pt x="4760" y="15603"/>
                </a:cubicBezTo>
                <a:cubicBezTo>
                  <a:pt x="4967" y="15447"/>
                  <a:pt x="4967" y="15447"/>
                  <a:pt x="5123" y="15447"/>
                </a:cubicBezTo>
                <a:cubicBezTo>
                  <a:pt x="5278" y="15447"/>
                  <a:pt x="5485" y="15447"/>
                  <a:pt x="5641" y="15603"/>
                </a:cubicBezTo>
                <a:cubicBezTo>
                  <a:pt x="5641" y="15758"/>
                  <a:pt x="5796" y="15758"/>
                  <a:pt x="5796" y="15965"/>
                </a:cubicBezTo>
                <a:cubicBezTo>
                  <a:pt x="5796" y="16121"/>
                  <a:pt x="5641" y="16276"/>
                  <a:pt x="5485" y="1648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1622" name="Shape 1622"/>
          <p:cNvSpPr/>
          <p:nvPr/>
        </p:nvSpPr>
        <p:spPr>
          <a:xfrm>
            <a:off x="6057934" y="5541829"/>
            <a:ext cx="307625" cy="2247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91" y="13392"/>
                </a:moveTo>
                <a:cubicBezTo>
                  <a:pt x="11198" y="13392"/>
                  <a:pt x="13480" y="10296"/>
                  <a:pt x="13480" y="6696"/>
                </a:cubicBezTo>
                <a:cubicBezTo>
                  <a:pt x="13480" y="2880"/>
                  <a:pt x="11198" y="0"/>
                  <a:pt x="8491" y="0"/>
                </a:cubicBezTo>
                <a:cubicBezTo>
                  <a:pt x="5679" y="0"/>
                  <a:pt x="3397" y="2880"/>
                  <a:pt x="3397" y="6696"/>
                </a:cubicBezTo>
                <a:cubicBezTo>
                  <a:pt x="3397" y="10296"/>
                  <a:pt x="5679" y="13392"/>
                  <a:pt x="8491" y="13392"/>
                </a:cubicBezTo>
                <a:close/>
                <a:moveTo>
                  <a:pt x="8491" y="2376"/>
                </a:moveTo>
                <a:cubicBezTo>
                  <a:pt x="10137" y="2376"/>
                  <a:pt x="11516" y="4320"/>
                  <a:pt x="11516" y="6696"/>
                </a:cubicBezTo>
                <a:cubicBezTo>
                  <a:pt x="11516" y="9072"/>
                  <a:pt x="10137" y="10800"/>
                  <a:pt x="8491" y="10800"/>
                </a:cubicBezTo>
                <a:cubicBezTo>
                  <a:pt x="6740" y="10800"/>
                  <a:pt x="5307" y="9072"/>
                  <a:pt x="5307" y="6696"/>
                </a:cubicBezTo>
                <a:cubicBezTo>
                  <a:pt x="5307" y="4320"/>
                  <a:pt x="6740" y="2376"/>
                  <a:pt x="8491" y="2376"/>
                </a:cubicBezTo>
                <a:close/>
                <a:moveTo>
                  <a:pt x="10614" y="14112"/>
                </a:moveTo>
                <a:cubicBezTo>
                  <a:pt x="10455" y="13896"/>
                  <a:pt x="10137" y="13896"/>
                  <a:pt x="9924" y="14112"/>
                </a:cubicBezTo>
                <a:cubicBezTo>
                  <a:pt x="8491" y="15336"/>
                  <a:pt x="8491" y="15336"/>
                  <a:pt x="8491" y="15336"/>
                </a:cubicBezTo>
                <a:cubicBezTo>
                  <a:pt x="6899" y="14112"/>
                  <a:pt x="6899" y="14112"/>
                  <a:pt x="6899" y="14112"/>
                </a:cubicBezTo>
                <a:cubicBezTo>
                  <a:pt x="6740" y="13896"/>
                  <a:pt x="6369" y="13896"/>
                  <a:pt x="6209" y="14112"/>
                </a:cubicBezTo>
                <a:cubicBezTo>
                  <a:pt x="4776" y="14616"/>
                  <a:pt x="0" y="16992"/>
                  <a:pt x="0" y="20376"/>
                </a:cubicBezTo>
                <a:cubicBezTo>
                  <a:pt x="0" y="21096"/>
                  <a:pt x="531" y="21600"/>
                  <a:pt x="1061" y="21600"/>
                </a:cubicBezTo>
                <a:cubicBezTo>
                  <a:pt x="15762" y="21600"/>
                  <a:pt x="15762" y="21600"/>
                  <a:pt x="15762" y="21600"/>
                </a:cubicBezTo>
                <a:cubicBezTo>
                  <a:pt x="16293" y="21600"/>
                  <a:pt x="16824" y="21096"/>
                  <a:pt x="16824" y="20376"/>
                </a:cubicBezTo>
                <a:cubicBezTo>
                  <a:pt x="16824" y="16992"/>
                  <a:pt x="12047" y="14616"/>
                  <a:pt x="10614" y="14112"/>
                </a:cubicBezTo>
                <a:close/>
                <a:moveTo>
                  <a:pt x="2654" y="19152"/>
                </a:moveTo>
                <a:cubicBezTo>
                  <a:pt x="3556" y="18216"/>
                  <a:pt x="4776" y="17280"/>
                  <a:pt x="6369" y="16776"/>
                </a:cubicBezTo>
                <a:cubicBezTo>
                  <a:pt x="8014" y="18000"/>
                  <a:pt x="8014" y="18000"/>
                  <a:pt x="8014" y="18000"/>
                </a:cubicBezTo>
                <a:cubicBezTo>
                  <a:pt x="8173" y="18216"/>
                  <a:pt x="8704" y="18216"/>
                  <a:pt x="8863" y="18000"/>
                </a:cubicBezTo>
                <a:cubicBezTo>
                  <a:pt x="10455" y="16776"/>
                  <a:pt x="10455" y="16776"/>
                  <a:pt x="10455" y="16776"/>
                </a:cubicBezTo>
                <a:cubicBezTo>
                  <a:pt x="12047" y="17280"/>
                  <a:pt x="13321" y="18216"/>
                  <a:pt x="14170" y="19152"/>
                </a:cubicBezTo>
                <a:lnTo>
                  <a:pt x="2654" y="19152"/>
                </a:lnTo>
                <a:close/>
                <a:moveTo>
                  <a:pt x="21600" y="18216"/>
                </a:moveTo>
                <a:cubicBezTo>
                  <a:pt x="21600" y="18720"/>
                  <a:pt x="21282" y="19152"/>
                  <a:pt x="20910" y="19152"/>
                </a:cubicBezTo>
                <a:cubicBezTo>
                  <a:pt x="17726" y="19152"/>
                  <a:pt x="17726" y="19152"/>
                  <a:pt x="17726" y="19152"/>
                </a:cubicBezTo>
                <a:cubicBezTo>
                  <a:pt x="17354" y="19152"/>
                  <a:pt x="17036" y="18720"/>
                  <a:pt x="17036" y="18216"/>
                </a:cubicBezTo>
                <a:cubicBezTo>
                  <a:pt x="17036" y="17496"/>
                  <a:pt x="17354" y="17280"/>
                  <a:pt x="17726" y="17280"/>
                </a:cubicBezTo>
                <a:cubicBezTo>
                  <a:pt x="19849" y="17280"/>
                  <a:pt x="19849" y="17280"/>
                  <a:pt x="19849" y="17280"/>
                </a:cubicBezTo>
                <a:cubicBezTo>
                  <a:pt x="19477" y="16560"/>
                  <a:pt x="18946" y="16056"/>
                  <a:pt x="18257" y="15552"/>
                </a:cubicBezTo>
                <a:cubicBezTo>
                  <a:pt x="17885" y="15336"/>
                  <a:pt x="17726" y="14616"/>
                  <a:pt x="17885" y="14112"/>
                </a:cubicBezTo>
                <a:cubicBezTo>
                  <a:pt x="18097" y="13680"/>
                  <a:pt x="18416" y="13680"/>
                  <a:pt x="18787" y="13896"/>
                </a:cubicBezTo>
                <a:cubicBezTo>
                  <a:pt x="19849" y="14616"/>
                  <a:pt x="21600" y="16056"/>
                  <a:pt x="21600" y="18216"/>
                </a:cubicBezTo>
                <a:close/>
                <a:moveTo>
                  <a:pt x="17567" y="9576"/>
                </a:moveTo>
                <a:cubicBezTo>
                  <a:pt x="17567" y="8352"/>
                  <a:pt x="16664" y="7200"/>
                  <a:pt x="15762" y="7200"/>
                </a:cubicBezTo>
                <a:cubicBezTo>
                  <a:pt x="15444" y="7200"/>
                  <a:pt x="15231" y="7200"/>
                  <a:pt x="15072" y="7416"/>
                </a:cubicBezTo>
                <a:cubicBezTo>
                  <a:pt x="14542" y="7632"/>
                  <a:pt x="14170" y="7416"/>
                  <a:pt x="14011" y="6912"/>
                </a:cubicBezTo>
                <a:cubicBezTo>
                  <a:pt x="13852" y="6480"/>
                  <a:pt x="14011" y="5760"/>
                  <a:pt x="14382" y="5472"/>
                </a:cubicBezTo>
                <a:cubicBezTo>
                  <a:pt x="14913" y="5256"/>
                  <a:pt x="15231" y="5256"/>
                  <a:pt x="15762" y="5256"/>
                </a:cubicBezTo>
                <a:cubicBezTo>
                  <a:pt x="17567" y="5256"/>
                  <a:pt x="18946" y="7200"/>
                  <a:pt x="18946" y="9576"/>
                </a:cubicBezTo>
                <a:cubicBezTo>
                  <a:pt x="18946" y="12240"/>
                  <a:pt x="17567" y="14112"/>
                  <a:pt x="15762" y="14112"/>
                </a:cubicBezTo>
                <a:cubicBezTo>
                  <a:pt x="14701" y="14112"/>
                  <a:pt x="13852" y="13680"/>
                  <a:pt x="13321" y="12672"/>
                </a:cubicBezTo>
                <a:cubicBezTo>
                  <a:pt x="12949" y="12240"/>
                  <a:pt x="12949" y="11736"/>
                  <a:pt x="13321" y="11232"/>
                </a:cubicBezTo>
                <a:cubicBezTo>
                  <a:pt x="13639" y="11016"/>
                  <a:pt x="14011" y="11016"/>
                  <a:pt x="14382" y="11232"/>
                </a:cubicBezTo>
                <a:cubicBezTo>
                  <a:pt x="14701" y="11952"/>
                  <a:pt x="15231" y="12240"/>
                  <a:pt x="15762" y="12240"/>
                </a:cubicBezTo>
                <a:cubicBezTo>
                  <a:pt x="16664" y="12240"/>
                  <a:pt x="17567" y="11016"/>
                  <a:pt x="17567" y="95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1623" name="Shape 1623"/>
          <p:cNvSpPr/>
          <p:nvPr/>
        </p:nvSpPr>
        <p:spPr>
          <a:xfrm>
            <a:off x="9588965" y="5501105"/>
            <a:ext cx="289013" cy="3061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7" h="21600" extrusionOk="0">
                <a:moveTo>
                  <a:pt x="10727" y="6050"/>
                </a:moveTo>
                <a:cubicBezTo>
                  <a:pt x="10174" y="6050"/>
                  <a:pt x="9622" y="5679"/>
                  <a:pt x="9622" y="5148"/>
                </a:cubicBezTo>
                <a:cubicBezTo>
                  <a:pt x="9622" y="1061"/>
                  <a:pt x="9622" y="1061"/>
                  <a:pt x="9622" y="1061"/>
                </a:cubicBezTo>
                <a:cubicBezTo>
                  <a:pt x="9622" y="531"/>
                  <a:pt x="10174" y="0"/>
                  <a:pt x="10727" y="0"/>
                </a:cubicBezTo>
                <a:cubicBezTo>
                  <a:pt x="11279" y="0"/>
                  <a:pt x="11666" y="531"/>
                  <a:pt x="11666" y="1061"/>
                </a:cubicBezTo>
                <a:cubicBezTo>
                  <a:pt x="11666" y="5148"/>
                  <a:pt x="11666" y="5148"/>
                  <a:pt x="11666" y="5148"/>
                </a:cubicBezTo>
                <a:cubicBezTo>
                  <a:pt x="11666" y="5679"/>
                  <a:pt x="11279" y="6050"/>
                  <a:pt x="10727" y="6050"/>
                </a:cubicBezTo>
                <a:close/>
                <a:moveTo>
                  <a:pt x="7799" y="6899"/>
                </a:moveTo>
                <a:cubicBezTo>
                  <a:pt x="8130" y="6581"/>
                  <a:pt x="8351" y="6050"/>
                  <a:pt x="7965" y="5679"/>
                </a:cubicBezTo>
                <a:cubicBezTo>
                  <a:pt x="5424" y="2335"/>
                  <a:pt x="5424" y="2335"/>
                  <a:pt x="5424" y="2335"/>
                </a:cubicBezTo>
                <a:cubicBezTo>
                  <a:pt x="5203" y="1964"/>
                  <a:pt x="4484" y="1804"/>
                  <a:pt x="4098" y="2123"/>
                </a:cubicBezTo>
                <a:cubicBezTo>
                  <a:pt x="3711" y="2494"/>
                  <a:pt x="3545" y="3025"/>
                  <a:pt x="3932" y="3397"/>
                </a:cubicBezTo>
                <a:cubicBezTo>
                  <a:pt x="6307" y="6740"/>
                  <a:pt x="6307" y="6740"/>
                  <a:pt x="6307" y="6740"/>
                </a:cubicBezTo>
                <a:cubicBezTo>
                  <a:pt x="6473" y="6899"/>
                  <a:pt x="6860" y="7112"/>
                  <a:pt x="7247" y="7112"/>
                </a:cubicBezTo>
                <a:cubicBezTo>
                  <a:pt x="7412" y="7112"/>
                  <a:pt x="7633" y="7112"/>
                  <a:pt x="7799" y="6899"/>
                </a:cubicBezTo>
                <a:close/>
                <a:moveTo>
                  <a:pt x="5921" y="9394"/>
                </a:moveTo>
                <a:cubicBezTo>
                  <a:pt x="6142" y="8863"/>
                  <a:pt x="5755" y="8332"/>
                  <a:pt x="5424" y="8173"/>
                </a:cubicBezTo>
                <a:cubicBezTo>
                  <a:pt x="1336" y="6899"/>
                  <a:pt x="1336" y="6899"/>
                  <a:pt x="1336" y="6899"/>
                </a:cubicBezTo>
                <a:cubicBezTo>
                  <a:pt x="783" y="6740"/>
                  <a:pt x="231" y="6899"/>
                  <a:pt x="65" y="7430"/>
                </a:cubicBezTo>
                <a:cubicBezTo>
                  <a:pt x="-156" y="7961"/>
                  <a:pt x="231" y="8491"/>
                  <a:pt x="617" y="8704"/>
                </a:cubicBezTo>
                <a:cubicBezTo>
                  <a:pt x="4650" y="9924"/>
                  <a:pt x="4650" y="9924"/>
                  <a:pt x="4650" y="9924"/>
                </a:cubicBezTo>
                <a:cubicBezTo>
                  <a:pt x="4816" y="9924"/>
                  <a:pt x="4816" y="9924"/>
                  <a:pt x="5037" y="9924"/>
                </a:cubicBezTo>
                <a:cubicBezTo>
                  <a:pt x="5424" y="9924"/>
                  <a:pt x="5755" y="9765"/>
                  <a:pt x="5921" y="9394"/>
                </a:cubicBezTo>
                <a:close/>
                <a:moveTo>
                  <a:pt x="1336" y="14701"/>
                </a:moveTo>
                <a:cubicBezTo>
                  <a:pt x="5424" y="13480"/>
                  <a:pt x="5424" y="13480"/>
                  <a:pt x="5424" y="13480"/>
                </a:cubicBezTo>
                <a:cubicBezTo>
                  <a:pt x="5755" y="13268"/>
                  <a:pt x="6142" y="12737"/>
                  <a:pt x="5921" y="12206"/>
                </a:cubicBezTo>
                <a:cubicBezTo>
                  <a:pt x="5755" y="11888"/>
                  <a:pt x="5203" y="11516"/>
                  <a:pt x="4650" y="11676"/>
                </a:cubicBezTo>
                <a:cubicBezTo>
                  <a:pt x="617" y="12949"/>
                  <a:pt x="617" y="12949"/>
                  <a:pt x="617" y="12949"/>
                </a:cubicBezTo>
                <a:cubicBezTo>
                  <a:pt x="231" y="13109"/>
                  <a:pt x="-156" y="13639"/>
                  <a:pt x="65" y="14170"/>
                </a:cubicBezTo>
                <a:cubicBezTo>
                  <a:pt x="231" y="14542"/>
                  <a:pt x="617" y="14701"/>
                  <a:pt x="949" y="14701"/>
                </a:cubicBezTo>
                <a:cubicBezTo>
                  <a:pt x="1170" y="14701"/>
                  <a:pt x="1170" y="14701"/>
                  <a:pt x="1336" y="14701"/>
                </a:cubicBezTo>
                <a:close/>
                <a:moveTo>
                  <a:pt x="5424" y="19318"/>
                </a:moveTo>
                <a:cubicBezTo>
                  <a:pt x="7965" y="15921"/>
                  <a:pt x="7965" y="15921"/>
                  <a:pt x="7965" y="15921"/>
                </a:cubicBezTo>
                <a:cubicBezTo>
                  <a:pt x="8351" y="15603"/>
                  <a:pt x="8130" y="15072"/>
                  <a:pt x="7799" y="14701"/>
                </a:cubicBezTo>
                <a:cubicBezTo>
                  <a:pt x="7247" y="14329"/>
                  <a:pt x="6694" y="14542"/>
                  <a:pt x="6307" y="14860"/>
                </a:cubicBezTo>
                <a:cubicBezTo>
                  <a:pt x="3932" y="18257"/>
                  <a:pt x="3932" y="18257"/>
                  <a:pt x="3932" y="18257"/>
                </a:cubicBezTo>
                <a:cubicBezTo>
                  <a:pt x="3545" y="18628"/>
                  <a:pt x="3711" y="19159"/>
                  <a:pt x="4098" y="19477"/>
                </a:cubicBezTo>
                <a:cubicBezTo>
                  <a:pt x="4263" y="19689"/>
                  <a:pt x="4484" y="19689"/>
                  <a:pt x="4650" y="19689"/>
                </a:cubicBezTo>
                <a:cubicBezTo>
                  <a:pt x="5037" y="19689"/>
                  <a:pt x="5203" y="19477"/>
                  <a:pt x="5424" y="19318"/>
                </a:cubicBezTo>
                <a:close/>
                <a:moveTo>
                  <a:pt x="11666" y="20539"/>
                </a:moveTo>
                <a:cubicBezTo>
                  <a:pt x="11666" y="16452"/>
                  <a:pt x="11666" y="16452"/>
                  <a:pt x="11666" y="16452"/>
                </a:cubicBezTo>
                <a:cubicBezTo>
                  <a:pt x="11666" y="15921"/>
                  <a:pt x="11279" y="15603"/>
                  <a:pt x="10727" y="15603"/>
                </a:cubicBezTo>
                <a:cubicBezTo>
                  <a:pt x="10174" y="15603"/>
                  <a:pt x="9622" y="15921"/>
                  <a:pt x="9622" y="16452"/>
                </a:cubicBezTo>
                <a:cubicBezTo>
                  <a:pt x="9622" y="20539"/>
                  <a:pt x="9622" y="20539"/>
                  <a:pt x="9622" y="20539"/>
                </a:cubicBezTo>
                <a:cubicBezTo>
                  <a:pt x="9622" y="21069"/>
                  <a:pt x="10174" y="21600"/>
                  <a:pt x="10727" y="21600"/>
                </a:cubicBezTo>
                <a:cubicBezTo>
                  <a:pt x="11279" y="21600"/>
                  <a:pt x="11666" y="21069"/>
                  <a:pt x="11666" y="20539"/>
                </a:cubicBezTo>
                <a:close/>
                <a:moveTo>
                  <a:pt x="17190" y="19477"/>
                </a:moveTo>
                <a:cubicBezTo>
                  <a:pt x="17743" y="19159"/>
                  <a:pt x="17743" y="18628"/>
                  <a:pt x="17577" y="18257"/>
                </a:cubicBezTo>
                <a:cubicBezTo>
                  <a:pt x="14981" y="14860"/>
                  <a:pt x="14981" y="14860"/>
                  <a:pt x="14981" y="14860"/>
                </a:cubicBezTo>
                <a:cubicBezTo>
                  <a:pt x="14594" y="14542"/>
                  <a:pt x="14041" y="14329"/>
                  <a:pt x="13710" y="14701"/>
                </a:cubicBezTo>
                <a:cubicBezTo>
                  <a:pt x="13158" y="15072"/>
                  <a:pt x="13158" y="15603"/>
                  <a:pt x="13323" y="15921"/>
                </a:cubicBezTo>
                <a:cubicBezTo>
                  <a:pt x="15920" y="19318"/>
                  <a:pt x="15920" y="19318"/>
                  <a:pt x="15920" y="19318"/>
                </a:cubicBezTo>
                <a:cubicBezTo>
                  <a:pt x="16085" y="19477"/>
                  <a:pt x="16472" y="19689"/>
                  <a:pt x="16638" y="19689"/>
                </a:cubicBezTo>
                <a:cubicBezTo>
                  <a:pt x="16804" y="19689"/>
                  <a:pt x="17025" y="19689"/>
                  <a:pt x="17190" y="19477"/>
                </a:cubicBezTo>
                <a:close/>
                <a:moveTo>
                  <a:pt x="21223" y="14170"/>
                </a:moveTo>
                <a:cubicBezTo>
                  <a:pt x="21444" y="13639"/>
                  <a:pt x="21223" y="13109"/>
                  <a:pt x="20671" y="12949"/>
                </a:cubicBezTo>
                <a:cubicBezTo>
                  <a:pt x="16638" y="11676"/>
                  <a:pt x="16638" y="11676"/>
                  <a:pt x="16638" y="11676"/>
                </a:cubicBezTo>
                <a:cubicBezTo>
                  <a:pt x="16085" y="11516"/>
                  <a:pt x="15533" y="11888"/>
                  <a:pt x="15367" y="12206"/>
                </a:cubicBezTo>
                <a:cubicBezTo>
                  <a:pt x="15146" y="12737"/>
                  <a:pt x="15533" y="13268"/>
                  <a:pt x="16085" y="13480"/>
                </a:cubicBezTo>
                <a:cubicBezTo>
                  <a:pt x="20118" y="14701"/>
                  <a:pt x="20118" y="14701"/>
                  <a:pt x="20118" y="14701"/>
                </a:cubicBezTo>
                <a:lnTo>
                  <a:pt x="20339" y="14701"/>
                </a:lnTo>
                <a:cubicBezTo>
                  <a:pt x="20892" y="14701"/>
                  <a:pt x="21223" y="14542"/>
                  <a:pt x="21223" y="14170"/>
                </a:cubicBezTo>
                <a:close/>
                <a:moveTo>
                  <a:pt x="16638" y="9924"/>
                </a:moveTo>
                <a:cubicBezTo>
                  <a:pt x="20671" y="8704"/>
                  <a:pt x="20671" y="8704"/>
                  <a:pt x="20671" y="8704"/>
                </a:cubicBezTo>
                <a:cubicBezTo>
                  <a:pt x="21223" y="8491"/>
                  <a:pt x="21444" y="7961"/>
                  <a:pt x="21223" y="7430"/>
                </a:cubicBezTo>
                <a:cubicBezTo>
                  <a:pt x="21057" y="6899"/>
                  <a:pt x="20505" y="6740"/>
                  <a:pt x="20118" y="6899"/>
                </a:cubicBezTo>
                <a:cubicBezTo>
                  <a:pt x="16085" y="8173"/>
                  <a:pt x="16085" y="8173"/>
                  <a:pt x="16085" y="8173"/>
                </a:cubicBezTo>
                <a:cubicBezTo>
                  <a:pt x="15533" y="8332"/>
                  <a:pt x="15146" y="8863"/>
                  <a:pt x="15367" y="9394"/>
                </a:cubicBezTo>
                <a:cubicBezTo>
                  <a:pt x="15533" y="9765"/>
                  <a:pt x="15920" y="9924"/>
                  <a:pt x="16251" y="9924"/>
                </a:cubicBezTo>
                <a:cubicBezTo>
                  <a:pt x="16472" y="9924"/>
                  <a:pt x="16638" y="9924"/>
                  <a:pt x="16638" y="9924"/>
                </a:cubicBezTo>
                <a:close/>
                <a:moveTo>
                  <a:pt x="14981" y="6740"/>
                </a:moveTo>
                <a:cubicBezTo>
                  <a:pt x="17577" y="3397"/>
                  <a:pt x="17577" y="3397"/>
                  <a:pt x="17577" y="3397"/>
                </a:cubicBezTo>
                <a:cubicBezTo>
                  <a:pt x="17743" y="3025"/>
                  <a:pt x="17743" y="2494"/>
                  <a:pt x="17190" y="2123"/>
                </a:cubicBezTo>
                <a:cubicBezTo>
                  <a:pt x="16804" y="1804"/>
                  <a:pt x="16251" y="1964"/>
                  <a:pt x="15920" y="2335"/>
                </a:cubicBezTo>
                <a:cubicBezTo>
                  <a:pt x="13323" y="5679"/>
                  <a:pt x="13323" y="5679"/>
                  <a:pt x="13323" y="5679"/>
                </a:cubicBezTo>
                <a:cubicBezTo>
                  <a:pt x="13158" y="6050"/>
                  <a:pt x="13158" y="6581"/>
                  <a:pt x="13710" y="6899"/>
                </a:cubicBezTo>
                <a:cubicBezTo>
                  <a:pt x="13876" y="7112"/>
                  <a:pt x="14041" y="7112"/>
                  <a:pt x="14262" y="7112"/>
                </a:cubicBezTo>
                <a:cubicBezTo>
                  <a:pt x="14428" y="7112"/>
                  <a:pt x="14815" y="6899"/>
                  <a:pt x="14981" y="674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218BD71-3DF4-4278-88BB-2DCEDAA6F336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D7D4A58-654B-4D8F-AE50-42B105312A56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3670DF-91A5-4F85-A241-0D80811FC3CB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448D93C-BC88-470B-B36E-743350C37EDA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5" name="图片 4" descr="图片包含 人员, 就坐, 室内, 窗户&#10;&#10;自动生成的说明">
            <a:extLst>
              <a:ext uri="{FF2B5EF4-FFF2-40B4-BE49-F238E27FC236}">
                <a16:creationId xmlns:a16="http://schemas.microsoft.com/office/drawing/2014/main" id="{904F5C87-B93A-4A01-B7D6-4A711DD7DA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0803">
            <a:off x="1403211" y="2120611"/>
            <a:ext cx="2257064" cy="1504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 descr="图片包含 墙壁, 室内, 人员, 就餐&#10;&#10;自动生成的说明">
            <a:extLst>
              <a:ext uri="{FF2B5EF4-FFF2-40B4-BE49-F238E27FC236}">
                <a16:creationId xmlns:a16="http://schemas.microsoft.com/office/drawing/2014/main" id="{E8CCD75E-0EE1-4BF0-9A1A-0AC880EFBA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53" y="2120611"/>
            <a:ext cx="2099506" cy="1399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 descr="图片包含 人员, 站立, 户外, 掌握&#10;&#10;自动生成的说明">
            <a:extLst>
              <a:ext uri="{FF2B5EF4-FFF2-40B4-BE49-F238E27FC236}">
                <a16:creationId xmlns:a16="http://schemas.microsoft.com/office/drawing/2014/main" id="{0BA979D9-A7CD-417D-BDAD-71A66A5B7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4662">
            <a:off x="8828226" y="1980203"/>
            <a:ext cx="2099505" cy="1399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" grpId="0" animBg="1"/>
      <p:bldP spid="1609" grpId="0" animBg="1"/>
      <p:bldP spid="1610" grpId="0" animBg="1"/>
      <p:bldP spid="1612" grpId="0" animBg="1"/>
      <p:bldP spid="1613" grpId="0" animBg="1"/>
      <p:bldP spid="1614" grpId="0" animBg="1"/>
      <p:bldP spid="1616" grpId="0" animBg="1"/>
      <p:bldP spid="1618" grpId="0" animBg="1"/>
      <p:bldP spid="1620" grpId="0" animBg="1"/>
      <p:bldP spid="1621" grpId="0" animBg="1"/>
      <p:bldP spid="1622" grpId="0" animBg="1"/>
      <p:bldP spid="16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D2C035-3C34-4B52-9B34-7C090A8B1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502920"/>
            <a:ext cx="12192000" cy="862123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C4125945-7949-4C9E-A06B-49AB81DBAFFA}"/>
              </a:ext>
            </a:extLst>
          </p:cNvPr>
          <p:cNvSpPr/>
          <p:nvPr/>
        </p:nvSpPr>
        <p:spPr>
          <a:xfrm>
            <a:off x="320040" y="493776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AA265F-9DF8-4EBD-BB52-CDE926D68B1D}"/>
              </a:ext>
            </a:extLst>
          </p:cNvPr>
          <p:cNvSpPr txBox="1"/>
          <p:nvPr/>
        </p:nvSpPr>
        <p:spPr>
          <a:xfrm>
            <a:off x="320040" y="494228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955EE4E-EF62-4AB6-9809-1120BD323B69}"/>
              </a:ext>
            </a:extLst>
          </p:cNvPr>
          <p:cNvSpPr/>
          <p:nvPr/>
        </p:nvSpPr>
        <p:spPr>
          <a:xfrm>
            <a:off x="1600200" y="460248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1E792-C8AC-48B8-B259-F3DDC9F558B8}"/>
              </a:ext>
            </a:extLst>
          </p:cNvPr>
          <p:cNvSpPr txBox="1"/>
          <p:nvPr/>
        </p:nvSpPr>
        <p:spPr>
          <a:xfrm>
            <a:off x="1600200" y="460700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三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6029B1-5C3E-44D5-867B-539DB4FF4BF4}"/>
              </a:ext>
            </a:extLst>
          </p:cNvPr>
          <p:cNvSpPr/>
          <p:nvPr/>
        </p:nvSpPr>
        <p:spPr>
          <a:xfrm>
            <a:off x="3078480" y="4379238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BE6180-B407-4347-A1F6-089F69AF7861}"/>
              </a:ext>
            </a:extLst>
          </p:cNvPr>
          <p:cNvSpPr txBox="1"/>
          <p:nvPr/>
        </p:nvSpPr>
        <p:spPr>
          <a:xfrm>
            <a:off x="3078480" y="4383762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65508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6" name="8558d3e5-d24f-4b1d-b46d-e5fb4b2e8e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AD47587-04AF-41C1-8635-BDA01943E2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4714" y="2713712"/>
            <a:ext cx="4057746" cy="2240112"/>
            <a:chOff x="2824163" y="1598613"/>
            <a:chExt cx="6556375" cy="3619501"/>
          </a:xfrm>
        </p:grpSpPr>
        <p:sp>
          <p:nvSpPr>
            <p:cNvPr id="7" name="íśḻîḑe">
              <a:extLst>
                <a:ext uri="{FF2B5EF4-FFF2-40B4-BE49-F238E27FC236}">
                  <a16:creationId xmlns:a16="http://schemas.microsoft.com/office/drawing/2014/main" id="{16D65753-AADE-43C3-9CC5-988FB2915E97}"/>
                </a:ext>
              </a:extLst>
            </p:cNvPr>
            <p:cNvSpPr/>
            <p:nvPr/>
          </p:nvSpPr>
          <p:spPr bwMode="auto">
            <a:xfrm>
              <a:off x="2824163" y="3660776"/>
              <a:ext cx="6556375" cy="1557338"/>
            </a:xfrm>
            <a:prstGeom prst="ellipse">
              <a:avLst/>
            </a:prstGeom>
            <a:solidFill>
              <a:srgbClr val="F7E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ḻiďè">
              <a:extLst>
                <a:ext uri="{FF2B5EF4-FFF2-40B4-BE49-F238E27FC236}">
                  <a16:creationId xmlns:a16="http://schemas.microsoft.com/office/drawing/2014/main" id="{EACB7640-618B-4736-BCCA-22D36224F482}"/>
                </a:ext>
              </a:extLst>
            </p:cNvPr>
            <p:cNvSpPr/>
            <p:nvPr/>
          </p:nvSpPr>
          <p:spPr bwMode="auto">
            <a:xfrm>
              <a:off x="2824163" y="2678113"/>
              <a:ext cx="949325" cy="1109663"/>
            </a:xfrm>
            <a:custGeom>
              <a:avLst/>
              <a:gdLst>
                <a:gd name="T0" fmla="*/ 0 w 598"/>
                <a:gd name="T1" fmla="*/ 230 h 699"/>
                <a:gd name="T2" fmla="*/ 273 w 598"/>
                <a:gd name="T3" fmla="*/ 0 h 699"/>
                <a:gd name="T4" fmla="*/ 598 w 598"/>
                <a:gd name="T5" fmla="*/ 548 h 699"/>
                <a:gd name="T6" fmla="*/ 378 w 598"/>
                <a:gd name="T7" fmla="*/ 699 h 699"/>
                <a:gd name="T8" fmla="*/ 0 w 598"/>
                <a:gd name="T9" fmla="*/ 23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699">
                  <a:moveTo>
                    <a:pt x="0" y="230"/>
                  </a:moveTo>
                  <a:lnTo>
                    <a:pt x="273" y="0"/>
                  </a:lnTo>
                  <a:lnTo>
                    <a:pt x="598" y="548"/>
                  </a:lnTo>
                  <a:lnTo>
                    <a:pt x="378" y="699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BA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ļîḋè">
              <a:extLst>
                <a:ext uri="{FF2B5EF4-FFF2-40B4-BE49-F238E27FC236}">
                  <a16:creationId xmlns:a16="http://schemas.microsoft.com/office/drawing/2014/main" id="{52E08582-65DD-45B1-9BC5-D162F645472F}"/>
                </a:ext>
              </a:extLst>
            </p:cNvPr>
            <p:cNvSpPr/>
            <p:nvPr/>
          </p:nvSpPr>
          <p:spPr bwMode="auto">
            <a:xfrm>
              <a:off x="4459288" y="2959101"/>
              <a:ext cx="392113" cy="490538"/>
            </a:xfrm>
            <a:custGeom>
              <a:avLst/>
              <a:gdLst>
                <a:gd name="T0" fmla="*/ 20 w 28"/>
                <a:gd name="T1" fmla="*/ 33 h 35"/>
                <a:gd name="T2" fmla="*/ 20 w 28"/>
                <a:gd name="T3" fmla="*/ 33 h 35"/>
                <a:gd name="T4" fmla="*/ 7 w 28"/>
                <a:gd name="T5" fmla="*/ 27 h 35"/>
                <a:gd name="T6" fmla="*/ 0 w 28"/>
                <a:gd name="T7" fmla="*/ 7 h 35"/>
                <a:gd name="T8" fmla="*/ 19 w 28"/>
                <a:gd name="T9" fmla="*/ 0 h 35"/>
                <a:gd name="T10" fmla="*/ 26 w 28"/>
                <a:gd name="T11" fmla="*/ 20 h 35"/>
                <a:gd name="T12" fmla="*/ 20 w 2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5"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14" y="35"/>
                    <a:pt x="9" y="32"/>
                    <a:pt x="7" y="2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6"/>
                    <a:pt x="25" y="31"/>
                    <a:pt x="20" y="33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ḻiḋé">
              <a:extLst>
                <a:ext uri="{FF2B5EF4-FFF2-40B4-BE49-F238E27FC236}">
                  <a16:creationId xmlns:a16="http://schemas.microsoft.com/office/drawing/2014/main" id="{BE224E6D-FE81-4B14-A844-925B999A3E8F}"/>
                </a:ext>
              </a:extLst>
            </p:cNvPr>
            <p:cNvSpPr/>
            <p:nvPr/>
          </p:nvSpPr>
          <p:spPr bwMode="auto">
            <a:xfrm>
              <a:off x="3676651" y="1808163"/>
              <a:ext cx="1411288" cy="1417638"/>
            </a:xfrm>
            <a:custGeom>
              <a:avLst/>
              <a:gdLst>
                <a:gd name="T0" fmla="*/ 97 w 101"/>
                <a:gd name="T1" fmla="*/ 46 h 101"/>
                <a:gd name="T2" fmla="*/ 59 w 101"/>
                <a:gd name="T3" fmla="*/ 98 h 101"/>
                <a:gd name="T4" fmla="*/ 5 w 101"/>
                <a:gd name="T5" fmla="*/ 56 h 101"/>
                <a:gd name="T6" fmla="*/ 43 w 101"/>
                <a:gd name="T7" fmla="*/ 3 h 101"/>
                <a:gd name="T8" fmla="*/ 97 w 101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97" y="46"/>
                  </a:moveTo>
                  <a:cubicBezTo>
                    <a:pt x="101" y="72"/>
                    <a:pt x="84" y="95"/>
                    <a:pt x="59" y="98"/>
                  </a:cubicBezTo>
                  <a:cubicBezTo>
                    <a:pt x="33" y="101"/>
                    <a:pt x="9" y="82"/>
                    <a:pt x="5" y="56"/>
                  </a:cubicBezTo>
                  <a:cubicBezTo>
                    <a:pt x="0" y="30"/>
                    <a:pt x="17" y="6"/>
                    <a:pt x="43" y="3"/>
                  </a:cubicBezTo>
                  <a:cubicBezTo>
                    <a:pt x="68" y="0"/>
                    <a:pt x="92" y="19"/>
                    <a:pt x="97" y="4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1ïḑé">
              <a:extLst>
                <a:ext uri="{FF2B5EF4-FFF2-40B4-BE49-F238E27FC236}">
                  <a16:creationId xmlns:a16="http://schemas.microsoft.com/office/drawing/2014/main" id="{1A7D9F02-C399-44DE-A698-71BF0073D930}"/>
                </a:ext>
              </a:extLst>
            </p:cNvPr>
            <p:cNvSpPr/>
            <p:nvPr/>
          </p:nvSpPr>
          <p:spPr bwMode="auto">
            <a:xfrm>
              <a:off x="3787776" y="1598613"/>
              <a:ext cx="1384300" cy="1487488"/>
            </a:xfrm>
            <a:custGeom>
              <a:avLst/>
              <a:gdLst>
                <a:gd name="T0" fmla="*/ 74 w 99"/>
                <a:gd name="T1" fmla="*/ 8 h 106"/>
                <a:gd name="T2" fmla="*/ 66 w 99"/>
                <a:gd name="T3" fmla="*/ 18 h 106"/>
                <a:gd name="T4" fmla="*/ 2 w 99"/>
                <a:gd name="T5" fmla="*/ 30 h 106"/>
                <a:gd name="T6" fmla="*/ 1 w 99"/>
                <a:gd name="T7" fmla="*/ 36 h 106"/>
                <a:gd name="T8" fmla="*/ 44 w 99"/>
                <a:gd name="T9" fmla="*/ 59 h 106"/>
                <a:gd name="T10" fmla="*/ 71 w 99"/>
                <a:gd name="T11" fmla="*/ 106 h 106"/>
                <a:gd name="T12" fmla="*/ 83 w 99"/>
                <a:gd name="T13" fmla="*/ 34 h 106"/>
                <a:gd name="T14" fmla="*/ 89 w 99"/>
                <a:gd name="T15" fmla="*/ 31 h 106"/>
                <a:gd name="T16" fmla="*/ 95 w 99"/>
                <a:gd name="T17" fmla="*/ 10 h 106"/>
                <a:gd name="T18" fmla="*/ 74 w 99"/>
                <a:gd name="T19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6">
                  <a:moveTo>
                    <a:pt x="74" y="8"/>
                  </a:moveTo>
                  <a:cubicBezTo>
                    <a:pt x="70" y="11"/>
                    <a:pt x="67" y="14"/>
                    <a:pt x="66" y="18"/>
                  </a:cubicBezTo>
                  <a:cubicBezTo>
                    <a:pt x="36" y="0"/>
                    <a:pt x="9" y="22"/>
                    <a:pt x="2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6" y="44"/>
                    <a:pt x="22" y="65"/>
                    <a:pt x="44" y="59"/>
                  </a:cubicBezTo>
                  <a:cubicBezTo>
                    <a:pt x="44" y="59"/>
                    <a:pt x="49" y="87"/>
                    <a:pt x="71" y="106"/>
                  </a:cubicBezTo>
                  <a:cubicBezTo>
                    <a:pt x="96" y="88"/>
                    <a:pt x="97" y="55"/>
                    <a:pt x="83" y="34"/>
                  </a:cubicBezTo>
                  <a:cubicBezTo>
                    <a:pt x="85" y="33"/>
                    <a:pt x="87" y="32"/>
                    <a:pt x="89" y="31"/>
                  </a:cubicBezTo>
                  <a:cubicBezTo>
                    <a:pt x="97" y="26"/>
                    <a:pt x="99" y="16"/>
                    <a:pt x="95" y="10"/>
                  </a:cubicBezTo>
                  <a:cubicBezTo>
                    <a:pt x="91" y="4"/>
                    <a:pt x="81" y="3"/>
                    <a:pt x="74" y="8"/>
                  </a:cubicBez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ŝḷïďê">
              <a:extLst>
                <a:ext uri="{FF2B5EF4-FFF2-40B4-BE49-F238E27FC236}">
                  <a16:creationId xmlns:a16="http://schemas.microsoft.com/office/drawing/2014/main" id="{F1CF7BCC-A92D-4A01-BF7F-6DF637DF67B1}"/>
                </a:ext>
              </a:extLst>
            </p:cNvPr>
            <p:cNvSpPr/>
            <p:nvPr/>
          </p:nvSpPr>
          <p:spPr bwMode="auto">
            <a:xfrm>
              <a:off x="3662363" y="2579688"/>
              <a:ext cx="111125" cy="127000"/>
            </a:xfrm>
            <a:custGeom>
              <a:avLst/>
              <a:gdLst>
                <a:gd name="T0" fmla="*/ 6 w 8"/>
                <a:gd name="T1" fmla="*/ 0 h 9"/>
                <a:gd name="T2" fmla="*/ 1 w 8"/>
                <a:gd name="T3" fmla="*/ 3 h 9"/>
                <a:gd name="T4" fmla="*/ 2 w 8"/>
                <a:gd name="T5" fmla="*/ 7 h 9"/>
                <a:gd name="T6" fmla="*/ 8 w 8"/>
                <a:gd name="T7" fmla="*/ 9 h 9"/>
                <a:gd name="T8" fmla="*/ 6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7"/>
                    <a:pt x="2" y="7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ṥḻïḍè">
              <a:extLst>
                <a:ext uri="{FF2B5EF4-FFF2-40B4-BE49-F238E27FC236}">
                  <a16:creationId xmlns:a16="http://schemas.microsoft.com/office/drawing/2014/main" id="{084A390C-8A7C-4C1E-93AA-EEFEE300C7E0}"/>
                </a:ext>
              </a:extLst>
            </p:cNvPr>
            <p:cNvSpPr/>
            <p:nvPr/>
          </p:nvSpPr>
          <p:spPr bwMode="auto">
            <a:xfrm>
              <a:off x="3941763" y="2468563"/>
              <a:ext cx="55563" cy="69850"/>
            </a:xfrm>
            <a:custGeom>
              <a:avLst/>
              <a:gdLst>
                <a:gd name="T0" fmla="*/ 3 w 4"/>
                <a:gd name="T1" fmla="*/ 2 h 5"/>
                <a:gd name="T2" fmla="*/ 2 w 4"/>
                <a:gd name="T3" fmla="*/ 5 h 5"/>
                <a:gd name="T4" fmla="*/ 0 w 4"/>
                <a:gd name="T5" fmla="*/ 3 h 5"/>
                <a:gd name="T6" fmla="*/ 1 w 4"/>
                <a:gd name="T7" fmla="*/ 0 h 5"/>
                <a:gd name="T8" fmla="*/ 3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2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šľïḋe">
              <a:extLst>
                <a:ext uri="{FF2B5EF4-FFF2-40B4-BE49-F238E27FC236}">
                  <a16:creationId xmlns:a16="http://schemas.microsoft.com/office/drawing/2014/main" id="{44D1667F-5FF6-49C8-8AA1-1B5D1B1510B9}"/>
                </a:ext>
              </a:extLst>
            </p:cNvPr>
            <p:cNvSpPr/>
            <p:nvPr/>
          </p:nvSpPr>
          <p:spPr bwMode="auto">
            <a:xfrm>
              <a:off x="4348163" y="2384426"/>
              <a:ext cx="180975" cy="209550"/>
            </a:xfrm>
            <a:custGeom>
              <a:avLst/>
              <a:gdLst>
                <a:gd name="T0" fmla="*/ 12 w 13"/>
                <a:gd name="T1" fmla="*/ 6 h 15"/>
                <a:gd name="T2" fmla="*/ 9 w 13"/>
                <a:gd name="T3" fmla="*/ 14 h 15"/>
                <a:gd name="T4" fmla="*/ 1 w 13"/>
                <a:gd name="T5" fmla="*/ 10 h 15"/>
                <a:gd name="T6" fmla="*/ 4 w 13"/>
                <a:gd name="T7" fmla="*/ 1 h 15"/>
                <a:gd name="T8" fmla="*/ 12 w 1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2" y="6"/>
                  </a:moveTo>
                  <a:cubicBezTo>
                    <a:pt x="13" y="9"/>
                    <a:pt x="12" y="13"/>
                    <a:pt x="9" y="14"/>
                  </a:cubicBezTo>
                  <a:cubicBezTo>
                    <a:pt x="6" y="15"/>
                    <a:pt x="3" y="13"/>
                    <a:pt x="1" y="10"/>
                  </a:cubicBezTo>
                  <a:cubicBezTo>
                    <a:pt x="0" y="6"/>
                    <a:pt x="2" y="2"/>
                    <a:pt x="4" y="1"/>
                  </a:cubicBezTo>
                  <a:cubicBezTo>
                    <a:pt x="7" y="0"/>
                    <a:pt x="11" y="2"/>
                    <a:pt x="12" y="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ḷîḓe">
              <a:extLst>
                <a:ext uri="{FF2B5EF4-FFF2-40B4-BE49-F238E27FC236}">
                  <a16:creationId xmlns:a16="http://schemas.microsoft.com/office/drawing/2014/main" id="{DCEB37F8-DD8A-4792-A4AB-63F0818359B5}"/>
                </a:ext>
              </a:extLst>
            </p:cNvPr>
            <p:cNvSpPr/>
            <p:nvPr/>
          </p:nvSpPr>
          <p:spPr bwMode="auto">
            <a:xfrm>
              <a:off x="4389438" y="2425701"/>
              <a:ext cx="125413" cy="127000"/>
            </a:xfrm>
            <a:custGeom>
              <a:avLst/>
              <a:gdLst>
                <a:gd name="T0" fmla="*/ 2 w 9"/>
                <a:gd name="T1" fmla="*/ 9 h 9"/>
                <a:gd name="T2" fmla="*/ 4 w 9"/>
                <a:gd name="T3" fmla="*/ 2 h 9"/>
                <a:gd name="T4" fmla="*/ 4 w 9"/>
                <a:gd name="T5" fmla="*/ 5 h 9"/>
                <a:gd name="T6" fmla="*/ 2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9"/>
                    <a:pt x="0" y="0"/>
                    <a:pt x="4" y="2"/>
                  </a:cubicBezTo>
                  <a:cubicBezTo>
                    <a:pt x="9" y="4"/>
                    <a:pt x="4" y="5"/>
                    <a:pt x="4" y="5"/>
                  </a:cubicBezTo>
                  <a:cubicBezTo>
                    <a:pt x="4" y="5"/>
                    <a:pt x="3" y="5"/>
                    <a:pt x="2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1iḓê">
              <a:extLst>
                <a:ext uri="{FF2B5EF4-FFF2-40B4-BE49-F238E27FC236}">
                  <a16:creationId xmlns:a16="http://schemas.microsoft.com/office/drawing/2014/main" id="{9F8170DC-DDC1-4773-9717-4A78A334E807}"/>
                </a:ext>
              </a:extLst>
            </p:cNvPr>
            <p:cNvSpPr/>
            <p:nvPr/>
          </p:nvSpPr>
          <p:spPr bwMode="auto">
            <a:xfrm>
              <a:off x="4011613" y="2552701"/>
              <a:ext cx="223838" cy="238125"/>
            </a:xfrm>
            <a:custGeom>
              <a:avLst/>
              <a:gdLst>
                <a:gd name="T0" fmla="*/ 13 w 16"/>
                <a:gd name="T1" fmla="*/ 4 h 17"/>
                <a:gd name="T2" fmla="*/ 12 w 16"/>
                <a:gd name="T3" fmla="*/ 14 h 17"/>
                <a:gd name="T4" fmla="*/ 2 w 16"/>
                <a:gd name="T5" fmla="*/ 13 h 17"/>
                <a:gd name="T6" fmla="*/ 4 w 16"/>
                <a:gd name="T7" fmla="*/ 3 h 17"/>
                <a:gd name="T8" fmla="*/ 13 w 16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3" y="4"/>
                  </a:moveTo>
                  <a:cubicBezTo>
                    <a:pt x="16" y="8"/>
                    <a:pt x="15" y="12"/>
                    <a:pt x="12" y="14"/>
                  </a:cubicBezTo>
                  <a:cubicBezTo>
                    <a:pt x="9" y="17"/>
                    <a:pt x="4" y="16"/>
                    <a:pt x="2" y="13"/>
                  </a:cubicBezTo>
                  <a:cubicBezTo>
                    <a:pt x="0" y="9"/>
                    <a:pt x="0" y="5"/>
                    <a:pt x="4" y="3"/>
                  </a:cubicBezTo>
                  <a:cubicBezTo>
                    <a:pt x="7" y="0"/>
                    <a:pt x="11" y="1"/>
                    <a:pt x="13" y="4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ṣḷiḋe">
              <a:extLst>
                <a:ext uri="{FF2B5EF4-FFF2-40B4-BE49-F238E27FC236}">
                  <a16:creationId xmlns:a16="http://schemas.microsoft.com/office/drawing/2014/main" id="{12208DFD-B172-4F7F-85C8-E6C022CCDC61}"/>
                </a:ext>
              </a:extLst>
            </p:cNvPr>
            <p:cNvSpPr/>
            <p:nvPr/>
          </p:nvSpPr>
          <p:spPr bwMode="auto">
            <a:xfrm>
              <a:off x="3648076" y="3281363"/>
              <a:ext cx="1258888" cy="1362075"/>
            </a:xfrm>
            <a:custGeom>
              <a:avLst/>
              <a:gdLst>
                <a:gd name="T0" fmla="*/ 67 w 90"/>
                <a:gd name="T1" fmla="*/ 8 h 97"/>
                <a:gd name="T2" fmla="*/ 32 w 90"/>
                <a:gd name="T3" fmla="*/ 76 h 97"/>
                <a:gd name="T4" fmla="*/ 53 w 90"/>
                <a:gd name="T5" fmla="*/ 76 h 97"/>
                <a:gd name="T6" fmla="*/ 24 w 90"/>
                <a:gd name="T7" fmla="*/ 32 h 97"/>
                <a:gd name="T8" fmla="*/ 8 w 90"/>
                <a:gd name="T9" fmla="*/ 28 h 97"/>
                <a:gd name="T10" fmla="*/ 4 w 90"/>
                <a:gd name="T11" fmla="*/ 45 h 97"/>
                <a:gd name="T12" fmla="*/ 32 w 90"/>
                <a:gd name="T13" fmla="*/ 88 h 97"/>
                <a:gd name="T14" fmla="*/ 53 w 90"/>
                <a:gd name="T15" fmla="*/ 88 h 97"/>
                <a:gd name="T16" fmla="*/ 88 w 90"/>
                <a:gd name="T17" fmla="*/ 20 h 97"/>
                <a:gd name="T18" fmla="*/ 83 w 90"/>
                <a:gd name="T19" fmla="*/ 4 h 97"/>
                <a:gd name="T20" fmla="*/ 67 w 90"/>
                <a:gd name="T2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7">
                  <a:moveTo>
                    <a:pt x="67" y="8"/>
                  </a:moveTo>
                  <a:cubicBezTo>
                    <a:pt x="55" y="32"/>
                    <a:pt x="43" y="54"/>
                    <a:pt x="32" y="76"/>
                  </a:cubicBezTo>
                  <a:cubicBezTo>
                    <a:pt x="39" y="76"/>
                    <a:pt x="46" y="76"/>
                    <a:pt x="53" y="76"/>
                  </a:cubicBezTo>
                  <a:cubicBezTo>
                    <a:pt x="43" y="61"/>
                    <a:pt x="34" y="47"/>
                    <a:pt x="24" y="32"/>
                  </a:cubicBezTo>
                  <a:cubicBezTo>
                    <a:pt x="21" y="27"/>
                    <a:pt x="14" y="25"/>
                    <a:pt x="8" y="28"/>
                  </a:cubicBezTo>
                  <a:cubicBezTo>
                    <a:pt x="3" y="31"/>
                    <a:pt x="0" y="39"/>
                    <a:pt x="4" y="45"/>
                  </a:cubicBezTo>
                  <a:cubicBezTo>
                    <a:pt x="13" y="59"/>
                    <a:pt x="23" y="74"/>
                    <a:pt x="32" y="88"/>
                  </a:cubicBezTo>
                  <a:cubicBezTo>
                    <a:pt x="37" y="95"/>
                    <a:pt x="49" y="97"/>
                    <a:pt x="53" y="88"/>
                  </a:cubicBezTo>
                  <a:cubicBezTo>
                    <a:pt x="64" y="65"/>
                    <a:pt x="76" y="43"/>
                    <a:pt x="88" y="20"/>
                  </a:cubicBezTo>
                  <a:cubicBezTo>
                    <a:pt x="90" y="14"/>
                    <a:pt x="89" y="7"/>
                    <a:pt x="83" y="4"/>
                  </a:cubicBezTo>
                  <a:cubicBezTo>
                    <a:pt x="78" y="0"/>
                    <a:pt x="70" y="2"/>
                    <a:pt x="67" y="8"/>
                  </a:cubicBez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ļîḋé">
              <a:extLst>
                <a:ext uri="{FF2B5EF4-FFF2-40B4-BE49-F238E27FC236}">
                  <a16:creationId xmlns:a16="http://schemas.microsoft.com/office/drawing/2014/main" id="{FB9C590C-050F-4A05-BF7E-48C40440BEFB}"/>
                </a:ext>
              </a:extLst>
            </p:cNvPr>
            <p:cNvSpPr/>
            <p:nvPr/>
          </p:nvSpPr>
          <p:spPr bwMode="auto">
            <a:xfrm>
              <a:off x="3997326" y="3127376"/>
              <a:ext cx="1831975" cy="1374775"/>
            </a:xfrm>
            <a:custGeom>
              <a:avLst/>
              <a:gdLst>
                <a:gd name="T0" fmla="*/ 36 w 131"/>
                <a:gd name="T1" fmla="*/ 10 h 98"/>
                <a:gd name="T2" fmla="*/ 101 w 131"/>
                <a:gd name="T3" fmla="*/ 98 h 98"/>
                <a:gd name="T4" fmla="*/ 131 w 131"/>
                <a:gd name="T5" fmla="*/ 40 h 98"/>
                <a:gd name="T6" fmla="*/ 59 w 131"/>
                <a:gd name="T7" fmla="*/ 0 h 98"/>
                <a:gd name="T8" fmla="*/ 36 w 131"/>
                <a:gd name="T9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8">
                  <a:moveTo>
                    <a:pt x="36" y="10"/>
                  </a:moveTo>
                  <a:cubicBezTo>
                    <a:pt x="36" y="10"/>
                    <a:pt x="0" y="78"/>
                    <a:pt x="101" y="98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85" y="28"/>
                    <a:pt x="59" y="0"/>
                  </a:cubicBezTo>
                  <a:lnTo>
                    <a:pt x="36" y="1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1îḑè">
              <a:extLst>
                <a:ext uri="{FF2B5EF4-FFF2-40B4-BE49-F238E27FC236}">
                  <a16:creationId xmlns:a16="http://schemas.microsoft.com/office/drawing/2014/main" id="{E9E4F14C-DEF5-4796-A99E-B589BC82D797}"/>
                </a:ext>
              </a:extLst>
            </p:cNvPr>
            <p:cNvSpPr/>
            <p:nvPr/>
          </p:nvSpPr>
          <p:spPr bwMode="auto">
            <a:xfrm>
              <a:off x="6486526" y="3829051"/>
              <a:ext cx="2154238" cy="576263"/>
            </a:xfrm>
            <a:custGeom>
              <a:avLst/>
              <a:gdLst>
                <a:gd name="T0" fmla="*/ 0 w 1357"/>
                <a:gd name="T1" fmla="*/ 0 h 363"/>
                <a:gd name="T2" fmla="*/ 1251 w 1357"/>
                <a:gd name="T3" fmla="*/ 124 h 363"/>
                <a:gd name="T4" fmla="*/ 1357 w 1357"/>
                <a:gd name="T5" fmla="*/ 345 h 363"/>
                <a:gd name="T6" fmla="*/ 62 w 1357"/>
                <a:gd name="T7" fmla="*/ 363 h 363"/>
                <a:gd name="T8" fmla="*/ 0 w 1357"/>
                <a:gd name="T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363">
                  <a:moveTo>
                    <a:pt x="0" y="0"/>
                  </a:moveTo>
                  <a:lnTo>
                    <a:pt x="1251" y="124"/>
                  </a:lnTo>
                  <a:lnTo>
                    <a:pt x="1357" y="345"/>
                  </a:lnTo>
                  <a:lnTo>
                    <a:pt x="62" y="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$ľïdé">
              <a:extLst>
                <a:ext uri="{FF2B5EF4-FFF2-40B4-BE49-F238E27FC236}">
                  <a16:creationId xmlns:a16="http://schemas.microsoft.com/office/drawing/2014/main" id="{32AE17CC-B518-4CFC-979B-0FE1A0CDA5E6}"/>
                </a:ext>
              </a:extLst>
            </p:cNvPr>
            <p:cNvSpPr/>
            <p:nvPr/>
          </p:nvSpPr>
          <p:spPr bwMode="auto">
            <a:xfrm>
              <a:off x="6248401" y="2144713"/>
              <a:ext cx="796925" cy="1895475"/>
            </a:xfrm>
            <a:custGeom>
              <a:avLst/>
              <a:gdLst>
                <a:gd name="T0" fmla="*/ 300 w 502"/>
                <a:gd name="T1" fmla="*/ 0 h 1194"/>
                <a:gd name="T2" fmla="*/ 0 w 502"/>
                <a:gd name="T3" fmla="*/ 875 h 1194"/>
                <a:gd name="T4" fmla="*/ 238 w 502"/>
                <a:gd name="T5" fmla="*/ 1194 h 1194"/>
                <a:gd name="T6" fmla="*/ 502 w 502"/>
                <a:gd name="T7" fmla="*/ 62 h 1194"/>
                <a:gd name="T8" fmla="*/ 300 w 502"/>
                <a:gd name="T9" fmla="*/ 0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1194">
                  <a:moveTo>
                    <a:pt x="300" y="0"/>
                  </a:moveTo>
                  <a:lnTo>
                    <a:pt x="0" y="875"/>
                  </a:lnTo>
                  <a:lnTo>
                    <a:pt x="238" y="1194"/>
                  </a:lnTo>
                  <a:lnTo>
                    <a:pt x="502" y="62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1ïḑé">
              <a:extLst>
                <a:ext uri="{FF2B5EF4-FFF2-40B4-BE49-F238E27FC236}">
                  <a16:creationId xmlns:a16="http://schemas.microsoft.com/office/drawing/2014/main" id="{F759A50D-9B50-4441-8BF8-A18171DC0F79}"/>
                </a:ext>
              </a:extLst>
            </p:cNvPr>
            <p:cNvSpPr/>
            <p:nvPr/>
          </p:nvSpPr>
          <p:spPr bwMode="auto">
            <a:xfrm>
              <a:off x="8402638" y="3956051"/>
              <a:ext cx="460375" cy="546100"/>
            </a:xfrm>
            <a:custGeom>
              <a:avLst/>
              <a:gdLst>
                <a:gd name="T0" fmla="*/ 12 w 33"/>
                <a:gd name="T1" fmla="*/ 23 h 39"/>
                <a:gd name="T2" fmla="*/ 0 w 33"/>
                <a:gd name="T3" fmla="*/ 4 h 39"/>
                <a:gd name="T4" fmla="*/ 14 w 33"/>
                <a:gd name="T5" fmla="*/ 0 h 39"/>
                <a:gd name="T6" fmla="*/ 33 w 33"/>
                <a:gd name="T7" fmla="*/ 35 h 39"/>
                <a:gd name="T8" fmla="*/ 33 w 33"/>
                <a:gd name="T9" fmla="*/ 35 h 39"/>
                <a:gd name="T10" fmla="*/ 17 w 33"/>
                <a:gd name="T11" fmla="*/ 33 h 39"/>
                <a:gd name="T12" fmla="*/ 12 w 33"/>
                <a:gd name="T1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9">
                  <a:moveTo>
                    <a:pt x="12" y="2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27" y="39"/>
                    <a:pt x="20" y="38"/>
                    <a:pt x="17" y="33"/>
                  </a:cubicBezTo>
                  <a:lnTo>
                    <a:pt x="12" y="23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śḷiḓê">
              <a:extLst>
                <a:ext uri="{FF2B5EF4-FFF2-40B4-BE49-F238E27FC236}">
                  <a16:creationId xmlns:a16="http://schemas.microsoft.com/office/drawing/2014/main" id="{958DAF49-1D9D-4FC0-A832-6C84FCFBBE84}"/>
                </a:ext>
              </a:extLst>
            </p:cNvPr>
            <p:cNvSpPr/>
            <p:nvPr/>
          </p:nvSpPr>
          <p:spPr bwMode="auto">
            <a:xfrm>
              <a:off x="6681788" y="2046288"/>
              <a:ext cx="615950" cy="239713"/>
            </a:xfrm>
            <a:custGeom>
              <a:avLst/>
              <a:gdLst>
                <a:gd name="T0" fmla="*/ 22 w 44"/>
                <a:gd name="T1" fmla="*/ 16 h 17"/>
                <a:gd name="T2" fmla="*/ 0 w 44"/>
                <a:gd name="T3" fmla="*/ 14 h 17"/>
                <a:gd name="T4" fmla="*/ 6 w 44"/>
                <a:gd name="T5" fmla="*/ 0 h 17"/>
                <a:gd name="T6" fmla="*/ 44 w 44"/>
                <a:gd name="T7" fmla="*/ 5 h 17"/>
                <a:gd name="T8" fmla="*/ 44 w 44"/>
                <a:gd name="T9" fmla="*/ 5 h 17"/>
                <a:gd name="T10" fmla="*/ 32 w 44"/>
                <a:gd name="T11" fmla="*/ 17 h 17"/>
                <a:gd name="T12" fmla="*/ 22 w 44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7">
                  <a:moveTo>
                    <a:pt x="22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12"/>
                    <a:pt x="38" y="17"/>
                    <a:pt x="32" y="17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ḷídê">
              <a:extLst>
                <a:ext uri="{FF2B5EF4-FFF2-40B4-BE49-F238E27FC236}">
                  <a16:creationId xmlns:a16="http://schemas.microsoft.com/office/drawing/2014/main" id="{A0ED827D-57CA-446A-89EB-FBC1A480C5D7}"/>
                </a:ext>
              </a:extLst>
            </p:cNvPr>
            <p:cNvSpPr/>
            <p:nvPr/>
          </p:nvSpPr>
          <p:spPr bwMode="auto">
            <a:xfrm>
              <a:off x="5381626" y="2565401"/>
              <a:ext cx="2684463" cy="1979613"/>
            </a:xfrm>
            <a:custGeom>
              <a:avLst/>
              <a:gdLst>
                <a:gd name="T0" fmla="*/ 85 w 192"/>
                <a:gd name="T1" fmla="*/ 0 h 141"/>
                <a:gd name="T2" fmla="*/ 121 w 192"/>
                <a:gd name="T3" fmla="*/ 14 h 141"/>
                <a:gd name="T4" fmla="*/ 96 w 192"/>
                <a:gd name="T5" fmla="*/ 89 h 141"/>
                <a:gd name="T6" fmla="*/ 192 w 192"/>
                <a:gd name="T7" fmla="*/ 96 h 141"/>
                <a:gd name="T8" fmla="*/ 192 w 192"/>
                <a:gd name="T9" fmla="*/ 141 h 141"/>
                <a:gd name="T10" fmla="*/ 0 w 192"/>
                <a:gd name="T11" fmla="*/ 137 h 141"/>
                <a:gd name="T12" fmla="*/ 16 w 192"/>
                <a:gd name="T13" fmla="*/ 75 h 141"/>
                <a:gd name="T14" fmla="*/ 85 w 192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41">
                  <a:moveTo>
                    <a:pt x="85" y="0"/>
                  </a:moveTo>
                  <a:cubicBezTo>
                    <a:pt x="121" y="14"/>
                    <a:pt x="121" y="14"/>
                    <a:pt x="121" y="14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63" y="78"/>
                    <a:pt x="85" y="0"/>
                  </a:cubicBez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$ḻidè">
              <a:extLst>
                <a:ext uri="{FF2B5EF4-FFF2-40B4-BE49-F238E27FC236}">
                  <a16:creationId xmlns:a16="http://schemas.microsoft.com/office/drawing/2014/main" id="{D72B75D3-9840-4480-B0DE-E7AAFC1EE43E}"/>
                </a:ext>
              </a:extLst>
            </p:cNvPr>
            <p:cNvSpPr/>
            <p:nvPr/>
          </p:nvSpPr>
          <p:spPr bwMode="auto">
            <a:xfrm>
              <a:off x="2824163" y="2720976"/>
              <a:ext cx="1230313" cy="1247775"/>
            </a:xfrm>
            <a:custGeom>
              <a:avLst/>
              <a:gdLst>
                <a:gd name="T0" fmla="*/ 343 w 775"/>
                <a:gd name="T1" fmla="*/ 0 h 786"/>
                <a:gd name="T2" fmla="*/ 775 w 775"/>
                <a:gd name="T3" fmla="*/ 565 h 786"/>
                <a:gd name="T4" fmla="*/ 449 w 775"/>
                <a:gd name="T5" fmla="*/ 786 h 786"/>
                <a:gd name="T6" fmla="*/ 0 w 775"/>
                <a:gd name="T7" fmla="*/ 203 h 786"/>
                <a:gd name="T8" fmla="*/ 343 w 775"/>
                <a:gd name="T9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786">
                  <a:moveTo>
                    <a:pt x="343" y="0"/>
                  </a:moveTo>
                  <a:lnTo>
                    <a:pt x="775" y="565"/>
                  </a:lnTo>
                  <a:lnTo>
                    <a:pt x="449" y="786"/>
                  </a:lnTo>
                  <a:lnTo>
                    <a:pt x="0" y="203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C7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šḷïďé">
              <a:extLst>
                <a:ext uri="{FF2B5EF4-FFF2-40B4-BE49-F238E27FC236}">
                  <a16:creationId xmlns:a16="http://schemas.microsoft.com/office/drawing/2014/main" id="{89DB8BA2-8D24-4A25-AF38-CAE308F5A842}"/>
                </a:ext>
              </a:extLst>
            </p:cNvPr>
            <p:cNvSpPr/>
            <p:nvPr/>
          </p:nvSpPr>
          <p:spPr bwMode="auto">
            <a:xfrm>
              <a:off x="3508376" y="3365501"/>
              <a:ext cx="476250" cy="561975"/>
            </a:xfrm>
            <a:custGeom>
              <a:avLst/>
              <a:gdLst>
                <a:gd name="T0" fmla="*/ 19 w 34"/>
                <a:gd name="T1" fmla="*/ 17 h 40"/>
                <a:gd name="T2" fmla="*/ 17 w 34"/>
                <a:gd name="T3" fmla="*/ 6 h 40"/>
                <a:gd name="T4" fmla="*/ 26 w 34"/>
                <a:gd name="T5" fmla="*/ 20 h 40"/>
                <a:gd name="T6" fmla="*/ 29 w 34"/>
                <a:gd name="T7" fmla="*/ 11 h 40"/>
                <a:gd name="T8" fmla="*/ 31 w 34"/>
                <a:gd name="T9" fmla="*/ 29 h 40"/>
                <a:gd name="T10" fmla="*/ 6 w 34"/>
                <a:gd name="T11" fmla="*/ 29 h 40"/>
                <a:gd name="T12" fmla="*/ 1 w 34"/>
                <a:gd name="T13" fmla="*/ 24 h 40"/>
                <a:gd name="T14" fmla="*/ 13 w 34"/>
                <a:gd name="T15" fmla="*/ 26 h 40"/>
                <a:gd name="T16" fmla="*/ 2 w 34"/>
                <a:gd name="T17" fmla="*/ 16 h 40"/>
                <a:gd name="T18" fmla="*/ 16 w 34"/>
                <a:gd name="T19" fmla="*/ 21 h 40"/>
                <a:gd name="T20" fmla="*/ 7 w 34"/>
                <a:gd name="T21" fmla="*/ 8 h 40"/>
                <a:gd name="T22" fmla="*/ 19 w 34"/>
                <a:gd name="T2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19" y="17"/>
                  </a:moveTo>
                  <a:cubicBezTo>
                    <a:pt x="19" y="17"/>
                    <a:pt x="16" y="9"/>
                    <a:pt x="17" y="6"/>
                  </a:cubicBezTo>
                  <a:cubicBezTo>
                    <a:pt x="19" y="0"/>
                    <a:pt x="26" y="20"/>
                    <a:pt x="26" y="20"/>
                  </a:cubicBezTo>
                  <a:cubicBezTo>
                    <a:pt x="26" y="20"/>
                    <a:pt x="25" y="10"/>
                    <a:pt x="29" y="11"/>
                  </a:cubicBezTo>
                  <a:cubicBezTo>
                    <a:pt x="34" y="12"/>
                    <a:pt x="34" y="24"/>
                    <a:pt x="31" y="29"/>
                  </a:cubicBezTo>
                  <a:cubicBezTo>
                    <a:pt x="25" y="40"/>
                    <a:pt x="14" y="35"/>
                    <a:pt x="6" y="29"/>
                  </a:cubicBezTo>
                  <a:cubicBezTo>
                    <a:pt x="3" y="27"/>
                    <a:pt x="1" y="25"/>
                    <a:pt x="1" y="24"/>
                  </a:cubicBezTo>
                  <a:cubicBezTo>
                    <a:pt x="0" y="21"/>
                    <a:pt x="13" y="26"/>
                    <a:pt x="13" y="26"/>
                  </a:cubicBezTo>
                  <a:cubicBezTo>
                    <a:pt x="13" y="26"/>
                    <a:pt x="3" y="18"/>
                    <a:pt x="2" y="16"/>
                  </a:cubicBezTo>
                  <a:cubicBezTo>
                    <a:pt x="1" y="11"/>
                    <a:pt x="16" y="21"/>
                    <a:pt x="16" y="21"/>
                  </a:cubicBezTo>
                  <a:cubicBezTo>
                    <a:pt x="16" y="21"/>
                    <a:pt x="6" y="11"/>
                    <a:pt x="7" y="8"/>
                  </a:cubicBezTo>
                  <a:cubicBezTo>
                    <a:pt x="8" y="3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idê">
              <a:extLst>
                <a:ext uri="{FF2B5EF4-FFF2-40B4-BE49-F238E27FC236}">
                  <a16:creationId xmlns:a16="http://schemas.microsoft.com/office/drawing/2014/main" id="{7244648E-2032-448F-9F92-855574D00D59}"/>
                </a:ext>
              </a:extLst>
            </p:cNvPr>
            <p:cNvSpPr/>
            <p:nvPr/>
          </p:nvSpPr>
          <p:spPr bwMode="auto">
            <a:xfrm>
              <a:off x="3690938" y="3744913"/>
              <a:ext cx="936625" cy="898525"/>
            </a:xfrm>
            <a:custGeom>
              <a:avLst/>
              <a:gdLst>
                <a:gd name="T0" fmla="*/ 40 w 67"/>
                <a:gd name="T1" fmla="*/ 22 h 64"/>
                <a:gd name="T2" fmla="*/ 38 w 67"/>
                <a:gd name="T3" fmla="*/ 25 h 64"/>
                <a:gd name="T4" fmla="*/ 22 w 67"/>
                <a:gd name="T5" fmla="*/ 0 h 64"/>
                <a:gd name="T6" fmla="*/ 0 w 67"/>
                <a:gd name="T7" fmla="*/ 10 h 64"/>
                <a:gd name="T8" fmla="*/ 1 w 67"/>
                <a:gd name="T9" fmla="*/ 12 h 64"/>
                <a:gd name="T10" fmla="*/ 29 w 67"/>
                <a:gd name="T11" fmla="*/ 55 h 64"/>
                <a:gd name="T12" fmla="*/ 50 w 67"/>
                <a:gd name="T13" fmla="*/ 55 h 64"/>
                <a:gd name="T14" fmla="*/ 67 w 67"/>
                <a:gd name="T15" fmla="*/ 22 h 64"/>
                <a:gd name="T16" fmla="*/ 40 w 67"/>
                <a:gd name="T1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4">
                  <a:moveTo>
                    <a:pt x="40" y="22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5" y="4"/>
                    <a:pt x="5" y="9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0" y="26"/>
                    <a:pt x="20" y="41"/>
                    <a:pt x="29" y="55"/>
                  </a:cubicBezTo>
                  <a:cubicBezTo>
                    <a:pt x="34" y="62"/>
                    <a:pt x="46" y="64"/>
                    <a:pt x="50" y="55"/>
                  </a:cubicBezTo>
                  <a:cubicBezTo>
                    <a:pt x="56" y="43"/>
                    <a:pt x="61" y="34"/>
                    <a:pt x="67" y="22"/>
                  </a:cubicBezTo>
                  <a:cubicBezTo>
                    <a:pt x="54" y="22"/>
                    <a:pt x="53" y="22"/>
                    <a:pt x="40" y="22"/>
                  </a:cubicBez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š1ïḓê">
              <a:extLst>
                <a:ext uri="{FF2B5EF4-FFF2-40B4-BE49-F238E27FC236}">
                  <a16:creationId xmlns:a16="http://schemas.microsoft.com/office/drawing/2014/main" id="{782F6C40-461F-402B-A377-75CEF045CC16}"/>
                </a:ext>
              </a:extLst>
            </p:cNvPr>
            <p:cNvSpPr/>
            <p:nvPr/>
          </p:nvSpPr>
          <p:spPr bwMode="auto">
            <a:xfrm>
              <a:off x="4473576" y="1654176"/>
              <a:ext cx="293688" cy="307975"/>
            </a:xfrm>
            <a:custGeom>
              <a:avLst/>
              <a:gdLst>
                <a:gd name="T0" fmla="*/ 17 w 21"/>
                <a:gd name="T1" fmla="*/ 14 h 22"/>
                <a:gd name="T2" fmla="*/ 18 w 21"/>
                <a:gd name="T3" fmla="*/ 0 h 22"/>
                <a:gd name="T4" fmla="*/ 13 w 21"/>
                <a:gd name="T5" fmla="*/ 12 h 22"/>
                <a:gd name="T6" fmla="*/ 0 w 21"/>
                <a:gd name="T7" fmla="*/ 13 h 22"/>
                <a:gd name="T8" fmla="*/ 17 w 21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7" y="14"/>
                  </a:moveTo>
                  <a:cubicBezTo>
                    <a:pt x="17" y="14"/>
                    <a:pt x="21" y="6"/>
                    <a:pt x="18" y="0"/>
                  </a:cubicBezTo>
                  <a:cubicBezTo>
                    <a:pt x="18" y="0"/>
                    <a:pt x="12" y="3"/>
                    <a:pt x="13" y="12"/>
                  </a:cubicBezTo>
                  <a:cubicBezTo>
                    <a:pt x="13" y="12"/>
                    <a:pt x="5" y="8"/>
                    <a:pt x="0" y="13"/>
                  </a:cubicBezTo>
                  <a:cubicBezTo>
                    <a:pt x="0" y="13"/>
                    <a:pt x="8" y="22"/>
                    <a:pt x="17" y="14"/>
                  </a:cubicBez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$ļiḓe">
              <a:extLst>
                <a:ext uri="{FF2B5EF4-FFF2-40B4-BE49-F238E27FC236}">
                  <a16:creationId xmlns:a16="http://schemas.microsoft.com/office/drawing/2014/main" id="{64815AEC-57D1-474F-AD9E-81EE47803D04}"/>
                </a:ext>
              </a:extLst>
            </p:cNvPr>
            <p:cNvSpPr/>
            <p:nvPr/>
          </p:nvSpPr>
          <p:spPr bwMode="auto">
            <a:xfrm>
              <a:off x="4683126" y="1836738"/>
              <a:ext cx="279400" cy="252413"/>
            </a:xfrm>
            <a:custGeom>
              <a:avLst/>
              <a:gdLst>
                <a:gd name="T0" fmla="*/ 2 w 20"/>
                <a:gd name="T1" fmla="*/ 0 h 18"/>
                <a:gd name="T2" fmla="*/ 19 w 20"/>
                <a:gd name="T3" fmla="*/ 17 h 18"/>
                <a:gd name="T4" fmla="*/ 20 w 20"/>
                <a:gd name="T5" fmla="*/ 18 h 18"/>
                <a:gd name="T6" fmla="*/ 0 w 20"/>
                <a:gd name="T7" fmla="*/ 1 h 18"/>
                <a:gd name="T8" fmla="*/ 2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" y="0"/>
                  </a:moveTo>
                  <a:cubicBezTo>
                    <a:pt x="2" y="0"/>
                    <a:pt x="2" y="11"/>
                    <a:pt x="19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4" y="16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Shape">
            <a:extLst>
              <a:ext uri="{FF2B5EF4-FFF2-40B4-BE49-F238E27FC236}">
                <a16:creationId xmlns:a16="http://schemas.microsoft.com/office/drawing/2014/main" id="{4EF94F88-DF35-415C-BD76-E54E51DFB278}"/>
              </a:ext>
            </a:extLst>
          </p:cNvPr>
          <p:cNvSpPr/>
          <p:nvPr/>
        </p:nvSpPr>
        <p:spPr>
          <a:xfrm>
            <a:off x="5840509" y="2144293"/>
            <a:ext cx="254000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4" name="Shape">
            <a:extLst>
              <a:ext uri="{FF2B5EF4-FFF2-40B4-BE49-F238E27FC236}">
                <a16:creationId xmlns:a16="http://schemas.microsoft.com/office/drawing/2014/main" id="{53C7028F-6CE6-4EA0-9027-BAF810A8D5F3}"/>
              </a:ext>
            </a:extLst>
          </p:cNvPr>
          <p:cNvSpPr/>
          <p:nvPr/>
        </p:nvSpPr>
        <p:spPr>
          <a:xfrm>
            <a:off x="8218584" y="2144293"/>
            <a:ext cx="349250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5" name="Shape">
            <a:extLst>
              <a:ext uri="{FF2B5EF4-FFF2-40B4-BE49-F238E27FC236}">
                <a16:creationId xmlns:a16="http://schemas.microsoft.com/office/drawing/2014/main" id="{BBCBFC8E-7BA3-4ECE-9816-7395E8461CCA}"/>
              </a:ext>
            </a:extLst>
          </p:cNvPr>
          <p:cNvSpPr/>
          <p:nvPr/>
        </p:nvSpPr>
        <p:spPr>
          <a:xfrm>
            <a:off x="10605479" y="2144293"/>
            <a:ext cx="426862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3"/>
                  <a:pt x="11782" y="3600"/>
                </a:cubicBezTo>
                <a:lnTo>
                  <a:pt x="9818" y="3600"/>
                </a:lnTo>
                <a:cubicBezTo>
                  <a:pt x="9818" y="1613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6" name="Shape">
            <a:extLst>
              <a:ext uri="{FF2B5EF4-FFF2-40B4-BE49-F238E27FC236}">
                <a16:creationId xmlns:a16="http://schemas.microsoft.com/office/drawing/2014/main" id="{87EAE988-CA3C-4CDA-B6F4-D3D62A69AA06}"/>
              </a:ext>
            </a:extLst>
          </p:cNvPr>
          <p:cNvSpPr/>
          <p:nvPr/>
        </p:nvSpPr>
        <p:spPr>
          <a:xfrm>
            <a:off x="5808759" y="4171509"/>
            <a:ext cx="317500" cy="34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7" name="Shape">
            <a:extLst>
              <a:ext uri="{FF2B5EF4-FFF2-40B4-BE49-F238E27FC236}">
                <a16:creationId xmlns:a16="http://schemas.microsoft.com/office/drawing/2014/main" id="{57423015-7F91-48F5-9846-9F72AAECE606}"/>
              </a:ext>
            </a:extLst>
          </p:cNvPr>
          <p:cNvSpPr/>
          <p:nvPr/>
        </p:nvSpPr>
        <p:spPr>
          <a:xfrm>
            <a:off x="10626822" y="4171509"/>
            <a:ext cx="384176" cy="34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8" name="Shape">
            <a:extLst>
              <a:ext uri="{FF2B5EF4-FFF2-40B4-BE49-F238E27FC236}">
                <a16:creationId xmlns:a16="http://schemas.microsoft.com/office/drawing/2014/main" id="{14F911E2-8BA3-490E-95AB-75DB58A9D17D}"/>
              </a:ext>
            </a:extLst>
          </p:cNvPr>
          <p:cNvSpPr/>
          <p:nvPr/>
        </p:nvSpPr>
        <p:spPr>
          <a:xfrm>
            <a:off x="8179779" y="4171509"/>
            <a:ext cx="426862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gradFill>
            <a:gsLst>
              <a:gs pos="0">
                <a:srgbClr val="1992AA"/>
              </a:gs>
              <a:gs pos="100000">
                <a:srgbClr val="5BC444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DF31B06-F23B-4B68-817D-A075C4F33C47}"/>
              </a:ext>
            </a:extLst>
          </p:cNvPr>
          <p:cNvSpPr/>
          <p:nvPr/>
        </p:nvSpPr>
        <p:spPr>
          <a:xfrm>
            <a:off x="5290281" y="3727009"/>
            <a:ext cx="6262440" cy="0"/>
          </a:xfrm>
          <a:prstGeom prst="line">
            <a:avLst/>
          </a:prstGeom>
          <a:ln w="12700">
            <a:solidFill>
              <a:srgbClr val="414A57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04F8C0FC-4DC2-44BA-A604-27F64D3A656F}"/>
              </a:ext>
            </a:extLst>
          </p:cNvPr>
          <p:cNvSpPr/>
          <p:nvPr/>
        </p:nvSpPr>
        <p:spPr>
          <a:xfrm flipH="1">
            <a:off x="7180359" y="2144293"/>
            <a:ext cx="0" cy="3165433"/>
          </a:xfrm>
          <a:prstGeom prst="line">
            <a:avLst/>
          </a:prstGeom>
          <a:ln w="12700">
            <a:solidFill>
              <a:srgbClr val="414A57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AE249D61-5F93-4F3E-A2CF-4E6682041E03}"/>
              </a:ext>
            </a:extLst>
          </p:cNvPr>
          <p:cNvSpPr/>
          <p:nvPr/>
        </p:nvSpPr>
        <p:spPr>
          <a:xfrm>
            <a:off x="9606059" y="2144293"/>
            <a:ext cx="0" cy="3165433"/>
          </a:xfrm>
          <a:prstGeom prst="line">
            <a:avLst/>
          </a:prstGeom>
          <a:ln w="12700">
            <a:solidFill>
              <a:srgbClr val="414A57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2" name="Circle">
            <a:extLst>
              <a:ext uri="{FF2B5EF4-FFF2-40B4-BE49-F238E27FC236}">
                <a16:creationId xmlns:a16="http://schemas.microsoft.com/office/drawing/2014/main" id="{EADC9342-56D7-4BC7-9764-D9B71FC085AE}"/>
              </a:ext>
            </a:extLst>
          </p:cNvPr>
          <p:cNvSpPr/>
          <p:nvPr/>
        </p:nvSpPr>
        <p:spPr>
          <a:xfrm>
            <a:off x="7120034" y="3666684"/>
            <a:ext cx="127001" cy="127000"/>
          </a:xfrm>
          <a:prstGeom prst="ellipse">
            <a:avLst/>
          </a:prstGeom>
          <a:solidFill>
            <a:srgbClr val="F7F9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3" name="Circle">
            <a:extLst>
              <a:ext uri="{FF2B5EF4-FFF2-40B4-BE49-F238E27FC236}">
                <a16:creationId xmlns:a16="http://schemas.microsoft.com/office/drawing/2014/main" id="{44BAC9CF-E8D1-45F5-BC9E-1C18487B9A6B}"/>
              </a:ext>
            </a:extLst>
          </p:cNvPr>
          <p:cNvSpPr/>
          <p:nvPr/>
        </p:nvSpPr>
        <p:spPr>
          <a:xfrm>
            <a:off x="9539383" y="3666684"/>
            <a:ext cx="127001" cy="127000"/>
          </a:xfrm>
          <a:prstGeom prst="ellipse">
            <a:avLst/>
          </a:prstGeom>
          <a:solidFill>
            <a:srgbClr val="F7F9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4" name="Check In…">
            <a:extLst>
              <a:ext uri="{FF2B5EF4-FFF2-40B4-BE49-F238E27FC236}">
                <a16:creationId xmlns:a16="http://schemas.microsoft.com/office/drawing/2014/main" id="{91DE624E-0FC5-496C-AE19-C202AE6BC36A}"/>
              </a:ext>
            </a:extLst>
          </p:cNvPr>
          <p:cNvSpPr txBox="1"/>
          <p:nvPr/>
        </p:nvSpPr>
        <p:spPr>
          <a:xfrm>
            <a:off x="5272438" y="2720534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Check In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The Business Strategy</a:t>
            </a:r>
          </a:p>
        </p:txBody>
      </p:sp>
      <p:sp>
        <p:nvSpPr>
          <p:cNvPr id="45" name="Booking…">
            <a:extLst>
              <a:ext uri="{FF2B5EF4-FFF2-40B4-BE49-F238E27FC236}">
                <a16:creationId xmlns:a16="http://schemas.microsoft.com/office/drawing/2014/main" id="{C0079BC0-6B0C-4722-B6AA-3C41E5298F35}"/>
              </a:ext>
            </a:extLst>
          </p:cNvPr>
          <p:cNvSpPr txBox="1"/>
          <p:nvPr/>
        </p:nvSpPr>
        <p:spPr>
          <a:xfrm>
            <a:off x="7698138" y="2720534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Booking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6" name="Research…">
            <a:extLst>
              <a:ext uri="{FF2B5EF4-FFF2-40B4-BE49-F238E27FC236}">
                <a16:creationId xmlns:a16="http://schemas.microsoft.com/office/drawing/2014/main" id="{82A735DD-952A-4B43-9F77-94BA98801ED0}"/>
              </a:ext>
            </a:extLst>
          </p:cNvPr>
          <p:cNvSpPr txBox="1"/>
          <p:nvPr/>
        </p:nvSpPr>
        <p:spPr>
          <a:xfrm>
            <a:off x="10123839" y="2720534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Research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7" name="Market…">
            <a:extLst>
              <a:ext uri="{FF2B5EF4-FFF2-40B4-BE49-F238E27FC236}">
                <a16:creationId xmlns:a16="http://schemas.microsoft.com/office/drawing/2014/main" id="{6DE12CD3-EB65-4D52-82CE-814B9CBB2883}"/>
              </a:ext>
            </a:extLst>
          </p:cNvPr>
          <p:cNvSpPr txBox="1"/>
          <p:nvPr/>
        </p:nvSpPr>
        <p:spPr>
          <a:xfrm>
            <a:off x="5272438" y="4747750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Market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8" name="Task…">
            <a:extLst>
              <a:ext uri="{FF2B5EF4-FFF2-40B4-BE49-F238E27FC236}">
                <a16:creationId xmlns:a16="http://schemas.microsoft.com/office/drawing/2014/main" id="{4BBF0765-C4CD-415A-A460-3AE4A875869C}"/>
              </a:ext>
            </a:extLst>
          </p:cNvPr>
          <p:cNvSpPr txBox="1"/>
          <p:nvPr/>
        </p:nvSpPr>
        <p:spPr>
          <a:xfrm>
            <a:off x="10123839" y="4747750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Task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9" name="Database…">
            <a:extLst>
              <a:ext uri="{FF2B5EF4-FFF2-40B4-BE49-F238E27FC236}">
                <a16:creationId xmlns:a16="http://schemas.microsoft.com/office/drawing/2014/main" id="{361B4503-EED1-4751-9FBC-73772CF90FD5}"/>
              </a:ext>
            </a:extLst>
          </p:cNvPr>
          <p:cNvSpPr txBox="1"/>
          <p:nvPr/>
        </p:nvSpPr>
        <p:spPr>
          <a:xfrm>
            <a:off x="7698138" y="4747750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Database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</p:spTree>
    <p:extLst>
      <p:ext uri="{BB962C8B-B14F-4D97-AF65-F5344CB8AC3E}">
        <p14:creationId xmlns:p14="http://schemas.microsoft.com/office/powerpoint/2010/main" val="427510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6" name="7a0f76bb-0b18-4189-8015-01489ba0a7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2DED3A3-1243-48B2-B451-2E51FC4901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5506" y="2488557"/>
            <a:ext cx="5601336" cy="3611704"/>
            <a:chOff x="2763838" y="1250950"/>
            <a:chExt cx="6677025" cy="4305301"/>
          </a:xfrm>
        </p:grpSpPr>
        <p:sp>
          <p:nvSpPr>
            <p:cNvPr id="7" name="îS1îḍê">
              <a:extLst>
                <a:ext uri="{FF2B5EF4-FFF2-40B4-BE49-F238E27FC236}">
                  <a16:creationId xmlns:a16="http://schemas.microsoft.com/office/drawing/2014/main" id="{D6704C37-2814-4A49-B212-7827401E320C}"/>
                </a:ext>
              </a:extLst>
            </p:cNvPr>
            <p:cNvSpPr/>
            <p:nvPr/>
          </p:nvSpPr>
          <p:spPr bwMode="auto">
            <a:xfrm>
              <a:off x="2763838" y="4075113"/>
              <a:ext cx="4935538" cy="14811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lïḓé">
              <a:extLst>
                <a:ext uri="{FF2B5EF4-FFF2-40B4-BE49-F238E27FC236}">
                  <a16:creationId xmlns:a16="http://schemas.microsoft.com/office/drawing/2014/main" id="{A00D7C52-199E-4B59-AAA5-A7584C92A84F}"/>
                </a:ext>
              </a:extLst>
            </p:cNvPr>
            <p:cNvSpPr/>
            <p:nvPr/>
          </p:nvSpPr>
          <p:spPr bwMode="auto">
            <a:xfrm>
              <a:off x="5719763" y="1389063"/>
              <a:ext cx="3721100" cy="2886075"/>
            </a:xfrm>
            <a:custGeom>
              <a:avLst/>
              <a:gdLst>
                <a:gd name="T0" fmla="*/ 2202 w 2344"/>
                <a:gd name="T1" fmla="*/ 8 h 1818"/>
                <a:gd name="T2" fmla="*/ 2202 w 2344"/>
                <a:gd name="T3" fmla="*/ 8 h 1818"/>
                <a:gd name="T4" fmla="*/ 40 w 2344"/>
                <a:gd name="T5" fmla="*/ 0 h 1818"/>
                <a:gd name="T6" fmla="*/ 40 w 2344"/>
                <a:gd name="T7" fmla="*/ 0 h 1818"/>
                <a:gd name="T8" fmla="*/ 16 w 2344"/>
                <a:gd name="T9" fmla="*/ 0 h 1818"/>
                <a:gd name="T10" fmla="*/ 0 w 2344"/>
                <a:gd name="T11" fmla="*/ 1810 h 1818"/>
                <a:gd name="T12" fmla="*/ 126 w 2344"/>
                <a:gd name="T13" fmla="*/ 1818 h 1818"/>
                <a:gd name="T14" fmla="*/ 126 w 2344"/>
                <a:gd name="T15" fmla="*/ 1755 h 1818"/>
                <a:gd name="T16" fmla="*/ 2194 w 2344"/>
                <a:gd name="T17" fmla="*/ 1739 h 1818"/>
                <a:gd name="T18" fmla="*/ 2194 w 2344"/>
                <a:gd name="T19" fmla="*/ 1810 h 1818"/>
                <a:gd name="T20" fmla="*/ 2320 w 2344"/>
                <a:gd name="T21" fmla="*/ 1818 h 1818"/>
                <a:gd name="T22" fmla="*/ 2344 w 2344"/>
                <a:gd name="T23" fmla="*/ 8 h 1818"/>
                <a:gd name="T24" fmla="*/ 2202 w 2344"/>
                <a:gd name="T25" fmla="*/ 8 h 1818"/>
                <a:gd name="T26" fmla="*/ 2194 w 2344"/>
                <a:gd name="T27" fmla="*/ 838 h 1818"/>
                <a:gd name="T28" fmla="*/ 134 w 2344"/>
                <a:gd name="T29" fmla="*/ 830 h 1818"/>
                <a:gd name="T30" fmla="*/ 142 w 2344"/>
                <a:gd name="T31" fmla="*/ 119 h 1818"/>
                <a:gd name="T32" fmla="*/ 2202 w 2344"/>
                <a:gd name="T33" fmla="*/ 103 h 1818"/>
                <a:gd name="T34" fmla="*/ 2194 w 2344"/>
                <a:gd name="T35" fmla="*/ 838 h 1818"/>
                <a:gd name="T36" fmla="*/ 126 w 2344"/>
                <a:gd name="T37" fmla="*/ 1644 h 1818"/>
                <a:gd name="T38" fmla="*/ 134 w 2344"/>
                <a:gd name="T39" fmla="*/ 941 h 1818"/>
                <a:gd name="T40" fmla="*/ 2194 w 2344"/>
                <a:gd name="T41" fmla="*/ 925 h 1818"/>
                <a:gd name="T42" fmla="*/ 2194 w 2344"/>
                <a:gd name="T43" fmla="*/ 1644 h 1818"/>
                <a:gd name="T44" fmla="*/ 126 w 2344"/>
                <a:gd name="T45" fmla="*/ 1644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4" h="1818">
                  <a:moveTo>
                    <a:pt x="2202" y="8"/>
                  </a:moveTo>
                  <a:lnTo>
                    <a:pt x="2202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6" y="0"/>
                  </a:lnTo>
                  <a:lnTo>
                    <a:pt x="0" y="1810"/>
                  </a:lnTo>
                  <a:lnTo>
                    <a:pt x="126" y="1818"/>
                  </a:lnTo>
                  <a:lnTo>
                    <a:pt x="126" y="1755"/>
                  </a:lnTo>
                  <a:lnTo>
                    <a:pt x="2194" y="1739"/>
                  </a:lnTo>
                  <a:lnTo>
                    <a:pt x="2194" y="1810"/>
                  </a:lnTo>
                  <a:lnTo>
                    <a:pt x="2320" y="1818"/>
                  </a:lnTo>
                  <a:lnTo>
                    <a:pt x="2344" y="8"/>
                  </a:lnTo>
                  <a:lnTo>
                    <a:pt x="2202" y="8"/>
                  </a:lnTo>
                  <a:close/>
                  <a:moveTo>
                    <a:pt x="2194" y="838"/>
                  </a:moveTo>
                  <a:lnTo>
                    <a:pt x="134" y="830"/>
                  </a:lnTo>
                  <a:lnTo>
                    <a:pt x="142" y="119"/>
                  </a:lnTo>
                  <a:lnTo>
                    <a:pt x="2202" y="103"/>
                  </a:lnTo>
                  <a:lnTo>
                    <a:pt x="2194" y="838"/>
                  </a:lnTo>
                  <a:close/>
                  <a:moveTo>
                    <a:pt x="126" y="1644"/>
                  </a:moveTo>
                  <a:lnTo>
                    <a:pt x="134" y="941"/>
                  </a:lnTo>
                  <a:lnTo>
                    <a:pt x="2194" y="925"/>
                  </a:lnTo>
                  <a:lnTo>
                    <a:pt x="2194" y="1644"/>
                  </a:lnTo>
                  <a:lnTo>
                    <a:pt x="126" y="1644"/>
                  </a:lnTo>
                  <a:close/>
                </a:path>
              </a:pathLst>
            </a:custGeom>
            <a:solidFill>
              <a:srgbClr val="E7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ľiďé">
              <a:extLst>
                <a:ext uri="{FF2B5EF4-FFF2-40B4-BE49-F238E27FC236}">
                  <a16:creationId xmlns:a16="http://schemas.microsoft.com/office/drawing/2014/main" id="{1F672A5A-314C-408A-A968-CBCDFD7FE946}"/>
                </a:ext>
              </a:extLst>
            </p:cNvPr>
            <p:cNvSpPr/>
            <p:nvPr/>
          </p:nvSpPr>
          <p:spPr bwMode="auto">
            <a:xfrm>
              <a:off x="6145213" y="1639888"/>
              <a:ext cx="263525" cy="1041400"/>
            </a:xfrm>
            <a:custGeom>
              <a:avLst/>
              <a:gdLst>
                <a:gd name="T0" fmla="*/ 8 w 166"/>
                <a:gd name="T1" fmla="*/ 0 h 656"/>
                <a:gd name="T2" fmla="*/ 166 w 166"/>
                <a:gd name="T3" fmla="*/ 0 h 656"/>
                <a:gd name="T4" fmla="*/ 166 w 166"/>
                <a:gd name="T5" fmla="*/ 656 h 656"/>
                <a:gd name="T6" fmla="*/ 0 w 166"/>
                <a:gd name="T7" fmla="*/ 656 h 656"/>
                <a:gd name="T8" fmla="*/ 8 w 166"/>
                <a:gd name="T9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6">
                  <a:moveTo>
                    <a:pt x="8" y="0"/>
                  </a:moveTo>
                  <a:lnTo>
                    <a:pt x="166" y="0"/>
                  </a:lnTo>
                  <a:lnTo>
                    <a:pt x="166" y="656"/>
                  </a:lnTo>
                  <a:lnTo>
                    <a:pt x="0" y="65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lïḋè">
              <a:extLst>
                <a:ext uri="{FF2B5EF4-FFF2-40B4-BE49-F238E27FC236}">
                  <a16:creationId xmlns:a16="http://schemas.microsoft.com/office/drawing/2014/main" id="{9BB1DD2C-F920-4F66-8B0E-E420BDA9F6D3}"/>
                </a:ext>
              </a:extLst>
            </p:cNvPr>
            <p:cNvSpPr/>
            <p:nvPr/>
          </p:nvSpPr>
          <p:spPr bwMode="auto">
            <a:xfrm>
              <a:off x="7999413" y="2405063"/>
              <a:ext cx="1052513" cy="263525"/>
            </a:xfrm>
            <a:custGeom>
              <a:avLst/>
              <a:gdLst>
                <a:gd name="T0" fmla="*/ 655 w 663"/>
                <a:gd name="T1" fmla="*/ 8 h 166"/>
                <a:gd name="T2" fmla="*/ 663 w 663"/>
                <a:gd name="T3" fmla="*/ 166 h 166"/>
                <a:gd name="T4" fmla="*/ 0 w 663"/>
                <a:gd name="T5" fmla="*/ 166 h 166"/>
                <a:gd name="T6" fmla="*/ 0 w 663"/>
                <a:gd name="T7" fmla="*/ 0 h 166"/>
                <a:gd name="T8" fmla="*/ 655 w 663"/>
                <a:gd name="T9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66">
                  <a:moveTo>
                    <a:pt x="655" y="8"/>
                  </a:moveTo>
                  <a:lnTo>
                    <a:pt x="663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655" y="8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ṥļïdê">
              <a:extLst>
                <a:ext uri="{FF2B5EF4-FFF2-40B4-BE49-F238E27FC236}">
                  <a16:creationId xmlns:a16="http://schemas.microsoft.com/office/drawing/2014/main" id="{75C29A6C-4444-4E83-9A62-6A6F290374C1}"/>
                </a:ext>
              </a:extLst>
            </p:cNvPr>
            <p:cNvSpPr/>
            <p:nvPr/>
          </p:nvSpPr>
          <p:spPr bwMode="auto">
            <a:xfrm>
              <a:off x="6472238" y="1639888"/>
              <a:ext cx="249238" cy="1041400"/>
            </a:xfrm>
            <a:custGeom>
              <a:avLst/>
              <a:gdLst>
                <a:gd name="T0" fmla="*/ 0 w 157"/>
                <a:gd name="T1" fmla="*/ 0 h 656"/>
                <a:gd name="T2" fmla="*/ 157 w 157"/>
                <a:gd name="T3" fmla="*/ 0 h 656"/>
                <a:gd name="T4" fmla="*/ 134 w 157"/>
                <a:gd name="T5" fmla="*/ 656 h 656"/>
                <a:gd name="T6" fmla="*/ 15 w 157"/>
                <a:gd name="T7" fmla="*/ 656 h 656"/>
                <a:gd name="T8" fmla="*/ 0 w 157"/>
                <a:gd name="T9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656">
                  <a:moveTo>
                    <a:pt x="0" y="0"/>
                  </a:moveTo>
                  <a:lnTo>
                    <a:pt x="157" y="0"/>
                  </a:lnTo>
                  <a:lnTo>
                    <a:pt x="134" y="656"/>
                  </a:lnTo>
                  <a:lnTo>
                    <a:pt x="15" y="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1îdê">
              <a:extLst>
                <a:ext uri="{FF2B5EF4-FFF2-40B4-BE49-F238E27FC236}">
                  <a16:creationId xmlns:a16="http://schemas.microsoft.com/office/drawing/2014/main" id="{45D403B7-A649-4483-83C9-349256DC0D56}"/>
                </a:ext>
              </a:extLst>
            </p:cNvPr>
            <p:cNvSpPr/>
            <p:nvPr/>
          </p:nvSpPr>
          <p:spPr bwMode="auto">
            <a:xfrm>
              <a:off x="6772276" y="1627188"/>
              <a:ext cx="212725" cy="1054100"/>
            </a:xfrm>
            <a:custGeom>
              <a:avLst/>
              <a:gdLst>
                <a:gd name="T0" fmla="*/ 0 w 134"/>
                <a:gd name="T1" fmla="*/ 8 h 664"/>
                <a:gd name="T2" fmla="*/ 134 w 134"/>
                <a:gd name="T3" fmla="*/ 0 h 664"/>
                <a:gd name="T4" fmla="*/ 134 w 134"/>
                <a:gd name="T5" fmla="*/ 664 h 664"/>
                <a:gd name="T6" fmla="*/ 16 w 134"/>
                <a:gd name="T7" fmla="*/ 664 h 664"/>
                <a:gd name="T8" fmla="*/ 0 w 134"/>
                <a:gd name="T9" fmla="*/ 8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664">
                  <a:moveTo>
                    <a:pt x="0" y="8"/>
                  </a:moveTo>
                  <a:lnTo>
                    <a:pt x="134" y="0"/>
                  </a:lnTo>
                  <a:lnTo>
                    <a:pt x="134" y="664"/>
                  </a:lnTo>
                  <a:lnTo>
                    <a:pt x="16" y="66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BD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ṥḷîḍe">
              <a:extLst>
                <a:ext uri="{FF2B5EF4-FFF2-40B4-BE49-F238E27FC236}">
                  <a16:creationId xmlns:a16="http://schemas.microsoft.com/office/drawing/2014/main" id="{C8C93646-22C8-4A21-9F5B-645EF0DD200B}"/>
                </a:ext>
              </a:extLst>
            </p:cNvPr>
            <p:cNvSpPr/>
            <p:nvPr/>
          </p:nvSpPr>
          <p:spPr bwMode="auto">
            <a:xfrm>
              <a:off x="7975601" y="2192338"/>
              <a:ext cx="1052513" cy="212725"/>
            </a:xfrm>
            <a:custGeom>
              <a:avLst/>
              <a:gdLst>
                <a:gd name="T0" fmla="*/ 0 w 663"/>
                <a:gd name="T1" fmla="*/ 134 h 134"/>
                <a:gd name="T2" fmla="*/ 0 w 663"/>
                <a:gd name="T3" fmla="*/ 0 h 134"/>
                <a:gd name="T4" fmla="*/ 663 w 663"/>
                <a:gd name="T5" fmla="*/ 0 h 134"/>
                <a:gd name="T6" fmla="*/ 663 w 663"/>
                <a:gd name="T7" fmla="*/ 119 h 134"/>
                <a:gd name="T8" fmla="*/ 0 w 663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34">
                  <a:moveTo>
                    <a:pt x="0" y="134"/>
                  </a:moveTo>
                  <a:lnTo>
                    <a:pt x="0" y="0"/>
                  </a:lnTo>
                  <a:lnTo>
                    <a:pt x="663" y="0"/>
                  </a:lnTo>
                  <a:lnTo>
                    <a:pt x="663" y="119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1ídé">
              <a:extLst>
                <a:ext uri="{FF2B5EF4-FFF2-40B4-BE49-F238E27FC236}">
                  <a16:creationId xmlns:a16="http://schemas.microsoft.com/office/drawing/2014/main" id="{9F41DF5E-E8EA-4880-952C-CCD04D82FFAE}"/>
                </a:ext>
              </a:extLst>
            </p:cNvPr>
            <p:cNvSpPr/>
            <p:nvPr/>
          </p:nvSpPr>
          <p:spPr bwMode="auto">
            <a:xfrm>
              <a:off x="6997701" y="1601788"/>
              <a:ext cx="463550" cy="1079500"/>
            </a:xfrm>
            <a:custGeom>
              <a:avLst/>
              <a:gdLst>
                <a:gd name="T0" fmla="*/ 0 w 292"/>
                <a:gd name="T1" fmla="*/ 40 h 680"/>
                <a:gd name="T2" fmla="*/ 134 w 292"/>
                <a:gd name="T3" fmla="*/ 0 h 680"/>
                <a:gd name="T4" fmla="*/ 292 w 292"/>
                <a:gd name="T5" fmla="*/ 649 h 680"/>
                <a:gd name="T6" fmla="*/ 182 w 292"/>
                <a:gd name="T7" fmla="*/ 680 h 680"/>
                <a:gd name="T8" fmla="*/ 0 w 292"/>
                <a:gd name="T9" fmla="*/ 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680">
                  <a:moveTo>
                    <a:pt x="0" y="40"/>
                  </a:moveTo>
                  <a:lnTo>
                    <a:pt x="134" y="0"/>
                  </a:lnTo>
                  <a:lnTo>
                    <a:pt x="292" y="649"/>
                  </a:lnTo>
                  <a:lnTo>
                    <a:pt x="182" y="68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7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ľïḓe">
              <a:extLst>
                <a:ext uri="{FF2B5EF4-FFF2-40B4-BE49-F238E27FC236}">
                  <a16:creationId xmlns:a16="http://schemas.microsoft.com/office/drawing/2014/main" id="{E89471BC-11C2-48E8-92EC-C6323E7B6102}"/>
                </a:ext>
              </a:extLst>
            </p:cNvPr>
            <p:cNvSpPr/>
            <p:nvPr/>
          </p:nvSpPr>
          <p:spPr bwMode="auto">
            <a:xfrm>
              <a:off x="7210426" y="2921000"/>
              <a:ext cx="250825" cy="1054100"/>
            </a:xfrm>
            <a:custGeom>
              <a:avLst/>
              <a:gdLst>
                <a:gd name="T0" fmla="*/ 8 w 158"/>
                <a:gd name="T1" fmla="*/ 7 h 664"/>
                <a:gd name="T2" fmla="*/ 158 w 158"/>
                <a:gd name="T3" fmla="*/ 0 h 664"/>
                <a:gd name="T4" fmla="*/ 158 w 158"/>
                <a:gd name="T5" fmla="*/ 664 h 664"/>
                <a:gd name="T6" fmla="*/ 0 w 158"/>
                <a:gd name="T7" fmla="*/ 664 h 664"/>
                <a:gd name="T8" fmla="*/ 8 w 158"/>
                <a:gd name="T9" fmla="*/ 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64">
                  <a:moveTo>
                    <a:pt x="8" y="7"/>
                  </a:moveTo>
                  <a:lnTo>
                    <a:pt x="158" y="0"/>
                  </a:lnTo>
                  <a:lnTo>
                    <a:pt x="158" y="664"/>
                  </a:lnTo>
                  <a:lnTo>
                    <a:pt x="0" y="664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C7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ŝḷïďê">
              <a:extLst>
                <a:ext uri="{FF2B5EF4-FFF2-40B4-BE49-F238E27FC236}">
                  <a16:creationId xmlns:a16="http://schemas.microsoft.com/office/drawing/2014/main" id="{7F0E1F9F-88E8-4A65-90CA-708F01817707}"/>
                </a:ext>
              </a:extLst>
            </p:cNvPr>
            <p:cNvSpPr/>
            <p:nvPr/>
          </p:nvSpPr>
          <p:spPr bwMode="auto">
            <a:xfrm>
              <a:off x="6032501" y="3698875"/>
              <a:ext cx="1052513" cy="263525"/>
            </a:xfrm>
            <a:custGeom>
              <a:avLst/>
              <a:gdLst>
                <a:gd name="T0" fmla="*/ 655 w 663"/>
                <a:gd name="T1" fmla="*/ 16 h 166"/>
                <a:gd name="T2" fmla="*/ 663 w 663"/>
                <a:gd name="T3" fmla="*/ 166 h 166"/>
                <a:gd name="T4" fmla="*/ 0 w 663"/>
                <a:gd name="T5" fmla="*/ 166 h 166"/>
                <a:gd name="T6" fmla="*/ 0 w 663"/>
                <a:gd name="T7" fmla="*/ 0 h 166"/>
                <a:gd name="T8" fmla="*/ 655 w 663"/>
                <a:gd name="T9" fmla="*/ 1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66">
                  <a:moveTo>
                    <a:pt x="655" y="16"/>
                  </a:moveTo>
                  <a:lnTo>
                    <a:pt x="663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655" y="16"/>
                  </a:lnTo>
                  <a:close/>
                </a:path>
              </a:pathLst>
            </a:custGeom>
            <a:solidFill>
              <a:srgbClr val="ABD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ḻídê">
              <a:extLst>
                <a:ext uri="{FF2B5EF4-FFF2-40B4-BE49-F238E27FC236}">
                  <a16:creationId xmlns:a16="http://schemas.microsoft.com/office/drawing/2014/main" id="{B1B59F79-A46E-4837-A2A9-5050D3DDFAC6}"/>
                </a:ext>
              </a:extLst>
            </p:cNvPr>
            <p:cNvSpPr/>
            <p:nvPr/>
          </p:nvSpPr>
          <p:spPr bwMode="auto">
            <a:xfrm>
              <a:off x="8188326" y="2921000"/>
              <a:ext cx="250825" cy="1054100"/>
            </a:xfrm>
            <a:custGeom>
              <a:avLst/>
              <a:gdLst>
                <a:gd name="T0" fmla="*/ 0 w 158"/>
                <a:gd name="T1" fmla="*/ 0 h 664"/>
                <a:gd name="T2" fmla="*/ 158 w 158"/>
                <a:gd name="T3" fmla="*/ 7 h 664"/>
                <a:gd name="T4" fmla="*/ 134 w 158"/>
                <a:gd name="T5" fmla="*/ 664 h 664"/>
                <a:gd name="T6" fmla="*/ 16 w 158"/>
                <a:gd name="T7" fmla="*/ 664 h 664"/>
                <a:gd name="T8" fmla="*/ 0 w 158"/>
                <a:gd name="T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64">
                  <a:moveTo>
                    <a:pt x="0" y="0"/>
                  </a:moveTo>
                  <a:lnTo>
                    <a:pt x="158" y="7"/>
                  </a:lnTo>
                  <a:lnTo>
                    <a:pt x="134" y="664"/>
                  </a:lnTo>
                  <a:lnTo>
                    <a:pt x="16" y="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$ḻîḓè">
              <a:extLst>
                <a:ext uri="{FF2B5EF4-FFF2-40B4-BE49-F238E27FC236}">
                  <a16:creationId xmlns:a16="http://schemas.microsoft.com/office/drawing/2014/main" id="{A675F3E0-9169-461F-B0D7-7090D271309D}"/>
                </a:ext>
              </a:extLst>
            </p:cNvPr>
            <p:cNvSpPr/>
            <p:nvPr/>
          </p:nvSpPr>
          <p:spPr bwMode="auto">
            <a:xfrm>
              <a:off x="7548563" y="2921000"/>
              <a:ext cx="250825" cy="1054100"/>
            </a:xfrm>
            <a:custGeom>
              <a:avLst/>
              <a:gdLst>
                <a:gd name="T0" fmla="*/ 158 w 158"/>
                <a:gd name="T1" fmla="*/ 664 h 664"/>
                <a:gd name="T2" fmla="*/ 0 w 158"/>
                <a:gd name="T3" fmla="*/ 664 h 664"/>
                <a:gd name="T4" fmla="*/ 24 w 158"/>
                <a:gd name="T5" fmla="*/ 0 h 664"/>
                <a:gd name="T6" fmla="*/ 142 w 158"/>
                <a:gd name="T7" fmla="*/ 0 h 664"/>
                <a:gd name="T8" fmla="*/ 158 w 158"/>
                <a:gd name="T9" fmla="*/ 66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64">
                  <a:moveTo>
                    <a:pt x="158" y="664"/>
                  </a:moveTo>
                  <a:lnTo>
                    <a:pt x="0" y="664"/>
                  </a:lnTo>
                  <a:lnTo>
                    <a:pt x="24" y="0"/>
                  </a:lnTo>
                  <a:lnTo>
                    <a:pt x="142" y="0"/>
                  </a:lnTo>
                  <a:lnTo>
                    <a:pt x="158" y="664"/>
                  </a:lnTo>
                  <a:close/>
                </a:path>
              </a:pathLst>
            </a:custGeom>
            <a:solidFill>
              <a:srgbClr val="F9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ṧliḍê">
              <a:extLst>
                <a:ext uri="{FF2B5EF4-FFF2-40B4-BE49-F238E27FC236}">
                  <a16:creationId xmlns:a16="http://schemas.microsoft.com/office/drawing/2014/main" id="{D75228A4-3909-494E-AA29-02C105DDA51E}"/>
                </a:ext>
              </a:extLst>
            </p:cNvPr>
            <p:cNvSpPr/>
            <p:nvPr/>
          </p:nvSpPr>
          <p:spPr bwMode="auto">
            <a:xfrm>
              <a:off x="8488363" y="2921000"/>
              <a:ext cx="212725" cy="1054100"/>
            </a:xfrm>
            <a:custGeom>
              <a:avLst/>
              <a:gdLst>
                <a:gd name="T0" fmla="*/ 0 w 134"/>
                <a:gd name="T1" fmla="*/ 0 h 664"/>
                <a:gd name="T2" fmla="*/ 134 w 134"/>
                <a:gd name="T3" fmla="*/ 0 h 664"/>
                <a:gd name="T4" fmla="*/ 134 w 134"/>
                <a:gd name="T5" fmla="*/ 664 h 664"/>
                <a:gd name="T6" fmla="*/ 16 w 134"/>
                <a:gd name="T7" fmla="*/ 664 h 664"/>
                <a:gd name="T8" fmla="*/ 0 w 134"/>
                <a:gd name="T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664">
                  <a:moveTo>
                    <a:pt x="0" y="0"/>
                  </a:moveTo>
                  <a:lnTo>
                    <a:pt x="134" y="0"/>
                  </a:lnTo>
                  <a:lnTo>
                    <a:pt x="134" y="664"/>
                  </a:lnTo>
                  <a:lnTo>
                    <a:pt x="16" y="6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ṩľiḍè">
              <a:extLst>
                <a:ext uri="{FF2B5EF4-FFF2-40B4-BE49-F238E27FC236}">
                  <a16:creationId xmlns:a16="http://schemas.microsoft.com/office/drawing/2014/main" id="{BB9C0D95-4C11-4469-9A9C-0920275B9EDF}"/>
                </a:ext>
              </a:extLst>
            </p:cNvPr>
            <p:cNvSpPr/>
            <p:nvPr/>
          </p:nvSpPr>
          <p:spPr bwMode="auto">
            <a:xfrm>
              <a:off x="7886701" y="2921000"/>
              <a:ext cx="214313" cy="1054100"/>
            </a:xfrm>
            <a:custGeom>
              <a:avLst/>
              <a:gdLst>
                <a:gd name="T0" fmla="*/ 135 w 135"/>
                <a:gd name="T1" fmla="*/ 664 h 664"/>
                <a:gd name="T2" fmla="*/ 0 w 135"/>
                <a:gd name="T3" fmla="*/ 664 h 664"/>
                <a:gd name="T4" fmla="*/ 0 w 135"/>
                <a:gd name="T5" fmla="*/ 0 h 664"/>
                <a:gd name="T6" fmla="*/ 127 w 135"/>
                <a:gd name="T7" fmla="*/ 0 h 664"/>
                <a:gd name="T8" fmla="*/ 135 w 135"/>
                <a:gd name="T9" fmla="*/ 66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664">
                  <a:moveTo>
                    <a:pt x="135" y="664"/>
                  </a:moveTo>
                  <a:lnTo>
                    <a:pt x="0" y="664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35" y="664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1ïďè">
              <a:extLst>
                <a:ext uri="{FF2B5EF4-FFF2-40B4-BE49-F238E27FC236}">
                  <a16:creationId xmlns:a16="http://schemas.microsoft.com/office/drawing/2014/main" id="{CB58C048-D6D5-4C1E-BD99-78526879D54D}"/>
                </a:ext>
              </a:extLst>
            </p:cNvPr>
            <p:cNvSpPr/>
            <p:nvPr/>
          </p:nvSpPr>
          <p:spPr bwMode="auto">
            <a:xfrm>
              <a:off x="8713788" y="2908300"/>
              <a:ext cx="463550" cy="1066800"/>
            </a:xfrm>
            <a:custGeom>
              <a:avLst/>
              <a:gdLst>
                <a:gd name="T0" fmla="*/ 0 w 292"/>
                <a:gd name="T1" fmla="*/ 31 h 672"/>
                <a:gd name="T2" fmla="*/ 127 w 292"/>
                <a:gd name="T3" fmla="*/ 0 h 672"/>
                <a:gd name="T4" fmla="*/ 292 w 292"/>
                <a:gd name="T5" fmla="*/ 640 h 672"/>
                <a:gd name="T6" fmla="*/ 174 w 292"/>
                <a:gd name="T7" fmla="*/ 672 h 672"/>
                <a:gd name="T8" fmla="*/ 0 w 292"/>
                <a:gd name="T9" fmla="*/ 3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672">
                  <a:moveTo>
                    <a:pt x="0" y="31"/>
                  </a:moveTo>
                  <a:lnTo>
                    <a:pt x="127" y="0"/>
                  </a:lnTo>
                  <a:lnTo>
                    <a:pt x="292" y="640"/>
                  </a:lnTo>
                  <a:lnTo>
                    <a:pt x="174" y="672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BD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ŝļïdé">
              <a:extLst>
                <a:ext uri="{FF2B5EF4-FFF2-40B4-BE49-F238E27FC236}">
                  <a16:creationId xmlns:a16="http://schemas.microsoft.com/office/drawing/2014/main" id="{AAFB6471-9264-4707-9AE9-FD53A16AC322}"/>
                </a:ext>
              </a:extLst>
            </p:cNvPr>
            <p:cNvSpPr/>
            <p:nvPr/>
          </p:nvSpPr>
          <p:spPr bwMode="auto">
            <a:xfrm>
              <a:off x="3814763" y="4551363"/>
              <a:ext cx="1479550" cy="388938"/>
            </a:xfrm>
            <a:custGeom>
              <a:avLst/>
              <a:gdLst>
                <a:gd name="T0" fmla="*/ 932 w 932"/>
                <a:gd name="T1" fmla="*/ 0 h 245"/>
                <a:gd name="T2" fmla="*/ 72 w 932"/>
                <a:gd name="T3" fmla="*/ 79 h 245"/>
                <a:gd name="T4" fmla="*/ 0 w 932"/>
                <a:gd name="T5" fmla="*/ 230 h 245"/>
                <a:gd name="T6" fmla="*/ 884 w 932"/>
                <a:gd name="T7" fmla="*/ 245 h 245"/>
                <a:gd name="T8" fmla="*/ 932 w 932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2" h="245">
                  <a:moveTo>
                    <a:pt x="932" y="0"/>
                  </a:moveTo>
                  <a:lnTo>
                    <a:pt x="72" y="79"/>
                  </a:lnTo>
                  <a:lnTo>
                    <a:pt x="0" y="230"/>
                  </a:lnTo>
                  <a:lnTo>
                    <a:pt x="884" y="245"/>
                  </a:lnTo>
                  <a:lnTo>
                    <a:pt x="932" y="0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1iḓê">
              <a:extLst>
                <a:ext uri="{FF2B5EF4-FFF2-40B4-BE49-F238E27FC236}">
                  <a16:creationId xmlns:a16="http://schemas.microsoft.com/office/drawing/2014/main" id="{0BE533DB-4563-4BE5-A300-C281713502A4}"/>
                </a:ext>
              </a:extLst>
            </p:cNvPr>
            <p:cNvSpPr/>
            <p:nvPr/>
          </p:nvSpPr>
          <p:spPr bwMode="auto">
            <a:xfrm>
              <a:off x="3652838" y="4640263"/>
              <a:ext cx="325438" cy="376238"/>
            </a:xfrm>
            <a:custGeom>
              <a:avLst/>
              <a:gdLst>
                <a:gd name="T0" fmla="*/ 17 w 26"/>
                <a:gd name="T1" fmla="*/ 18 h 30"/>
                <a:gd name="T2" fmla="*/ 26 w 26"/>
                <a:gd name="T3" fmla="*/ 3 h 30"/>
                <a:gd name="T4" fmla="*/ 15 w 26"/>
                <a:gd name="T5" fmla="*/ 0 h 30"/>
                <a:gd name="T6" fmla="*/ 0 w 26"/>
                <a:gd name="T7" fmla="*/ 27 h 30"/>
                <a:gd name="T8" fmla="*/ 0 w 26"/>
                <a:gd name="T9" fmla="*/ 27 h 30"/>
                <a:gd name="T10" fmla="*/ 13 w 26"/>
                <a:gd name="T11" fmla="*/ 25 h 30"/>
                <a:gd name="T12" fmla="*/ 17 w 26"/>
                <a:gd name="T13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0">
                  <a:moveTo>
                    <a:pt x="17" y="18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" y="30"/>
                    <a:pt x="10" y="29"/>
                    <a:pt x="13" y="25"/>
                  </a:cubicBezTo>
                  <a:lnTo>
                    <a:pt x="17" y="18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ş1iďê">
              <a:extLst>
                <a:ext uri="{FF2B5EF4-FFF2-40B4-BE49-F238E27FC236}">
                  <a16:creationId xmlns:a16="http://schemas.microsoft.com/office/drawing/2014/main" id="{5904B828-602F-4569-8F18-34CCC20934FE}"/>
                </a:ext>
              </a:extLst>
            </p:cNvPr>
            <p:cNvSpPr/>
            <p:nvPr/>
          </p:nvSpPr>
          <p:spPr bwMode="auto">
            <a:xfrm>
              <a:off x="4154488" y="4300538"/>
              <a:ext cx="2028825" cy="652463"/>
            </a:xfrm>
            <a:custGeom>
              <a:avLst/>
              <a:gdLst>
                <a:gd name="T0" fmla="*/ 106 w 162"/>
                <a:gd name="T1" fmla="*/ 0 h 52"/>
                <a:gd name="T2" fmla="*/ 133 w 162"/>
                <a:gd name="T3" fmla="*/ 10 h 52"/>
                <a:gd name="T4" fmla="*/ 161 w 162"/>
                <a:gd name="T5" fmla="*/ 52 h 52"/>
                <a:gd name="T6" fmla="*/ 21 w 162"/>
                <a:gd name="T7" fmla="*/ 51 h 52"/>
                <a:gd name="T8" fmla="*/ 0 w 162"/>
                <a:gd name="T9" fmla="*/ 16 h 52"/>
                <a:gd name="T10" fmla="*/ 106 w 162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52">
                  <a:moveTo>
                    <a:pt x="106" y="0"/>
                  </a:moveTo>
                  <a:cubicBezTo>
                    <a:pt x="133" y="10"/>
                    <a:pt x="133" y="10"/>
                    <a:pt x="133" y="10"/>
                  </a:cubicBezTo>
                  <a:cubicBezTo>
                    <a:pt x="150" y="17"/>
                    <a:pt x="162" y="34"/>
                    <a:pt x="161" y="5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lïḑé">
              <a:extLst>
                <a:ext uri="{FF2B5EF4-FFF2-40B4-BE49-F238E27FC236}">
                  <a16:creationId xmlns:a16="http://schemas.microsoft.com/office/drawing/2014/main" id="{95C9A9F3-A224-4489-886C-FE91EDCC76FB}"/>
                </a:ext>
              </a:extLst>
            </p:cNvPr>
            <p:cNvSpPr/>
            <p:nvPr/>
          </p:nvSpPr>
          <p:spPr bwMode="auto">
            <a:xfrm>
              <a:off x="6019801" y="2066925"/>
              <a:ext cx="401638" cy="388938"/>
            </a:xfrm>
            <a:custGeom>
              <a:avLst/>
              <a:gdLst>
                <a:gd name="T0" fmla="*/ 15 w 32"/>
                <a:gd name="T1" fmla="*/ 14 h 31"/>
                <a:gd name="T2" fmla="*/ 21 w 32"/>
                <a:gd name="T3" fmla="*/ 6 h 31"/>
                <a:gd name="T4" fmla="*/ 8 w 32"/>
                <a:gd name="T5" fmla="*/ 14 h 31"/>
                <a:gd name="T6" fmla="*/ 9 w 32"/>
                <a:gd name="T7" fmla="*/ 5 h 31"/>
                <a:gd name="T8" fmla="*/ 1 w 32"/>
                <a:gd name="T9" fmla="*/ 20 h 31"/>
                <a:gd name="T10" fmla="*/ 22 w 32"/>
                <a:gd name="T11" fmla="*/ 28 h 31"/>
                <a:gd name="T12" fmla="*/ 27 w 32"/>
                <a:gd name="T13" fmla="*/ 26 h 31"/>
                <a:gd name="T14" fmla="*/ 17 w 32"/>
                <a:gd name="T15" fmla="*/ 24 h 31"/>
                <a:gd name="T16" fmla="*/ 29 w 32"/>
                <a:gd name="T17" fmla="*/ 19 h 31"/>
                <a:gd name="T18" fmla="*/ 16 w 32"/>
                <a:gd name="T19" fmla="*/ 18 h 31"/>
                <a:gd name="T20" fmla="*/ 28 w 32"/>
                <a:gd name="T21" fmla="*/ 11 h 31"/>
                <a:gd name="T22" fmla="*/ 15 w 32"/>
                <a:gd name="T2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1">
                  <a:moveTo>
                    <a:pt x="15" y="14"/>
                  </a:moveTo>
                  <a:cubicBezTo>
                    <a:pt x="15" y="14"/>
                    <a:pt x="20" y="9"/>
                    <a:pt x="21" y="6"/>
                  </a:cubicBezTo>
                  <a:cubicBezTo>
                    <a:pt x="21" y="0"/>
                    <a:pt x="8" y="14"/>
                    <a:pt x="8" y="14"/>
                  </a:cubicBezTo>
                  <a:cubicBezTo>
                    <a:pt x="8" y="14"/>
                    <a:pt x="12" y="6"/>
                    <a:pt x="9" y="5"/>
                  </a:cubicBezTo>
                  <a:cubicBezTo>
                    <a:pt x="4" y="5"/>
                    <a:pt x="0" y="14"/>
                    <a:pt x="1" y="20"/>
                  </a:cubicBezTo>
                  <a:cubicBezTo>
                    <a:pt x="2" y="30"/>
                    <a:pt x="13" y="31"/>
                    <a:pt x="22" y="28"/>
                  </a:cubicBezTo>
                  <a:cubicBezTo>
                    <a:pt x="25" y="27"/>
                    <a:pt x="27" y="27"/>
                    <a:pt x="27" y="26"/>
                  </a:cubicBezTo>
                  <a:cubicBezTo>
                    <a:pt x="30" y="24"/>
                    <a:pt x="17" y="24"/>
                    <a:pt x="17" y="24"/>
                  </a:cubicBezTo>
                  <a:cubicBezTo>
                    <a:pt x="17" y="24"/>
                    <a:pt x="28" y="21"/>
                    <a:pt x="29" y="19"/>
                  </a:cubicBezTo>
                  <a:cubicBezTo>
                    <a:pt x="32" y="15"/>
                    <a:pt x="16" y="18"/>
                    <a:pt x="16" y="18"/>
                  </a:cubicBezTo>
                  <a:cubicBezTo>
                    <a:pt x="16" y="18"/>
                    <a:pt x="28" y="13"/>
                    <a:pt x="28" y="11"/>
                  </a:cubicBezTo>
                  <a:cubicBezTo>
                    <a:pt x="29" y="6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ṡľîďè">
              <a:extLst>
                <a:ext uri="{FF2B5EF4-FFF2-40B4-BE49-F238E27FC236}">
                  <a16:creationId xmlns:a16="http://schemas.microsoft.com/office/drawing/2014/main" id="{F05DCB0E-7513-465C-9B08-3D47CEF7289B}"/>
                </a:ext>
              </a:extLst>
            </p:cNvPr>
            <p:cNvSpPr/>
            <p:nvPr/>
          </p:nvSpPr>
          <p:spPr bwMode="auto">
            <a:xfrm>
              <a:off x="4052888" y="2217738"/>
              <a:ext cx="2105025" cy="2446338"/>
            </a:xfrm>
            <a:custGeom>
              <a:avLst/>
              <a:gdLst>
                <a:gd name="T0" fmla="*/ 166 w 1326"/>
                <a:gd name="T1" fmla="*/ 482 h 1541"/>
                <a:gd name="T2" fmla="*/ 687 w 1326"/>
                <a:gd name="T3" fmla="*/ 419 h 1541"/>
                <a:gd name="T4" fmla="*/ 1247 w 1326"/>
                <a:gd name="T5" fmla="*/ 0 h 1541"/>
                <a:gd name="T6" fmla="*/ 1326 w 1326"/>
                <a:gd name="T7" fmla="*/ 166 h 1541"/>
                <a:gd name="T8" fmla="*/ 782 w 1326"/>
                <a:gd name="T9" fmla="*/ 696 h 1541"/>
                <a:gd name="T10" fmla="*/ 900 w 1326"/>
                <a:gd name="T11" fmla="*/ 1312 h 1541"/>
                <a:gd name="T12" fmla="*/ 0 w 1326"/>
                <a:gd name="T13" fmla="*/ 1541 h 1541"/>
                <a:gd name="T14" fmla="*/ 166 w 1326"/>
                <a:gd name="T15" fmla="*/ 482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6" h="1541">
                  <a:moveTo>
                    <a:pt x="166" y="482"/>
                  </a:moveTo>
                  <a:lnTo>
                    <a:pt x="687" y="419"/>
                  </a:lnTo>
                  <a:lnTo>
                    <a:pt x="1247" y="0"/>
                  </a:lnTo>
                  <a:lnTo>
                    <a:pt x="1326" y="166"/>
                  </a:lnTo>
                  <a:lnTo>
                    <a:pt x="782" y="696"/>
                  </a:lnTo>
                  <a:lnTo>
                    <a:pt x="900" y="1312"/>
                  </a:lnTo>
                  <a:lnTo>
                    <a:pt x="0" y="1541"/>
                  </a:lnTo>
                  <a:lnTo>
                    <a:pt x="166" y="482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ṣľîḑê">
              <a:extLst>
                <a:ext uri="{FF2B5EF4-FFF2-40B4-BE49-F238E27FC236}">
                  <a16:creationId xmlns:a16="http://schemas.microsoft.com/office/drawing/2014/main" id="{5E3EA8CF-6841-4738-9BC1-AB55504AC95D}"/>
                </a:ext>
              </a:extLst>
            </p:cNvPr>
            <p:cNvSpPr/>
            <p:nvPr/>
          </p:nvSpPr>
          <p:spPr bwMode="auto">
            <a:xfrm>
              <a:off x="4629151" y="4275138"/>
              <a:ext cx="376238" cy="352425"/>
            </a:xfrm>
            <a:custGeom>
              <a:avLst/>
              <a:gdLst>
                <a:gd name="T0" fmla="*/ 17 w 30"/>
                <a:gd name="T1" fmla="*/ 13 h 28"/>
                <a:gd name="T2" fmla="*/ 25 w 30"/>
                <a:gd name="T3" fmla="*/ 16 h 28"/>
                <a:gd name="T4" fmla="*/ 16 w 30"/>
                <a:gd name="T5" fmla="*/ 6 h 28"/>
                <a:gd name="T6" fmla="*/ 23 w 30"/>
                <a:gd name="T7" fmla="*/ 6 h 28"/>
                <a:gd name="T8" fmla="*/ 9 w 30"/>
                <a:gd name="T9" fmla="*/ 1 h 28"/>
                <a:gd name="T10" fmla="*/ 5 w 30"/>
                <a:gd name="T11" fmla="*/ 21 h 28"/>
                <a:gd name="T12" fmla="*/ 8 w 30"/>
                <a:gd name="T13" fmla="*/ 26 h 28"/>
                <a:gd name="T14" fmla="*/ 8 w 30"/>
                <a:gd name="T15" fmla="*/ 16 h 28"/>
                <a:gd name="T16" fmla="*/ 15 w 30"/>
                <a:gd name="T17" fmla="*/ 26 h 28"/>
                <a:gd name="T18" fmla="*/ 13 w 30"/>
                <a:gd name="T19" fmla="*/ 15 h 28"/>
                <a:gd name="T20" fmla="*/ 22 w 30"/>
                <a:gd name="T21" fmla="*/ 24 h 28"/>
                <a:gd name="T22" fmla="*/ 17 w 30"/>
                <a:gd name="T2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8">
                  <a:moveTo>
                    <a:pt x="17" y="13"/>
                  </a:moveTo>
                  <a:cubicBezTo>
                    <a:pt x="17" y="13"/>
                    <a:pt x="22" y="17"/>
                    <a:pt x="25" y="16"/>
                  </a:cubicBezTo>
                  <a:cubicBezTo>
                    <a:pt x="30" y="16"/>
                    <a:pt x="16" y="6"/>
                    <a:pt x="16" y="6"/>
                  </a:cubicBezTo>
                  <a:cubicBezTo>
                    <a:pt x="16" y="6"/>
                    <a:pt x="23" y="9"/>
                    <a:pt x="23" y="6"/>
                  </a:cubicBezTo>
                  <a:cubicBezTo>
                    <a:pt x="23" y="2"/>
                    <a:pt x="14" y="0"/>
                    <a:pt x="9" y="1"/>
                  </a:cubicBezTo>
                  <a:cubicBezTo>
                    <a:pt x="0" y="4"/>
                    <a:pt x="1" y="13"/>
                    <a:pt x="5" y="21"/>
                  </a:cubicBezTo>
                  <a:cubicBezTo>
                    <a:pt x="6" y="23"/>
                    <a:pt x="7" y="25"/>
                    <a:pt x="8" y="26"/>
                  </a:cubicBezTo>
                  <a:cubicBezTo>
                    <a:pt x="10" y="27"/>
                    <a:pt x="8" y="16"/>
                    <a:pt x="8" y="16"/>
                  </a:cubicBezTo>
                  <a:cubicBezTo>
                    <a:pt x="8" y="16"/>
                    <a:pt x="13" y="25"/>
                    <a:pt x="15" y="26"/>
                  </a:cubicBezTo>
                  <a:cubicBezTo>
                    <a:pt x="18" y="28"/>
                    <a:pt x="13" y="15"/>
                    <a:pt x="13" y="15"/>
                  </a:cubicBezTo>
                  <a:cubicBezTo>
                    <a:pt x="13" y="15"/>
                    <a:pt x="20" y="24"/>
                    <a:pt x="22" y="24"/>
                  </a:cubicBezTo>
                  <a:cubicBezTo>
                    <a:pt x="26" y="24"/>
                    <a:pt x="17" y="13"/>
                    <a:pt x="17" y="13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$ḷîďè">
              <a:extLst>
                <a:ext uri="{FF2B5EF4-FFF2-40B4-BE49-F238E27FC236}">
                  <a16:creationId xmlns:a16="http://schemas.microsoft.com/office/drawing/2014/main" id="{78B6E899-E417-44A2-AF7C-0BD03764DF62}"/>
                </a:ext>
              </a:extLst>
            </p:cNvPr>
            <p:cNvSpPr/>
            <p:nvPr/>
          </p:nvSpPr>
          <p:spPr bwMode="auto">
            <a:xfrm>
              <a:off x="4016376" y="2895600"/>
              <a:ext cx="788988" cy="1530350"/>
            </a:xfrm>
            <a:custGeom>
              <a:avLst/>
              <a:gdLst>
                <a:gd name="T0" fmla="*/ 63 w 63"/>
                <a:gd name="T1" fmla="*/ 111 h 122"/>
                <a:gd name="T2" fmla="*/ 40 w 63"/>
                <a:gd name="T3" fmla="*/ 9 h 122"/>
                <a:gd name="T4" fmla="*/ 40 w 63"/>
                <a:gd name="T5" fmla="*/ 9 h 122"/>
                <a:gd name="T6" fmla="*/ 4 w 63"/>
                <a:gd name="T7" fmla="*/ 36 h 122"/>
                <a:gd name="T8" fmla="*/ 50 w 63"/>
                <a:gd name="T9" fmla="*/ 122 h 122"/>
                <a:gd name="T10" fmla="*/ 63 w 63"/>
                <a:gd name="T11" fmla="*/ 1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22">
                  <a:moveTo>
                    <a:pt x="63" y="111"/>
                  </a:moveTo>
                  <a:cubicBezTo>
                    <a:pt x="63" y="111"/>
                    <a:pt x="24" y="62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1" y="0"/>
                    <a:pt x="0" y="16"/>
                    <a:pt x="4" y="36"/>
                  </a:cubicBezTo>
                  <a:cubicBezTo>
                    <a:pt x="8" y="64"/>
                    <a:pt x="20" y="99"/>
                    <a:pt x="50" y="122"/>
                  </a:cubicBezTo>
                  <a:lnTo>
                    <a:pt x="63" y="111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$ḷîḍè">
              <a:extLst>
                <a:ext uri="{FF2B5EF4-FFF2-40B4-BE49-F238E27FC236}">
                  <a16:creationId xmlns:a16="http://schemas.microsoft.com/office/drawing/2014/main" id="{E38F31C9-420E-4362-AA1A-47355C8F329E}"/>
                </a:ext>
              </a:extLst>
            </p:cNvPr>
            <p:cNvSpPr/>
            <p:nvPr/>
          </p:nvSpPr>
          <p:spPr bwMode="auto">
            <a:xfrm>
              <a:off x="3627438" y="1427163"/>
              <a:ext cx="1566863" cy="1481138"/>
            </a:xfrm>
            <a:custGeom>
              <a:avLst/>
              <a:gdLst>
                <a:gd name="T0" fmla="*/ 116 w 125"/>
                <a:gd name="T1" fmla="*/ 42 h 118"/>
                <a:gd name="T2" fmla="*/ 79 w 125"/>
                <a:gd name="T3" fmla="*/ 109 h 118"/>
                <a:gd name="T4" fmla="*/ 9 w 125"/>
                <a:gd name="T5" fmla="*/ 77 h 118"/>
                <a:gd name="T6" fmla="*/ 46 w 125"/>
                <a:gd name="T7" fmla="*/ 10 h 118"/>
                <a:gd name="T8" fmla="*/ 116 w 125"/>
                <a:gd name="T9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8">
                  <a:moveTo>
                    <a:pt x="116" y="42"/>
                  </a:moveTo>
                  <a:cubicBezTo>
                    <a:pt x="125" y="69"/>
                    <a:pt x="108" y="99"/>
                    <a:pt x="79" y="109"/>
                  </a:cubicBezTo>
                  <a:cubicBezTo>
                    <a:pt x="49" y="118"/>
                    <a:pt x="18" y="104"/>
                    <a:pt x="9" y="77"/>
                  </a:cubicBezTo>
                  <a:cubicBezTo>
                    <a:pt x="0" y="49"/>
                    <a:pt x="16" y="19"/>
                    <a:pt x="46" y="10"/>
                  </a:cubicBezTo>
                  <a:cubicBezTo>
                    <a:pt x="75" y="0"/>
                    <a:pt x="107" y="14"/>
                    <a:pt x="116" y="42"/>
                  </a:cubicBezTo>
                  <a:close/>
                </a:path>
              </a:pathLst>
            </a:custGeom>
            <a:solidFill>
              <a:srgbClr val="282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ṥḻidè">
              <a:extLst>
                <a:ext uri="{FF2B5EF4-FFF2-40B4-BE49-F238E27FC236}">
                  <a16:creationId xmlns:a16="http://schemas.microsoft.com/office/drawing/2014/main" id="{B8B70A8A-B669-426D-A499-ECC52F755500}"/>
                </a:ext>
              </a:extLst>
            </p:cNvPr>
            <p:cNvSpPr/>
            <p:nvPr/>
          </p:nvSpPr>
          <p:spPr bwMode="auto">
            <a:xfrm>
              <a:off x="4541838" y="2719388"/>
              <a:ext cx="314325" cy="414338"/>
            </a:xfrm>
            <a:custGeom>
              <a:avLst/>
              <a:gdLst>
                <a:gd name="T0" fmla="*/ 16 w 25"/>
                <a:gd name="T1" fmla="*/ 31 h 33"/>
                <a:gd name="T2" fmla="*/ 16 w 25"/>
                <a:gd name="T3" fmla="*/ 31 h 33"/>
                <a:gd name="T4" fmla="*/ 23 w 25"/>
                <a:gd name="T5" fmla="*/ 19 h 33"/>
                <a:gd name="T6" fmla="*/ 19 w 25"/>
                <a:gd name="T7" fmla="*/ 0 h 33"/>
                <a:gd name="T8" fmla="*/ 0 w 25"/>
                <a:gd name="T9" fmla="*/ 4 h 33"/>
                <a:gd name="T10" fmla="*/ 4 w 25"/>
                <a:gd name="T11" fmla="*/ 24 h 33"/>
                <a:gd name="T12" fmla="*/ 16 w 25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1" y="30"/>
                    <a:pt x="25" y="25"/>
                    <a:pt x="23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9"/>
                    <a:pt x="11" y="33"/>
                    <a:pt x="16" y="31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liḍê">
              <a:extLst>
                <a:ext uri="{FF2B5EF4-FFF2-40B4-BE49-F238E27FC236}">
                  <a16:creationId xmlns:a16="http://schemas.microsoft.com/office/drawing/2014/main" id="{78B9F7A5-3F7C-4E63-8AE0-510C79C20775}"/>
                </a:ext>
              </a:extLst>
            </p:cNvPr>
            <p:cNvSpPr/>
            <p:nvPr/>
          </p:nvSpPr>
          <p:spPr bwMode="auto">
            <a:xfrm>
              <a:off x="3878263" y="1627188"/>
              <a:ext cx="1328738" cy="1268413"/>
            </a:xfrm>
            <a:custGeom>
              <a:avLst/>
              <a:gdLst>
                <a:gd name="T0" fmla="*/ 11 w 106"/>
                <a:gd name="T1" fmla="*/ 73 h 101"/>
                <a:gd name="T2" fmla="*/ 75 w 106"/>
                <a:gd name="T3" fmla="*/ 94 h 101"/>
                <a:gd name="T4" fmla="*/ 95 w 106"/>
                <a:gd name="T5" fmla="*/ 33 h 101"/>
                <a:gd name="T6" fmla="*/ 33 w 106"/>
                <a:gd name="T7" fmla="*/ 11 h 101"/>
                <a:gd name="T8" fmla="*/ 11 w 106"/>
                <a:gd name="T9" fmla="*/ 7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1">
                  <a:moveTo>
                    <a:pt x="11" y="73"/>
                  </a:moveTo>
                  <a:cubicBezTo>
                    <a:pt x="22" y="97"/>
                    <a:pt x="53" y="101"/>
                    <a:pt x="75" y="94"/>
                  </a:cubicBezTo>
                  <a:cubicBezTo>
                    <a:pt x="97" y="87"/>
                    <a:pt x="106" y="56"/>
                    <a:pt x="95" y="33"/>
                  </a:cubicBezTo>
                  <a:cubicBezTo>
                    <a:pt x="84" y="10"/>
                    <a:pt x="56" y="0"/>
                    <a:pt x="33" y="11"/>
                  </a:cubicBezTo>
                  <a:cubicBezTo>
                    <a:pt x="9" y="22"/>
                    <a:pt x="0" y="50"/>
                    <a:pt x="11" y="73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ṣlîde">
              <a:extLst>
                <a:ext uri="{FF2B5EF4-FFF2-40B4-BE49-F238E27FC236}">
                  <a16:creationId xmlns:a16="http://schemas.microsoft.com/office/drawing/2014/main" id="{531EEA1C-0972-481D-BE9B-8604346E642A}"/>
                </a:ext>
              </a:extLst>
            </p:cNvPr>
            <p:cNvSpPr/>
            <p:nvPr/>
          </p:nvSpPr>
          <p:spPr bwMode="auto">
            <a:xfrm>
              <a:off x="4741863" y="2279650"/>
              <a:ext cx="101600" cy="10160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8 h 8"/>
                <a:gd name="T4" fmla="*/ 7 w 8"/>
                <a:gd name="T5" fmla="*/ 5 h 8"/>
                <a:gd name="T6" fmla="*/ 7 w 8"/>
                <a:gd name="T7" fmla="*/ 2 h 8"/>
                <a:gd name="T8" fmla="*/ 0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2"/>
                    <a:pt x="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liḋé">
              <a:extLst>
                <a:ext uri="{FF2B5EF4-FFF2-40B4-BE49-F238E27FC236}">
                  <a16:creationId xmlns:a16="http://schemas.microsoft.com/office/drawing/2014/main" id="{00C3D624-7145-4CC4-85BB-A803CC7E8049}"/>
                </a:ext>
              </a:extLst>
            </p:cNvPr>
            <p:cNvSpPr/>
            <p:nvPr/>
          </p:nvSpPr>
          <p:spPr bwMode="auto">
            <a:xfrm>
              <a:off x="4905376" y="2230438"/>
              <a:ext cx="187325" cy="187325"/>
            </a:xfrm>
            <a:custGeom>
              <a:avLst/>
              <a:gdLst>
                <a:gd name="T0" fmla="*/ 1 w 15"/>
                <a:gd name="T1" fmla="*/ 9 h 15"/>
                <a:gd name="T2" fmla="*/ 9 w 15"/>
                <a:gd name="T3" fmla="*/ 14 h 15"/>
                <a:gd name="T4" fmla="*/ 14 w 15"/>
                <a:gd name="T5" fmla="*/ 6 h 15"/>
                <a:gd name="T6" fmla="*/ 6 w 15"/>
                <a:gd name="T7" fmla="*/ 1 h 15"/>
                <a:gd name="T8" fmla="*/ 1 w 15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9"/>
                  </a:moveTo>
                  <a:cubicBezTo>
                    <a:pt x="1" y="12"/>
                    <a:pt x="5" y="15"/>
                    <a:pt x="9" y="14"/>
                  </a:cubicBezTo>
                  <a:cubicBezTo>
                    <a:pt x="12" y="13"/>
                    <a:pt x="15" y="10"/>
                    <a:pt x="14" y="6"/>
                  </a:cubicBezTo>
                  <a:cubicBezTo>
                    <a:pt x="13" y="2"/>
                    <a:pt x="10" y="0"/>
                    <a:pt x="6" y="1"/>
                  </a:cubicBezTo>
                  <a:cubicBezTo>
                    <a:pt x="2" y="1"/>
                    <a:pt x="0" y="5"/>
                    <a:pt x="1" y="9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$ļidè">
              <a:extLst>
                <a:ext uri="{FF2B5EF4-FFF2-40B4-BE49-F238E27FC236}">
                  <a16:creationId xmlns:a16="http://schemas.microsoft.com/office/drawing/2014/main" id="{EFCF9B07-EADA-4C7E-983D-194C1D4076EB}"/>
                </a:ext>
              </a:extLst>
            </p:cNvPr>
            <p:cNvSpPr/>
            <p:nvPr/>
          </p:nvSpPr>
          <p:spPr bwMode="auto">
            <a:xfrm>
              <a:off x="4278313" y="2392363"/>
              <a:ext cx="188913" cy="188913"/>
            </a:xfrm>
            <a:custGeom>
              <a:avLst/>
              <a:gdLst>
                <a:gd name="T0" fmla="*/ 1 w 15"/>
                <a:gd name="T1" fmla="*/ 9 h 15"/>
                <a:gd name="T2" fmla="*/ 9 w 15"/>
                <a:gd name="T3" fmla="*/ 14 h 15"/>
                <a:gd name="T4" fmla="*/ 14 w 15"/>
                <a:gd name="T5" fmla="*/ 6 h 15"/>
                <a:gd name="T6" fmla="*/ 6 w 15"/>
                <a:gd name="T7" fmla="*/ 1 h 15"/>
                <a:gd name="T8" fmla="*/ 1 w 15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9"/>
                  </a:moveTo>
                  <a:cubicBezTo>
                    <a:pt x="2" y="12"/>
                    <a:pt x="6" y="15"/>
                    <a:pt x="9" y="14"/>
                  </a:cubicBezTo>
                  <a:cubicBezTo>
                    <a:pt x="13" y="13"/>
                    <a:pt x="15" y="10"/>
                    <a:pt x="14" y="6"/>
                  </a:cubicBezTo>
                  <a:cubicBezTo>
                    <a:pt x="14" y="2"/>
                    <a:pt x="10" y="0"/>
                    <a:pt x="6" y="1"/>
                  </a:cubicBezTo>
                  <a:cubicBezTo>
                    <a:pt x="3" y="1"/>
                    <a:pt x="0" y="5"/>
                    <a:pt x="1" y="9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ḻïḋè">
              <a:extLst>
                <a:ext uri="{FF2B5EF4-FFF2-40B4-BE49-F238E27FC236}">
                  <a16:creationId xmlns:a16="http://schemas.microsoft.com/office/drawing/2014/main" id="{10139C22-B0B8-4678-AFB0-EF5159B1042E}"/>
                </a:ext>
              </a:extLst>
            </p:cNvPr>
            <p:cNvSpPr/>
            <p:nvPr/>
          </p:nvSpPr>
          <p:spPr bwMode="auto">
            <a:xfrm>
              <a:off x="4354513" y="2217738"/>
              <a:ext cx="187325" cy="200025"/>
            </a:xfrm>
            <a:custGeom>
              <a:avLst/>
              <a:gdLst>
                <a:gd name="T0" fmla="*/ 0 w 15"/>
                <a:gd name="T1" fmla="*/ 5 h 16"/>
                <a:gd name="T2" fmla="*/ 13 w 15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0" y="5"/>
                  </a:moveTo>
                  <a:cubicBezTo>
                    <a:pt x="0" y="5"/>
                    <a:pt x="15" y="16"/>
                    <a:pt x="13" y="0"/>
                  </a:cubicBezTo>
                </a:path>
              </a:pathLst>
            </a:custGeom>
            <a:noFill/>
            <a:ln w="12700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šľiḍè">
              <a:extLst>
                <a:ext uri="{FF2B5EF4-FFF2-40B4-BE49-F238E27FC236}">
                  <a16:creationId xmlns:a16="http://schemas.microsoft.com/office/drawing/2014/main" id="{D4F5B6EF-3597-41C4-8027-466C43F5D022}"/>
                </a:ext>
              </a:extLst>
            </p:cNvPr>
            <p:cNvSpPr/>
            <p:nvPr/>
          </p:nvSpPr>
          <p:spPr bwMode="auto">
            <a:xfrm>
              <a:off x="4830763" y="2079625"/>
              <a:ext cx="149225" cy="200025"/>
            </a:xfrm>
            <a:custGeom>
              <a:avLst/>
              <a:gdLst>
                <a:gd name="T0" fmla="*/ 0 w 12"/>
                <a:gd name="T1" fmla="*/ 4 h 16"/>
                <a:gd name="T2" fmla="*/ 11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cubicBezTo>
                    <a:pt x="0" y="4"/>
                    <a:pt x="12" y="16"/>
                    <a:pt x="11" y="0"/>
                  </a:cubicBezTo>
                </a:path>
              </a:pathLst>
            </a:custGeom>
            <a:noFill/>
            <a:ln w="12700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ḷïḑè">
              <a:extLst>
                <a:ext uri="{FF2B5EF4-FFF2-40B4-BE49-F238E27FC236}">
                  <a16:creationId xmlns:a16="http://schemas.microsoft.com/office/drawing/2014/main" id="{E00A463A-3B1E-4A94-B615-674FDFB0CDDB}"/>
                </a:ext>
              </a:extLst>
            </p:cNvPr>
            <p:cNvSpPr/>
            <p:nvPr/>
          </p:nvSpPr>
          <p:spPr bwMode="auto">
            <a:xfrm>
              <a:off x="4667251" y="2530475"/>
              <a:ext cx="150813" cy="138113"/>
            </a:xfrm>
            <a:custGeom>
              <a:avLst/>
              <a:gdLst>
                <a:gd name="T0" fmla="*/ 0 w 12"/>
                <a:gd name="T1" fmla="*/ 2 h 11"/>
                <a:gd name="T2" fmla="*/ 12 w 12"/>
                <a:gd name="T3" fmla="*/ 0 h 11"/>
                <a:gd name="T4" fmla="*/ 0 w 12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9" y="11"/>
                    <a:pt x="0" y="2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1îdè">
              <a:extLst>
                <a:ext uri="{FF2B5EF4-FFF2-40B4-BE49-F238E27FC236}">
                  <a16:creationId xmlns:a16="http://schemas.microsoft.com/office/drawing/2014/main" id="{F2EDDEBB-ECAC-4617-97DA-0F48B81FAA8A}"/>
                </a:ext>
              </a:extLst>
            </p:cNvPr>
            <p:cNvSpPr/>
            <p:nvPr/>
          </p:nvSpPr>
          <p:spPr bwMode="auto">
            <a:xfrm>
              <a:off x="3865563" y="2292350"/>
              <a:ext cx="187325" cy="201613"/>
            </a:xfrm>
            <a:custGeom>
              <a:avLst/>
              <a:gdLst>
                <a:gd name="T0" fmla="*/ 2 w 15"/>
                <a:gd name="T1" fmla="*/ 11 h 16"/>
                <a:gd name="T2" fmla="*/ 11 w 15"/>
                <a:gd name="T3" fmla="*/ 15 h 16"/>
                <a:gd name="T4" fmla="*/ 13 w 15"/>
                <a:gd name="T5" fmla="*/ 5 h 16"/>
                <a:gd name="T6" fmla="*/ 4 w 15"/>
                <a:gd name="T7" fmla="*/ 2 h 16"/>
                <a:gd name="T8" fmla="*/ 2 w 15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2" y="11"/>
                  </a:moveTo>
                  <a:cubicBezTo>
                    <a:pt x="4" y="14"/>
                    <a:pt x="8" y="16"/>
                    <a:pt x="11" y="15"/>
                  </a:cubicBezTo>
                  <a:cubicBezTo>
                    <a:pt x="14" y="13"/>
                    <a:pt x="15" y="9"/>
                    <a:pt x="13" y="5"/>
                  </a:cubicBezTo>
                  <a:cubicBezTo>
                    <a:pt x="11" y="2"/>
                    <a:pt x="7" y="0"/>
                    <a:pt x="4" y="2"/>
                  </a:cubicBezTo>
                  <a:cubicBezTo>
                    <a:pt x="1" y="3"/>
                    <a:pt x="0" y="7"/>
                    <a:pt x="2" y="11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$liḓê">
              <a:extLst>
                <a:ext uri="{FF2B5EF4-FFF2-40B4-BE49-F238E27FC236}">
                  <a16:creationId xmlns:a16="http://schemas.microsoft.com/office/drawing/2014/main" id="{3493D494-F54F-411F-BD14-CE7739CF2488}"/>
                </a:ext>
              </a:extLst>
            </p:cNvPr>
            <p:cNvSpPr/>
            <p:nvPr/>
          </p:nvSpPr>
          <p:spPr bwMode="auto">
            <a:xfrm>
              <a:off x="3903663" y="2305050"/>
              <a:ext cx="100013" cy="138113"/>
            </a:xfrm>
            <a:custGeom>
              <a:avLst/>
              <a:gdLst>
                <a:gd name="T0" fmla="*/ 8 w 8"/>
                <a:gd name="T1" fmla="*/ 9 h 11"/>
                <a:gd name="T2" fmla="*/ 2 w 8"/>
                <a:gd name="T3" fmla="*/ 5 h 11"/>
                <a:gd name="T4" fmla="*/ 5 w 8"/>
                <a:gd name="T5" fmla="*/ 8 h 11"/>
                <a:gd name="T6" fmla="*/ 8 w 8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9"/>
                  </a:moveTo>
                  <a:cubicBezTo>
                    <a:pt x="8" y="9"/>
                    <a:pt x="4" y="0"/>
                    <a:pt x="2" y="5"/>
                  </a:cubicBezTo>
                  <a:cubicBezTo>
                    <a:pt x="0" y="11"/>
                    <a:pt x="5" y="8"/>
                    <a:pt x="5" y="8"/>
                  </a:cubicBezTo>
                  <a:cubicBezTo>
                    <a:pt x="5" y="8"/>
                    <a:pt x="6" y="7"/>
                    <a:pt x="8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1ïḋé">
              <a:extLst>
                <a:ext uri="{FF2B5EF4-FFF2-40B4-BE49-F238E27FC236}">
                  <a16:creationId xmlns:a16="http://schemas.microsoft.com/office/drawing/2014/main" id="{3180C868-F665-46C7-B474-B780CEBE9D76}"/>
                </a:ext>
              </a:extLst>
            </p:cNvPr>
            <p:cNvSpPr/>
            <p:nvPr/>
          </p:nvSpPr>
          <p:spPr bwMode="auto">
            <a:xfrm>
              <a:off x="3363913" y="1250950"/>
              <a:ext cx="790575" cy="790575"/>
            </a:xfrm>
            <a:custGeom>
              <a:avLst/>
              <a:gdLst>
                <a:gd name="T0" fmla="*/ 58 w 63"/>
                <a:gd name="T1" fmla="*/ 22 h 63"/>
                <a:gd name="T2" fmla="*/ 41 w 63"/>
                <a:gd name="T3" fmla="*/ 58 h 63"/>
                <a:gd name="T4" fmla="*/ 5 w 63"/>
                <a:gd name="T5" fmla="*/ 41 h 63"/>
                <a:gd name="T6" fmla="*/ 22 w 63"/>
                <a:gd name="T7" fmla="*/ 5 h 63"/>
                <a:gd name="T8" fmla="*/ 58 w 63"/>
                <a:gd name="T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58" y="22"/>
                  </a:moveTo>
                  <a:cubicBezTo>
                    <a:pt x="63" y="37"/>
                    <a:pt x="56" y="53"/>
                    <a:pt x="41" y="58"/>
                  </a:cubicBezTo>
                  <a:cubicBezTo>
                    <a:pt x="26" y="63"/>
                    <a:pt x="10" y="56"/>
                    <a:pt x="5" y="41"/>
                  </a:cubicBezTo>
                  <a:cubicBezTo>
                    <a:pt x="0" y="26"/>
                    <a:pt x="8" y="10"/>
                    <a:pt x="22" y="5"/>
                  </a:cubicBezTo>
                  <a:cubicBezTo>
                    <a:pt x="37" y="0"/>
                    <a:pt x="53" y="8"/>
                    <a:pt x="58" y="22"/>
                  </a:cubicBezTo>
                  <a:close/>
                </a:path>
              </a:pathLst>
            </a:custGeom>
            <a:solidFill>
              <a:srgbClr val="282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sľïde">
              <a:extLst>
                <a:ext uri="{FF2B5EF4-FFF2-40B4-BE49-F238E27FC236}">
                  <a16:creationId xmlns:a16="http://schemas.microsoft.com/office/drawing/2014/main" id="{31844B9B-2E77-4684-B1DF-C2EAE1B18EDA}"/>
                </a:ext>
              </a:extLst>
            </p:cNvPr>
            <p:cNvSpPr/>
            <p:nvPr/>
          </p:nvSpPr>
          <p:spPr bwMode="auto">
            <a:xfrm>
              <a:off x="3778251" y="1439863"/>
              <a:ext cx="1239838" cy="865188"/>
            </a:xfrm>
            <a:custGeom>
              <a:avLst/>
              <a:gdLst>
                <a:gd name="T0" fmla="*/ 47 w 99"/>
                <a:gd name="T1" fmla="*/ 9 h 69"/>
                <a:gd name="T2" fmla="*/ 14 w 99"/>
                <a:gd name="T3" fmla="*/ 69 h 69"/>
                <a:gd name="T4" fmla="*/ 64 w 99"/>
                <a:gd name="T5" fmla="*/ 20 h 69"/>
                <a:gd name="T6" fmla="*/ 99 w 99"/>
                <a:gd name="T7" fmla="*/ 40 h 69"/>
                <a:gd name="T8" fmla="*/ 47 w 99"/>
                <a:gd name="T9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9">
                  <a:moveTo>
                    <a:pt x="47" y="9"/>
                  </a:moveTo>
                  <a:cubicBezTo>
                    <a:pt x="0" y="20"/>
                    <a:pt x="14" y="69"/>
                    <a:pt x="14" y="69"/>
                  </a:cubicBezTo>
                  <a:cubicBezTo>
                    <a:pt x="77" y="42"/>
                    <a:pt x="64" y="20"/>
                    <a:pt x="64" y="20"/>
                  </a:cubicBezTo>
                  <a:cubicBezTo>
                    <a:pt x="64" y="20"/>
                    <a:pt x="76" y="48"/>
                    <a:pt x="99" y="40"/>
                  </a:cubicBezTo>
                  <a:cubicBezTo>
                    <a:pt x="99" y="40"/>
                    <a:pt x="88" y="0"/>
                    <a:pt x="47" y="9"/>
                  </a:cubicBezTo>
                  <a:close/>
                </a:path>
              </a:pathLst>
            </a:custGeom>
            <a:solidFill>
              <a:srgbClr val="282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Shape 1645">
            <a:extLst>
              <a:ext uri="{FF2B5EF4-FFF2-40B4-BE49-F238E27FC236}">
                <a16:creationId xmlns:a16="http://schemas.microsoft.com/office/drawing/2014/main" id="{E223D496-A85F-47EB-B72E-09C78BFED9DF}"/>
              </a:ext>
            </a:extLst>
          </p:cNvPr>
          <p:cNvSpPr/>
          <p:nvPr/>
        </p:nvSpPr>
        <p:spPr>
          <a:xfrm>
            <a:off x="8068714" y="3342225"/>
            <a:ext cx="788355" cy="788355"/>
          </a:xfrm>
          <a:prstGeom prst="ellipse">
            <a:avLst/>
          </a:prstGeom>
          <a:solidFill>
            <a:srgbClr val="2FA1D7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47" name="Shape 1646">
            <a:extLst>
              <a:ext uri="{FF2B5EF4-FFF2-40B4-BE49-F238E27FC236}">
                <a16:creationId xmlns:a16="http://schemas.microsoft.com/office/drawing/2014/main" id="{21E40BC0-3CA9-475F-831B-A2DA07E98755}"/>
              </a:ext>
            </a:extLst>
          </p:cNvPr>
          <p:cNvSpPr/>
          <p:nvPr/>
        </p:nvSpPr>
        <p:spPr>
          <a:xfrm>
            <a:off x="9000044" y="3484797"/>
            <a:ext cx="1855124" cy="219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/>
              <a:t>REGULAR CUSTOMERS</a:t>
            </a:r>
          </a:p>
        </p:txBody>
      </p:sp>
      <p:sp>
        <p:nvSpPr>
          <p:cNvPr id="48" name="Shape 1647">
            <a:extLst>
              <a:ext uri="{FF2B5EF4-FFF2-40B4-BE49-F238E27FC236}">
                <a16:creationId xmlns:a16="http://schemas.microsoft.com/office/drawing/2014/main" id="{A6AB67F4-6AA7-431F-B89E-B8C64D5D1BD4}"/>
              </a:ext>
            </a:extLst>
          </p:cNvPr>
          <p:cNvSpPr/>
          <p:nvPr/>
        </p:nvSpPr>
        <p:spPr>
          <a:xfrm>
            <a:off x="9000271" y="3754319"/>
            <a:ext cx="1654300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000"/>
              <a:t>Short description for service</a:t>
            </a:r>
          </a:p>
        </p:txBody>
      </p:sp>
      <p:sp>
        <p:nvSpPr>
          <p:cNvPr id="49" name="Shape 1648">
            <a:extLst>
              <a:ext uri="{FF2B5EF4-FFF2-40B4-BE49-F238E27FC236}">
                <a16:creationId xmlns:a16="http://schemas.microsoft.com/office/drawing/2014/main" id="{4D27F363-4952-4C7F-B75C-A434C1BFB2CD}"/>
              </a:ext>
            </a:extLst>
          </p:cNvPr>
          <p:cNvSpPr/>
          <p:nvPr/>
        </p:nvSpPr>
        <p:spPr>
          <a:xfrm>
            <a:off x="7474262" y="1726404"/>
            <a:ext cx="788355" cy="788355"/>
          </a:xfrm>
          <a:prstGeom prst="ellipse">
            <a:avLst/>
          </a:prstGeom>
          <a:solidFill>
            <a:srgbClr val="45B233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0" name="Shape 1649">
            <a:extLst>
              <a:ext uri="{FF2B5EF4-FFF2-40B4-BE49-F238E27FC236}">
                <a16:creationId xmlns:a16="http://schemas.microsoft.com/office/drawing/2014/main" id="{2089185C-2787-4AD7-85CC-EB29A7182D6D}"/>
              </a:ext>
            </a:extLst>
          </p:cNvPr>
          <p:cNvSpPr/>
          <p:nvPr/>
        </p:nvSpPr>
        <p:spPr>
          <a:xfrm>
            <a:off x="8405592" y="1868976"/>
            <a:ext cx="1505028" cy="219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/>
              <a:t>STABLE Business</a:t>
            </a:r>
          </a:p>
        </p:txBody>
      </p:sp>
      <p:sp>
        <p:nvSpPr>
          <p:cNvPr id="51" name="Shape 1650">
            <a:extLst>
              <a:ext uri="{FF2B5EF4-FFF2-40B4-BE49-F238E27FC236}">
                <a16:creationId xmlns:a16="http://schemas.microsoft.com/office/drawing/2014/main" id="{8F4A6CC4-B89B-4CC4-B875-F3BC12FBBE8D}"/>
              </a:ext>
            </a:extLst>
          </p:cNvPr>
          <p:cNvSpPr/>
          <p:nvPr/>
        </p:nvSpPr>
        <p:spPr>
          <a:xfrm>
            <a:off x="8405819" y="2138498"/>
            <a:ext cx="1654300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000"/>
              <a:t>Short description for service</a:t>
            </a:r>
          </a:p>
        </p:txBody>
      </p:sp>
      <p:sp>
        <p:nvSpPr>
          <p:cNvPr id="52" name="Shape 1651">
            <a:extLst>
              <a:ext uri="{FF2B5EF4-FFF2-40B4-BE49-F238E27FC236}">
                <a16:creationId xmlns:a16="http://schemas.microsoft.com/office/drawing/2014/main" id="{219FEF37-527A-491F-8C8C-7036F05CA792}"/>
              </a:ext>
            </a:extLst>
          </p:cNvPr>
          <p:cNvSpPr/>
          <p:nvPr/>
        </p:nvSpPr>
        <p:spPr>
          <a:xfrm>
            <a:off x="7474262" y="4958046"/>
            <a:ext cx="788355" cy="788355"/>
          </a:xfrm>
          <a:prstGeom prst="ellipse">
            <a:avLst/>
          </a:prstGeom>
          <a:solidFill>
            <a:srgbClr val="F0C92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3" name="Shape 1652">
            <a:extLst>
              <a:ext uri="{FF2B5EF4-FFF2-40B4-BE49-F238E27FC236}">
                <a16:creationId xmlns:a16="http://schemas.microsoft.com/office/drawing/2014/main" id="{265960B5-89E9-4B52-B461-B5D99B77F91A}"/>
              </a:ext>
            </a:extLst>
          </p:cNvPr>
          <p:cNvSpPr/>
          <p:nvPr/>
        </p:nvSpPr>
        <p:spPr>
          <a:xfrm>
            <a:off x="8405592" y="5100618"/>
            <a:ext cx="1805239" cy="219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/>
              <a:t>Versatility GROWTH</a:t>
            </a:r>
          </a:p>
        </p:txBody>
      </p:sp>
      <p:sp>
        <p:nvSpPr>
          <p:cNvPr id="54" name="Shape 1653">
            <a:extLst>
              <a:ext uri="{FF2B5EF4-FFF2-40B4-BE49-F238E27FC236}">
                <a16:creationId xmlns:a16="http://schemas.microsoft.com/office/drawing/2014/main" id="{033B9AAE-A0EF-4755-AD84-81DDB39A5EC3}"/>
              </a:ext>
            </a:extLst>
          </p:cNvPr>
          <p:cNvSpPr/>
          <p:nvPr/>
        </p:nvSpPr>
        <p:spPr>
          <a:xfrm>
            <a:off x="8405819" y="5370139"/>
            <a:ext cx="1654300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000"/>
              <a:t>Short description for service</a:t>
            </a:r>
          </a:p>
        </p:txBody>
      </p:sp>
      <p:sp>
        <p:nvSpPr>
          <p:cNvPr id="55" name="Shape 1658">
            <a:extLst>
              <a:ext uri="{FF2B5EF4-FFF2-40B4-BE49-F238E27FC236}">
                <a16:creationId xmlns:a16="http://schemas.microsoft.com/office/drawing/2014/main" id="{2EE58FE9-8E67-42B0-82C7-34DFE3ED4654}"/>
              </a:ext>
            </a:extLst>
          </p:cNvPr>
          <p:cNvSpPr/>
          <p:nvPr/>
        </p:nvSpPr>
        <p:spPr>
          <a:xfrm>
            <a:off x="7756520" y="2024345"/>
            <a:ext cx="223838" cy="192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4467"/>
                </a:moveTo>
                <a:cubicBezTo>
                  <a:pt x="21073" y="4283"/>
                  <a:pt x="20915" y="4283"/>
                  <a:pt x="20757" y="4283"/>
                </a:cubicBezTo>
                <a:cubicBezTo>
                  <a:pt x="15805" y="4283"/>
                  <a:pt x="15805" y="4283"/>
                  <a:pt x="15805" y="4283"/>
                </a:cubicBezTo>
                <a:cubicBezTo>
                  <a:pt x="15805" y="1040"/>
                  <a:pt x="15805" y="1040"/>
                  <a:pt x="15805" y="1040"/>
                </a:cubicBezTo>
                <a:cubicBezTo>
                  <a:pt x="15805" y="367"/>
                  <a:pt x="15278" y="0"/>
                  <a:pt x="14751" y="0"/>
                </a:cubicBezTo>
                <a:cubicBezTo>
                  <a:pt x="6849" y="0"/>
                  <a:pt x="6849" y="0"/>
                  <a:pt x="6849" y="0"/>
                </a:cubicBezTo>
                <a:cubicBezTo>
                  <a:pt x="6322" y="0"/>
                  <a:pt x="6006" y="367"/>
                  <a:pt x="6006" y="1040"/>
                </a:cubicBezTo>
                <a:cubicBezTo>
                  <a:pt x="6006" y="4283"/>
                  <a:pt x="6006" y="4283"/>
                  <a:pt x="6006" y="4283"/>
                </a:cubicBezTo>
                <a:cubicBezTo>
                  <a:pt x="1054" y="4283"/>
                  <a:pt x="1054" y="4283"/>
                  <a:pt x="1054" y="4283"/>
                </a:cubicBezTo>
                <a:cubicBezTo>
                  <a:pt x="527" y="4283"/>
                  <a:pt x="0" y="4712"/>
                  <a:pt x="0" y="5324"/>
                </a:cubicBezTo>
                <a:cubicBezTo>
                  <a:pt x="0" y="20621"/>
                  <a:pt x="0" y="20621"/>
                  <a:pt x="0" y="20621"/>
                </a:cubicBezTo>
                <a:cubicBezTo>
                  <a:pt x="0" y="21233"/>
                  <a:pt x="527" y="21600"/>
                  <a:pt x="1054" y="21600"/>
                </a:cubicBezTo>
                <a:cubicBezTo>
                  <a:pt x="20757" y="21600"/>
                  <a:pt x="20757" y="21600"/>
                  <a:pt x="20757" y="21600"/>
                </a:cubicBezTo>
                <a:cubicBezTo>
                  <a:pt x="21284" y="21600"/>
                  <a:pt x="21600" y="21233"/>
                  <a:pt x="21600" y="20621"/>
                </a:cubicBezTo>
                <a:cubicBezTo>
                  <a:pt x="21600" y="5324"/>
                  <a:pt x="21600" y="5324"/>
                  <a:pt x="21600" y="5324"/>
                </a:cubicBezTo>
                <a:cubicBezTo>
                  <a:pt x="21600" y="4895"/>
                  <a:pt x="21442" y="4712"/>
                  <a:pt x="21284" y="4467"/>
                </a:cubicBezTo>
                <a:close/>
                <a:moveTo>
                  <a:pt x="7744" y="2019"/>
                </a:moveTo>
                <a:cubicBezTo>
                  <a:pt x="13908" y="2019"/>
                  <a:pt x="13908" y="2019"/>
                  <a:pt x="13908" y="2019"/>
                </a:cubicBezTo>
                <a:cubicBezTo>
                  <a:pt x="13908" y="4283"/>
                  <a:pt x="13908" y="4283"/>
                  <a:pt x="13908" y="4283"/>
                </a:cubicBezTo>
                <a:cubicBezTo>
                  <a:pt x="7744" y="4283"/>
                  <a:pt x="7744" y="4283"/>
                  <a:pt x="7744" y="4283"/>
                </a:cubicBezTo>
                <a:lnTo>
                  <a:pt x="7744" y="2019"/>
                </a:lnTo>
                <a:close/>
                <a:moveTo>
                  <a:pt x="19703" y="6547"/>
                </a:moveTo>
                <a:cubicBezTo>
                  <a:pt x="19703" y="12238"/>
                  <a:pt x="19703" y="12238"/>
                  <a:pt x="19703" y="12238"/>
                </a:cubicBezTo>
                <a:cubicBezTo>
                  <a:pt x="13171" y="12238"/>
                  <a:pt x="13171" y="12238"/>
                  <a:pt x="13171" y="12238"/>
                </a:cubicBezTo>
                <a:cubicBezTo>
                  <a:pt x="13171" y="11810"/>
                  <a:pt x="13171" y="11810"/>
                  <a:pt x="13171" y="11810"/>
                </a:cubicBezTo>
                <a:cubicBezTo>
                  <a:pt x="13171" y="11442"/>
                  <a:pt x="12855" y="11014"/>
                  <a:pt x="12486" y="11014"/>
                </a:cubicBezTo>
                <a:cubicBezTo>
                  <a:pt x="9325" y="11014"/>
                  <a:pt x="9325" y="11014"/>
                  <a:pt x="9325" y="11014"/>
                </a:cubicBezTo>
                <a:cubicBezTo>
                  <a:pt x="8798" y="11014"/>
                  <a:pt x="8429" y="11442"/>
                  <a:pt x="8429" y="11810"/>
                </a:cubicBezTo>
                <a:cubicBezTo>
                  <a:pt x="8429" y="12238"/>
                  <a:pt x="8429" y="12238"/>
                  <a:pt x="8429" y="12238"/>
                </a:cubicBezTo>
                <a:cubicBezTo>
                  <a:pt x="1949" y="12238"/>
                  <a:pt x="1949" y="12238"/>
                  <a:pt x="1949" y="12238"/>
                </a:cubicBezTo>
                <a:cubicBezTo>
                  <a:pt x="1949" y="6547"/>
                  <a:pt x="1949" y="6547"/>
                  <a:pt x="1949" y="6547"/>
                </a:cubicBezTo>
                <a:lnTo>
                  <a:pt x="19703" y="6547"/>
                </a:lnTo>
                <a:close/>
                <a:moveTo>
                  <a:pt x="11801" y="12666"/>
                </a:moveTo>
                <a:cubicBezTo>
                  <a:pt x="11801" y="13278"/>
                  <a:pt x="11801" y="13278"/>
                  <a:pt x="11801" y="13278"/>
                </a:cubicBezTo>
                <a:cubicBezTo>
                  <a:pt x="9852" y="13278"/>
                  <a:pt x="9852" y="13278"/>
                  <a:pt x="9852" y="13278"/>
                </a:cubicBezTo>
                <a:cubicBezTo>
                  <a:pt x="9852" y="12666"/>
                  <a:pt x="9852" y="12666"/>
                  <a:pt x="9852" y="12666"/>
                </a:cubicBezTo>
                <a:lnTo>
                  <a:pt x="11801" y="12666"/>
                </a:lnTo>
                <a:close/>
                <a:moveTo>
                  <a:pt x="1949" y="19581"/>
                </a:moveTo>
                <a:cubicBezTo>
                  <a:pt x="1949" y="13890"/>
                  <a:pt x="1949" y="13890"/>
                  <a:pt x="1949" y="13890"/>
                </a:cubicBezTo>
                <a:cubicBezTo>
                  <a:pt x="8429" y="13890"/>
                  <a:pt x="8429" y="13890"/>
                  <a:pt x="8429" y="13890"/>
                </a:cubicBezTo>
                <a:cubicBezTo>
                  <a:pt x="8429" y="14074"/>
                  <a:pt x="8429" y="14074"/>
                  <a:pt x="8429" y="14074"/>
                </a:cubicBezTo>
                <a:cubicBezTo>
                  <a:pt x="8429" y="14502"/>
                  <a:pt x="8798" y="14869"/>
                  <a:pt x="9325" y="14869"/>
                </a:cubicBezTo>
                <a:cubicBezTo>
                  <a:pt x="12486" y="14869"/>
                  <a:pt x="12486" y="14869"/>
                  <a:pt x="12486" y="14869"/>
                </a:cubicBezTo>
                <a:cubicBezTo>
                  <a:pt x="12855" y="14869"/>
                  <a:pt x="13171" y="14502"/>
                  <a:pt x="13171" y="14074"/>
                </a:cubicBezTo>
                <a:cubicBezTo>
                  <a:pt x="13171" y="13890"/>
                  <a:pt x="13171" y="13890"/>
                  <a:pt x="13171" y="13890"/>
                </a:cubicBezTo>
                <a:cubicBezTo>
                  <a:pt x="19703" y="13890"/>
                  <a:pt x="19703" y="13890"/>
                  <a:pt x="19703" y="13890"/>
                </a:cubicBezTo>
                <a:cubicBezTo>
                  <a:pt x="19703" y="19581"/>
                  <a:pt x="19703" y="19581"/>
                  <a:pt x="19703" y="19581"/>
                </a:cubicBezTo>
                <a:lnTo>
                  <a:pt x="1949" y="1958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56" name="Shape 1659">
            <a:extLst>
              <a:ext uri="{FF2B5EF4-FFF2-40B4-BE49-F238E27FC236}">
                <a16:creationId xmlns:a16="http://schemas.microsoft.com/office/drawing/2014/main" id="{D82A3694-C11F-4110-9335-31FB2DF531F1}"/>
              </a:ext>
            </a:extLst>
          </p:cNvPr>
          <p:cNvSpPr/>
          <p:nvPr/>
        </p:nvSpPr>
        <p:spPr>
          <a:xfrm>
            <a:off x="8358802" y="3640166"/>
            <a:ext cx="208180" cy="192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05" y="13642"/>
                </a:moveTo>
                <a:cubicBezTo>
                  <a:pt x="14224" y="13642"/>
                  <a:pt x="17227" y="10573"/>
                  <a:pt x="17227" y="6821"/>
                </a:cubicBezTo>
                <a:cubicBezTo>
                  <a:pt x="17227" y="3013"/>
                  <a:pt x="14224" y="0"/>
                  <a:pt x="10905" y="0"/>
                </a:cubicBezTo>
                <a:cubicBezTo>
                  <a:pt x="7376" y="0"/>
                  <a:pt x="4583" y="3013"/>
                  <a:pt x="4583" y="6821"/>
                </a:cubicBezTo>
                <a:cubicBezTo>
                  <a:pt x="4583" y="10573"/>
                  <a:pt x="7376" y="13642"/>
                  <a:pt x="10905" y="13642"/>
                </a:cubicBezTo>
                <a:close/>
                <a:moveTo>
                  <a:pt x="10905" y="1876"/>
                </a:moveTo>
                <a:cubicBezTo>
                  <a:pt x="13381" y="1876"/>
                  <a:pt x="15278" y="4149"/>
                  <a:pt x="15278" y="6821"/>
                </a:cubicBezTo>
                <a:cubicBezTo>
                  <a:pt x="15278" y="9436"/>
                  <a:pt x="13381" y="11539"/>
                  <a:pt x="10905" y="11539"/>
                </a:cubicBezTo>
                <a:cubicBezTo>
                  <a:pt x="8429" y="11539"/>
                  <a:pt x="6322" y="9436"/>
                  <a:pt x="6322" y="6821"/>
                </a:cubicBezTo>
                <a:cubicBezTo>
                  <a:pt x="6322" y="4149"/>
                  <a:pt x="8429" y="1876"/>
                  <a:pt x="10905" y="1876"/>
                </a:cubicBezTo>
                <a:close/>
                <a:moveTo>
                  <a:pt x="13698" y="14211"/>
                </a:moveTo>
                <a:cubicBezTo>
                  <a:pt x="13540" y="14211"/>
                  <a:pt x="13171" y="14211"/>
                  <a:pt x="12855" y="14381"/>
                </a:cubicBezTo>
                <a:cubicBezTo>
                  <a:pt x="10905" y="16257"/>
                  <a:pt x="10905" y="16257"/>
                  <a:pt x="10905" y="16257"/>
                </a:cubicBezTo>
                <a:cubicBezTo>
                  <a:pt x="8798" y="14381"/>
                  <a:pt x="8798" y="14381"/>
                  <a:pt x="8798" y="14381"/>
                </a:cubicBezTo>
                <a:cubicBezTo>
                  <a:pt x="8640" y="14211"/>
                  <a:pt x="8271" y="14211"/>
                  <a:pt x="7902" y="14211"/>
                </a:cubicBezTo>
                <a:cubicBezTo>
                  <a:pt x="6691" y="14779"/>
                  <a:pt x="0" y="17223"/>
                  <a:pt x="0" y="20634"/>
                </a:cubicBezTo>
                <a:cubicBezTo>
                  <a:pt x="0" y="21202"/>
                  <a:pt x="527" y="21600"/>
                  <a:pt x="1054" y="21600"/>
                </a:cubicBezTo>
                <a:cubicBezTo>
                  <a:pt x="20757" y="21600"/>
                  <a:pt x="20757" y="21600"/>
                  <a:pt x="20757" y="21600"/>
                </a:cubicBezTo>
                <a:cubicBezTo>
                  <a:pt x="21284" y="21600"/>
                  <a:pt x="21600" y="21202"/>
                  <a:pt x="21600" y="20634"/>
                </a:cubicBezTo>
                <a:cubicBezTo>
                  <a:pt x="21600" y="17223"/>
                  <a:pt x="15120" y="14779"/>
                  <a:pt x="13698" y="14211"/>
                </a:cubicBezTo>
                <a:close/>
                <a:moveTo>
                  <a:pt x="2476" y="19667"/>
                </a:moveTo>
                <a:cubicBezTo>
                  <a:pt x="3530" y="18360"/>
                  <a:pt x="6006" y="17223"/>
                  <a:pt x="8113" y="16257"/>
                </a:cubicBezTo>
                <a:cubicBezTo>
                  <a:pt x="10220" y="18360"/>
                  <a:pt x="10220" y="18360"/>
                  <a:pt x="10220" y="18360"/>
                </a:cubicBezTo>
                <a:cubicBezTo>
                  <a:pt x="10537" y="18758"/>
                  <a:pt x="11063" y="18758"/>
                  <a:pt x="11432" y="18360"/>
                </a:cubicBezTo>
                <a:cubicBezTo>
                  <a:pt x="13698" y="16257"/>
                  <a:pt x="13698" y="16257"/>
                  <a:pt x="13698" y="16257"/>
                </a:cubicBezTo>
                <a:cubicBezTo>
                  <a:pt x="15805" y="17223"/>
                  <a:pt x="18281" y="18360"/>
                  <a:pt x="19335" y="19667"/>
                </a:cubicBezTo>
                <a:lnTo>
                  <a:pt x="2476" y="1966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57" name="Shape 1660">
            <a:extLst>
              <a:ext uri="{FF2B5EF4-FFF2-40B4-BE49-F238E27FC236}">
                <a16:creationId xmlns:a16="http://schemas.microsoft.com/office/drawing/2014/main" id="{24ADDDF5-A5A5-4750-A5EA-1FCA3B0E49DE}"/>
              </a:ext>
            </a:extLst>
          </p:cNvPr>
          <p:cNvSpPr/>
          <p:nvPr/>
        </p:nvSpPr>
        <p:spPr>
          <a:xfrm>
            <a:off x="7774324" y="5255986"/>
            <a:ext cx="188232" cy="192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43" y="16740"/>
                </a:moveTo>
                <a:cubicBezTo>
                  <a:pt x="19943" y="11502"/>
                  <a:pt x="19943" y="11502"/>
                  <a:pt x="19943" y="11502"/>
                </a:cubicBezTo>
                <a:cubicBezTo>
                  <a:pt x="19943" y="10098"/>
                  <a:pt x="18838" y="8802"/>
                  <a:pt x="17346" y="8802"/>
                </a:cubicBezTo>
                <a:cubicBezTo>
                  <a:pt x="11822" y="8802"/>
                  <a:pt x="11822" y="8802"/>
                  <a:pt x="11822" y="8802"/>
                </a:cubicBezTo>
                <a:cubicBezTo>
                  <a:pt x="11822" y="4860"/>
                  <a:pt x="11822" y="4860"/>
                  <a:pt x="11822" y="4860"/>
                </a:cubicBezTo>
                <a:cubicBezTo>
                  <a:pt x="12706" y="4482"/>
                  <a:pt x="13479" y="3618"/>
                  <a:pt x="13479" y="2538"/>
                </a:cubicBezTo>
                <a:cubicBezTo>
                  <a:pt x="13479" y="1080"/>
                  <a:pt x="12209" y="0"/>
                  <a:pt x="10883" y="0"/>
                </a:cubicBezTo>
                <a:cubicBezTo>
                  <a:pt x="9447" y="0"/>
                  <a:pt x="8121" y="1080"/>
                  <a:pt x="8121" y="2538"/>
                </a:cubicBezTo>
                <a:cubicBezTo>
                  <a:pt x="8121" y="3618"/>
                  <a:pt x="8839" y="4482"/>
                  <a:pt x="9778" y="4860"/>
                </a:cubicBezTo>
                <a:cubicBezTo>
                  <a:pt x="9778" y="8802"/>
                  <a:pt x="9778" y="8802"/>
                  <a:pt x="9778" y="8802"/>
                </a:cubicBezTo>
                <a:cubicBezTo>
                  <a:pt x="4254" y="8802"/>
                  <a:pt x="4254" y="8802"/>
                  <a:pt x="4254" y="8802"/>
                </a:cubicBezTo>
                <a:cubicBezTo>
                  <a:pt x="2762" y="8802"/>
                  <a:pt x="1657" y="10098"/>
                  <a:pt x="1657" y="11502"/>
                </a:cubicBezTo>
                <a:cubicBezTo>
                  <a:pt x="1657" y="16740"/>
                  <a:pt x="1657" y="16740"/>
                  <a:pt x="1657" y="16740"/>
                </a:cubicBezTo>
                <a:cubicBezTo>
                  <a:pt x="773" y="17118"/>
                  <a:pt x="0" y="17982"/>
                  <a:pt x="0" y="19116"/>
                </a:cubicBezTo>
                <a:cubicBezTo>
                  <a:pt x="0" y="20520"/>
                  <a:pt x="1105" y="21600"/>
                  <a:pt x="2596" y="21600"/>
                </a:cubicBezTo>
                <a:cubicBezTo>
                  <a:pt x="4088" y="21600"/>
                  <a:pt x="5359" y="20520"/>
                  <a:pt x="5359" y="19116"/>
                </a:cubicBezTo>
                <a:cubicBezTo>
                  <a:pt x="5359" y="17982"/>
                  <a:pt x="4419" y="17118"/>
                  <a:pt x="3701" y="16740"/>
                </a:cubicBezTo>
                <a:cubicBezTo>
                  <a:pt x="3701" y="11502"/>
                  <a:pt x="3701" y="11502"/>
                  <a:pt x="3701" y="11502"/>
                </a:cubicBezTo>
                <a:cubicBezTo>
                  <a:pt x="3701" y="11178"/>
                  <a:pt x="3867" y="10800"/>
                  <a:pt x="4254" y="10800"/>
                </a:cubicBezTo>
                <a:cubicBezTo>
                  <a:pt x="9778" y="10800"/>
                  <a:pt x="9778" y="10800"/>
                  <a:pt x="9778" y="10800"/>
                </a:cubicBezTo>
                <a:cubicBezTo>
                  <a:pt x="9778" y="16740"/>
                  <a:pt x="9778" y="16740"/>
                  <a:pt x="9778" y="16740"/>
                </a:cubicBezTo>
                <a:cubicBezTo>
                  <a:pt x="8839" y="17118"/>
                  <a:pt x="8286" y="17982"/>
                  <a:pt x="8286" y="19116"/>
                </a:cubicBezTo>
                <a:cubicBezTo>
                  <a:pt x="8286" y="20520"/>
                  <a:pt x="9447" y="21600"/>
                  <a:pt x="10883" y="21600"/>
                </a:cubicBezTo>
                <a:cubicBezTo>
                  <a:pt x="12209" y="21600"/>
                  <a:pt x="13479" y="20520"/>
                  <a:pt x="13479" y="19116"/>
                </a:cubicBezTo>
                <a:cubicBezTo>
                  <a:pt x="13479" y="17982"/>
                  <a:pt x="12706" y="17118"/>
                  <a:pt x="11822" y="16740"/>
                </a:cubicBezTo>
                <a:cubicBezTo>
                  <a:pt x="11822" y="10800"/>
                  <a:pt x="11822" y="10800"/>
                  <a:pt x="11822" y="10800"/>
                </a:cubicBezTo>
                <a:cubicBezTo>
                  <a:pt x="17346" y="10800"/>
                  <a:pt x="17346" y="10800"/>
                  <a:pt x="17346" y="10800"/>
                </a:cubicBezTo>
                <a:cubicBezTo>
                  <a:pt x="17733" y="10800"/>
                  <a:pt x="17899" y="11178"/>
                  <a:pt x="17899" y="11502"/>
                </a:cubicBezTo>
                <a:cubicBezTo>
                  <a:pt x="17899" y="16740"/>
                  <a:pt x="17899" y="16740"/>
                  <a:pt x="17899" y="16740"/>
                </a:cubicBezTo>
                <a:cubicBezTo>
                  <a:pt x="17181" y="17118"/>
                  <a:pt x="16407" y="17982"/>
                  <a:pt x="16407" y="19116"/>
                </a:cubicBezTo>
                <a:cubicBezTo>
                  <a:pt x="16407" y="20520"/>
                  <a:pt x="17512" y="21600"/>
                  <a:pt x="19004" y="21600"/>
                </a:cubicBezTo>
                <a:cubicBezTo>
                  <a:pt x="20495" y="21600"/>
                  <a:pt x="21600" y="20520"/>
                  <a:pt x="21600" y="19116"/>
                </a:cubicBezTo>
                <a:cubicBezTo>
                  <a:pt x="21600" y="17982"/>
                  <a:pt x="20827" y="17118"/>
                  <a:pt x="19943" y="16740"/>
                </a:cubicBezTo>
                <a:close/>
                <a:moveTo>
                  <a:pt x="10883" y="1458"/>
                </a:moveTo>
                <a:cubicBezTo>
                  <a:pt x="11435" y="1458"/>
                  <a:pt x="11988" y="1998"/>
                  <a:pt x="11988" y="2538"/>
                </a:cubicBezTo>
                <a:cubicBezTo>
                  <a:pt x="11988" y="3078"/>
                  <a:pt x="11435" y="3618"/>
                  <a:pt x="10883" y="3618"/>
                </a:cubicBezTo>
                <a:cubicBezTo>
                  <a:pt x="10165" y="3618"/>
                  <a:pt x="9778" y="3078"/>
                  <a:pt x="9778" y="2538"/>
                </a:cubicBezTo>
                <a:cubicBezTo>
                  <a:pt x="9778" y="1998"/>
                  <a:pt x="10165" y="1458"/>
                  <a:pt x="10883" y="1458"/>
                </a:cubicBezTo>
                <a:close/>
                <a:moveTo>
                  <a:pt x="2596" y="20142"/>
                </a:moveTo>
                <a:cubicBezTo>
                  <a:pt x="1878" y="20142"/>
                  <a:pt x="1492" y="19602"/>
                  <a:pt x="1492" y="19116"/>
                </a:cubicBezTo>
                <a:cubicBezTo>
                  <a:pt x="1492" y="18576"/>
                  <a:pt x="1878" y="17982"/>
                  <a:pt x="2596" y="17982"/>
                </a:cubicBezTo>
                <a:cubicBezTo>
                  <a:pt x="3149" y="17982"/>
                  <a:pt x="3701" y="18576"/>
                  <a:pt x="3701" y="19116"/>
                </a:cubicBezTo>
                <a:cubicBezTo>
                  <a:pt x="3701" y="19602"/>
                  <a:pt x="3149" y="20142"/>
                  <a:pt x="2596" y="20142"/>
                </a:cubicBezTo>
                <a:close/>
                <a:moveTo>
                  <a:pt x="10883" y="20142"/>
                </a:moveTo>
                <a:cubicBezTo>
                  <a:pt x="10165" y="20142"/>
                  <a:pt x="9778" y="19602"/>
                  <a:pt x="9778" y="19116"/>
                </a:cubicBezTo>
                <a:cubicBezTo>
                  <a:pt x="9778" y="18576"/>
                  <a:pt x="10165" y="17982"/>
                  <a:pt x="10883" y="17982"/>
                </a:cubicBezTo>
                <a:cubicBezTo>
                  <a:pt x="11435" y="17982"/>
                  <a:pt x="11988" y="18576"/>
                  <a:pt x="11988" y="19116"/>
                </a:cubicBezTo>
                <a:cubicBezTo>
                  <a:pt x="11988" y="19602"/>
                  <a:pt x="11435" y="20142"/>
                  <a:pt x="10883" y="20142"/>
                </a:cubicBezTo>
                <a:close/>
                <a:moveTo>
                  <a:pt x="19004" y="20142"/>
                </a:moveTo>
                <a:cubicBezTo>
                  <a:pt x="18451" y="20142"/>
                  <a:pt x="17899" y="19602"/>
                  <a:pt x="17899" y="19116"/>
                </a:cubicBezTo>
                <a:cubicBezTo>
                  <a:pt x="17899" y="18576"/>
                  <a:pt x="18451" y="17982"/>
                  <a:pt x="19004" y="17982"/>
                </a:cubicBezTo>
                <a:cubicBezTo>
                  <a:pt x="19722" y="17982"/>
                  <a:pt x="20274" y="18576"/>
                  <a:pt x="20274" y="19116"/>
                </a:cubicBezTo>
                <a:cubicBezTo>
                  <a:pt x="20274" y="19602"/>
                  <a:pt x="19722" y="20142"/>
                  <a:pt x="19004" y="2014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25487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6" name="ac91bdbb-b107-41c9-9f34-b6ba4bf07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BBFD586-5652-4F68-9DAC-7D7F16E2AC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76808" y="2082635"/>
            <a:ext cx="2064774" cy="1625776"/>
            <a:chOff x="3851148" y="1661434"/>
            <a:chExt cx="4489704" cy="3535133"/>
          </a:xfrm>
        </p:grpSpPr>
        <p:sp>
          <p:nvSpPr>
            <p:cNvPr id="7" name="îśļïḋé">
              <a:extLst>
                <a:ext uri="{FF2B5EF4-FFF2-40B4-BE49-F238E27FC236}">
                  <a16:creationId xmlns:a16="http://schemas.microsoft.com/office/drawing/2014/main" id="{52E40F27-2DC7-4D3A-ABCC-CAE1A1E4D3D9}"/>
                </a:ext>
              </a:extLst>
            </p:cNvPr>
            <p:cNvSpPr/>
            <p:nvPr/>
          </p:nvSpPr>
          <p:spPr bwMode="auto">
            <a:xfrm>
              <a:off x="4548001" y="2080224"/>
              <a:ext cx="493393" cy="267890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7 h 25"/>
                <a:gd name="T6" fmla="*/ 7 w 46"/>
                <a:gd name="T7" fmla="*/ 0 h 25"/>
                <a:gd name="T8" fmla="*/ 39 w 46"/>
                <a:gd name="T9" fmla="*/ 0 h 25"/>
                <a:gd name="T10" fmla="*/ 46 w 46"/>
                <a:gd name="T11" fmla="*/ 7 h 25"/>
                <a:gd name="T12" fmla="*/ 46 w 4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79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ṡļíďê">
              <a:extLst>
                <a:ext uri="{FF2B5EF4-FFF2-40B4-BE49-F238E27FC236}">
                  <a16:creationId xmlns:a16="http://schemas.microsoft.com/office/drawing/2014/main" id="{80553E93-2878-4D7E-81E6-796E90B5AB1F}"/>
                </a:ext>
              </a:extLst>
            </p:cNvPr>
            <p:cNvSpPr/>
            <p:nvPr/>
          </p:nvSpPr>
          <p:spPr bwMode="auto">
            <a:xfrm>
              <a:off x="4493745" y="2025968"/>
              <a:ext cx="600210" cy="374708"/>
            </a:xfrm>
            <a:custGeom>
              <a:avLst/>
              <a:gdLst>
                <a:gd name="T0" fmla="*/ 56 w 56"/>
                <a:gd name="T1" fmla="*/ 35 h 35"/>
                <a:gd name="T2" fmla="*/ 0 w 56"/>
                <a:gd name="T3" fmla="*/ 35 h 35"/>
                <a:gd name="T4" fmla="*/ 0 w 56"/>
                <a:gd name="T5" fmla="*/ 12 h 35"/>
                <a:gd name="T6" fmla="*/ 12 w 56"/>
                <a:gd name="T7" fmla="*/ 0 h 35"/>
                <a:gd name="T8" fmla="*/ 44 w 56"/>
                <a:gd name="T9" fmla="*/ 0 h 35"/>
                <a:gd name="T10" fmla="*/ 56 w 56"/>
                <a:gd name="T11" fmla="*/ 12 h 35"/>
                <a:gd name="T12" fmla="*/ 56 w 56"/>
                <a:gd name="T13" fmla="*/ 35 h 35"/>
                <a:gd name="T14" fmla="*/ 11 w 56"/>
                <a:gd name="T15" fmla="*/ 24 h 35"/>
                <a:gd name="T16" fmla="*/ 45 w 56"/>
                <a:gd name="T17" fmla="*/ 24 h 35"/>
                <a:gd name="T18" fmla="*/ 45 w 56"/>
                <a:gd name="T19" fmla="*/ 12 h 35"/>
                <a:gd name="T20" fmla="*/ 44 w 56"/>
                <a:gd name="T21" fmla="*/ 11 h 35"/>
                <a:gd name="T22" fmla="*/ 12 w 56"/>
                <a:gd name="T23" fmla="*/ 11 h 35"/>
                <a:gd name="T24" fmla="*/ 11 w 56"/>
                <a:gd name="T25" fmla="*/ 12 h 35"/>
                <a:gd name="T26" fmla="*/ 11 w 56"/>
                <a:gd name="T2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35">
                  <a:moveTo>
                    <a:pt x="56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6" y="5"/>
                    <a:pt x="56" y="12"/>
                  </a:cubicBezTo>
                  <a:lnTo>
                    <a:pt x="56" y="35"/>
                  </a:lnTo>
                  <a:close/>
                  <a:moveTo>
                    <a:pt x="11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4" y="11"/>
                    <a:pt x="44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2"/>
                    <a:pt x="11" y="12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śļîďe">
              <a:extLst>
                <a:ext uri="{FF2B5EF4-FFF2-40B4-BE49-F238E27FC236}">
                  <a16:creationId xmlns:a16="http://schemas.microsoft.com/office/drawing/2014/main" id="{1844660C-DA0D-44BB-B02D-58C894242C05}"/>
                </a:ext>
              </a:extLst>
            </p:cNvPr>
            <p:cNvSpPr/>
            <p:nvPr/>
          </p:nvSpPr>
          <p:spPr bwMode="auto">
            <a:xfrm>
              <a:off x="5200772" y="1715690"/>
              <a:ext cx="1790456" cy="588342"/>
            </a:xfrm>
            <a:custGeom>
              <a:avLst/>
              <a:gdLst>
                <a:gd name="T0" fmla="*/ 167 w 167"/>
                <a:gd name="T1" fmla="*/ 55 h 55"/>
                <a:gd name="T2" fmla="*/ 0 w 167"/>
                <a:gd name="T3" fmla="*/ 55 h 55"/>
                <a:gd name="T4" fmla="*/ 28 w 167"/>
                <a:gd name="T5" fmla="*/ 7 h 55"/>
                <a:gd name="T6" fmla="*/ 39 w 167"/>
                <a:gd name="T7" fmla="*/ 0 h 55"/>
                <a:gd name="T8" fmla="*/ 128 w 167"/>
                <a:gd name="T9" fmla="*/ 0 h 55"/>
                <a:gd name="T10" fmla="*/ 140 w 167"/>
                <a:gd name="T11" fmla="*/ 7 h 55"/>
                <a:gd name="T12" fmla="*/ 167 w 16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5">
                  <a:moveTo>
                    <a:pt x="167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3"/>
                    <a:pt x="34" y="0"/>
                    <a:pt x="3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7" y="3"/>
                    <a:pt x="140" y="7"/>
                  </a:cubicBezTo>
                  <a:lnTo>
                    <a:pt x="167" y="55"/>
                  </a:lnTo>
                  <a:close/>
                </a:path>
              </a:pathLst>
            </a:custGeom>
            <a:solidFill>
              <a:srgbClr val="FB7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ṡ1îḑè">
              <a:extLst>
                <a:ext uri="{FF2B5EF4-FFF2-40B4-BE49-F238E27FC236}">
                  <a16:creationId xmlns:a16="http://schemas.microsoft.com/office/drawing/2014/main" id="{3F849534-B5B4-4A87-AB4B-295F93554F62}"/>
                </a:ext>
              </a:extLst>
            </p:cNvPr>
            <p:cNvSpPr/>
            <p:nvPr/>
          </p:nvSpPr>
          <p:spPr bwMode="auto">
            <a:xfrm>
              <a:off x="5093955" y="1661434"/>
              <a:ext cx="2004090" cy="696854"/>
            </a:xfrm>
            <a:custGeom>
              <a:avLst/>
              <a:gdLst>
                <a:gd name="T0" fmla="*/ 187 w 187"/>
                <a:gd name="T1" fmla="*/ 65 h 65"/>
                <a:gd name="T2" fmla="*/ 0 w 187"/>
                <a:gd name="T3" fmla="*/ 65 h 65"/>
                <a:gd name="T4" fmla="*/ 33 w 187"/>
                <a:gd name="T5" fmla="*/ 9 h 65"/>
                <a:gd name="T6" fmla="*/ 49 w 187"/>
                <a:gd name="T7" fmla="*/ 0 h 65"/>
                <a:gd name="T8" fmla="*/ 138 w 187"/>
                <a:gd name="T9" fmla="*/ 0 h 65"/>
                <a:gd name="T10" fmla="*/ 154 w 187"/>
                <a:gd name="T11" fmla="*/ 9 h 65"/>
                <a:gd name="T12" fmla="*/ 187 w 187"/>
                <a:gd name="T13" fmla="*/ 65 h 65"/>
                <a:gd name="T14" fmla="*/ 20 w 187"/>
                <a:gd name="T15" fmla="*/ 54 h 65"/>
                <a:gd name="T16" fmla="*/ 167 w 187"/>
                <a:gd name="T17" fmla="*/ 54 h 65"/>
                <a:gd name="T18" fmla="*/ 145 w 187"/>
                <a:gd name="T19" fmla="*/ 15 h 65"/>
                <a:gd name="T20" fmla="*/ 138 w 187"/>
                <a:gd name="T21" fmla="*/ 11 h 65"/>
                <a:gd name="T22" fmla="*/ 49 w 187"/>
                <a:gd name="T23" fmla="*/ 11 h 65"/>
                <a:gd name="T24" fmla="*/ 42 w 187"/>
                <a:gd name="T25" fmla="*/ 15 h 65"/>
                <a:gd name="T26" fmla="*/ 20 w 187"/>
                <a:gd name="T27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65">
                  <a:moveTo>
                    <a:pt x="187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3"/>
                    <a:pt x="42" y="0"/>
                    <a:pt x="4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5" y="0"/>
                    <a:pt x="151" y="3"/>
                    <a:pt x="154" y="9"/>
                  </a:cubicBezTo>
                  <a:lnTo>
                    <a:pt x="187" y="65"/>
                  </a:lnTo>
                  <a:close/>
                  <a:moveTo>
                    <a:pt x="20" y="54"/>
                  </a:moveTo>
                  <a:cubicBezTo>
                    <a:pt x="167" y="54"/>
                    <a:pt x="167" y="54"/>
                    <a:pt x="167" y="5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2"/>
                    <a:pt x="141" y="11"/>
                    <a:pt x="13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6" y="11"/>
                    <a:pt x="44" y="12"/>
                    <a:pt x="42" y="15"/>
                  </a:cubicBezTo>
                  <a:lnTo>
                    <a:pt x="20" y="5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šľidè">
              <a:extLst>
                <a:ext uri="{FF2B5EF4-FFF2-40B4-BE49-F238E27FC236}">
                  <a16:creationId xmlns:a16="http://schemas.microsoft.com/office/drawing/2014/main" id="{0F712BAB-1543-48FE-8651-069F2D23A045}"/>
                </a:ext>
              </a:extLst>
            </p:cNvPr>
            <p:cNvSpPr/>
            <p:nvPr/>
          </p:nvSpPr>
          <p:spPr bwMode="auto">
            <a:xfrm>
              <a:off x="3915577" y="2271817"/>
              <a:ext cx="4360845" cy="2870495"/>
            </a:xfrm>
            <a:custGeom>
              <a:avLst/>
              <a:gdLst>
                <a:gd name="T0" fmla="*/ 343 w 407"/>
                <a:gd name="T1" fmla="*/ 268 h 268"/>
                <a:gd name="T2" fmla="*/ 64 w 407"/>
                <a:gd name="T3" fmla="*/ 268 h 268"/>
                <a:gd name="T4" fmla="*/ 0 w 407"/>
                <a:gd name="T5" fmla="*/ 203 h 268"/>
                <a:gd name="T6" fmla="*/ 0 w 407"/>
                <a:gd name="T7" fmla="*/ 64 h 268"/>
                <a:gd name="T8" fmla="*/ 64 w 407"/>
                <a:gd name="T9" fmla="*/ 0 h 268"/>
                <a:gd name="T10" fmla="*/ 343 w 407"/>
                <a:gd name="T11" fmla="*/ 0 h 268"/>
                <a:gd name="T12" fmla="*/ 407 w 407"/>
                <a:gd name="T13" fmla="*/ 64 h 268"/>
                <a:gd name="T14" fmla="*/ 407 w 407"/>
                <a:gd name="T15" fmla="*/ 203 h 268"/>
                <a:gd name="T16" fmla="*/ 343 w 407"/>
                <a:gd name="T1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268">
                  <a:moveTo>
                    <a:pt x="343" y="268"/>
                  </a:moveTo>
                  <a:cubicBezTo>
                    <a:pt x="64" y="268"/>
                    <a:pt x="64" y="268"/>
                    <a:pt x="64" y="268"/>
                  </a:cubicBezTo>
                  <a:cubicBezTo>
                    <a:pt x="29" y="268"/>
                    <a:pt x="0" y="239"/>
                    <a:pt x="0" y="20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8" y="0"/>
                    <a:pt x="407" y="29"/>
                    <a:pt x="407" y="64"/>
                  </a:cubicBezTo>
                  <a:cubicBezTo>
                    <a:pt x="407" y="203"/>
                    <a:pt x="407" y="203"/>
                    <a:pt x="407" y="203"/>
                  </a:cubicBezTo>
                  <a:cubicBezTo>
                    <a:pt x="407" y="239"/>
                    <a:pt x="378" y="268"/>
                    <a:pt x="343" y="268"/>
                  </a:cubicBezTo>
                  <a:close/>
                </a:path>
              </a:pathLst>
            </a:custGeom>
            <a:solidFill>
              <a:srgbClr val="F6D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$1ïďê">
              <a:extLst>
                <a:ext uri="{FF2B5EF4-FFF2-40B4-BE49-F238E27FC236}">
                  <a16:creationId xmlns:a16="http://schemas.microsoft.com/office/drawing/2014/main" id="{B4CE9478-526C-4263-A367-DD4BB6F7B6CD}"/>
                </a:ext>
              </a:extLst>
            </p:cNvPr>
            <p:cNvSpPr/>
            <p:nvPr/>
          </p:nvSpPr>
          <p:spPr bwMode="auto">
            <a:xfrm>
              <a:off x="3851148" y="2209082"/>
              <a:ext cx="4489704" cy="2987485"/>
            </a:xfrm>
            <a:custGeom>
              <a:avLst/>
              <a:gdLst>
                <a:gd name="T0" fmla="*/ 349 w 419"/>
                <a:gd name="T1" fmla="*/ 279 h 279"/>
                <a:gd name="T2" fmla="*/ 70 w 419"/>
                <a:gd name="T3" fmla="*/ 279 h 279"/>
                <a:gd name="T4" fmla="*/ 0 w 419"/>
                <a:gd name="T5" fmla="*/ 209 h 279"/>
                <a:gd name="T6" fmla="*/ 0 w 419"/>
                <a:gd name="T7" fmla="*/ 70 h 279"/>
                <a:gd name="T8" fmla="*/ 70 w 419"/>
                <a:gd name="T9" fmla="*/ 0 h 279"/>
                <a:gd name="T10" fmla="*/ 349 w 419"/>
                <a:gd name="T11" fmla="*/ 0 h 279"/>
                <a:gd name="T12" fmla="*/ 419 w 419"/>
                <a:gd name="T13" fmla="*/ 70 h 279"/>
                <a:gd name="T14" fmla="*/ 419 w 419"/>
                <a:gd name="T15" fmla="*/ 209 h 279"/>
                <a:gd name="T16" fmla="*/ 349 w 419"/>
                <a:gd name="T17" fmla="*/ 279 h 279"/>
                <a:gd name="T18" fmla="*/ 70 w 419"/>
                <a:gd name="T19" fmla="*/ 11 h 279"/>
                <a:gd name="T20" fmla="*/ 11 w 419"/>
                <a:gd name="T21" fmla="*/ 70 h 279"/>
                <a:gd name="T22" fmla="*/ 11 w 419"/>
                <a:gd name="T23" fmla="*/ 209 h 279"/>
                <a:gd name="T24" fmla="*/ 70 w 419"/>
                <a:gd name="T25" fmla="*/ 268 h 279"/>
                <a:gd name="T26" fmla="*/ 349 w 419"/>
                <a:gd name="T27" fmla="*/ 268 h 279"/>
                <a:gd name="T28" fmla="*/ 408 w 419"/>
                <a:gd name="T29" fmla="*/ 209 h 279"/>
                <a:gd name="T30" fmla="*/ 408 w 419"/>
                <a:gd name="T31" fmla="*/ 70 h 279"/>
                <a:gd name="T32" fmla="*/ 349 w 419"/>
                <a:gd name="T33" fmla="*/ 11 h 279"/>
                <a:gd name="T34" fmla="*/ 70 w 419"/>
                <a:gd name="T35" fmla="*/ 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9" h="279">
                  <a:moveTo>
                    <a:pt x="349" y="279"/>
                  </a:moveTo>
                  <a:cubicBezTo>
                    <a:pt x="70" y="279"/>
                    <a:pt x="70" y="279"/>
                    <a:pt x="70" y="279"/>
                  </a:cubicBezTo>
                  <a:cubicBezTo>
                    <a:pt x="32" y="279"/>
                    <a:pt x="0" y="248"/>
                    <a:pt x="0" y="20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87" y="0"/>
                    <a:pt x="419" y="32"/>
                    <a:pt x="419" y="70"/>
                  </a:cubicBezTo>
                  <a:cubicBezTo>
                    <a:pt x="419" y="209"/>
                    <a:pt x="419" y="209"/>
                    <a:pt x="419" y="209"/>
                  </a:cubicBezTo>
                  <a:cubicBezTo>
                    <a:pt x="419" y="248"/>
                    <a:pt x="387" y="279"/>
                    <a:pt x="349" y="279"/>
                  </a:cubicBezTo>
                  <a:close/>
                  <a:moveTo>
                    <a:pt x="70" y="11"/>
                  </a:moveTo>
                  <a:cubicBezTo>
                    <a:pt x="38" y="11"/>
                    <a:pt x="11" y="38"/>
                    <a:pt x="11" y="70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1" y="242"/>
                    <a:pt x="38" y="268"/>
                    <a:pt x="70" y="268"/>
                  </a:cubicBezTo>
                  <a:cubicBezTo>
                    <a:pt x="349" y="268"/>
                    <a:pt x="349" y="268"/>
                    <a:pt x="349" y="268"/>
                  </a:cubicBezTo>
                  <a:cubicBezTo>
                    <a:pt x="381" y="268"/>
                    <a:pt x="408" y="242"/>
                    <a:pt x="408" y="209"/>
                  </a:cubicBezTo>
                  <a:cubicBezTo>
                    <a:pt x="408" y="70"/>
                    <a:pt x="408" y="70"/>
                    <a:pt x="408" y="70"/>
                  </a:cubicBezTo>
                  <a:cubicBezTo>
                    <a:pt x="408" y="38"/>
                    <a:pt x="381" y="11"/>
                    <a:pt x="349" y="11"/>
                  </a:cubicBezTo>
                  <a:lnTo>
                    <a:pt x="70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ḻîḋè">
              <a:extLst>
                <a:ext uri="{FF2B5EF4-FFF2-40B4-BE49-F238E27FC236}">
                  <a16:creationId xmlns:a16="http://schemas.microsoft.com/office/drawing/2014/main" id="{DC84A92A-13D5-4DB2-A8B1-33833C2B33CF}"/>
                </a:ext>
              </a:extLst>
            </p:cNvPr>
            <p:cNvSpPr/>
            <p:nvPr/>
          </p:nvSpPr>
          <p:spPr bwMode="auto">
            <a:xfrm>
              <a:off x="4997311" y="2604136"/>
              <a:ext cx="2197378" cy="2195683"/>
            </a:xfrm>
            <a:prstGeom prst="ellipse">
              <a:avLst/>
            </a:prstGeom>
            <a:solidFill>
              <a:srgbClr val="B0E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iḓê">
              <a:extLst>
                <a:ext uri="{FF2B5EF4-FFF2-40B4-BE49-F238E27FC236}">
                  <a16:creationId xmlns:a16="http://schemas.microsoft.com/office/drawing/2014/main" id="{548417FB-9A8C-49B1-B679-11B741175388}"/>
                </a:ext>
              </a:extLst>
            </p:cNvPr>
            <p:cNvSpPr/>
            <p:nvPr/>
          </p:nvSpPr>
          <p:spPr bwMode="auto">
            <a:xfrm>
              <a:off x="4932882" y="2551575"/>
              <a:ext cx="2324541" cy="2312672"/>
            </a:xfrm>
            <a:custGeom>
              <a:avLst/>
              <a:gdLst>
                <a:gd name="T0" fmla="*/ 109 w 217"/>
                <a:gd name="T1" fmla="*/ 216 h 216"/>
                <a:gd name="T2" fmla="*/ 0 w 217"/>
                <a:gd name="T3" fmla="*/ 108 h 216"/>
                <a:gd name="T4" fmla="*/ 109 w 217"/>
                <a:gd name="T5" fmla="*/ 0 h 216"/>
                <a:gd name="T6" fmla="*/ 217 w 217"/>
                <a:gd name="T7" fmla="*/ 108 h 216"/>
                <a:gd name="T8" fmla="*/ 109 w 217"/>
                <a:gd name="T9" fmla="*/ 216 h 216"/>
                <a:gd name="T10" fmla="*/ 109 w 217"/>
                <a:gd name="T11" fmla="*/ 11 h 216"/>
                <a:gd name="T12" fmla="*/ 12 w 217"/>
                <a:gd name="T13" fmla="*/ 108 h 216"/>
                <a:gd name="T14" fmla="*/ 109 w 217"/>
                <a:gd name="T15" fmla="*/ 205 h 216"/>
                <a:gd name="T16" fmla="*/ 206 w 217"/>
                <a:gd name="T17" fmla="*/ 108 h 216"/>
                <a:gd name="T18" fmla="*/ 109 w 217"/>
                <a:gd name="T19" fmla="*/ 1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6">
                  <a:moveTo>
                    <a:pt x="109" y="216"/>
                  </a:moveTo>
                  <a:cubicBezTo>
                    <a:pt x="49" y="216"/>
                    <a:pt x="0" y="167"/>
                    <a:pt x="0" y="108"/>
                  </a:cubicBezTo>
                  <a:cubicBezTo>
                    <a:pt x="0" y="48"/>
                    <a:pt x="49" y="0"/>
                    <a:pt x="109" y="0"/>
                  </a:cubicBezTo>
                  <a:cubicBezTo>
                    <a:pt x="168" y="0"/>
                    <a:pt x="217" y="48"/>
                    <a:pt x="217" y="108"/>
                  </a:cubicBezTo>
                  <a:cubicBezTo>
                    <a:pt x="217" y="167"/>
                    <a:pt x="168" y="216"/>
                    <a:pt x="109" y="216"/>
                  </a:cubicBezTo>
                  <a:close/>
                  <a:moveTo>
                    <a:pt x="109" y="11"/>
                  </a:moveTo>
                  <a:cubicBezTo>
                    <a:pt x="55" y="11"/>
                    <a:pt x="12" y="54"/>
                    <a:pt x="12" y="108"/>
                  </a:cubicBezTo>
                  <a:cubicBezTo>
                    <a:pt x="12" y="161"/>
                    <a:pt x="55" y="205"/>
                    <a:pt x="109" y="205"/>
                  </a:cubicBezTo>
                  <a:cubicBezTo>
                    <a:pt x="162" y="205"/>
                    <a:pt x="206" y="161"/>
                    <a:pt x="206" y="108"/>
                  </a:cubicBezTo>
                  <a:cubicBezTo>
                    <a:pt x="206" y="54"/>
                    <a:pt x="162" y="11"/>
                    <a:pt x="109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śliḓé">
              <a:extLst>
                <a:ext uri="{FF2B5EF4-FFF2-40B4-BE49-F238E27FC236}">
                  <a16:creationId xmlns:a16="http://schemas.microsoft.com/office/drawing/2014/main" id="{8A4A07F5-6DFD-4478-8B71-4B3AF21E0C40}"/>
                </a:ext>
              </a:extLst>
            </p:cNvPr>
            <p:cNvSpPr/>
            <p:nvPr/>
          </p:nvSpPr>
          <p:spPr bwMode="auto">
            <a:xfrm>
              <a:off x="5394060" y="3000885"/>
              <a:ext cx="1403880" cy="14021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ḷiḑè">
              <a:extLst>
                <a:ext uri="{FF2B5EF4-FFF2-40B4-BE49-F238E27FC236}">
                  <a16:creationId xmlns:a16="http://schemas.microsoft.com/office/drawing/2014/main" id="{DE76A9A3-BF7B-494B-84CE-6093BD9D1D0E}"/>
                </a:ext>
              </a:extLst>
            </p:cNvPr>
            <p:cNvSpPr/>
            <p:nvPr/>
          </p:nvSpPr>
          <p:spPr bwMode="auto">
            <a:xfrm>
              <a:off x="5341499" y="2946629"/>
              <a:ext cx="1520871" cy="1520871"/>
            </a:xfrm>
            <a:custGeom>
              <a:avLst/>
              <a:gdLst>
                <a:gd name="T0" fmla="*/ 71 w 142"/>
                <a:gd name="T1" fmla="*/ 142 h 142"/>
                <a:gd name="T2" fmla="*/ 0 w 142"/>
                <a:gd name="T3" fmla="*/ 71 h 142"/>
                <a:gd name="T4" fmla="*/ 71 w 142"/>
                <a:gd name="T5" fmla="*/ 0 h 142"/>
                <a:gd name="T6" fmla="*/ 142 w 142"/>
                <a:gd name="T7" fmla="*/ 71 h 142"/>
                <a:gd name="T8" fmla="*/ 71 w 142"/>
                <a:gd name="T9" fmla="*/ 142 h 142"/>
                <a:gd name="T10" fmla="*/ 71 w 142"/>
                <a:gd name="T11" fmla="*/ 11 h 142"/>
                <a:gd name="T12" fmla="*/ 11 w 142"/>
                <a:gd name="T13" fmla="*/ 71 h 142"/>
                <a:gd name="T14" fmla="*/ 71 w 142"/>
                <a:gd name="T15" fmla="*/ 131 h 142"/>
                <a:gd name="T16" fmla="*/ 130 w 142"/>
                <a:gd name="T17" fmla="*/ 71 h 142"/>
                <a:gd name="T18" fmla="*/ 71 w 142"/>
                <a:gd name="T19" fmla="*/ 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142"/>
                  </a:moveTo>
                  <a:cubicBezTo>
                    <a:pt x="31" y="142"/>
                    <a:pt x="0" y="110"/>
                    <a:pt x="0" y="71"/>
                  </a:cubicBezTo>
                  <a:cubicBezTo>
                    <a:pt x="0" y="32"/>
                    <a:pt x="31" y="0"/>
                    <a:pt x="71" y="0"/>
                  </a:cubicBezTo>
                  <a:cubicBezTo>
                    <a:pt x="110" y="0"/>
                    <a:pt x="142" y="32"/>
                    <a:pt x="142" y="71"/>
                  </a:cubicBezTo>
                  <a:cubicBezTo>
                    <a:pt x="142" y="110"/>
                    <a:pt x="110" y="142"/>
                    <a:pt x="71" y="142"/>
                  </a:cubicBezTo>
                  <a:close/>
                  <a:moveTo>
                    <a:pt x="71" y="11"/>
                  </a:moveTo>
                  <a:cubicBezTo>
                    <a:pt x="38" y="11"/>
                    <a:pt x="11" y="38"/>
                    <a:pt x="11" y="71"/>
                  </a:cubicBezTo>
                  <a:cubicBezTo>
                    <a:pt x="11" y="104"/>
                    <a:pt x="38" y="131"/>
                    <a:pt x="71" y="131"/>
                  </a:cubicBezTo>
                  <a:cubicBezTo>
                    <a:pt x="103" y="131"/>
                    <a:pt x="130" y="104"/>
                    <a:pt x="130" y="71"/>
                  </a:cubicBezTo>
                  <a:cubicBezTo>
                    <a:pt x="130" y="38"/>
                    <a:pt x="103" y="11"/>
                    <a:pt x="71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liḍé">
              <a:extLst>
                <a:ext uri="{FF2B5EF4-FFF2-40B4-BE49-F238E27FC236}">
                  <a16:creationId xmlns:a16="http://schemas.microsoft.com/office/drawing/2014/main" id="{7698E057-B482-42EC-9FBC-1D8D07B1B251}"/>
                </a:ext>
              </a:extLst>
            </p:cNvPr>
            <p:cNvSpPr/>
            <p:nvPr/>
          </p:nvSpPr>
          <p:spPr bwMode="auto">
            <a:xfrm>
              <a:off x="7076003" y="2497319"/>
              <a:ext cx="771456" cy="354362"/>
            </a:xfrm>
            <a:custGeom>
              <a:avLst/>
              <a:gdLst>
                <a:gd name="T0" fmla="*/ 61 w 72"/>
                <a:gd name="T1" fmla="*/ 33 h 33"/>
                <a:gd name="T2" fmla="*/ 11 w 72"/>
                <a:gd name="T3" fmla="*/ 33 h 33"/>
                <a:gd name="T4" fmla="*/ 0 w 72"/>
                <a:gd name="T5" fmla="*/ 22 h 33"/>
                <a:gd name="T6" fmla="*/ 0 w 72"/>
                <a:gd name="T7" fmla="*/ 11 h 33"/>
                <a:gd name="T8" fmla="*/ 11 w 72"/>
                <a:gd name="T9" fmla="*/ 0 h 33"/>
                <a:gd name="T10" fmla="*/ 61 w 72"/>
                <a:gd name="T11" fmla="*/ 0 h 33"/>
                <a:gd name="T12" fmla="*/ 72 w 72"/>
                <a:gd name="T13" fmla="*/ 11 h 33"/>
                <a:gd name="T14" fmla="*/ 72 w 72"/>
                <a:gd name="T15" fmla="*/ 22 h 33"/>
                <a:gd name="T16" fmla="*/ 61 w 72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33">
                  <a:moveTo>
                    <a:pt x="61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5" y="33"/>
                    <a:pt x="0" y="28"/>
                    <a:pt x="0" y="2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7" y="0"/>
                    <a:pt x="72" y="5"/>
                    <a:pt x="72" y="1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8"/>
                    <a:pt x="67" y="33"/>
                    <a:pt x="61" y="33"/>
                  </a:cubicBezTo>
                  <a:close/>
                </a:path>
              </a:pathLst>
            </a:custGeom>
            <a:solidFill>
              <a:srgbClr val="FF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śľïḑé">
              <a:extLst>
                <a:ext uri="{FF2B5EF4-FFF2-40B4-BE49-F238E27FC236}">
                  <a16:creationId xmlns:a16="http://schemas.microsoft.com/office/drawing/2014/main" id="{CB12BDF6-0171-4192-9477-87CE446A7686}"/>
                </a:ext>
              </a:extLst>
            </p:cNvPr>
            <p:cNvSpPr/>
            <p:nvPr/>
          </p:nvSpPr>
          <p:spPr bwMode="auto">
            <a:xfrm>
              <a:off x="7011574" y="2432889"/>
              <a:ext cx="900315" cy="481524"/>
            </a:xfrm>
            <a:custGeom>
              <a:avLst/>
              <a:gdLst>
                <a:gd name="T0" fmla="*/ 67 w 84"/>
                <a:gd name="T1" fmla="*/ 45 h 45"/>
                <a:gd name="T2" fmla="*/ 17 w 84"/>
                <a:gd name="T3" fmla="*/ 45 h 45"/>
                <a:gd name="T4" fmla="*/ 0 w 84"/>
                <a:gd name="T5" fmla="*/ 28 h 45"/>
                <a:gd name="T6" fmla="*/ 0 w 84"/>
                <a:gd name="T7" fmla="*/ 17 h 45"/>
                <a:gd name="T8" fmla="*/ 17 w 84"/>
                <a:gd name="T9" fmla="*/ 0 h 45"/>
                <a:gd name="T10" fmla="*/ 67 w 84"/>
                <a:gd name="T11" fmla="*/ 0 h 45"/>
                <a:gd name="T12" fmla="*/ 84 w 84"/>
                <a:gd name="T13" fmla="*/ 17 h 45"/>
                <a:gd name="T14" fmla="*/ 84 w 84"/>
                <a:gd name="T15" fmla="*/ 28 h 45"/>
                <a:gd name="T16" fmla="*/ 67 w 84"/>
                <a:gd name="T17" fmla="*/ 45 h 45"/>
                <a:gd name="T18" fmla="*/ 17 w 84"/>
                <a:gd name="T19" fmla="*/ 12 h 45"/>
                <a:gd name="T20" fmla="*/ 11 w 84"/>
                <a:gd name="T21" fmla="*/ 17 h 45"/>
                <a:gd name="T22" fmla="*/ 11 w 84"/>
                <a:gd name="T23" fmla="*/ 28 h 45"/>
                <a:gd name="T24" fmla="*/ 17 w 84"/>
                <a:gd name="T25" fmla="*/ 33 h 45"/>
                <a:gd name="T26" fmla="*/ 67 w 84"/>
                <a:gd name="T27" fmla="*/ 33 h 45"/>
                <a:gd name="T28" fmla="*/ 73 w 84"/>
                <a:gd name="T29" fmla="*/ 28 h 45"/>
                <a:gd name="T30" fmla="*/ 73 w 84"/>
                <a:gd name="T31" fmla="*/ 17 h 45"/>
                <a:gd name="T32" fmla="*/ 67 w 84"/>
                <a:gd name="T33" fmla="*/ 12 h 45"/>
                <a:gd name="T34" fmla="*/ 17 w 84"/>
                <a:gd name="T3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45">
                  <a:moveTo>
                    <a:pt x="67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7" y="45"/>
                    <a:pt x="0" y="37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4" y="8"/>
                    <a:pt x="84" y="17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37"/>
                    <a:pt x="76" y="45"/>
                    <a:pt x="67" y="45"/>
                  </a:cubicBezTo>
                  <a:close/>
                  <a:moveTo>
                    <a:pt x="17" y="12"/>
                  </a:moveTo>
                  <a:cubicBezTo>
                    <a:pt x="14" y="12"/>
                    <a:pt x="11" y="14"/>
                    <a:pt x="11" y="1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4" y="33"/>
                    <a:pt x="1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0" y="33"/>
                    <a:pt x="73" y="31"/>
                    <a:pt x="73" y="28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4"/>
                    <a:pt x="70" y="12"/>
                    <a:pt x="67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1îḋe">
              <a:extLst>
                <a:ext uri="{FF2B5EF4-FFF2-40B4-BE49-F238E27FC236}">
                  <a16:creationId xmlns:a16="http://schemas.microsoft.com/office/drawing/2014/main" id="{F85065A7-9C40-432F-A412-0C036387C49E}"/>
                </a:ext>
              </a:extLst>
            </p:cNvPr>
            <p:cNvSpPr/>
            <p:nvPr/>
          </p:nvSpPr>
          <p:spPr bwMode="auto">
            <a:xfrm>
              <a:off x="5704337" y="1876763"/>
              <a:ext cx="783324" cy="235676"/>
            </a:xfrm>
            <a:custGeom>
              <a:avLst/>
              <a:gdLst>
                <a:gd name="T0" fmla="*/ 62 w 73"/>
                <a:gd name="T1" fmla="*/ 22 h 22"/>
                <a:gd name="T2" fmla="*/ 11 w 73"/>
                <a:gd name="T3" fmla="*/ 22 h 22"/>
                <a:gd name="T4" fmla="*/ 0 w 73"/>
                <a:gd name="T5" fmla="*/ 11 h 22"/>
                <a:gd name="T6" fmla="*/ 0 w 73"/>
                <a:gd name="T7" fmla="*/ 11 h 22"/>
                <a:gd name="T8" fmla="*/ 11 w 73"/>
                <a:gd name="T9" fmla="*/ 0 h 22"/>
                <a:gd name="T10" fmla="*/ 62 w 73"/>
                <a:gd name="T11" fmla="*/ 0 h 22"/>
                <a:gd name="T12" fmla="*/ 73 w 73"/>
                <a:gd name="T13" fmla="*/ 11 h 22"/>
                <a:gd name="T14" fmla="*/ 73 w 73"/>
                <a:gd name="T15" fmla="*/ 11 h 22"/>
                <a:gd name="T16" fmla="*/ 62 w 73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2">
                  <a:moveTo>
                    <a:pt x="62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8" y="0"/>
                    <a:pt x="73" y="5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7"/>
                    <a:pt x="68" y="22"/>
                    <a:pt x="6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líḋé">
              <a:extLst>
                <a:ext uri="{FF2B5EF4-FFF2-40B4-BE49-F238E27FC236}">
                  <a16:creationId xmlns:a16="http://schemas.microsoft.com/office/drawing/2014/main" id="{5B62B79A-58BF-47E7-B3D8-30A5CDF89A5D}"/>
                </a:ext>
              </a:extLst>
            </p:cNvPr>
            <p:cNvSpPr/>
            <p:nvPr/>
          </p:nvSpPr>
          <p:spPr bwMode="auto">
            <a:xfrm>
              <a:off x="5651777" y="1822507"/>
              <a:ext cx="888446" cy="342493"/>
            </a:xfrm>
            <a:custGeom>
              <a:avLst/>
              <a:gdLst>
                <a:gd name="T0" fmla="*/ 67 w 83"/>
                <a:gd name="T1" fmla="*/ 32 h 32"/>
                <a:gd name="T2" fmla="*/ 16 w 83"/>
                <a:gd name="T3" fmla="*/ 32 h 32"/>
                <a:gd name="T4" fmla="*/ 0 w 83"/>
                <a:gd name="T5" fmla="*/ 16 h 32"/>
                <a:gd name="T6" fmla="*/ 16 w 83"/>
                <a:gd name="T7" fmla="*/ 0 h 32"/>
                <a:gd name="T8" fmla="*/ 67 w 83"/>
                <a:gd name="T9" fmla="*/ 0 h 32"/>
                <a:gd name="T10" fmla="*/ 83 w 83"/>
                <a:gd name="T11" fmla="*/ 16 h 32"/>
                <a:gd name="T12" fmla="*/ 67 w 83"/>
                <a:gd name="T13" fmla="*/ 32 h 32"/>
                <a:gd name="T14" fmla="*/ 16 w 83"/>
                <a:gd name="T15" fmla="*/ 11 h 32"/>
                <a:gd name="T16" fmla="*/ 11 w 83"/>
                <a:gd name="T17" fmla="*/ 16 h 32"/>
                <a:gd name="T18" fmla="*/ 16 w 83"/>
                <a:gd name="T19" fmla="*/ 21 h 32"/>
                <a:gd name="T20" fmla="*/ 67 w 83"/>
                <a:gd name="T21" fmla="*/ 21 h 32"/>
                <a:gd name="T22" fmla="*/ 72 w 83"/>
                <a:gd name="T23" fmla="*/ 16 h 32"/>
                <a:gd name="T24" fmla="*/ 67 w 83"/>
                <a:gd name="T25" fmla="*/ 11 h 32"/>
                <a:gd name="T26" fmla="*/ 16 w 83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32">
                  <a:moveTo>
                    <a:pt x="67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3" y="7"/>
                    <a:pt x="83" y="16"/>
                  </a:cubicBezTo>
                  <a:cubicBezTo>
                    <a:pt x="83" y="25"/>
                    <a:pt x="76" y="32"/>
                    <a:pt x="67" y="32"/>
                  </a:cubicBezTo>
                  <a:close/>
                  <a:moveTo>
                    <a:pt x="16" y="11"/>
                  </a:moveTo>
                  <a:cubicBezTo>
                    <a:pt x="13" y="11"/>
                    <a:pt x="11" y="13"/>
                    <a:pt x="11" y="16"/>
                  </a:cubicBezTo>
                  <a:cubicBezTo>
                    <a:pt x="11" y="19"/>
                    <a:pt x="13" y="21"/>
                    <a:pt x="1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0" y="21"/>
                    <a:pt x="72" y="19"/>
                    <a:pt x="72" y="16"/>
                  </a:cubicBezTo>
                  <a:cubicBezTo>
                    <a:pt x="72" y="13"/>
                    <a:pt x="70" y="11"/>
                    <a:pt x="67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ľíḓé">
              <a:extLst>
                <a:ext uri="{FF2B5EF4-FFF2-40B4-BE49-F238E27FC236}">
                  <a16:creationId xmlns:a16="http://schemas.microsoft.com/office/drawing/2014/main" id="{B2ED698B-9EC5-4E7F-9F9C-04769037ECAF}"/>
                </a:ext>
              </a:extLst>
            </p:cNvPr>
            <p:cNvSpPr/>
            <p:nvPr/>
          </p:nvSpPr>
          <p:spPr bwMode="auto">
            <a:xfrm>
              <a:off x="4793850" y="2465105"/>
              <a:ext cx="406922" cy="417095"/>
            </a:xfrm>
            <a:prstGeom prst="ellipse">
              <a:avLst/>
            </a:prstGeom>
            <a:solidFill>
              <a:srgbClr val="A0D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ṧḷíḍé">
              <a:extLst>
                <a:ext uri="{FF2B5EF4-FFF2-40B4-BE49-F238E27FC236}">
                  <a16:creationId xmlns:a16="http://schemas.microsoft.com/office/drawing/2014/main" id="{78712EF5-7C8F-48F3-B005-BBFA4DA28081}"/>
                </a:ext>
              </a:extLst>
            </p:cNvPr>
            <p:cNvSpPr/>
            <p:nvPr/>
          </p:nvSpPr>
          <p:spPr bwMode="auto">
            <a:xfrm>
              <a:off x="4729421" y="2412543"/>
              <a:ext cx="535780" cy="523912"/>
            </a:xfrm>
            <a:custGeom>
              <a:avLst/>
              <a:gdLst>
                <a:gd name="T0" fmla="*/ 25 w 50"/>
                <a:gd name="T1" fmla="*/ 49 h 49"/>
                <a:gd name="T2" fmla="*/ 0 w 50"/>
                <a:gd name="T3" fmla="*/ 24 h 49"/>
                <a:gd name="T4" fmla="*/ 25 w 50"/>
                <a:gd name="T5" fmla="*/ 0 h 49"/>
                <a:gd name="T6" fmla="*/ 50 w 50"/>
                <a:gd name="T7" fmla="*/ 24 h 49"/>
                <a:gd name="T8" fmla="*/ 25 w 50"/>
                <a:gd name="T9" fmla="*/ 49 h 49"/>
                <a:gd name="T10" fmla="*/ 25 w 50"/>
                <a:gd name="T11" fmla="*/ 11 h 49"/>
                <a:gd name="T12" fmla="*/ 11 w 50"/>
                <a:gd name="T13" fmla="*/ 24 h 49"/>
                <a:gd name="T14" fmla="*/ 25 w 50"/>
                <a:gd name="T15" fmla="*/ 38 h 49"/>
                <a:gd name="T16" fmla="*/ 38 w 50"/>
                <a:gd name="T17" fmla="*/ 24 h 49"/>
                <a:gd name="T18" fmla="*/ 25 w 50"/>
                <a:gd name="T1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ubicBezTo>
                    <a:pt x="50" y="38"/>
                    <a:pt x="39" y="49"/>
                    <a:pt x="25" y="49"/>
                  </a:cubicBezTo>
                  <a:close/>
                  <a:moveTo>
                    <a:pt x="25" y="11"/>
                  </a:moveTo>
                  <a:cubicBezTo>
                    <a:pt x="17" y="11"/>
                    <a:pt x="11" y="17"/>
                    <a:pt x="11" y="24"/>
                  </a:cubicBezTo>
                  <a:cubicBezTo>
                    <a:pt x="11" y="32"/>
                    <a:pt x="17" y="38"/>
                    <a:pt x="25" y="38"/>
                  </a:cubicBezTo>
                  <a:cubicBezTo>
                    <a:pt x="32" y="38"/>
                    <a:pt x="38" y="32"/>
                    <a:pt x="38" y="24"/>
                  </a:cubicBezTo>
                  <a:cubicBezTo>
                    <a:pt x="38" y="17"/>
                    <a:pt x="32" y="11"/>
                    <a:pt x="25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ḻíḍè">
              <a:extLst>
                <a:ext uri="{FF2B5EF4-FFF2-40B4-BE49-F238E27FC236}">
                  <a16:creationId xmlns:a16="http://schemas.microsoft.com/office/drawing/2014/main" id="{4D518B55-09E7-40AB-8393-531E51A7234B}"/>
                </a:ext>
              </a:extLst>
            </p:cNvPr>
            <p:cNvSpPr/>
            <p:nvPr/>
          </p:nvSpPr>
          <p:spPr bwMode="auto">
            <a:xfrm>
              <a:off x="4119038" y="3707911"/>
              <a:ext cx="128859" cy="888446"/>
            </a:xfrm>
            <a:custGeom>
              <a:avLst/>
              <a:gdLst>
                <a:gd name="T0" fmla="*/ 6 w 12"/>
                <a:gd name="T1" fmla="*/ 83 h 83"/>
                <a:gd name="T2" fmla="*/ 6 w 12"/>
                <a:gd name="T3" fmla="*/ 83 h 83"/>
                <a:gd name="T4" fmla="*/ 0 w 12"/>
                <a:gd name="T5" fmla="*/ 78 h 83"/>
                <a:gd name="T6" fmla="*/ 0 w 12"/>
                <a:gd name="T7" fmla="*/ 5 h 83"/>
                <a:gd name="T8" fmla="*/ 6 w 12"/>
                <a:gd name="T9" fmla="*/ 0 h 83"/>
                <a:gd name="T10" fmla="*/ 6 w 12"/>
                <a:gd name="T11" fmla="*/ 0 h 83"/>
                <a:gd name="T12" fmla="*/ 12 w 12"/>
                <a:gd name="T13" fmla="*/ 5 h 83"/>
                <a:gd name="T14" fmla="*/ 12 w 12"/>
                <a:gd name="T15" fmla="*/ 78 h 83"/>
                <a:gd name="T16" fmla="*/ 6 w 12"/>
                <a:gd name="T1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3">
                  <a:moveTo>
                    <a:pt x="6" y="83"/>
                  </a:moveTo>
                  <a:cubicBezTo>
                    <a:pt x="6" y="83"/>
                    <a:pt x="6" y="83"/>
                    <a:pt x="6" y="83"/>
                  </a:cubicBezTo>
                  <a:cubicBezTo>
                    <a:pt x="3" y="83"/>
                    <a:pt x="0" y="81"/>
                    <a:pt x="0" y="7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1"/>
                    <a:pt x="9" y="83"/>
                    <a:pt x="6" y="83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ḷîďè">
              <a:extLst>
                <a:ext uri="{FF2B5EF4-FFF2-40B4-BE49-F238E27FC236}">
                  <a16:creationId xmlns:a16="http://schemas.microsoft.com/office/drawing/2014/main" id="{BD818CEA-B5ED-4904-9FD5-2C034926FD9D}"/>
                </a:ext>
              </a:extLst>
            </p:cNvPr>
            <p:cNvSpPr/>
            <p:nvPr/>
          </p:nvSpPr>
          <p:spPr bwMode="auto">
            <a:xfrm>
              <a:off x="4119038" y="3000885"/>
              <a:ext cx="128859" cy="4815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45 h 45"/>
                <a:gd name="T4" fmla="*/ 0 w 12"/>
                <a:gd name="T5" fmla="*/ 39 h 45"/>
                <a:gd name="T6" fmla="*/ 0 w 12"/>
                <a:gd name="T7" fmla="*/ 6 h 45"/>
                <a:gd name="T8" fmla="*/ 6 w 12"/>
                <a:gd name="T9" fmla="*/ 0 h 45"/>
                <a:gd name="T10" fmla="*/ 6 w 12"/>
                <a:gd name="T11" fmla="*/ 0 h 45"/>
                <a:gd name="T12" fmla="*/ 12 w 12"/>
                <a:gd name="T13" fmla="*/ 6 h 45"/>
                <a:gd name="T14" fmla="*/ 12 w 12"/>
                <a:gd name="T15" fmla="*/ 39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3" y="45"/>
                    <a:pt x="0" y="42"/>
                    <a:pt x="0" y="3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2"/>
                    <a:pt x="9" y="45"/>
                    <a:pt x="6" y="45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Shape 1282">
            <a:extLst>
              <a:ext uri="{FF2B5EF4-FFF2-40B4-BE49-F238E27FC236}">
                <a16:creationId xmlns:a16="http://schemas.microsoft.com/office/drawing/2014/main" id="{FB2FC1BD-2A05-4AC6-9763-B5ACE3D6DCA0}"/>
              </a:ext>
            </a:extLst>
          </p:cNvPr>
          <p:cNvSpPr/>
          <p:nvPr/>
        </p:nvSpPr>
        <p:spPr>
          <a:xfrm>
            <a:off x="2192375" y="4073125"/>
            <a:ext cx="873637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A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30" name="Shape 1283">
            <a:extLst>
              <a:ext uri="{FF2B5EF4-FFF2-40B4-BE49-F238E27FC236}">
                <a16:creationId xmlns:a16="http://schemas.microsoft.com/office/drawing/2014/main" id="{B4A3B9E5-30D8-4D52-8585-E013918489B7}"/>
              </a:ext>
            </a:extLst>
          </p:cNvPr>
          <p:cNvSpPr/>
          <p:nvPr/>
        </p:nvSpPr>
        <p:spPr>
          <a:xfrm>
            <a:off x="1449579" y="4750574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grpSp>
        <p:nvGrpSpPr>
          <p:cNvPr id="31" name="ac91bdbb-b107-41c9-9f34-b6ba4bf07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6E2D7E6-6B36-4759-A1CD-16849E03486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258514" y="2181663"/>
            <a:ext cx="2064774" cy="1625776"/>
            <a:chOff x="3851148" y="1661434"/>
            <a:chExt cx="4489704" cy="3535133"/>
          </a:xfrm>
        </p:grpSpPr>
        <p:sp>
          <p:nvSpPr>
            <p:cNvPr id="32" name="îśļïḋé">
              <a:extLst>
                <a:ext uri="{FF2B5EF4-FFF2-40B4-BE49-F238E27FC236}">
                  <a16:creationId xmlns:a16="http://schemas.microsoft.com/office/drawing/2014/main" id="{AA22A686-E4E7-4708-84A7-D1E2624AC08B}"/>
                </a:ext>
              </a:extLst>
            </p:cNvPr>
            <p:cNvSpPr/>
            <p:nvPr/>
          </p:nvSpPr>
          <p:spPr bwMode="auto">
            <a:xfrm>
              <a:off x="4548001" y="2080224"/>
              <a:ext cx="493393" cy="267890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7 h 25"/>
                <a:gd name="T6" fmla="*/ 7 w 46"/>
                <a:gd name="T7" fmla="*/ 0 h 25"/>
                <a:gd name="T8" fmla="*/ 39 w 46"/>
                <a:gd name="T9" fmla="*/ 0 h 25"/>
                <a:gd name="T10" fmla="*/ 46 w 46"/>
                <a:gd name="T11" fmla="*/ 7 h 25"/>
                <a:gd name="T12" fmla="*/ 46 w 4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79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ṡļíďê">
              <a:extLst>
                <a:ext uri="{FF2B5EF4-FFF2-40B4-BE49-F238E27FC236}">
                  <a16:creationId xmlns:a16="http://schemas.microsoft.com/office/drawing/2014/main" id="{64150930-E6FF-4F04-B4D9-34EE4FE94444}"/>
                </a:ext>
              </a:extLst>
            </p:cNvPr>
            <p:cNvSpPr/>
            <p:nvPr/>
          </p:nvSpPr>
          <p:spPr bwMode="auto">
            <a:xfrm>
              <a:off x="4493745" y="2025968"/>
              <a:ext cx="600210" cy="374708"/>
            </a:xfrm>
            <a:custGeom>
              <a:avLst/>
              <a:gdLst>
                <a:gd name="T0" fmla="*/ 56 w 56"/>
                <a:gd name="T1" fmla="*/ 35 h 35"/>
                <a:gd name="T2" fmla="*/ 0 w 56"/>
                <a:gd name="T3" fmla="*/ 35 h 35"/>
                <a:gd name="T4" fmla="*/ 0 w 56"/>
                <a:gd name="T5" fmla="*/ 12 h 35"/>
                <a:gd name="T6" fmla="*/ 12 w 56"/>
                <a:gd name="T7" fmla="*/ 0 h 35"/>
                <a:gd name="T8" fmla="*/ 44 w 56"/>
                <a:gd name="T9" fmla="*/ 0 h 35"/>
                <a:gd name="T10" fmla="*/ 56 w 56"/>
                <a:gd name="T11" fmla="*/ 12 h 35"/>
                <a:gd name="T12" fmla="*/ 56 w 56"/>
                <a:gd name="T13" fmla="*/ 35 h 35"/>
                <a:gd name="T14" fmla="*/ 11 w 56"/>
                <a:gd name="T15" fmla="*/ 24 h 35"/>
                <a:gd name="T16" fmla="*/ 45 w 56"/>
                <a:gd name="T17" fmla="*/ 24 h 35"/>
                <a:gd name="T18" fmla="*/ 45 w 56"/>
                <a:gd name="T19" fmla="*/ 12 h 35"/>
                <a:gd name="T20" fmla="*/ 44 w 56"/>
                <a:gd name="T21" fmla="*/ 11 h 35"/>
                <a:gd name="T22" fmla="*/ 12 w 56"/>
                <a:gd name="T23" fmla="*/ 11 h 35"/>
                <a:gd name="T24" fmla="*/ 11 w 56"/>
                <a:gd name="T25" fmla="*/ 12 h 35"/>
                <a:gd name="T26" fmla="*/ 11 w 56"/>
                <a:gd name="T2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35">
                  <a:moveTo>
                    <a:pt x="56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6" y="5"/>
                    <a:pt x="56" y="12"/>
                  </a:cubicBezTo>
                  <a:lnTo>
                    <a:pt x="56" y="35"/>
                  </a:lnTo>
                  <a:close/>
                  <a:moveTo>
                    <a:pt x="11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4" y="11"/>
                    <a:pt x="44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2"/>
                    <a:pt x="11" y="12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śļîďe">
              <a:extLst>
                <a:ext uri="{FF2B5EF4-FFF2-40B4-BE49-F238E27FC236}">
                  <a16:creationId xmlns:a16="http://schemas.microsoft.com/office/drawing/2014/main" id="{AC363AEF-3316-4D01-9062-EBFD9FDA40A7}"/>
                </a:ext>
              </a:extLst>
            </p:cNvPr>
            <p:cNvSpPr/>
            <p:nvPr/>
          </p:nvSpPr>
          <p:spPr bwMode="auto">
            <a:xfrm>
              <a:off x="5200772" y="1715690"/>
              <a:ext cx="1790456" cy="588342"/>
            </a:xfrm>
            <a:custGeom>
              <a:avLst/>
              <a:gdLst>
                <a:gd name="T0" fmla="*/ 167 w 167"/>
                <a:gd name="T1" fmla="*/ 55 h 55"/>
                <a:gd name="T2" fmla="*/ 0 w 167"/>
                <a:gd name="T3" fmla="*/ 55 h 55"/>
                <a:gd name="T4" fmla="*/ 28 w 167"/>
                <a:gd name="T5" fmla="*/ 7 h 55"/>
                <a:gd name="T6" fmla="*/ 39 w 167"/>
                <a:gd name="T7" fmla="*/ 0 h 55"/>
                <a:gd name="T8" fmla="*/ 128 w 167"/>
                <a:gd name="T9" fmla="*/ 0 h 55"/>
                <a:gd name="T10" fmla="*/ 140 w 167"/>
                <a:gd name="T11" fmla="*/ 7 h 55"/>
                <a:gd name="T12" fmla="*/ 167 w 16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5">
                  <a:moveTo>
                    <a:pt x="167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3"/>
                    <a:pt x="34" y="0"/>
                    <a:pt x="3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7" y="3"/>
                    <a:pt x="140" y="7"/>
                  </a:cubicBezTo>
                  <a:lnTo>
                    <a:pt x="167" y="55"/>
                  </a:lnTo>
                  <a:close/>
                </a:path>
              </a:pathLst>
            </a:custGeom>
            <a:solidFill>
              <a:srgbClr val="FB7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ṡ1îḑè">
              <a:extLst>
                <a:ext uri="{FF2B5EF4-FFF2-40B4-BE49-F238E27FC236}">
                  <a16:creationId xmlns:a16="http://schemas.microsoft.com/office/drawing/2014/main" id="{83933629-13E7-406F-9934-1B367D7916A0}"/>
                </a:ext>
              </a:extLst>
            </p:cNvPr>
            <p:cNvSpPr/>
            <p:nvPr/>
          </p:nvSpPr>
          <p:spPr bwMode="auto">
            <a:xfrm>
              <a:off x="5093955" y="1661434"/>
              <a:ext cx="2004090" cy="696854"/>
            </a:xfrm>
            <a:custGeom>
              <a:avLst/>
              <a:gdLst>
                <a:gd name="T0" fmla="*/ 187 w 187"/>
                <a:gd name="T1" fmla="*/ 65 h 65"/>
                <a:gd name="T2" fmla="*/ 0 w 187"/>
                <a:gd name="T3" fmla="*/ 65 h 65"/>
                <a:gd name="T4" fmla="*/ 33 w 187"/>
                <a:gd name="T5" fmla="*/ 9 h 65"/>
                <a:gd name="T6" fmla="*/ 49 w 187"/>
                <a:gd name="T7" fmla="*/ 0 h 65"/>
                <a:gd name="T8" fmla="*/ 138 w 187"/>
                <a:gd name="T9" fmla="*/ 0 h 65"/>
                <a:gd name="T10" fmla="*/ 154 w 187"/>
                <a:gd name="T11" fmla="*/ 9 h 65"/>
                <a:gd name="T12" fmla="*/ 187 w 187"/>
                <a:gd name="T13" fmla="*/ 65 h 65"/>
                <a:gd name="T14" fmla="*/ 20 w 187"/>
                <a:gd name="T15" fmla="*/ 54 h 65"/>
                <a:gd name="T16" fmla="*/ 167 w 187"/>
                <a:gd name="T17" fmla="*/ 54 h 65"/>
                <a:gd name="T18" fmla="*/ 145 w 187"/>
                <a:gd name="T19" fmla="*/ 15 h 65"/>
                <a:gd name="T20" fmla="*/ 138 w 187"/>
                <a:gd name="T21" fmla="*/ 11 h 65"/>
                <a:gd name="T22" fmla="*/ 49 w 187"/>
                <a:gd name="T23" fmla="*/ 11 h 65"/>
                <a:gd name="T24" fmla="*/ 42 w 187"/>
                <a:gd name="T25" fmla="*/ 15 h 65"/>
                <a:gd name="T26" fmla="*/ 20 w 187"/>
                <a:gd name="T27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65">
                  <a:moveTo>
                    <a:pt x="187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3"/>
                    <a:pt x="42" y="0"/>
                    <a:pt x="4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5" y="0"/>
                    <a:pt x="151" y="3"/>
                    <a:pt x="154" y="9"/>
                  </a:cubicBezTo>
                  <a:lnTo>
                    <a:pt x="187" y="65"/>
                  </a:lnTo>
                  <a:close/>
                  <a:moveTo>
                    <a:pt x="20" y="54"/>
                  </a:moveTo>
                  <a:cubicBezTo>
                    <a:pt x="167" y="54"/>
                    <a:pt x="167" y="54"/>
                    <a:pt x="167" y="5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2"/>
                    <a:pt x="141" y="11"/>
                    <a:pt x="13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6" y="11"/>
                    <a:pt x="44" y="12"/>
                    <a:pt x="42" y="15"/>
                  </a:cubicBezTo>
                  <a:lnTo>
                    <a:pt x="20" y="5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šľidè">
              <a:extLst>
                <a:ext uri="{FF2B5EF4-FFF2-40B4-BE49-F238E27FC236}">
                  <a16:creationId xmlns:a16="http://schemas.microsoft.com/office/drawing/2014/main" id="{2CF21078-9B2B-4CC0-BDFA-D22E115B6E7E}"/>
                </a:ext>
              </a:extLst>
            </p:cNvPr>
            <p:cNvSpPr/>
            <p:nvPr/>
          </p:nvSpPr>
          <p:spPr bwMode="auto">
            <a:xfrm>
              <a:off x="3915577" y="2271817"/>
              <a:ext cx="4360845" cy="2870495"/>
            </a:xfrm>
            <a:custGeom>
              <a:avLst/>
              <a:gdLst>
                <a:gd name="T0" fmla="*/ 343 w 407"/>
                <a:gd name="T1" fmla="*/ 268 h 268"/>
                <a:gd name="T2" fmla="*/ 64 w 407"/>
                <a:gd name="T3" fmla="*/ 268 h 268"/>
                <a:gd name="T4" fmla="*/ 0 w 407"/>
                <a:gd name="T5" fmla="*/ 203 h 268"/>
                <a:gd name="T6" fmla="*/ 0 w 407"/>
                <a:gd name="T7" fmla="*/ 64 h 268"/>
                <a:gd name="T8" fmla="*/ 64 w 407"/>
                <a:gd name="T9" fmla="*/ 0 h 268"/>
                <a:gd name="T10" fmla="*/ 343 w 407"/>
                <a:gd name="T11" fmla="*/ 0 h 268"/>
                <a:gd name="T12" fmla="*/ 407 w 407"/>
                <a:gd name="T13" fmla="*/ 64 h 268"/>
                <a:gd name="T14" fmla="*/ 407 w 407"/>
                <a:gd name="T15" fmla="*/ 203 h 268"/>
                <a:gd name="T16" fmla="*/ 343 w 407"/>
                <a:gd name="T1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268">
                  <a:moveTo>
                    <a:pt x="343" y="268"/>
                  </a:moveTo>
                  <a:cubicBezTo>
                    <a:pt x="64" y="268"/>
                    <a:pt x="64" y="268"/>
                    <a:pt x="64" y="268"/>
                  </a:cubicBezTo>
                  <a:cubicBezTo>
                    <a:pt x="29" y="268"/>
                    <a:pt x="0" y="239"/>
                    <a:pt x="0" y="20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8" y="0"/>
                    <a:pt x="407" y="29"/>
                    <a:pt x="407" y="64"/>
                  </a:cubicBezTo>
                  <a:cubicBezTo>
                    <a:pt x="407" y="203"/>
                    <a:pt x="407" y="203"/>
                    <a:pt x="407" y="203"/>
                  </a:cubicBezTo>
                  <a:cubicBezTo>
                    <a:pt x="407" y="239"/>
                    <a:pt x="378" y="268"/>
                    <a:pt x="343" y="268"/>
                  </a:cubicBezTo>
                  <a:close/>
                </a:path>
              </a:pathLst>
            </a:custGeom>
            <a:solidFill>
              <a:srgbClr val="F6D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$1ïďê">
              <a:extLst>
                <a:ext uri="{FF2B5EF4-FFF2-40B4-BE49-F238E27FC236}">
                  <a16:creationId xmlns:a16="http://schemas.microsoft.com/office/drawing/2014/main" id="{F4A4C795-272C-4CEE-B9FE-F8F92F780E67}"/>
                </a:ext>
              </a:extLst>
            </p:cNvPr>
            <p:cNvSpPr/>
            <p:nvPr/>
          </p:nvSpPr>
          <p:spPr bwMode="auto">
            <a:xfrm>
              <a:off x="3851148" y="2209082"/>
              <a:ext cx="4489704" cy="2987485"/>
            </a:xfrm>
            <a:custGeom>
              <a:avLst/>
              <a:gdLst>
                <a:gd name="T0" fmla="*/ 349 w 419"/>
                <a:gd name="T1" fmla="*/ 279 h 279"/>
                <a:gd name="T2" fmla="*/ 70 w 419"/>
                <a:gd name="T3" fmla="*/ 279 h 279"/>
                <a:gd name="T4" fmla="*/ 0 w 419"/>
                <a:gd name="T5" fmla="*/ 209 h 279"/>
                <a:gd name="T6" fmla="*/ 0 w 419"/>
                <a:gd name="T7" fmla="*/ 70 h 279"/>
                <a:gd name="T8" fmla="*/ 70 w 419"/>
                <a:gd name="T9" fmla="*/ 0 h 279"/>
                <a:gd name="T10" fmla="*/ 349 w 419"/>
                <a:gd name="T11" fmla="*/ 0 h 279"/>
                <a:gd name="T12" fmla="*/ 419 w 419"/>
                <a:gd name="T13" fmla="*/ 70 h 279"/>
                <a:gd name="T14" fmla="*/ 419 w 419"/>
                <a:gd name="T15" fmla="*/ 209 h 279"/>
                <a:gd name="T16" fmla="*/ 349 w 419"/>
                <a:gd name="T17" fmla="*/ 279 h 279"/>
                <a:gd name="T18" fmla="*/ 70 w 419"/>
                <a:gd name="T19" fmla="*/ 11 h 279"/>
                <a:gd name="T20" fmla="*/ 11 w 419"/>
                <a:gd name="T21" fmla="*/ 70 h 279"/>
                <a:gd name="T22" fmla="*/ 11 w 419"/>
                <a:gd name="T23" fmla="*/ 209 h 279"/>
                <a:gd name="T24" fmla="*/ 70 w 419"/>
                <a:gd name="T25" fmla="*/ 268 h 279"/>
                <a:gd name="T26" fmla="*/ 349 w 419"/>
                <a:gd name="T27" fmla="*/ 268 h 279"/>
                <a:gd name="T28" fmla="*/ 408 w 419"/>
                <a:gd name="T29" fmla="*/ 209 h 279"/>
                <a:gd name="T30" fmla="*/ 408 w 419"/>
                <a:gd name="T31" fmla="*/ 70 h 279"/>
                <a:gd name="T32" fmla="*/ 349 w 419"/>
                <a:gd name="T33" fmla="*/ 11 h 279"/>
                <a:gd name="T34" fmla="*/ 70 w 419"/>
                <a:gd name="T35" fmla="*/ 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9" h="279">
                  <a:moveTo>
                    <a:pt x="349" y="279"/>
                  </a:moveTo>
                  <a:cubicBezTo>
                    <a:pt x="70" y="279"/>
                    <a:pt x="70" y="279"/>
                    <a:pt x="70" y="279"/>
                  </a:cubicBezTo>
                  <a:cubicBezTo>
                    <a:pt x="32" y="279"/>
                    <a:pt x="0" y="248"/>
                    <a:pt x="0" y="20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87" y="0"/>
                    <a:pt x="419" y="32"/>
                    <a:pt x="419" y="70"/>
                  </a:cubicBezTo>
                  <a:cubicBezTo>
                    <a:pt x="419" y="209"/>
                    <a:pt x="419" y="209"/>
                    <a:pt x="419" y="209"/>
                  </a:cubicBezTo>
                  <a:cubicBezTo>
                    <a:pt x="419" y="248"/>
                    <a:pt x="387" y="279"/>
                    <a:pt x="349" y="279"/>
                  </a:cubicBezTo>
                  <a:close/>
                  <a:moveTo>
                    <a:pt x="70" y="11"/>
                  </a:moveTo>
                  <a:cubicBezTo>
                    <a:pt x="38" y="11"/>
                    <a:pt x="11" y="38"/>
                    <a:pt x="11" y="70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1" y="242"/>
                    <a:pt x="38" y="268"/>
                    <a:pt x="70" y="268"/>
                  </a:cubicBezTo>
                  <a:cubicBezTo>
                    <a:pt x="349" y="268"/>
                    <a:pt x="349" y="268"/>
                    <a:pt x="349" y="268"/>
                  </a:cubicBezTo>
                  <a:cubicBezTo>
                    <a:pt x="381" y="268"/>
                    <a:pt x="408" y="242"/>
                    <a:pt x="408" y="209"/>
                  </a:cubicBezTo>
                  <a:cubicBezTo>
                    <a:pt x="408" y="70"/>
                    <a:pt x="408" y="70"/>
                    <a:pt x="408" y="70"/>
                  </a:cubicBezTo>
                  <a:cubicBezTo>
                    <a:pt x="408" y="38"/>
                    <a:pt x="381" y="11"/>
                    <a:pt x="349" y="11"/>
                  </a:cubicBezTo>
                  <a:lnTo>
                    <a:pt x="70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śḻîḋè">
              <a:extLst>
                <a:ext uri="{FF2B5EF4-FFF2-40B4-BE49-F238E27FC236}">
                  <a16:creationId xmlns:a16="http://schemas.microsoft.com/office/drawing/2014/main" id="{FCD3F2EA-3692-49F0-8B2C-843F4C740EFC}"/>
                </a:ext>
              </a:extLst>
            </p:cNvPr>
            <p:cNvSpPr/>
            <p:nvPr/>
          </p:nvSpPr>
          <p:spPr bwMode="auto">
            <a:xfrm>
              <a:off x="4997311" y="2604136"/>
              <a:ext cx="2197378" cy="2195683"/>
            </a:xfrm>
            <a:prstGeom prst="ellipse">
              <a:avLst/>
            </a:prstGeom>
            <a:solidFill>
              <a:srgbClr val="B0E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śliḓê">
              <a:extLst>
                <a:ext uri="{FF2B5EF4-FFF2-40B4-BE49-F238E27FC236}">
                  <a16:creationId xmlns:a16="http://schemas.microsoft.com/office/drawing/2014/main" id="{9B690E82-5AEB-47BF-9B78-1D4B866FB567}"/>
                </a:ext>
              </a:extLst>
            </p:cNvPr>
            <p:cNvSpPr/>
            <p:nvPr/>
          </p:nvSpPr>
          <p:spPr bwMode="auto">
            <a:xfrm>
              <a:off x="4932882" y="2551575"/>
              <a:ext cx="2324541" cy="2312672"/>
            </a:xfrm>
            <a:custGeom>
              <a:avLst/>
              <a:gdLst>
                <a:gd name="T0" fmla="*/ 109 w 217"/>
                <a:gd name="T1" fmla="*/ 216 h 216"/>
                <a:gd name="T2" fmla="*/ 0 w 217"/>
                <a:gd name="T3" fmla="*/ 108 h 216"/>
                <a:gd name="T4" fmla="*/ 109 w 217"/>
                <a:gd name="T5" fmla="*/ 0 h 216"/>
                <a:gd name="T6" fmla="*/ 217 w 217"/>
                <a:gd name="T7" fmla="*/ 108 h 216"/>
                <a:gd name="T8" fmla="*/ 109 w 217"/>
                <a:gd name="T9" fmla="*/ 216 h 216"/>
                <a:gd name="T10" fmla="*/ 109 w 217"/>
                <a:gd name="T11" fmla="*/ 11 h 216"/>
                <a:gd name="T12" fmla="*/ 12 w 217"/>
                <a:gd name="T13" fmla="*/ 108 h 216"/>
                <a:gd name="T14" fmla="*/ 109 w 217"/>
                <a:gd name="T15" fmla="*/ 205 h 216"/>
                <a:gd name="T16" fmla="*/ 206 w 217"/>
                <a:gd name="T17" fmla="*/ 108 h 216"/>
                <a:gd name="T18" fmla="*/ 109 w 217"/>
                <a:gd name="T19" fmla="*/ 1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6">
                  <a:moveTo>
                    <a:pt x="109" y="216"/>
                  </a:moveTo>
                  <a:cubicBezTo>
                    <a:pt x="49" y="216"/>
                    <a:pt x="0" y="167"/>
                    <a:pt x="0" y="108"/>
                  </a:cubicBezTo>
                  <a:cubicBezTo>
                    <a:pt x="0" y="48"/>
                    <a:pt x="49" y="0"/>
                    <a:pt x="109" y="0"/>
                  </a:cubicBezTo>
                  <a:cubicBezTo>
                    <a:pt x="168" y="0"/>
                    <a:pt x="217" y="48"/>
                    <a:pt x="217" y="108"/>
                  </a:cubicBezTo>
                  <a:cubicBezTo>
                    <a:pt x="217" y="167"/>
                    <a:pt x="168" y="216"/>
                    <a:pt x="109" y="216"/>
                  </a:cubicBezTo>
                  <a:close/>
                  <a:moveTo>
                    <a:pt x="109" y="11"/>
                  </a:moveTo>
                  <a:cubicBezTo>
                    <a:pt x="55" y="11"/>
                    <a:pt x="12" y="54"/>
                    <a:pt x="12" y="108"/>
                  </a:cubicBezTo>
                  <a:cubicBezTo>
                    <a:pt x="12" y="161"/>
                    <a:pt x="55" y="205"/>
                    <a:pt x="109" y="205"/>
                  </a:cubicBezTo>
                  <a:cubicBezTo>
                    <a:pt x="162" y="205"/>
                    <a:pt x="206" y="161"/>
                    <a:pt x="206" y="108"/>
                  </a:cubicBezTo>
                  <a:cubicBezTo>
                    <a:pt x="206" y="54"/>
                    <a:pt x="162" y="11"/>
                    <a:pt x="109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śliḓé">
              <a:extLst>
                <a:ext uri="{FF2B5EF4-FFF2-40B4-BE49-F238E27FC236}">
                  <a16:creationId xmlns:a16="http://schemas.microsoft.com/office/drawing/2014/main" id="{516F100E-0B4B-4BCA-9812-DA30035952A1}"/>
                </a:ext>
              </a:extLst>
            </p:cNvPr>
            <p:cNvSpPr/>
            <p:nvPr/>
          </p:nvSpPr>
          <p:spPr bwMode="auto">
            <a:xfrm>
              <a:off x="5394060" y="3000885"/>
              <a:ext cx="1403880" cy="14021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ḷiḑè">
              <a:extLst>
                <a:ext uri="{FF2B5EF4-FFF2-40B4-BE49-F238E27FC236}">
                  <a16:creationId xmlns:a16="http://schemas.microsoft.com/office/drawing/2014/main" id="{4DE69A91-75D4-44F5-974C-E515DBE30416}"/>
                </a:ext>
              </a:extLst>
            </p:cNvPr>
            <p:cNvSpPr/>
            <p:nvPr/>
          </p:nvSpPr>
          <p:spPr bwMode="auto">
            <a:xfrm>
              <a:off x="5341499" y="2946629"/>
              <a:ext cx="1520871" cy="1520871"/>
            </a:xfrm>
            <a:custGeom>
              <a:avLst/>
              <a:gdLst>
                <a:gd name="T0" fmla="*/ 71 w 142"/>
                <a:gd name="T1" fmla="*/ 142 h 142"/>
                <a:gd name="T2" fmla="*/ 0 w 142"/>
                <a:gd name="T3" fmla="*/ 71 h 142"/>
                <a:gd name="T4" fmla="*/ 71 w 142"/>
                <a:gd name="T5" fmla="*/ 0 h 142"/>
                <a:gd name="T6" fmla="*/ 142 w 142"/>
                <a:gd name="T7" fmla="*/ 71 h 142"/>
                <a:gd name="T8" fmla="*/ 71 w 142"/>
                <a:gd name="T9" fmla="*/ 142 h 142"/>
                <a:gd name="T10" fmla="*/ 71 w 142"/>
                <a:gd name="T11" fmla="*/ 11 h 142"/>
                <a:gd name="T12" fmla="*/ 11 w 142"/>
                <a:gd name="T13" fmla="*/ 71 h 142"/>
                <a:gd name="T14" fmla="*/ 71 w 142"/>
                <a:gd name="T15" fmla="*/ 131 h 142"/>
                <a:gd name="T16" fmla="*/ 130 w 142"/>
                <a:gd name="T17" fmla="*/ 71 h 142"/>
                <a:gd name="T18" fmla="*/ 71 w 142"/>
                <a:gd name="T19" fmla="*/ 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142"/>
                  </a:moveTo>
                  <a:cubicBezTo>
                    <a:pt x="31" y="142"/>
                    <a:pt x="0" y="110"/>
                    <a:pt x="0" y="71"/>
                  </a:cubicBezTo>
                  <a:cubicBezTo>
                    <a:pt x="0" y="32"/>
                    <a:pt x="31" y="0"/>
                    <a:pt x="71" y="0"/>
                  </a:cubicBezTo>
                  <a:cubicBezTo>
                    <a:pt x="110" y="0"/>
                    <a:pt x="142" y="32"/>
                    <a:pt x="142" y="71"/>
                  </a:cubicBezTo>
                  <a:cubicBezTo>
                    <a:pt x="142" y="110"/>
                    <a:pt x="110" y="142"/>
                    <a:pt x="71" y="142"/>
                  </a:cubicBezTo>
                  <a:close/>
                  <a:moveTo>
                    <a:pt x="71" y="11"/>
                  </a:moveTo>
                  <a:cubicBezTo>
                    <a:pt x="38" y="11"/>
                    <a:pt x="11" y="38"/>
                    <a:pt x="11" y="71"/>
                  </a:cubicBezTo>
                  <a:cubicBezTo>
                    <a:pt x="11" y="104"/>
                    <a:pt x="38" y="131"/>
                    <a:pt x="71" y="131"/>
                  </a:cubicBezTo>
                  <a:cubicBezTo>
                    <a:pt x="103" y="131"/>
                    <a:pt x="130" y="104"/>
                    <a:pt x="130" y="71"/>
                  </a:cubicBezTo>
                  <a:cubicBezTo>
                    <a:pt x="130" y="38"/>
                    <a:pt x="103" y="11"/>
                    <a:pt x="71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ṣliḍé">
              <a:extLst>
                <a:ext uri="{FF2B5EF4-FFF2-40B4-BE49-F238E27FC236}">
                  <a16:creationId xmlns:a16="http://schemas.microsoft.com/office/drawing/2014/main" id="{097B0D64-E231-4775-9FB6-260A6A755A2A}"/>
                </a:ext>
              </a:extLst>
            </p:cNvPr>
            <p:cNvSpPr/>
            <p:nvPr/>
          </p:nvSpPr>
          <p:spPr bwMode="auto">
            <a:xfrm>
              <a:off x="7076003" y="2497319"/>
              <a:ext cx="771456" cy="354362"/>
            </a:xfrm>
            <a:custGeom>
              <a:avLst/>
              <a:gdLst>
                <a:gd name="T0" fmla="*/ 61 w 72"/>
                <a:gd name="T1" fmla="*/ 33 h 33"/>
                <a:gd name="T2" fmla="*/ 11 w 72"/>
                <a:gd name="T3" fmla="*/ 33 h 33"/>
                <a:gd name="T4" fmla="*/ 0 w 72"/>
                <a:gd name="T5" fmla="*/ 22 h 33"/>
                <a:gd name="T6" fmla="*/ 0 w 72"/>
                <a:gd name="T7" fmla="*/ 11 h 33"/>
                <a:gd name="T8" fmla="*/ 11 w 72"/>
                <a:gd name="T9" fmla="*/ 0 h 33"/>
                <a:gd name="T10" fmla="*/ 61 w 72"/>
                <a:gd name="T11" fmla="*/ 0 h 33"/>
                <a:gd name="T12" fmla="*/ 72 w 72"/>
                <a:gd name="T13" fmla="*/ 11 h 33"/>
                <a:gd name="T14" fmla="*/ 72 w 72"/>
                <a:gd name="T15" fmla="*/ 22 h 33"/>
                <a:gd name="T16" fmla="*/ 61 w 72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33">
                  <a:moveTo>
                    <a:pt x="61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5" y="33"/>
                    <a:pt x="0" y="28"/>
                    <a:pt x="0" y="2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7" y="0"/>
                    <a:pt x="72" y="5"/>
                    <a:pt x="72" y="1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8"/>
                    <a:pt x="67" y="33"/>
                    <a:pt x="61" y="33"/>
                  </a:cubicBezTo>
                  <a:close/>
                </a:path>
              </a:pathLst>
            </a:custGeom>
            <a:solidFill>
              <a:srgbClr val="FF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śľïḑé">
              <a:extLst>
                <a:ext uri="{FF2B5EF4-FFF2-40B4-BE49-F238E27FC236}">
                  <a16:creationId xmlns:a16="http://schemas.microsoft.com/office/drawing/2014/main" id="{3225E303-637B-4B82-AB50-4591C0EFB14E}"/>
                </a:ext>
              </a:extLst>
            </p:cNvPr>
            <p:cNvSpPr/>
            <p:nvPr/>
          </p:nvSpPr>
          <p:spPr bwMode="auto">
            <a:xfrm>
              <a:off x="7011574" y="2432889"/>
              <a:ext cx="900315" cy="481524"/>
            </a:xfrm>
            <a:custGeom>
              <a:avLst/>
              <a:gdLst>
                <a:gd name="T0" fmla="*/ 67 w 84"/>
                <a:gd name="T1" fmla="*/ 45 h 45"/>
                <a:gd name="T2" fmla="*/ 17 w 84"/>
                <a:gd name="T3" fmla="*/ 45 h 45"/>
                <a:gd name="T4" fmla="*/ 0 w 84"/>
                <a:gd name="T5" fmla="*/ 28 h 45"/>
                <a:gd name="T6" fmla="*/ 0 w 84"/>
                <a:gd name="T7" fmla="*/ 17 h 45"/>
                <a:gd name="T8" fmla="*/ 17 w 84"/>
                <a:gd name="T9" fmla="*/ 0 h 45"/>
                <a:gd name="T10" fmla="*/ 67 w 84"/>
                <a:gd name="T11" fmla="*/ 0 h 45"/>
                <a:gd name="T12" fmla="*/ 84 w 84"/>
                <a:gd name="T13" fmla="*/ 17 h 45"/>
                <a:gd name="T14" fmla="*/ 84 w 84"/>
                <a:gd name="T15" fmla="*/ 28 h 45"/>
                <a:gd name="T16" fmla="*/ 67 w 84"/>
                <a:gd name="T17" fmla="*/ 45 h 45"/>
                <a:gd name="T18" fmla="*/ 17 w 84"/>
                <a:gd name="T19" fmla="*/ 12 h 45"/>
                <a:gd name="T20" fmla="*/ 11 w 84"/>
                <a:gd name="T21" fmla="*/ 17 h 45"/>
                <a:gd name="T22" fmla="*/ 11 w 84"/>
                <a:gd name="T23" fmla="*/ 28 h 45"/>
                <a:gd name="T24" fmla="*/ 17 w 84"/>
                <a:gd name="T25" fmla="*/ 33 h 45"/>
                <a:gd name="T26" fmla="*/ 67 w 84"/>
                <a:gd name="T27" fmla="*/ 33 h 45"/>
                <a:gd name="T28" fmla="*/ 73 w 84"/>
                <a:gd name="T29" fmla="*/ 28 h 45"/>
                <a:gd name="T30" fmla="*/ 73 w 84"/>
                <a:gd name="T31" fmla="*/ 17 h 45"/>
                <a:gd name="T32" fmla="*/ 67 w 84"/>
                <a:gd name="T33" fmla="*/ 12 h 45"/>
                <a:gd name="T34" fmla="*/ 17 w 84"/>
                <a:gd name="T3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45">
                  <a:moveTo>
                    <a:pt x="67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7" y="45"/>
                    <a:pt x="0" y="37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4" y="8"/>
                    <a:pt x="84" y="17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37"/>
                    <a:pt x="76" y="45"/>
                    <a:pt x="67" y="45"/>
                  </a:cubicBezTo>
                  <a:close/>
                  <a:moveTo>
                    <a:pt x="17" y="12"/>
                  </a:moveTo>
                  <a:cubicBezTo>
                    <a:pt x="14" y="12"/>
                    <a:pt x="11" y="14"/>
                    <a:pt x="11" y="1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4" y="33"/>
                    <a:pt x="1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0" y="33"/>
                    <a:pt x="73" y="31"/>
                    <a:pt x="73" y="28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4"/>
                    <a:pt x="70" y="12"/>
                    <a:pt x="67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ṩ1îḋe">
              <a:extLst>
                <a:ext uri="{FF2B5EF4-FFF2-40B4-BE49-F238E27FC236}">
                  <a16:creationId xmlns:a16="http://schemas.microsoft.com/office/drawing/2014/main" id="{6CBAD4D8-352B-405A-87E5-E8F02E2319C6}"/>
                </a:ext>
              </a:extLst>
            </p:cNvPr>
            <p:cNvSpPr/>
            <p:nvPr/>
          </p:nvSpPr>
          <p:spPr bwMode="auto">
            <a:xfrm>
              <a:off x="5704337" y="1876763"/>
              <a:ext cx="783324" cy="235676"/>
            </a:xfrm>
            <a:custGeom>
              <a:avLst/>
              <a:gdLst>
                <a:gd name="T0" fmla="*/ 62 w 73"/>
                <a:gd name="T1" fmla="*/ 22 h 22"/>
                <a:gd name="T2" fmla="*/ 11 w 73"/>
                <a:gd name="T3" fmla="*/ 22 h 22"/>
                <a:gd name="T4" fmla="*/ 0 w 73"/>
                <a:gd name="T5" fmla="*/ 11 h 22"/>
                <a:gd name="T6" fmla="*/ 0 w 73"/>
                <a:gd name="T7" fmla="*/ 11 h 22"/>
                <a:gd name="T8" fmla="*/ 11 w 73"/>
                <a:gd name="T9" fmla="*/ 0 h 22"/>
                <a:gd name="T10" fmla="*/ 62 w 73"/>
                <a:gd name="T11" fmla="*/ 0 h 22"/>
                <a:gd name="T12" fmla="*/ 73 w 73"/>
                <a:gd name="T13" fmla="*/ 11 h 22"/>
                <a:gd name="T14" fmla="*/ 73 w 73"/>
                <a:gd name="T15" fmla="*/ 11 h 22"/>
                <a:gd name="T16" fmla="*/ 62 w 73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2">
                  <a:moveTo>
                    <a:pt x="62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8" y="0"/>
                    <a:pt x="73" y="5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7"/>
                    <a:pt x="68" y="22"/>
                    <a:pt x="6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slíḋé">
              <a:extLst>
                <a:ext uri="{FF2B5EF4-FFF2-40B4-BE49-F238E27FC236}">
                  <a16:creationId xmlns:a16="http://schemas.microsoft.com/office/drawing/2014/main" id="{9D21A1CB-1A11-45E3-BFEB-62A337BFB2CE}"/>
                </a:ext>
              </a:extLst>
            </p:cNvPr>
            <p:cNvSpPr/>
            <p:nvPr/>
          </p:nvSpPr>
          <p:spPr bwMode="auto">
            <a:xfrm>
              <a:off x="5651777" y="1822507"/>
              <a:ext cx="888446" cy="342493"/>
            </a:xfrm>
            <a:custGeom>
              <a:avLst/>
              <a:gdLst>
                <a:gd name="T0" fmla="*/ 67 w 83"/>
                <a:gd name="T1" fmla="*/ 32 h 32"/>
                <a:gd name="T2" fmla="*/ 16 w 83"/>
                <a:gd name="T3" fmla="*/ 32 h 32"/>
                <a:gd name="T4" fmla="*/ 0 w 83"/>
                <a:gd name="T5" fmla="*/ 16 h 32"/>
                <a:gd name="T6" fmla="*/ 16 w 83"/>
                <a:gd name="T7" fmla="*/ 0 h 32"/>
                <a:gd name="T8" fmla="*/ 67 w 83"/>
                <a:gd name="T9" fmla="*/ 0 h 32"/>
                <a:gd name="T10" fmla="*/ 83 w 83"/>
                <a:gd name="T11" fmla="*/ 16 h 32"/>
                <a:gd name="T12" fmla="*/ 67 w 83"/>
                <a:gd name="T13" fmla="*/ 32 h 32"/>
                <a:gd name="T14" fmla="*/ 16 w 83"/>
                <a:gd name="T15" fmla="*/ 11 h 32"/>
                <a:gd name="T16" fmla="*/ 11 w 83"/>
                <a:gd name="T17" fmla="*/ 16 h 32"/>
                <a:gd name="T18" fmla="*/ 16 w 83"/>
                <a:gd name="T19" fmla="*/ 21 h 32"/>
                <a:gd name="T20" fmla="*/ 67 w 83"/>
                <a:gd name="T21" fmla="*/ 21 h 32"/>
                <a:gd name="T22" fmla="*/ 72 w 83"/>
                <a:gd name="T23" fmla="*/ 16 h 32"/>
                <a:gd name="T24" fmla="*/ 67 w 83"/>
                <a:gd name="T25" fmla="*/ 11 h 32"/>
                <a:gd name="T26" fmla="*/ 16 w 83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32">
                  <a:moveTo>
                    <a:pt x="67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3" y="7"/>
                    <a:pt x="83" y="16"/>
                  </a:cubicBezTo>
                  <a:cubicBezTo>
                    <a:pt x="83" y="25"/>
                    <a:pt x="76" y="32"/>
                    <a:pt x="67" y="32"/>
                  </a:cubicBezTo>
                  <a:close/>
                  <a:moveTo>
                    <a:pt x="16" y="11"/>
                  </a:moveTo>
                  <a:cubicBezTo>
                    <a:pt x="13" y="11"/>
                    <a:pt x="11" y="13"/>
                    <a:pt x="11" y="16"/>
                  </a:cubicBezTo>
                  <a:cubicBezTo>
                    <a:pt x="11" y="19"/>
                    <a:pt x="13" y="21"/>
                    <a:pt x="1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0" y="21"/>
                    <a:pt x="72" y="19"/>
                    <a:pt x="72" y="16"/>
                  </a:cubicBezTo>
                  <a:cubicBezTo>
                    <a:pt x="72" y="13"/>
                    <a:pt x="70" y="11"/>
                    <a:pt x="67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ṧľíḓé">
              <a:extLst>
                <a:ext uri="{FF2B5EF4-FFF2-40B4-BE49-F238E27FC236}">
                  <a16:creationId xmlns:a16="http://schemas.microsoft.com/office/drawing/2014/main" id="{DCE0C64E-BE73-4762-B357-57278F7147FD}"/>
                </a:ext>
              </a:extLst>
            </p:cNvPr>
            <p:cNvSpPr/>
            <p:nvPr/>
          </p:nvSpPr>
          <p:spPr bwMode="auto">
            <a:xfrm>
              <a:off x="4793850" y="2465105"/>
              <a:ext cx="406922" cy="417095"/>
            </a:xfrm>
            <a:prstGeom prst="ellipse">
              <a:avLst/>
            </a:prstGeom>
            <a:solidFill>
              <a:srgbClr val="A0D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ṧḷíḍé">
              <a:extLst>
                <a:ext uri="{FF2B5EF4-FFF2-40B4-BE49-F238E27FC236}">
                  <a16:creationId xmlns:a16="http://schemas.microsoft.com/office/drawing/2014/main" id="{A8568065-1D45-49AA-A800-92157F973B1F}"/>
                </a:ext>
              </a:extLst>
            </p:cNvPr>
            <p:cNvSpPr/>
            <p:nvPr/>
          </p:nvSpPr>
          <p:spPr bwMode="auto">
            <a:xfrm>
              <a:off x="4729421" y="2412543"/>
              <a:ext cx="535780" cy="523912"/>
            </a:xfrm>
            <a:custGeom>
              <a:avLst/>
              <a:gdLst>
                <a:gd name="T0" fmla="*/ 25 w 50"/>
                <a:gd name="T1" fmla="*/ 49 h 49"/>
                <a:gd name="T2" fmla="*/ 0 w 50"/>
                <a:gd name="T3" fmla="*/ 24 h 49"/>
                <a:gd name="T4" fmla="*/ 25 w 50"/>
                <a:gd name="T5" fmla="*/ 0 h 49"/>
                <a:gd name="T6" fmla="*/ 50 w 50"/>
                <a:gd name="T7" fmla="*/ 24 h 49"/>
                <a:gd name="T8" fmla="*/ 25 w 50"/>
                <a:gd name="T9" fmla="*/ 49 h 49"/>
                <a:gd name="T10" fmla="*/ 25 w 50"/>
                <a:gd name="T11" fmla="*/ 11 h 49"/>
                <a:gd name="T12" fmla="*/ 11 w 50"/>
                <a:gd name="T13" fmla="*/ 24 h 49"/>
                <a:gd name="T14" fmla="*/ 25 w 50"/>
                <a:gd name="T15" fmla="*/ 38 h 49"/>
                <a:gd name="T16" fmla="*/ 38 w 50"/>
                <a:gd name="T17" fmla="*/ 24 h 49"/>
                <a:gd name="T18" fmla="*/ 25 w 50"/>
                <a:gd name="T1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ubicBezTo>
                    <a:pt x="50" y="38"/>
                    <a:pt x="39" y="49"/>
                    <a:pt x="25" y="49"/>
                  </a:cubicBezTo>
                  <a:close/>
                  <a:moveTo>
                    <a:pt x="25" y="11"/>
                  </a:moveTo>
                  <a:cubicBezTo>
                    <a:pt x="17" y="11"/>
                    <a:pt x="11" y="17"/>
                    <a:pt x="11" y="24"/>
                  </a:cubicBezTo>
                  <a:cubicBezTo>
                    <a:pt x="11" y="32"/>
                    <a:pt x="17" y="38"/>
                    <a:pt x="25" y="38"/>
                  </a:cubicBezTo>
                  <a:cubicBezTo>
                    <a:pt x="32" y="38"/>
                    <a:pt x="38" y="32"/>
                    <a:pt x="38" y="24"/>
                  </a:cubicBezTo>
                  <a:cubicBezTo>
                    <a:pt x="38" y="17"/>
                    <a:pt x="32" y="11"/>
                    <a:pt x="25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$ḻíḍè">
              <a:extLst>
                <a:ext uri="{FF2B5EF4-FFF2-40B4-BE49-F238E27FC236}">
                  <a16:creationId xmlns:a16="http://schemas.microsoft.com/office/drawing/2014/main" id="{CE75731D-5B15-48B0-A8BF-BFE301208756}"/>
                </a:ext>
              </a:extLst>
            </p:cNvPr>
            <p:cNvSpPr/>
            <p:nvPr/>
          </p:nvSpPr>
          <p:spPr bwMode="auto">
            <a:xfrm>
              <a:off x="4119038" y="3707911"/>
              <a:ext cx="128859" cy="888446"/>
            </a:xfrm>
            <a:custGeom>
              <a:avLst/>
              <a:gdLst>
                <a:gd name="T0" fmla="*/ 6 w 12"/>
                <a:gd name="T1" fmla="*/ 83 h 83"/>
                <a:gd name="T2" fmla="*/ 6 w 12"/>
                <a:gd name="T3" fmla="*/ 83 h 83"/>
                <a:gd name="T4" fmla="*/ 0 w 12"/>
                <a:gd name="T5" fmla="*/ 78 h 83"/>
                <a:gd name="T6" fmla="*/ 0 w 12"/>
                <a:gd name="T7" fmla="*/ 5 h 83"/>
                <a:gd name="T8" fmla="*/ 6 w 12"/>
                <a:gd name="T9" fmla="*/ 0 h 83"/>
                <a:gd name="T10" fmla="*/ 6 w 12"/>
                <a:gd name="T11" fmla="*/ 0 h 83"/>
                <a:gd name="T12" fmla="*/ 12 w 12"/>
                <a:gd name="T13" fmla="*/ 5 h 83"/>
                <a:gd name="T14" fmla="*/ 12 w 12"/>
                <a:gd name="T15" fmla="*/ 78 h 83"/>
                <a:gd name="T16" fmla="*/ 6 w 12"/>
                <a:gd name="T1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3">
                  <a:moveTo>
                    <a:pt x="6" y="83"/>
                  </a:moveTo>
                  <a:cubicBezTo>
                    <a:pt x="6" y="83"/>
                    <a:pt x="6" y="83"/>
                    <a:pt x="6" y="83"/>
                  </a:cubicBezTo>
                  <a:cubicBezTo>
                    <a:pt x="3" y="83"/>
                    <a:pt x="0" y="81"/>
                    <a:pt x="0" y="7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1"/>
                    <a:pt x="9" y="83"/>
                    <a:pt x="6" y="83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ḷîďè">
              <a:extLst>
                <a:ext uri="{FF2B5EF4-FFF2-40B4-BE49-F238E27FC236}">
                  <a16:creationId xmlns:a16="http://schemas.microsoft.com/office/drawing/2014/main" id="{BAF5A53D-0D08-450D-8E67-57FFE58D52CB}"/>
                </a:ext>
              </a:extLst>
            </p:cNvPr>
            <p:cNvSpPr/>
            <p:nvPr/>
          </p:nvSpPr>
          <p:spPr bwMode="auto">
            <a:xfrm>
              <a:off x="4119038" y="3000885"/>
              <a:ext cx="128859" cy="4815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45 h 45"/>
                <a:gd name="T4" fmla="*/ 0 w 12"/>
                <a:gd name="T5" fmla="*/ 39 h 45"/>
                <a:gd name="T6" fmla="*/ 0 w 12"/>
                <a:gd name="T7" fmla="*/ 6 h 45"/>
                <a:gd name="T8" fmla="*/ 6 w 12"/>
                <a:gd name="T9" fmla="*/ 0 h 45"/>
                <a:gd name="T10" fmla="*/ 6 w 12"/>
                <a:gd name="T11" fmla="*/ 0 h 45"/>
                <a:gd name="T12" fmla="*/ 12 w 12"/>
                <a:gd name="T13" fmla="*/ 6 h 45"/>
                <a:gd name="T14" fmla="*/ 12 w 12"/>
                <a:gd name="T15" fmla="*/ 39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3" y="45"/>
                    <a:pt x="0" y="42"/>
                    <a:pt x="0" y="3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2"/>
                    <a:pt x="9" y="45"/>
                    <a:pt x="6" y="45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0" name="Shape 1282">
            <a:extLst>
              <a:ext uri="{FF2B5EF4-FFF2-40B4-BE49-F238E27FC236}">
                <a16:creationId xmlns:a16="http://schemas.microsoft.com/office/drawing/2014/main" id="{5F0A98A5-EE7A-446F-ADD9-F3DC3A76BEE5}"/>
              </a:ext>
            </a:extLst>
          </p:cNvPr>
          <p:cNvSpPr/>
          <p:nvPr/>
        </p:nvSpPr>
        <p:spPr>
          <a:xfrm>
            <a:off x="5874081" y="4172153"/>
            <a:ext cx="788678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B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51" name="Shape 1283">
            <a:extLst>
              <a:ext uri="{FF2B5EF4-FFF2-40B4-BE49-F238E27FC236}">
                <a16:creationId xmlns:a16="http://schemas.microsoft.com/office/drawing/2014/main" id="{198DD07A-AD7C-4EE8-BC56-133F100F945D}"/>
              </a:ext>
            </a:extLst>
          </p:cNvPr>
          <p:cNvSpPr/>
          <p:nvPr/>
        </p:nvSpPr>
        <p:spPr>
          <a:xfrm>
            <a:off x="5131285" y="4849602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grpSp>
        <p:nvGrpSpPr>
          <p:cNvPr id="52" name="ac91bdbb-b107-41c9-9f34-b6ba4bf07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2553DFD-76EE-49AA-BD30-86C07364C622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8940220" y="2153936"/>
            <a:ext cx="2064774" cy="1625776"/>
            <a:chOff x="3851148" y="1661434"/>
            <a:chExt cx="4489704" cy="3535133"/>
          </a:xfrm>
        </p:grpSpPr>
        <p:sp>
          <p:nvSpPr>
            <p:cNvPr id="53" name="îśļïḋé">
              <a:extLst>
                <a:ext uri="{FF2B5EF4-FFF2-40B4-BE49-F238E27FC236}">
                  <a16:creationId xmlns:a16="http://schemas.microsoft.com/office/drawing/2014/main" id="{95DE15E8-4F54-478B-AFC4-57E0AFECFFC8}"/>
                </a:ext>
              </a:extLst>
            </p:cNvPr>
            <p:cNvSpPr/>
            <p:nvPr/>
          </p:nvSpPr>
          <p:spPr bwMode="auto">
            <a:xfrm>
              <a:off x="4548001" y="2080224"/>
              <a:ext cx="493393" cy="267890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7 h 25"/>
                <a:gd name="T6" fmla="*/ 7 w 46"/>
                <a:gd name="T7" fmla="*/ 0 h 25"/>
                <a:gd name="T8" fmla="*/ 39 w 46"/>
                <a:gd name="T9" fmla="*/ 0 h 25"/>
                <a:gd name="T10" fmla="*/ 46 w 46"/>
                <a:gd name="T11" fmla="*/ 7 h 25"/>
                <a:gd name="T12" fmla="*/ 46 w 4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79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ṡļíďê">
              <a:extLst>
                <a:ext uri="{FF2B5EF4-FFF2-40B4-BE49-F238E27FC236}">
                  <a16:creationId xmlns:a16="http://schemas.microsoft.com/office/drawing/2014/main" id="{73D257CE-ADFB-4226-83C3-722C48EBDC39}"/>
                </a:ext>
              </a:extLst>
            </p:cNvPr>
            <p:cNvSpPr/>
            <p:nvPr/>
          </p:nvSpPr>
          <p:spPr bwMode="auto">
            <a:xfrm>
              <a:off x="4493745" y="2025968"/>
              <a:ext cx="600210" cy="374708"/>
            </a:xfrm>
            <a:custGeom>
              <a:avLst/>
              <a:gdLst>
                <a:gd name="T0" fmla="*/ 56 w 56"/>
                <a:gd name="T1" fmla="*/ 35 h 35"/>
                <a:gd name="T2" fmla="*/ 0 w 56"/>
                <a:gd name="T3" fmla="*/ 35 h 35"/>
                <a:gd name="T4" fmla="*/ 0 w 56"/>
                <a:gd name="T5" fmla="*/ 12 h 35"/>
                <a:gd name="T6" fmla="*/ 12 w 56"/>
                <a:gd name="T7" fmla="*/ 0 h 35"/>
                <a:gd name="T8" fmla="*/ 44 w 56"/>
                <a:gd name="T9" fmla="*/ 0 h 35"/>
                <a:gd name="T10" fmla="*/ 56 w 56"/>
                <a:gd name="T11" fmla="*/ 12 h 35"/>
                <a:gd name="T12" fmla="*/ 56 w 56"/>
                <a:gd name="T13" fmla="*/ 35 h 35"/>
                <a:gd name="T14" fmla="*/ 11 w 56"/>
                <a:gd name="T15" fmla="*/ 24 h 35"/>
                <a:gd name="T16" fmla="*/ 45 w 56"/>
                <a:gd name="T17" fmla="*/ 24 h 35"/>
                <a:gd name="T18" fmla="*/ 45 w 56"/>
                <a:gd name="T19" fmla="*/ 12 h 35"/>
                <a:gd name="T20" fmla="*/ 44 w 56"/>
                <a:gd name="T21" fmla="*/ 11 h 35"/>
                <a:gd name="T22" fmla="*/ 12 w 56"/>
                <a:gd name="T23" fmla="*/ 11 h 35"/>
                <a:gd name="T24" fmla="*/ 11 w 56"/>
                <a:gd name="T25" fmla="*/ 12 h 35"/>
                <a:gd name="T26" fmla="*/ 11 w 56"/>
                <a:gd name="T2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35">
                  <a:moveTo>
                    <a:pt x="56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6" y="5"/>
                    <a:pt x="56" y="12"/>
                  </a:cubicBezTo>
                  <a:lnTo>
                    <a:pt x="56" y="35"/>
                  </a:lnTo>
                  <a:close/>
                  <a:moveTo>
                    <a:pt x="11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4" y="11"/>
                    <a:pt x="44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2"/>
                    <a:pt x="11" y="12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śļîďe">
              <a:extLst>
                <a:ext uri="{FF2B5EF4-FFF2-40B4-BE49-F238E27FC236}">
                  <a16:creationId xmlns:a16="http://schemas.microsoft.com/office/drawing/2014/main" id="{FC108E5F-195B-4FCA-AAD9-B354F9A984E2}"/>
                </a:ext>
              </a:extLst>
            </p:cNvPr>
            <p:cNvSpPr/>
            <p:nvPr/>
          </p:nvSpPr>
          <p:spPr bwMode="auto">
            <a:xfrm>
              <a:off x="5200772" y="1715690"/>
              <a:ext cx="1790456" cy="588342"/>
            </a:xfrm>
            <a:custGeom>
              <a:avLst/>
              <a:gdLst>
                <a:gd name="T0" fmla="*/ 167 w 167"/>
                <a:gd name="T1" fmla="*/ 55 h 55"/>
                <a:gd name="T2" fmla="*/ 0 w 167"/>
                <a:gd name="T3" fmla="*/ 55 h 55"/>
                <a:gd name="T4" fmla="*/ 28 w 167"/>
                <a:gd name="T5" fmla="*/ 7 h 55"/>
                <a:gd name="T6" fmla="*/ 39 w 167"/>
                <a:gd name="T7" fmla="*/ 0 h 55"/>
                <a:gd name="T8" fmla="*/ 128 w 167"/>
                <a:gd name="T9" fmla="*/ 0 h 55"/>
                <a:gd name="T10" fmla="*/ 140 w 167"/>
                <a:gd name="T11" fmla="*/ 7 h 55"/>
                <a:gd name="T12" fmla="*/ 167 w 16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5">
                  <a:moveTo>
                    <a:pt x="167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3"/>
                    <a:pt x="34" y="0"/>
                    <a:pt x="3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7" y="3"/>
                    <a:pt x="140" y="7"/>
                  </a:cubicBezTo>
                  <a:lnTo>
                    <a:pt x="167" y="55"/>
                  </a:lnTo>
                  <a:close/>
                </a:path>
              </a:pathLst>
            </a:custGeom>
            <a:solidFill>
              <a:srgbClr val="FB7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ṡ1îḑè">
              <a:extLst>
                <a:ext uri="{FF2B5EF4-FFF2-40B4-BE49-F238E27FC236}">
                  <a16:creationId xmlns:a16="http://schemas.microsoft.com/office/drawing/2014/main" id="{A1CC6B8B-0C18-40CF-8CB6-0B3F74C1C1B6}"/>
                </a:ext>
              </a:extLst>
            </p:cNvPr>
            <p:cNvSpPr/>
            <p:nvPr/>
          </p:nvSpPr>
          <p:spPr bwMode="auto">
            <a:xfrm>
              <a:off x="5093955" y="1661434"/>
              <a:ext cx="2004090" cy="696854"/>
            </a:xfrm>
            <a:custGeom>
              <a:avLst/>
              <a:gdLst>
                <a:gd name="T0" fmla="*/ 187 w 187"/>
                <a:gd name="T1" fmla="*/ 65 h 65"/>
                <a:gd name="T2" fmla="*/ 0 w 187"/>
                <a:gd name="T3" fmla="*/ 65 h 65"/>
                <a:gd name="T4" fmla="*/ 33 w 187"/>
                <a:gd name="T5" fmla="*/ 9 h 65"/>
                <a:gd name="T6" fmla="*/ 49 w 187"/>
                <a:gd name="T7" fmla="*/ 0 h 65"/>
                <a:gd name="T8" fmla="*/ 138 w 187"/>
                <a:gd name="T9" fmla="*/ 0 h 65"/>
                <a:gd name="T10" fmla="*/ 154 w 187"/>
                <a:gd name="T11" fmla="*/ 9 h 65"/>
                <a:gd name="T12" fmla="*/ 187 w 187"/>
                <a:gd name="T13" fmla="*/ 65 h 65"/>
                <a:gd name="T14" fmla="*/ 20 w 187"/>
                <a:gd name="T15" fmla="*/ 54 h 65"/>
                <a:gd name="T16" fmla="*/ 167 w 187"/>
                <a:gd name="T17" fmla="*/ 54 h 65"/>
                <a:gd name="T18" fmla="*/ 145 w 187"/>
                <a:gd name="T19" fmla="*/ 15 h 65"/>
                <a:gd name="T20" fmla="*/ 138 w 187"/>
                <a:gd name="T21" fmla="*/ 11 h 65"/>
                <a:gd name="T22" fmla="*/ 49 w 187"/>
                <a:gd name="T23" fmla="*/ 11 h 65"/>
                <a:gd name="T24" fmla="*/ 42 w 187"/>
                <a:gd name="T25" fmla="*/ 15 h 65"/>
                <a:gd name="T26" fmla="*/ 20 w 187"/>
                <a:gd name="T27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65">
                  <a:moveTo>
                    <a:pt x="187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3"/>
                    <a:pt x="42" y="0"/>
                    <a:pt x="4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5" y="0"/>
                    <a:pt x="151" y="3"/>
                    <a:pt x="154" y="9"/>
                  </a:cubicBezTo>
                  <a:lnTo>
                    <a:pt x="187" y="65"/>
                  </a:lnTo>
                  <a:close/>
                  <a:moveTo>
                    <a:pt x="20" y="54"/>
                  </a:moveTo>
                  <a:cubicBezTo>
                    <a:pt x="167" y="54"/>
                    <a:pt x="167" y="54"/>
                    <a:pt x="167" y="5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2"/>
                    <a:pt x="141" y="11"/>
                    <a:pt x="13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6" y="11"/>
                    <a:pt x="44" y="12"/>
                    <a:pt x="42" y="15"/>
                  </a:cubicBezTo>
                  <a:lnTo>
                    <a:pt x="20" y="54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šľidè">
              <a:extLst>
                <a:ext uri="{FF2B5EF4-FFF2-40B4-BE49-F238E27FC236}">
                  <a16:creationId xmlns:a16="http://schemas.microsoft.com/office/drawing/2014/main" id="{85B5F2EA-593C-4E82-991B-61B05471A830}"/>
                </a:ext>
              </a:extLst>
            </p:cNvPr>
            <p:cNvSpPr/>
            <p:nvPr/>
          </p:nvSpPr>
          <p:spPr bwMode="auto">
            <a:xfrm>
              <a:off x="3915577" y="2271817"/>
              <a:ext cx="4360845" cy="2870495"/>
            </a:xfrm>
            <a:custGeom>
              <a:avLst/>
              <a:gdLst>
                <a:gd name="T0" fmla="*/ 343 w 407"/>
                <a:gd name="T1" fmla="*/ 268 h 268"/>
                <a:gd name="T2" fmla="*/ 64 w 407"/>
                <a:gd name="T3" fmla="*/ 268 h 268"/>
                <a:gd name="T4" fmla="*/ 0 w 407"/>
                <a:gd name="T5" fmla="*/ 203 h 268"/>
                <a:gd name="T6" fmla="*/ 0 w 407"/>
                <a:gd name="T7" fmla="*/ 64 h 268"/>
                <a:gd name="T8" fmla="*/ 64 w 407"/>
                <a:gd name="T9" fmla="*/ 0 h 268"/>
                <a:gd name="T10" fmla="*/ 343 w 407"/>
                <a:gd name="T11" fmla="*/ 0 h 268"/>
                <a:gd name="T12" fmla="*/ 407 w 407"/>
                <a:gd name="T13" fmla="*/ 64 h 268"/>
                <a:gd name="T14" fmla="*/ 407 w 407"/>
                <a:gd name="T15" fmla="*/ 203 h 268"/>
                <a:gd name="T16" fmla="*/ 343 w 407"/>
                <a:gd name="T1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268">
                  <a:moveTo>
                    <a:pt x="343" y="268"/>
                  </a:moveTo>
                  <a:cubicBezTo>
                    <a:pt x="64" y="268"/>
                    <a:pt x="64" y="268"/>
                    <a:pt x="64" y="268"/>
                  </a:cubicBezTo>
                  <a:cubicBezTo>
                    <a:pt x="29" y="268"/>
                    <a:pt x="0" y="239"/>
                    <a:pt x="0" y="20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78" y="0"/>
                    <a:pt x="407" y="29"/>
                    <a:pt x="407" y="64"/>
                  </a:cubicBezTo>
                  <a:cubicBezTo>
                    <a:pt x="407" y="203"/>
                    <a:pt x="407" y="203"/>
                    <a:pt x="407" y="203"/>
                  </a:cubicBezTo>
                  <a:cubicBezTo>
                    <a:pt x="407" y="239"/>
                    <a:pt x="378" y="268"/>
                    <a:pt x="343" y="268"/>
                  </a:cubicBezTo>
                  <a:close/>
                </a:path>
              </a:pathLst>
            </a:custGeom>
            <a:solidFill>
              <a:srgbClr val="F6D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$1ïďê">
              <a:extLst>
                <a:ext uri="{FF2B5EF4-FFF2-40B4-BE49-F238E27FC236}">
                  <a16:creationId xmlns:a16="http://schemas.microsoft.com/office/drawing/2014/main" id="{CCC8A2A7-3EF7-4A62-82CB-EC69BE4FCD1A}"/>
                </a:ext>
              </a:extLst>
            </p:cNvPr>
            <p:cNvSpPr/>
            <p:nvPr/>
          </p:nvSpPr>
          <p:spPr bwMode="auto">
            <a:xfrm>
              <a:off x="3851148" y="2209082"/>
              <a:ext cx="4489704" cy="2987485"/>
            </a:xfrm>
            <a:custGeom>
              <a:avLst/>
              <a:gdLst>
                <a:gd name="T0" fmla="*/ 349 w 419"/>
                <a:gd name="T1" fmla="*/ 279 h 279"/>
                <a:gd name="T2" fmla="*/ 70 w 419"/>
                <a:gd name="T3" fmla="*/ 279 h 279"/>
                <a:gd name="T4" fmla="*/ 0 w 419"/>
                <a:gd name="T5" fmla="*/ 209 h 279"/>
                <a:gd name="T6" fmla="*/ 0 w 419"/>
                <a:gd name="T7" fmla="*/ 70 h 279"/>
                <a:gd name="T8" fmla="*/ 70 w 419"/>
                <a:gd name="T9" fmla="*/ 0 h 279"/>
                <a:gd name="T10" fmla="*/ 349 w 419"/>
                <a:gd name="T11" fmla="*/ 0 h 279"/>
                <a:gd name="T12" fmla="*/ 419 w 419"/>
                <a:gd name="T13" fmla="*/ 70 h 279"/>
                <a:gd name="T14" fmla="*/ 419 w 419"/>
                <a:gd name="T15" fmla="*/ 209 h 279"/>
                <a:gd name="T16" fmla="*/ 349 w 419"/>
                <a:gd name="T17" fmla="*/ 279 h 279"/>
                <a:gd name="T18" fmla="*/ 70 w 419"/>
                <a:gd name="T19" fmla="*/ 11 h 279"/>
                <a:gd name="T20" fmla="*/ 11 w 419"/>
                <a:gd name="T21" fmla="*/ 70 h 279"/>
                <a:gd name="T22" fmla="*/ 11 w 419"/>
                <a:gd name="T23" fmla="*/ 209 h 279"/>
                <a:gd name="T24" fmla="*/ 70 w 419"/>
                <a:gd name="T25" fmla="*/ 268 h 279"/>
                <a:gd name="T26" fmla="*/ 349 w 419"/>
                <a:gd name="T27" fmla="*/ 268 h 279"/>
                <a:gd name="T28" fmla="*/ 408 w 419"/>
                <a:gd name="T29" fmla="*/ 209 h 279"/>
                <a:gd name="T30" fmla="*/ 408 w 419"/>
                <a:gd name="T31" fmla="*/ 70 h 279"/>
                <a:gd name="T32" fmla="*/ 349 w 419"/>
                <a:gd name="T33" fmla="*/ 11 h 279"/>
                <a:gd name="T34" fmla="*/ 70 w 419"/>
                <a:gd name="T35" fmla="*/ 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9" h="279">
                  <a:moveTo>
                    <a:pt x="349" y="279"/>
                  </a:moveTo>
                  <a:cubicBezTo>
                    <a:pt x="70" y="279"/>
                    <a:pt x="70" y="279"/>
                    <a:pt x="70" y="279"/>
                  </a:cubicBezTo>
                  <a:cubicBezTo>
                    <a:pt x="32" y="279"/>
                    <a:pt x="0" y="248"/>
                    <a:pt x="0" y="20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87" y="0"/>
                    <a:pt x="419" y="32"/>
                    <a:pt x="419" y="70"/>
                  </a:cubicBezTo>
                  <a:cubicBezTo>
                    <a:pt x="419" y="209"/>
                    <a:pt x="419" y="209"/>
                    <a:pt x="419" y="209"/>
                  </a:cubicBezTo>
                  <a:cubicBezTo>
                    <a:pt x="419" y="248"/>
                    <a:pt x="387" y="279"/>
                    <a:pt x="349" y="279"/>
                  </a:cubicBezTo>
                  <a:close/>
                  <a:moveTo>
                    <a:pt x="70" y="11"/>
                  </a:moveTo>
                  <a:cubicBezTo>
                    <a:pt x="38" y="11"/>
                    <a:pt x="11" y="38"/>
                    <a:pt x="11" y="70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1" y="242"/>
                    <a:pt x="38" y="268"/>
                    <a:pt x="70" y="268"/>
                  </a:cubicBezTo>
                  <a:cubicBezTo>
                    <a:pt x="349" y="268"/>
                    <a:pt x="349" y="268"/>
                    <a:pt x="349" y="268"/>
                  </a:cubicBezTo>
                  <a:cubicBezTo>
                    <a:pt x="381" y="268"/>
                    <a:pt x="408" y="242"/>
                    <a:pt x="408" y="209"/>
                  </a:cubicBezTo>
                  <a:cubicBezTo>
                    <a:pt x="408" y="70"/>
                    <a:pt x="408" y="70"/>
                    <a:pt x="408" y="70"/>
                  </a:cubicBezTo>
                  <a:cubicBezTo>
                    <a:pt x="408" y="38"/>
                    <a:pt x="381" y="11"/>
                    <a:pt x="349" y="11"/>
                  </a:cubicBezTo>
                  <a:lnTo>
                    <a:pt x="70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śḻîḋè">
              <a:extLst>
                <a:ext uri="{FF2B5EF4-FFF2-40B4-BE49-F238E27FC236}">
                  <a16:creationId xmlns:a16="http://schemas.microsoft.com/office/drawing/2014/main" id="{6CE37816-CFC5-44F8-A517-4182BE7B83CB}"/>
                </a:ext>
              </a:extLst>
            </p:cNvPr>
            <p:cNvSpPr/>
            <p:nvPr/>
          </p:nvSpPr>
          <p:spPr bwMode="auto">
            <a:xfrm>
              <a:off x="4997311" y="2604136"/>
              <a:ext cx="2197378" cy="2195683"/>
            </a:xfrm>
            <a:prstGeom prst="ellipse">
              <a:avLst/>
            </a:prstGeom>
            <a:solidFill>
              <a:srgbClr val="B0E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śliḓê">
              <a:extLst>
                <a:ext uri="{FF2B5EF4-FFF2-40B4-BE49-F238E27FC236}">
                  <a16:creationId xmlns:a16="http://schemas.microsoft.com/office/drawing/2014/main" id="{A0FE774C-E8A8-4473-A83F-F2F49C0A2E1E}"/>
                </a:ext>
              </a:extLst>
            </p:cNvPr>
            <p:cNvSpPr/>
            <p:nvPr/>
          </p:nvSpPr>
          <p:spPr bwMode="auto">
            <a:xfrm>
              <a:off x="4932882" y="2551575"/>
              <a:ext cx="2324541" cy="2312672"/>
            </a:xfrm>
            <a:custGeom>
              <a:avLst/>
              <a:gdLst>
                <a:gd name="T0" fmla="*/ 109 w 217"/>
                <a:gd name="T1" fmla="*/ 216 h 216"/>
                <a:gd name="T2" fmla="*/ 0 w 217"/>
                <a:gd name="T3" fmla="*/ 108 h 216"/>
                <a:gd name="T4" fmla="*/ 109 w 217"/>
                <a:gd name="T5" fmla="*/ 0 h 216"/>
                <a:gd name="T6" fmla="*/ 217 w 217"/>
                <a:gd name="T7" fmla="*/ 108 h 216"/>
                <a:gd name="T8" fmla="*/ 109 w 217"/>
                <a:gd name="T9" fmla="*/ 216 h 216"/>
                <a:gd name="T10" fmla="*/ 109 w 217"/>
                <a:gd name="T11" fmla="*/ 11 h 216"/>
                <a:gd name="T12" fmla="*/ 12 w 217"/>
                <a:gd name="T13" fmla="*/ 108 h 216"/>
                <a:gd name="T14" fmla="*/ 109 w 217"/>
                <a:gd name="T15" fmla="*/ 205 h 216"/>
                <a:gd name="T16" fmla="*/ 206 w 217"/>
                <a:gd name="T17" fmla="*/ 108 h 216"/>
                <a:gd name="T18" fmla="*/ 109 w 217"/>
                <a:gd name="T19" fmla="*/ 1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216">
                  <a:moveTo>
                    <a:pt x="109" y="216"/>
                  </a:moveTo>
                  <a:cubicBezTo>
                    <a:pt x="49" y="216"/>
                    <a:pt x="0" y="167"/>
                    <a:pt x="0" y="108"/>
                  </a:cubicBezTo>
                  <a:cubicBezTo>
                    <a:pt x="0" y="48"/>
                    <a:pt x="49" y="0"/>
                    <a:pt x="109" y="0"/>
                  </a:cubicBezTo>
                  <a:cubicBezTo>
                    <a:pt x="168" y="0"/>
                    <a:pt x="217" y="48"/>
                    <a:pt x="217" y="108"/>
                  </a:cubicBezTo>
                  <a:cubicBezTo>
                    <a:pt x="217" y="167"/>
                    <a:pt x="168" y="216"/>
                    <a:pt x="109" y="216"/>
                  </a:cubicBezTo>
                  <a:close/>
                  <a:moveTo>
                    <a:pt x="109" y="11"/>
                  </a:moveTo>
                  <a:cubicBezTo>
                    <a:pt x="55" y="11"/>
                    <a:pt x="12" y="54"/>
                    <a:pt x="12" y="108"/>
                  </a:cubicBezTo>
                  <a:cubicBezTo>
                    <a:pt x="12" y="161"/>
                    <a:pt x="55" y="205"/>
                    <a:pt x="109" y="205"/>
                  </a:cubicBezTo>
                  <a:cubicBezTo>
                    <a:pt x="162" y="205"/>
                    <a:pt x="206" y="161"/>
                    <a:pt x="206" y="108"/>
                  </a:cubicBezTo>
                  <a:cubicBezTo>
                    <a:pt x="206" y="54"/>
                    <a:pt x="162" y="11"/>
                    <a:pt x="109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śliḓé">
              <a:extLst>
                <a:ext uri="{FF2B5EF4-FFF2-40B4-BE49-F238E27FC236}">
                  <a16:creationId xmlns:a16="http://schemas.microsoft.com/office/drawing/2014/main" id="{E149AD84-441E-40E9-AF03-975BB3301A8E}"/>
                </a:ext>
              </a:extLst>
            </p:cNvPr>
            <p:cNvSpPr/>
            <p:nvPr/>
          </p:nvSpPr>
          <p:spPr bwMode="auto">
            <a:xfrm>
              <a:off x="5394060" y="3000885"/>
              <a:ext cx="1403880" cy="14021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ḷiḑè">
              <a:extLst>
                <a:ext uri="{FF2B5EF4-FFF2-40B4-BE49-F238E27FC236}">
                  <a16:creationId xmlns:a16="http://schemas.microsoft.com/office/drawing/2014/main" id="{672C0E94-8E55-4373-8C7E-680F28DBE497}"/>
                </a:ext>
              </a:extLst>
            </p:cNvPr>
            <p:cNvSpPr/>
            <p:nvPr/>
          </p:nvSpPr>
          <p:spPr bwMode="auto">
            <a:xfrm>
              <a:off x="5341499" y="2946629"/>
              <a:ext cx="1520871" cy="1520871"/>
            </a:xfrm>
            <a:custGeom>
              <a:avLst/>
              <a:gdLst>
                <a:gd name="T0" fmla="*/ 71 w 142"/>
                <a:gd name="T1" fmla="*/ 142 h 142"/>
                <a:gd name="T2" fmla="*/ 0 w 142"/>
                <a:gd name="T3" fmla="*/ 71 h 142"/>
                <a:gd name="T4" fmla="*/ 71 w 142"/>
                <a:gd name="T5" fmla="*/ 0 h 142"/>
                <a:gd name="T6" fmla="*/ 142 w 142"/>
                <a:gd name="T7" fmla="*/ 71 h 142"/>
                <a:gd name="T8" fmla="*/ 71 w 142"/>
                <a:gd name="T9" fmla="*/ 142 h 142"/>
                <a:gd name="T10" fmla="*/ 71 w 142"/>
                <a:gd name="T11" fmla="*/ 11 h 142"/>
                <a:gd name="T12" fmla="*/ 11 w 142"/>
                <a:gd name="T13" fmla="*/ 71 h 142"/>
                <a:gd name="T14" fmla="*/ 71 w 142"/>
                <a:gd name="T15" fmla="*/ 131 h 142"/>
                <a:gd name="T16" fmla="*/ 130 w 142"/>
                <a:gd name="T17" fmla="*/ 71 h 142"/>
                <a:gd name="T18" fmla="*/ 71 w 142"/>
                <a:gd name="T19" fmla="*/ 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142"/>
                  </a:moveTo>
                  <a:cubicBezTo>
                    <a:pt x="31" y="142"/>
                    <a:pt x="0" y="110"/>
                    <a:pt x="0" y="71"/>
                  </a:cubicBezTo>
                  <a:cubicBezTo>
                    <a:pt x="0" y="32"/>
                    <a:pt x="31" y="0"/>
                    <a:pt x="71" y="0"/>
                  </a:cubicBezTo>
                  <a:cubicBezTo>
                    <a:pt x="110" y="0"/>
                    <a:pt x="142" y="32"/>
                    <a:pt x="142" y="71"/>
                  </a:cubicBezTo>
                  <a:cubicBezTo>
                    <a:pt x="142" y="110"/>
                    <a:pt x="110" y="142"/>
                    <a:pt x="71" y="142"/>
                  </a:cubicBezTo>
                  <a:close/>
                  <a:moveTo>
                    <a:pt x="71" y="11"/>
                  </a:moveTo>
                  <a:cubicBezTo>
                    <a:pt x="38" y="11"/>
                    <a:pt x="11" y="38"/>
                    <a:pt x="11" y="71"/>
                  </a:cubicBezTo>
                  <a:cubicBezTo>
                    <a:pt x="11" y="104"/>
                    <a:pt x="38" y="131"/>
                    <a:pt x="71" y="131"/>
                  </a:cubicBezTo>
                  <a:cubicBezTo>
                    <a:pt x="103" y="131"/>
                    <a:pt x="130" y="104"/>
                    <a:pt x="130" y="71"/>
                  </a:cubicBezTo>
                  <a:cubicBezTo>
                    <a:pt x="130" y="38"/>
                    <a:pt x="103" y="11"/>
                    <a:pt x="71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ṣliḍé">
              <a:extLst>
                <a:ext uri="{FF2B5EF4-FFF2-40B4-BE49-F238E27FC236}">
                  <a16:creationId xmlns:a16="http://schemas.microsoft.com/office/drawing/2014/main" id="{07DCA6BA-1F07-497E-BF78-168041672990}"/>
                </a:ext>
              </a:extLst>
            </p:cNvPr>
            <p:cNvSpPr/>
            <p:nvPr/>
          </p:nvSpPr>
          <p:spPr bwMode="auto">
            <a:xfrm>
              <a:off x="7076003" y="2497319"/>
              <a:ext cx="771456" cy="354362"/>
            </a:xfrm>
            <a:custGeom>
              <a:avLst/>
              <a:gdLst>
                <a:gd name="T0" fmla="*/ 61 w 72"/>
                <a:gd name="T1" fmla="*/ 33 h 33"/>
                <a:gd name="T2" fmla="*/ 11 w 72"/>
                <a:gd name="T3" fmla="*/ 33 h 33"/>
                <a:gd name="T4" fmla="*/ 0 w 72"/>
                <a:gd name="T5" fmla="*/ 22 h 33"/>
                <a:gd name="T6" fmla="*/ 0 w 72"/>
                <a:gd name="T7" fmla="*/ 11 h 33"/>
                <a:gd name="T8" fmla="*/ 11 w 72"/>
                <a:gd name="T9" fmla="*/ 0 h 33"/>
                <a:gd name="T10" fmla="*/ 61 w 72"/>
                <a:gd name="T11" fmla="*/ 0 h 33"/>
                <a:gd name="T12" fmla="*/ 72 w 72"/>
                <a:gd name="T13" fmla="*/ 11 h 33"/>
                <a:gd name="T14" fmla="*/ 72 w 72"/>
                <a:gd name="T15" fmla="*/ 22 h 33"/>
                <a:gd name="T16" fmla="*/ 61 w 72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33">
                  <a:moveTo>
                    <a:pt x="61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5" y="33"/>
                    <a:pt x="0" y="28"/>
                    <a:pt x="0" y="2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7" y="0"/>
                    <a:pt x="72" y="5"/>
                    <a:pt x="72" y="1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8"/>
                    <a:pt x="67" y="33"/>
                    <a:pt x="61" y="33"/>
                  </a:cubicBezTo>
                  <a:close/>
                </a:path>
              </a:pathLst>
            </a:custGeom>
            <a:solidFill>
              <a:srgbClr val="FF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śľïḑé">
              <a:extLst>
                <a:ext uri="{FF2B5EF4-FFF2-40B4-BE49-F238E27FC236}">
                  <a16:creationId xmlns:a16="http://schemas.microsoft.com/office/drawing/2014/main" id="{23F63AFC-13A4-4A92-843C-59D1EB132D49}"/>
                </a:ext>
              </a:extLst>
            </p:cNvPr>
            <p:cNvSpPr/>
            <p:nvPr/>
          </p:nvSpPr>
          <p:spPr bwMode="auto">
            <a:xfrm>
              <a:off x="7011574" y="2432889"/>
              <a:ext cx="900315" cy="481524"/>
            </a:xfrm>
            <a:custGeom>
              <a:avLst/>
              <a:gdLst>
                <a:gd name="T0" fmla="*/ 67 w 84"/>
                <a:gd name="T1" fmla="*/ 45 h 45"/>
                <a:gd name="T2" fmla="*/ 17 w 84"/>
                <a:gd name="T3" fmla="*/ 45 h 45"/>
                <a:gd name="T4" fmla="*/ 0 w 84"/>
                <a:gd name="T5" fmla="*/ 28 h 45"/>
                <a:gd name="T6" fmla="*/ 0 w 84"/>
                <a:gd name="T7" fmla="*/ 17 h 45"/>
                <a:gd name="T8" fmla="*/ 17 w 84"/>
                <a:gd name="T9" fmla="*/ 0 h 45"/>
                <a:gd name="T10" fmla="*/ 67 w 84"/>
                <a:gd name="T11" fmla="*/ 0 h 45"/>
                <a:gd name="T12" fmla="*/ 84 w 84"/>
                <a:gd name="T13" fmla="*/ 17 h 45"/>
                <a:gd name="T14" fmla="*/ 84 w 84"/>
                <a:gd name="T15" fmla="*/ 28 h 45"/>
                <a:gd name="T16" fmla="*/ 67 w 84"/>
                <a:gd name="T17" fmla="*/ 45 h 45"/>
                <a:gd name="T18" fmla="*/ 17 w 84"/>
                <a:gd name="T19" fmla="*/ 12 h 45"/>
                <a:gd name="T20" fmla="*/ 11 w 84"/>
                <a:gd name="T21" fmla="*/ 17 h 45"/>
                <a:gd name="T22" fmla="*/ 11 w 84"/>
                <a:gd name="T23" fmla="*/ 28 h 45"/>
                <a:gd name="T24" fmla="*/ 17 w 84"/>
                <a:gd name="T25" fmla="*/ 33 h 45"/>
                <a:gd name="T26" fmla="*/ 67 w 84"/>
                <a:gd name="T27" fmla="*/ 33 h 45"/>
                <a:gd name="T28" fmla="*/ 73 w 84"/>
                <a:gd name="T29" fmla="*/ 28 h 45"/>
                <a:gd name="T30" fmla="*/ 73 w 84"/>
                <a:gd name="T31" fmla="*/ 17 h 45"/>
                <a:gd name="T32" fmla="*/ 67 w 84"/>
                <a:gd name="T33" fmla="*/ 12 h 45"/>
                <a:gd name="T34" fmla="*/ 17 w 84"/>
                <a:gd name="T3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45">
                  <a:moveTo>
                    <a:pt x="67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7" y="45"/>
                    <a:pt x="0" y="37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4" y="8"/>
                    <a:pt x="84" y="17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37"/>
                    <a:pt x="76" y="45"/>
                    <a:pt x="67" y="45"/>
                  </a:cubicBezTo>
                  <a:close/>
                  <a:moveTo>
                    <a:pt x="17" y="12"/>
                  </a:moveTo>
                  <a:cubicBezTo>
                    <a:pt x="14" y="12"/>
                    <a:pt x="11" y="14"/>
                    <a:pt x="11" y="1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4" y="33"/>
                    <a:pt x="1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0" y="33"/>
                    <a:pt x="73" y="31"/>
                    <a:pt x="73" y="28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4"/>
                    <a:pt x="70" y="12"/>
                    <a:pt x="67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1îḋe">
              <a:extLst>
                <a:ext uri="{FF2B5EF4-FFF2-40B4-BE49-F238E27FC236}">
                  <a16:creationId xmlns:a16="http://schemas.microsoft.com/office/drawing/2014/main" id="{C4F342FE-C490-4199-8AF9-E93A98A07524}"/>
                </a:ext>
              </a:extLst>
            </p:cNvPr>
            <p:cNvSpPr/>
            <p:nvPr/>
          </p:nvSpPr>
          <p:spPr bwMode="auto">
            <a:xfrm>
              <a:off x="5704337" y="1876763"/>
              <a:ext cx="783324" cy="235676"/>
            </a:xfrm>
            <a:custGeom>
              <a:avLst/>
              <a:gdLst>
                <a:gd name="T0" fmla="*/ 62 w 73"/>
                <a:gd name="T1" fmla="*/ 22 h 22"/>
                <a:gd name="T2" fmla="*/ 11 w 73"/>
                <a:gd name="T3" fmla="*/ 22 h 22"/>
                <a:gd name="T4" fmla="*/ 0 w 73"/>
                <a:gd name="T5" fmla="*/ 11 h 22"/>
                <a:gd name="T6" fmla="*/ 0 w 73"/>
                <a:gd name="T7" fmla="*/ 11 h 22"/>
                <a:gd name="T8" fmla="*/ 11 w 73"/>
                <a:gd name="T9" fmla="*/ 0 h 22"/>
                <a:gd name="T10" fmla="*/ 62 w 73"/>
                <a:gd name="T11" fmla="*/ 0 h 22"/>
                <a:gd name="T12" fmla="*/ 73 w 73"/>
                <a:gd name="T13" fmla="*/ 11 h 22"/>
                <a:gd name="T14" fmla="*/ 73 w 73"/>
                <a:gd name="T15" fmla="*/ 11 h 22"/>
                <a:gd name="T16" fmla="*/ 62 w 73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2">
                  <a:moveTo>
                    <a:pt x="62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8" y="0"/>
                    <a:pt x="73" y="5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7"/>
                    <a:pt x="68" y="22"/>
                    <a:pt x="6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líḋé">
              <a:extLst>
                <a:ext uri="{FF2B5EF4-FFF2-40B4-BE49-F238E27FC236}">
                  <a16:creationId xmlns:a16="http://schemas.microsoft.com/office/drawing/2014/main" id="{6D958360-EC67-434D-9DE3-C93F297AFB3B}"/>
                </a:ext>
              </a:extLst>
            </p:cNvPr>
            <p:cNvSpPr/>
            <p:nvPr/>
          </p:nvSpPr>
          <p:spPr bwMode="auto">
            <a:xfrm>
              <a:off x="5651777" y="1822507"/>
              <a:ext cx="888446" cy="342493"/>
            </a:xfrm>
            <a:custGeom>
              <a:avLst/>
              <a:gdLst>
                <a:gd name="T0" fmla="*/ 67 w 83"/>
                <a:gd name="T1" fmla="*/ 32 h 32"/>
                <a:gd name="T2" fmla="*/ 16 w 83"/>
                <a:gd name="T3" fmla="*/ 32 h 32"/>
                <a:gd name="T4" fmla="*/ 0 w 83"/>
                <a:gd name="T5" fmla="*/ 16 h 32"/>
                <a:gd name="T6" fmla="*/ 16 w 83"/>
                <a:gd name="T7" fmla="*/ 0 h 32"/>
                <a:gd name="T8" fmla="*/ 67 w 83"/>
                <a:gd name="T9" fmla="*/ 0 h 32"/>
                <a:gd name="T10" fmla="*/ 83 w 83"/>
                <a:gd name="T11" fmla="*/ 16 h 32"/>
                <a:gd name="T12" fmla="*/ 67 w 83"/>
                <a:gd name="T13" fmla="*/ 32 h 32"/>
                <a:gd name="T14" fmla="*/ 16 w 83"/>
                <a:gd name="T15" fmla="*/ 11 h 32"/>
                <a:gd name="T16" fmla="*/ 11 w 83"/>
                <a:gd name="T17" fmla="*/ 16 h 32"/>
                <a:gd name="T18" fmla="*/ 16 w 83"/>
                <a:gd name="T19" fmla="*/ 21 h 32"/>
                <a:gd name="T20" fmla="*/ 67 w 83"/>
                <a:gd name="T21" fmla="*/ 21 h 32"/>
                <a:gd name="T22" fmla="*/ 72 w 83"/>
                <a:gd name="T23" fmla="*/ 16 h 32"/>
                <a:gd name="T24" fmla="*/ 67 w 83"/>
                <a:gd name="T25" fmla="*/ 11 h 32"/>
                <a:gd name="T26" fmla="*/ 16 w 83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32">
                  <a:moveTo>
                    <a:pt x="67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6" y="0"/>
                    <a:pt x="83" y="7"/>
                    <a:pt x="83" y="16"/>
                  </a:cubicBezTo>
                  <a:cubicBezTo>
                    <a:pt x="83" y="25"/>
                    <a:pt x="76" y="32"/>
                    <a:pt x="67" y="32"/>
                  </a:cubicBezTo>
                  <a:close/>
                  <a:moveTo>
                    <a:pt x="16" y="11"/>
                  </a:moveTo>
                  <a:cubicBezTo>
                    <a:pt x="13" y="11"/>
                    <a:pt x="11" y="13"/>
                    <a:pt x="11" y="16"/>
                  </a:cubicBezTo>
                  <a:cubicBezTo>
                    <a:pt x="11" y="19"/>
                    <a:pt x="13" y="21"/>
                    <a:pt x="1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0" y="21"/>
                    <a:pt x="72" y="19"/>
                    <a:pt x="72" y="16"/>
                  </a:cubicBezTo>
                  <a:cubicBezTo>
                    <a:pt x="72" y="13"/>
                    <a:pt x="70" y="11"/>
                    <a:pt x="67" y="1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ṧľíḓé">
              <a:extLst>
                <a:ext uri="{FF2B5EF4-FFF2-40B4-BE49-F238E27FC236}">
                  <a16:creationId xmlns:a16="http://schemas.microsoft.com/office/drawing/2014/main" id="{601E5235-65EC-403B-9157-4B9568BDB100}"/>
                </a:ext>
              </a:extLst>
            </p:cNvPr>
            <p:cNvSpPr/>
            <p:nvPr/>
          </p:nvSpPr>
          <p:spPr bwMode="auto">
            <a:xfrm>
              <a:off x="4793850" y="2465105"/>
              <a:ext cx="406922" cy="417095"/>
            </a:xfrm>
            <a:prstGeom prst="ellipse">
              <a:avLst/>
            </a:prstGeom>
            <a:solidFill>
              <a:srgbClr val="A0D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ṧḷíḍé">
              <a:extLst>
                <a:ext uri="{FF2B5EF4-FFF2-40B4-BE49-F238E27FC236}">
                  <a16:creationId xmlns:a16="http://schemas.microsoft.com/office/drawing/2014/main" id="{A2A2EA21-A179-4828-BEE1-CBD14EF67E92}"/>
                </a:ext>
              </a:extLst>
            </p:cNvPr>
            <p:cNvSpPr/>
            <p:nvPr/>
          </p:nvSpPr>
          <p:spPr bwMode="auto">
            <a:xfrm>
              <a:off x="4729421" y="2412543"/>
              <a:ext cx="535780" cy="523912"/>
            </a:xfrm>
            <a:custGeom>
              <a:avLst/>
              <a:gdLst>
                <a:gd name="T0" fmla="*/ 25 w 50"/>
                <a:gd name="T1" fmla="*/ 49 h 49"/>
                <a:gd name="T2" fmla="*/ 0 w 50"/>
                <a:gd name="T3" fmla="*/ 24 h 49"/>
                <a:gd name="T4" fmla="*/ 25 w 50"/>
                <a:gd name="T5" fmla="*/ 0 h 49"/>
                <a:gd name="T6" fmla="*/ 50 w 50"/>
                <a:gd name="T7" fmla="*/ 24 h 49"/>
                <a:gd name="T8" fmla="*/ 25 w 50"/>
                <a:gd name="T9" fmla="*/ 49 h 49"/>
                <a:gd name="T10" fmla="*/ 25 w 50"/>
                <a:gd name="T11" fmla="*/ 11 h 49"/>
                <a:gd name="T12" fmla="*/ 11 w 50"/>
                <a:gd name="T13" fmla="*/ 24 h 49"/>
                <a:gd name="T14" fmla="*/ 25 w 50"/>
                <a:gd name="T15" fmla="*/ 38 h 49"/>
                <a:gd name="T16" fmla="*/ 38 w 50"/>
                <a:gd name="T17" fmla="*/ 24 h 49"/>
                <a:gd name="T18" fmla="*/ 25 w 50"/>
                <a:gd name="T1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ubicBezTo>
                    <a:pt x="50" y="38"/>
                    <a:pt x="39" y="49"/>
                    <a:pt x="25" y="49"/>
                  </a:cubicBezTo>
                  <a:close/>
                  <a:moveTo>
                    <a:pt x="25" y="11"/>
                  </a:moveTo>
                  <a:cubicBezTo>
                    <a:pt x="17" y="11"/>
                    <a:pt x="11" y="17"/>
                    <a:pt x="11" y="24"/>
                  </a:cubicBezTo>
                  <a:cubicBezTo>
                    <a:pt x="11" y="32"/>
                    <a:pt x="17" y="38"/>
                    <a:pt x="25" y="38"/>
                  </a:cubicBezTo>
                  <a:cubicBezTo>
                    <a:pt x="32" y="38"/>
                    <a:pt x="38" y="32"/>
                    <a:pt x="38" y="24"/>
                  </a:cubicBezTo>
                  <a:cubicBezTo>
                    <a:pt x="38" y="17"/>
                    <a:pt x="32" y="11"/>
                    <a:pt x="25" y="11"/>
                  </a:cubicBezTo>
                  <a:close/>
                </a:path>
              </a:pathLst>
            </a:custGeom>
            <a:solidFill>
              <a:srgbClr val="462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$ḻíḍè">
              <a:extLst>
                <a:ext uri="{FF2B5EF4-FFF2-40B4-BE49-F238E27FC236}">
                  <a16:creationId xmlns:a16="http://schemas.microsoft.com/office/drawing/2014/main" id="{5A8A6D1B-1338-4928-BBF4-85BE350440FB}"/>
                </a:ext>
              </a:extLst>
            </p:cNvPr>
            <p:cNvSpPr/>
            <p:nvPr/>
          </p:nvSpPr>
          <p:spPr bwMode="auto">
            <a:xfrm>
              <a:off x="4119038" y="3707911"/>
              <a:ext cx="128859" cy="888446"/>
            </a:xfrm>
            <a:custGeom>
              <a:avLst/>
              <a:gdLst>
                <a:gd name="T0" fmla="*/ 6 w 12"/>
                <a:gd name="T1" fmla="*/ 83 h 83"/>
                <a:gd name="T2" fmla="*/ 6 w 12"/>
                <a:gd name="T3" fmla="*/ 83 h 83"/>
                <a:gd name="T4" fmla="*/ 0 w 12"/>
                <a:gd name="T5" fmla="*/ 78 h 83"/>
                <a:gd name="T6" fmla="*/ 0 w 12"/>
                <a:gd name="T7" fmla="*/ 5 h 83"/>
                <a:gd name="T8" fmla="*/ 6 w 12"/>
                <a:gd name="T9" fmla="*/ 0 h 83"/>
                <a:gd name="T10" fmla="*/ 6 w 12"/>
                <a:gd name="T11" fmla="*/ 0 h 83"/>
                <a:gd name="T12" fmla="*/ 12 w 12"/>
                <a:gd name="T13" fmla="*/ 5 h 83"/>
                <a:gd name="T14" fmla="*/ 12 w 12"/>
                <a:gd name="T15" fmla="*/ 78 h 83"/>
                <a:gd name="T16" fmla="*/ 6 w 12"/>
                <a:gd name="T1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3">
                  <a:moveTo>
                    <a:pt x="6" y="83"/>
                  </a:moveTo>
                  <a:cubicBezTo>
                    <a:pt x="6" y="83"/>
                    <a:pt x="6" y="83"/>
                    <a:pt x="6" y="83"/>
                  </a:cubicBezTo>
                  <a:cubicBezTo>
                    <a:pt x="3" y="83"/>
                    <a:pt x="0" y="81"/>
                    <a:pt x="0" y="7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1"/>
                    <a:pt x="9" y="83"/>
                    <a:pt x="6" y="83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sḷîďè">
              <a:extLst>
                <a:ext uri="{FF2B5EF4-FFF2-40B4-BE49-F238E27FC236}">
                  <a16:creationId xmlns:a16="http://schemas.microsoft.com/office/drawing/2014/main" id="{A64BA26A-26CB-4416-8CCC-69C02EBE71E4}"/>
                </a:ext>
              </a:extLst>
            </p:cNvPr>
            <p:cNvSpPr/>
            <p:nvPr/>
          </p:nvSpPr>
          <p:spPr bwMode="auto">
            <a:xfrm>
              <a:off x="4119038" y="3000885"/>
              <a:ext cx="128859" cy="4815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45 h 45"/>
                <a:gd name="T4" fmla="*/ 0 w 12"/>
                <a:gd name="T5" fmla="*/ 39 h 45"/>
                <a:gd name="T6" fmla="*/ 0 w 12"/>
                <a:gd name="T7" fmla="*/ 6 h 45"/>
                <a:gd name="T8" fmla="*/ 6 w 12"/>
                <a:gd name="T9" fmla="*/ 0 h 45"/>
                <a:gd name="T10" fmla="*/ 6 w 12"/>
                <a:gd name="T11" fmla="*/ 0 h 45"/>
                <a:gd name="T12" fmla="*/ 12 w 12"/>
                <a:gd name="T13" fmla="*/ 6 h 45"/>
                <a:gd name="T14" fmla="*/ 12 w 12"/>
                <a:gd name="T15" fmla="*/ 39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3" y="45"/>
                    <a:pt x="0" y="42"/>
                    <a:pt x="0" y="3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2"/>
                    <a:pt x="9" y="45"/>
                    <a:pt x="6" y="45"/>
                  </a:cubicBezTo>
                  <a:close/>
                </a:path>
              </a:pathLst>
            </a:custGeom>
            <a:solidFill>
              <a:srgbClr val="FDF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1" name="Shape 1282">
            <a:extLst>
              <a:ext uri="{FF2B5EF4-FFF2-40B4-BE49-F238E27FC236}">
                <a16:creationId xmlns:a16="http://schemas.microsoft.com/office/drawing/2014/main" id="{846696AF-E480-4F2A-A725-5FFB704BB495}"/>
              </a:ext>
            </a:extLst>
          </p:cNvPr>
          <p:cNvSpPr/>
          <p:nvPr/>
        </p:nvSpPr>
        <p:spPr>
          <a:xfrm>
            <a:off x="9555787" y="4144426"/>
            <a:ext cx="679674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C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72" name="Shape 1283">
            <a:extLst>
              <a:ext uri="{FF2B5EF4-FFF2-40B4-BE49-F238E27FC236}">
                <a16:creationId xmlns:a16="http://schemas.microsoft.com/office/drawing/2014/main" id="{1A04BBBF-1F14-45AE-B024-8BDE00AF700D}"/>
              </a:ext>
            </a:extLst>
          </p:cNvPr>
          <p:cNvSpPr/>
          <p:nvPr/>
        </p:nvSpPr>
        <p:spPr>
          <a:xfrm>
            <a:off x="8812991" y="4821875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</p:spTree>
    <p:extLst>
      <p:ext uri="{BB962C8B-B14F-4D97-AF65-F5344CB8AC3E}">
        <p14:creationId xmlns:p14="http://schemas.microsoft.com/office/powerpoint/2010/main" val="337431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50" grpId="0" animBg="1"/>
      <p:bldP spid="51" grpId="0" animBg="1"/>
      <p:bldP spid="71" grpId="0" animBg="1"/>
      <p:bldP spid="7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6" name="bec6d4b0-3685-4d8a-84bd-815bb5e6c2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BD599C8-63E1-4DE8-8DF3-852686FCDB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9315" y="2091663"/>
            <a:ext cx="4613717" cy="3626372"/>
            <a:chOff x="3295650" y="1200150"/>
            <a:chExt cx="5600700" cy="4402138"/>
          </a:xfrm>
        </p:grpSpPr>
        <p:sp>
          <p:nvSpPr>
            <p:cNvPr id="7" name="îṥḻîďè">
              <a:extLst>
                <a:ext uri="{FF2B5EF4-FFF2-40B4-BE49-F238E27FC236}">
                  <a16:creationId xmlns:a16="http://schemas.microsoft.com/office/drawing/2014/main" id="{958085E5-A949-4D30-B747-FBA74AF81C3B}"/>
                </a:ext>
              </a:extLst>
            </p:cNvPr>
            <p:cNvSpPr/>
            <p:nvPr/>
          </p:nvSpPr>
          <p:spPr bwMode="auto">
            <a:xfrm>
              <a:off x="3295650" y="3886200"/>
              <a:ext cx="5600700" cy="1716088"/>
            </a:xfrm>
            <a:custGeom>
              <a:avLst/>
              <a:gdLst>
                <a:gd name="T0" fmla="*/ 405 w 405"/>
                <a:gd name="T1" fmla="*/ 60 h 124"/>
                <a:gd name="T2" fmla="*/ 203 w 405"/>
                <a:gd name="T3" fmla="*/ 123 h 124"/>
                <a:gd name="T4" fmla="*/ 0 w 405"/>
                <a:gd name="T5" fmla="*/ 64 h 124"/>
                <a:gd name="T6" fmla="*/ 202 w 405"/>
                <a:gd name="T7" fmla="*/ 1 h 124"/>
                <a:gd name="T8" fmla="*/ 405 w 405"/>
                <a:gd name="T9" fmla="*/ 6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124">
                  <a:moveTo>
                    <a:pt x="405" y="60"/>
                  </a:moveTo>
                  <a:cubicBezTo>
                    <a:pt x="405" y="94"/>
                    <a:pt x="315" y="122"/>
                    <a:pt x="203" y="123"/>
                  </a:cubicBezTo>
                  <a:cubicBezTo>
                    <a:pt x="91" y="124"/>
                    <a:pt x="0" y="98"/>
                    <a:pt x="0" y="64"/>
                  </a:cubicBezTo>
                  <a:cubicBezTo>
                    <a:pt x="0" y="30"/>
                    <a:pt x="90" y="2"/>
                    <a:pt x="202" y="1"/>
                  </a:cubicBezTo>
                  <a:cubicBezTo>
                    <a:pt x="314" y="0"/>
                    <a:pt x="405" y="27"/>
                    <a:pt x="405" y="6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ľîďé">
              <a:extLst>
                <a:ext uri="{FF2B5EF4-FFF2-40B4-BE49-F238E27FC236}">
                  <a16:creationId xmlns:a16="http://schemas.microsoft.com/office/drawing/2014/main" id="{32D092F7-C9D6-4102-844F-09239DD983CD}"/>
                </a:ext>
              </a:extLst>
            </p:cNvPr>
            <p:cNvSpPr/>
            <p:nvPr/>
          </p:nvSpPr>
          <p:spPr bwMode="auto">
            <a:xfrm>
              <a:off x="4995863" y="2654300"/>
              <a:ext cx="2282825" cy="1924050"/>
            </a:xfrm>
            <a:custGeom>
              <a:avLst/>
              <a:gdLst>
                <a:gd name="T0" fmla="*/ 0 w 1438"/>
                <a:gd name="T1" fmla="*/ 1159 h 1212"/>
                <a:gd name="T2" fmla="*/ 253 w 1438"/>
                <a:gd name="T3" fmla="*/ 26 h 1212"/>
                <a:gd name="T4" fmla="*/ 1142 w 1438"/>
                <a:gd name="T5" fmla="*/ 0 h 1212"/>
                <a:gd name="T6" fmla="*/ 1438 w 1438"/>
                <a:gd name="T7" fmla="*/ 1212 h 1212"/>
                <a:gd name="T8" fmla="*/ 0 w 1438"/>
                <a:gd name="T9" fmla="*/ 1159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1212">
                  <a:moveTo>
                    <a:pt x="0" y="1159"/>
                  </a:moveTo>
                  <a:lnTo>
                    <a:pt x="253" y="26"/>
                  </a:lnTo>
                  <a:lnTo>
                    <a:pt x="1142" y="0"/>
                  </a:lnTo>
                  <a:lnTo>
                    <a:pt x="1438" y="1212"/>
                  </a:lnTo>
                  <a:lnTo>
                    <a:pt x="0" y="1159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ļîḓê">
              <a:extLst>
                <a:ext uri="{FF2B5EF4-FFF2-40B4-BE49-F238E27FC236}">
                  <a16:creationId xmlns:a16="http://schemas.microsoft.com/office/drawing/2014/main" id="{FF4F225D-7C1B-4D07-8952-69E56344E8C3}"/>
                </a:ext>
              </a:extLst>
            </p:cNvPr>
            <p:cNvSpPr/>
            <p:nvPr/>
          </p:nvSpPr>
          <p:spPr bwMode="auto">
            <a:xfrm>
              <a:off x="5148263" y="1296988"/>
              <a:ext cx="1839913" cy="1785938"/>
            </a:xfrm>
            <a:custGeom>
              <a:avLst/>
              <a:gdLst>
                <a:gd name="T0" fmla="*/ 127 w 133"/>
                <a:gd name="T1" fmla="*/ 76 h 129"/>
                <a:gd name="T2" fmla="*/ 55 w 133"/>
                <a:gd name="T3" fmla="*/ 122 h 129"/>
                <a:gd name="T4" fmla="*/ 6 w 133"/>
                <a:gd name="T5" fmla="*/ 53 h 129"/>
                <a:gd name="T6" fmla="*/ 78 w 133"/>
                <a:gd name="T7" fmla="*/ 6 h 129"/>
                <a:gd name="T8" fmla="*/ 127 w 133"/>
                <a:gd name="T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29">
                  <a:moveTo>
                    <a:pt x="127" y="76"/>
                  </a:moveTo>
                  <a:cubicBezTo>
                    <a:pt x="121" y="108"/>
                    <a:pt x="89" y="129"/>
                    <a:pt x="55" y="122"/>
                  </a:cubicBezTo>
                  <a:cubicBezTo>
                    <a:pt x="22" y="116"/>
                    <a:pt x="0" y="85"/>
                    <a:pt x="6" y="53"/>
                  </a:cubicBezTo>
                  <a:cubicBezTo>
                    <a:pt x="12" y="21"/>
                    <a:pt x="44" y="0"/>
                    <a:pt x="78" y="6"/>
                  </a:cubicBezTo>
                  <a:cubicBezTo>
                    <a:pt x="111" y="13"/>
                    <a:pt x="133" y="44"/>
                    <a:pt x="127" y="7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1íḑe">
              <a:extLst>
                <a:ext uri="{FF2B5EF4-FFF2-40B4-BE49-F238E27FC236}">
                  <a16:creationId xmlns:a16="http://schemas.microsoft.com/office/drawing/2014/main" id="{8E59CE60-CC33-43B4-98EF-6D9527C26264}"/>
                </a:ext>
              </a:extLst>
            </p:cNvPr>
            <p:cNvSpPr/>
            <p:nvPr/>
          </p:nvSpPr>
          <p:spPr bwMode="auto">
            <a:xfrm>
              <a:off x="5189538" y="1200150"/>
              <a:ext cx="1757363" cy="858838"/>
            </a:xfrm>
            <a:custGeom>
              <a:avLst/>
              <a:gdLst>
                <a:gd name="T0" fmla="*/ 25 w 127"/>
                <a:gd name="T1" fmla="*/ 59 h 62"/>
                <a:gd name="T2" fmla="*/ 30 w 127"/>
                <a:gd name="T3" fmla="*/ 39 h 62"/>
                <a:gd name="T4" fmla="*/ 31 w 127"/>
                <a:gd name="T5" fmla="*/ 59 h 62"/>
                <a:gd name="T6" fmla="*/ 69 w 127"/>
                <a:gd name="T7" fmla="*/ 62 h 62"/>
                <a:gd name="T8" fmla="*/ 79 w 127"/>
                <a:gd name="T9" fmla="*/ 40 h 62"/>
                <a:gd name="T10" fmla="*/ 87 w 127"/>
                <a:gd name="T11" fmla="*/ 60 h 62"/>
                <a:gd name="T12" fmla="*/ 105 w 127"/>
                <a:gd name="T13" fmla="*/ 58 h 62"/>
                <a:gd name="T14" fmla="*/ 107 w 127"/>
                <a:gd name="T15" fmla="*/ 44 h 62"/>
                <a:gd name="T16" fmla="*/ 109 w 127"/>
                <a:gd name="T17" fmla="*/ 58 h 62"/>
                <a:gd name="T18" fmla="*/ 127 w 127"/>
                <a:gd name="T19" fmla="*/ 53 h 62"/>
                <a:gd name="T20" fmla="*/ 61 w 127"/>
                <a:gd name="T21" fmla="*/ 6 h 62"/>
                <a:gd name="T22" fmla="*/ 2 w 127"/>
                <a:gd name="T23" fmla="*/ 50 h 62"/>
                <a:gd name="T24" fmla="*/ 0 w 127"/>
                <a:gd name="T25" fmla="*/ 55 h 62"/>
                <a:gd name="T26" fmla="*/ 25 w 127"/>
                <a:gd name="T27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62">
                  <a:moveTo>
                    <a:pt x="25" y="5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3"/>
                    <a:pt x="106" y="0"/>
                    <a:pt x="61" y="6"/>
                  </a:cubicBezTo>
                  <a:cubicBezTo>
                    <a:pt x="16" y="11"/>
                    <a:pt x="2" y="50"/>
                    <a:pt x="2" y="50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5" y="59"/>
                  </a:lnTo>
                  <a:close/>
                </a:path>
              </a:pathLst>
            </a:custGeom>
            <a:solidFill>
              <a:srgbClr val="282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ŝḷïďe">
              <a:extLst>
                <a:ext uri="{FF2B5EF4-FFF2-40B4-BE49-F238E27FC236}">
                  <a16:creationId xmlns:a16="http://schemas.microsoft.com/office/drawing/2014/main" id="{A2C993E4-535C-4A07-A96E-BA7294055EF3}"/>
                </a:ext>
              </a:extLst>
            </p:cNvPr>
            <p:cNvSpPr/>
            <p:nvPr/>
          </p:nvSpPr>
          <p:spPr bwMode="auto">
            <a:xfrm>
              <a:off x="4940300" y="4314825"/>
              <a:ext cx="2297113" cy="442913"/>
            </a:xfrm>
            <a:custGeom>
              <a:avLst/>
              <a:gdLst>
                <a:gd name="T0" fmla="*/ 0 w 1447"/>
                <a:gd name="T1" fmla="*/ 0 h 279"/>
                <a:gd name="T2" fmla="*/ 236 w 1447"/>
                <a:gd name="T3" fmla="*/ 9 h 279"/>
                <a:gd name="T4" fmla="*/ 1133 w 1447"/>
                <a:gd name="T5" fmla="*/ 78 h 279"/>
                <a:gd name="T6" fmla="*/ 1447 w 1447"/>
                <a:gd name="T7" fmla="*/ 70 h 279"/>
                <a:gd name="T8" fmla="*/ 741 w 1447"/>
                <a:gd name="T9" fmla="*/ 279 h 279"/>
                <a:gd name="T10" fmla="*/ 0 w 1447"/>
                <a:gd name="T1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7" h="279">
                  <a:moveTo>
                    <a:pt x="0" y="0"/>
                  </a:moveTo>
                  <a:lnTo>
                    <a:pt x="236" y="9"/>
                  </a:lnTo>
                  <a:lnTo>
                    <a:pt x="1133" y="78"/>
                  </a:lnTo>
                  <a:lnTo>
                    <a:pt x="1447" y="70"/>
                  </a:lnTo>
                  <a:lnTo>
                    <a:pt x="741" y="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0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ṩḻiḓe">
              <a:extLst>
                <a:ext uri="{FF2B5EF4-FFF2-40B4-BE49-F238E27FC236}">
                  <a16:creationId xmlns:a16="http://schemas.microsoft.com/office/drawing/2014/main" id="{DA28A05D-45A1-4F85-AE6E-B0080AEDE949}"/>
                </a:ext>
              </a:extLst>
            </p:cNvPr>
            <p:cNvSpPr/>
            <p:nvPr/>
          </p:nvSpPr>
          <p:spPr bwMode="auto">
            <a:xfrm>
              <a:off x="4387850" y="4716463"/>
              <a:ext cx="484188" cy="304800"/>
            </a:xfrm>
            <a:custGeom>
              <a:avLst/>
              <a:gdLst>
                <a:gd name="T0" fmla="*/ 35 w 35"/>
                <a:gd name="T1" fmla="*/ 3 h 22"/>
                <a:gd name="T2" fmla="*/ 2 w 35"/>
                <a:gd name="T3" fmla="*/ 8 h 22"/>
                <a:gd name="T4" fmla="*/ 35 w 35"/>
                <a:gd name="T5" fmla="*/ 22 h 22"/>
                <a:gd name="T6" fmla="*/ 35 w 35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2">
                  <a:moveTo>
                    <a:pt x="35" y="3"/>
                  </a:moveTo>
                  <a:cubicBezTo>
                    <a:pt x="35" y="3"/>
                    <a:pt x="4" y="0"/>
                    <a:pt x="2" y="8"/>
                  </a:cubicBezTo>
                  <a:cubicBezTo>
                    <a:pt x="0" y="16"/>
                    <a:pt x="35" y="22"/>
                    <a:pt x="35" y="22"/>
                  </a:cubicBezTo>
                  <a:lnTo>
                    <a:pt x="35" y="3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ṡḷíḋé">
              <a:extLst>
                <a:ext uri="{FF2B5EF4-FFF2-40B4-BE49-F238E27FC236}">
                  <a16:creationId xmlns:a16="http://schemas.microsoft.com/office/drawing/2014/main" id="{F349E5DB-0A6E-4B6E-A484-DA701235C394}"/>
                </a:ext>
              </a:extLst>
            </p:cNvPr>
            <p:cNvSpPr/>
            <p:nvPr/>
          </p:nvSpPr>
          <p:spPr bwMode="auto">
            <a:xfrm>
              <a:off x="4802188" y="4397375"/>
              <a:ext cx="3028950" cy="609600"/>
            </a:xfrm>
            <a:custGeom>
              <a:avLst/>
              <a:gdLst>
                <a:gd name="T0" fmla="*/ 167 w 219"/>
                <a:gd name="T1" fmla="*/ 43 h 44"/>
                <a:gd name="T2" fmla="*/ 3 w 219"/>
                <a:gd name="T3" fmla="*/ 44 h 44"/>
                <a:gd name="T4" fmla="*/ 0 w 219"/>
                <a:gd name="T5" fmla="*/ 24 h 44"/>
                <a:gd name="T6" fmla="*/ 181 w 219"/>
                <a:gd name="T7" fmla="*/ 2 h 44"/>
                <a:gd name="T8" fmla="*/ 167 w 219"/>
                <a:gd name="T9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44">
                  <a:moveTo>
                    <a:pt x="167" y="43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55" y="3"/>
                    <a:pt x="181" y="2"/>
                  </a:cubicBezTo>
                  <a:cubicBezTo>
                    <a:pt x="219" y="0"/>
                    <a:pt x="192" y="37"/>
                    <a:pt x="167" y="43"/>
                  </a:cubicBezTo>
                  <a:close/>
                </a:path>
              </a:pathLst>
            </a:custGeom>
            <a:solidFill>
              <a:srgbClr val="BAB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ṥlíḋê">
              <a:extLst>
                <a:ext uri="{FF2B5EF4-FFF2-40B4-BE49-F238E27FC236}">
                  <a16:creationId xmlns:a16="http://schemas.microsoft.com/office/drawing/2014/main" id="{D06876DD-DC54-417F-8CBD-5B91DA4A9D2E}"/>
                </a:ext>
              </a:extLst>
            </p:cNvPr>
            <p:cNvSpPr/>
            <p:nvPr/>
          </p:nvSpPr>
          <p:spPr bwMode="auto">
            <a:xfrm>
              <a:off x="7126288" y="4549775"/>
              <a:ext cx="498475" cy="304800"/>
            </a:xfrm>
            <a:custGeom>
              <a:avLst/>
              <a:gdLst>
                <a:gd name="T0" fmla="*/ 1 w 36"/>
                <a:gd name="T1" fmla="*/ 3 h 22"/>
                <a:gd name="T2" fmla="*/ 34 w 36"/>
                <a:gd name="T3" fmla="*/ 8 h 22"/>
                <a:gd name="T4" fmla="*/ 0 w 36"/>
                <a:gd name="T5" fmla="*/ 22 h 22"/>
                <a:gd name="T6" fmla="*/ 1 w 36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2">
                  <a:moveTo>
                    <a:pt x="1" y="3"/>
                  </a:moveTo>
                  <a:cubicBezTo>
                    <a:pt x="1" y="3"/>
                    <a:pt x="33" y="0"/>
                    <a:pt x="34" y="8"/>
                  </a:cubicBezTo>
                  <a:cubicBezTo>
                    <a:pt x="36" y="16"/>
                    <a:pt x="0" y="22"/>
                    <a:pt x="0" y="2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lïďe">
              <a:extLst>
                <a:ext uri="{FF2B5EF4-FFF2-40B4-BE49-F238E27FC236}">
                  <a16:creationId xmlns:a16="http://schemas.microsoft.com/office/drawing/2014/main" id="{74AF7F06-6CCA-4994-837E-DA2A0AC6F8D7}"/>
                </a:ext>
              </a:extLst>
            </p:cNvPr>
            <p:cNvSpPr/>
            <p:nvPr/>
          </p:nvSpPr>
          <p:spPr bwMode="auto">
            <a:xfrm>
              <a:off x="4552950" y="4203700"/>
              <a:ext cx="2643188" cy="706438"/>
            </a:xfrm>
            <a:custGeom>
              <a:avLst/>
              <a:gdLst>
                <a:gd name="T0" fmla="*/ 36 w 191"/>
                <a:gd name="T1" fmla="*/ 0 h 51"/>
                <a:gd name="T2" fmla="*/ 191 w 191"/>
                <a:gd name="T3" fmla="*/ 24 h 51"/>
                <a:gd name="T4" fmla="*/ 191 w 191"/>
                <a:gd name="T5" fmla="*/ 48 h 51"/>
                <a:gd name="T6" fmla="*/ 32 w 191"/>
                <a:gd name="T7" fmla="*/ 45 h 51"/>
                <a:gd name="T8" fmla="*/ 36 w 19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51">
                  <a:moveTo>
                    <a:pt x="36" y="0"/>
                  </a:moveTo>
                  <a:cubicBezTo>
                    <a:pt x="191" y="24"/>
                    <a:pt x="191" y="24"/>
                    <a:pt x="191" y="24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191" y="48"/>
                    <a:pt x="45" y="51"/>
                    <a:pt x="32" y="45"/>
                  </a:cubicBezTo>
                  <a:cubicBezTo>
                    <a:pt x="2" y="31"/>
                    <a:pt x="0" y="0"/>
                    <a:pt x="36" y="0"/>
                  </a:cubicBezTo>
                  <a:close/>
                </a:path>
              </a:pathLst>
            </a:cu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1ïḍe">
              <a:extLst>
                <a:ext uri="{FF2B5EF4-FFF2-40B4-BE49-F238E27FC236}">
                  <a16:creationId xmlns:a16="http://schemas.microsoft.com/office/drawing/2014/main" id="{15A8297C-7D33-441C-8F46-6E89BA6667CD}"/>
                </a:ext>
              </a:extLst>
            </p:cNvPr>
            <p:cNvSpPr/>
            <p:nvPr/>
          </p:nvSpPr>
          <p:spPr bwMode="auto">
            <a:xfrm>
              <a:off x="4746625" y="1809750"/>
              <a:ext cx="2614613" cy="2089150"/>
            </a:xfrm>
            <a:custGeom>
              <a:avLst/>
              <a:gdLst>
                <a:gd name="T0" fmla="*/ 0 w 1647"/>
                <a:gd name="T1" fmla="*/ 1142 h 1316"/>
                <a:gd name="T2" fmla="*/ 828 w 1647"/>
                <a:gd name="T3" fmla="*/ 1316 h 1316"/>
                <a:gd name="T4" fmla="*/ 1647 w 1647"/>
                <a:gd name="T5" fmla="*/ 1151 h 1316"/>
                <a:gd name="T6" fmla="*/ 1630 w 1647"/>
                <a:gd name="T7" fmla="*/ 0 h 1316"/>
                <a:gd name="T8" fmla="*/ 828 w 1647"/>
                <a:gd name="T9" fmla="*/ 192 h 1316"/>
                <a:gd name="T10" fmla="*/ 27 w 1647"/>
                <a:gd name="T11" fmla="*/ 52 h 1316"/>
                <a:gd name="T12" fmla="*/ 0 w 1647"/>
                <a:gd name="T13" fmla="*/ 1142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7" h="1316">
                  <a:moveTo>
                    <a:pt x="0" y="1142"/>
                  </a:moveTo>
                  <a:lnTo>
                    <a:pt x="828" y="1316"/>
                  </a:lnTo>
                  <a:lnTo>
                    <a:pt x="1647" y="1151"/>
                  </a:lnTo>
                  <a:lnTo>
                    <a:pt x="1630" y="0"/>
                  </a:lnTo>
                  <a:lnTo>
                    <a:pt x="828" y="192"/>
                  </a:lnTo>
                  <a:lnTo>
                    <a:pt x="27" y="52"/>
                  </a:lnTo>
                  <a:lnTo>
                    <a:pt x="0" y="1142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ḷiḑé">
              <a:extLst>
                <a:ext uri="{FF2B5EF4-FFF2-40B4-BE49-F238E27FC236}">
                  <a16:creationId xmlns:a16="http://schemas.microsoft.com/office/drawing/2014/main" id="{7A648006-EE3F-4CFC-834E-6BAA7DCD67D3}"/>
                </a:ext>
              </a:extLst>
            </p:cNvPr>
            <p:cNvSpPr/>
            <p:nvPr/>
          </p:nvSpPr>
          <p:spPr bwMode="auto">
            <a:xfrm>
              <a:off x="4649788" y="2557463"/>
              <a:ext cx="512763" cy="428625"/>
            </a:xfrm>
            <a:custGeom>
              <a:avLst/>
              <a:gdLst>
                <a:gd name="T0" fmla="*/ 19 w 37"/>
                <a:gd name="T1" fmla="*/ 13 h 31"/>
                <a:gd name="T2" fmla="*/ 28 w 37"/>
                <a:gd name="T3" fmla="*/ 6 h 31"/>
                <a:gd name="T4" fmla="*/ 12 w 37"/>
                <a:gd name="T5" fmla="*/ 11 h 31"/>
                <a:gd name="T6" fmla="*/ 15 w 37"/>
                <a:gd name="T7" fmla="*/ 2 h 31"/>
                <a:gd name="T8" fmla="*/ 3 w 37"/>
                <a:gd name="T9" fmla="*/ 15 h 31"/>
                <a:gd name="T10" fmla="*/ 21 w 37"/>
                <a:gd name="T11" fmla="*/ 30 h 31"/>
                <a:gd name="T12" fmla="*/ 28 w 37"/>
                <a:gd name="T13" fmla="*/ 30 h 31"/>
                <a:gd name="T14" fmla="*/ 18 w 37"/>
                <a:gd name="T15" fmla="*/ 24 h 31"/>
                <a:gd name="T16" fmla="*/ 32 w 37"/>
                <a:gd name="T17" fmla="*/ 23 h 31"/>
                <a:gd name="T18" fmla="*/ 19 w 37"/>
                <a:gd name="T19" fmla="*/ 18 h 31"/>
                <a:gd name="T20" fmla="*/ 34 w 37"/>
                <a:gd name="T21" fmla="*/ 14 h 31"/>
                <a:gd name="T22" fmla="*/ 19 w 37"/>
                <a:gd name="T2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1">
                  <a:moveTo>
                    <a:pt x="19" y="13"/>
                  </a:moveTo>
                  <a:cubicBezTo>
                    <a:pt x="19" y="13"/>
                    <a:pt x="26" y="9"/>
                    <a:pt x="28" y="6"/>
                  </a:cubicBezTo>
                  <a:cubicBezTo>
                    <a:pt x="30" y="1"/>
                    <a:pt x="12" y="11"/>
                    <a:pt x="12" y="11"/>
                  </a:cubicBezTo>
                  <a:cubicBezTo>
                    <a:pt x="12" y="11"/>
                    <a:pt x="19" y="4"/>
                    <a:pt x="15" y="2"/>
                  </a:cubicBezTo>
                  <a:cubicBezTo>
                    <a:pt x="11" y="0"/>
                    <a:pt x="4" y="9"/>
                    <a:pt x="3" y="15"/>
                  </a:cubicBezTo>
                  <a:cubicBezTo>
                    <a:pt x="0" y="26"/>
                    <a:pt x="11" y="30"/>
                    <a:pt x="21" y="30"/>
                  </a:cubicBezTo>
                  <a:cubicBezTo>
                    <a:pt x="25" y="31"/>
                    <a:pt x="27" y="30"/>
                    <a:pt x="28" y="30"/>
                  </a:cubicBezTo>
                  <a:cubicBezTo>
                    <a:pt x="31" y="28"/>
                    <a:pt x="18" y="24"/>
                    <a:pt x="18" y="24"/>
                  </a:cubicBezTo>
                  <a:cubicBezTo>
                    <a:pt x="18" y="24"/>
                    <a:pt x="31" y="24"/>
                    <a:pt x="32" y="23"/>
                  </a:cubicBezTo>
                  <a:cubicBezTo>
                    <a:pt x="37" y="20"/>
                    <a:pt x="19" y="18"/>
                    <a:pt x="19" y="18"/>
                  </a:cubicBezTo>
                  <a:cubicBezTo>
                    <a:pt x="19" y="18"/>
                    <a:pt x="33" y="17"/>
                    <a:pt x="34" y="14"/>
                  </a:cubicBezTo>
                  <a:cubicBezTo>
                    <a:pt x="36" y="10"/>
                    <a:pt x="19" y="13"/>
                    <a:pt x="19" y="13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ḷíďè">
              <a:extLst>
                <a:ext uri="{FF2B5EF4-FFF2-40B4-BE49-F238E27FC236}">
                  <a16:creationId xmlns:a16="http://schemas.microsoft.com/office/drawing/2014/main" id="{708C9DC0-BE08-4D22-ABE8-C48066428726}"/>
                </a:ext>
              </a:extLst>
            </p:cNvPr>
            <p:cNvSpPr/>
            <p:nvPr/>
          </p:nvSpPr>
          <p:spPr bwMode="auto">
            <a:xfrm>
              <a:off x="6988175" y="2528888"/>
              <a:ext cx="511175" cy="442913"/>
            </a:xfrm>
            <a:custGeom>
              <a:avLst/>
              <a:gdLst>
                <a:gd name="T0" fmla="*/ 17 w 37"/>
                <a:gd name="T1" fmla="*/ 13 h 32"/>
                <a:gd name="T2" fmla="*/ 9 w 37"/>
                <a:gd name="T3" fmla="*/ 7 h 32"/>
                <a:gd name="T4" fmla="*/ 25 w 37"/>
                <a:gd name="T5" fmla="*/ 11 h 32"/>
                <a:gd name="T6" fmla="*/ 21 w 37"/>
                <a:gd name="T7" fmla="*/ 2 h 32"/>
                <a:gd name="T8" fmla="*/ 35 w 37"/>
                <a:gd name="T9" fmla="*/ 15 h 32"/>
                <a:gd name="T10" fmla="*/ 16 w 37"/>
                <a:gd name="T11" fmla="*/ 31 h 32"/>
                <a:gd name="T12" fmla="*/ 9 w 37"/>
                <a:gd name="T13" fmla="*/ 31 h 32"/>
                <a:gd name="T14" fmla="*/ 19 w 37"/>
                <a:gd name="T15" fmla="*/ 25 h 32"/>
                <a:gd name="T16" fmla="*/ 4 w 37"/>
                <a:gd name="T17" fmla="*/ 24 h 32"/>
                <a:gd name="T18" fmla="*/ 18 w 37"/>
                <a:gd name="T19" fmla="*/ 19 h 32"/>
                <a:gd name="T20" fmla="*/ 2 w 37"/>
                <a:gd name="T21" fmla="*/ 15 h 32"/>
                <a:gd name="T22" fmla="*/ 17 w 37"/>
                <a:gd name="T2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2">
                  <a:moveTo>
                    <a:pt x="17" y="13"/>
                  </a:moveTo>
                  <a:cubicBezTo>
                    <a:pt x="17" y="13"/>
                    <a:pt x="10" y="10"/>
                    <a:pt x="9" y="7"/>
                  </a:cubicBezTo>
                  <a:cubicBezTo>
                    <a:pt x="7" y="1"/>
                    <a:pt x="25" y="11"/>
                    <a:pt x="25" y="11"/>
                  </a:cubicBezTo>
                  <a:cubicBezTo>
                    <a:pt x="25" y="11"/>
                    <a:pt x="18" y="4"/>
                    <a:pt x="21" y="2"/>
                  </a:cubicBezTo>
                  <a:cubicBezTo>
                    <a:pt x="26" y="0"/>
                    <a:pt x="33" y="9"/>
                    <a:pt x="35" y="15"/>
                  </a:cubicBezTo>
                  <a:cubicBezTo>
                    <a:pt x="37" y="27"/>
                    <a:pt x="26" y="31"/>
                    <a:pt x="16" y="31"/>
                  </a:cubicBezTo>
                  <a:cubicBezTo>
                    <a:pt x="12" y="32"/>
                    <a:pt x="10" y="32"/>
                    <a:pt x="9" y="31"/>
                  </a:cubicBezTo>
                  <a:cubicBezTo>
                    <a:pt x="6" y="30"/>
                    <a:pt x="19" y="25"/>
                    <a:pt x="19" y="25"/>
                  </a:cubicBezTo>
                  <a:cubicBezTo>
                    <a:pt x="19" y="25"/>
                    <a:pt x="6" y="25"/>
                    <a:pt x="4" y="24"/>
                  </a:cubicBezTo>
                  <a:cubicBezTo>
                    <a:pt x="0" y="21"/>
                    <a:pt x="18" y="19"/>
                    <a:pt x="18" y="19"/>
                  </a:cubicBezTo>
                  <a:cubicBezTo>
                    <a:pt x="18" y="19"/>
                    <a:pt x="4" y="17"/>
                    <a:pt x="2" y="15"/>
                  </a:cubicBezTo>
                  <a:cubicBezTo>
                    <a:pt x="0" y="10"/>
                    <a:pt x="17" y="13"/>
                    <a:pt x="17" y="13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ṥľíḋê">
              <a:extLst>
                <a:ext uri="{FF2B5EF4-FFF2-40B4-BE49-F238E27FC236}">
                  <a16:creationId xmlns:a16="http://schemas.microsoft.com/office/drawing/2014/main" id="{FD290B6F-8676-4F69-9BCF-951E5F93283D}"/>
                </a:ext>
              </a:extLst>
            </p:cNvPr>
            <p:cNvSpPr/>
            <p:nvPr/>
          </p:nvSpPr>
          <p:spPr bwMode="auto">
            <a:xfrm>
              <a:off x="6061075" y="2114550"/>
              <a:ext cx="0" cy="1784350"/>
            </a:xfrm>
            <a:prstGeom prst="line">
              <a:avLst/>
            </a:prstGeom>
            <a:noFill/>
            <a:ln w="14288" cap="flat">
              <a:solidFill>
                <a:srgbClr val="B5414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šļïďe">
              <a:extLst>
                <a:ext uri="{FF2B5EF4-FFF2-40B4-BE49-F238E27FC236}">
                  <a16:creationId xmlns:a16="http://schemas.microsoft.com/office/drawing/2014/main" id="{49AE4AA7-1C8C-4E0F-89EB-3D5CA0597C2B}"/>
                </a:ext>
              </a:extLst>
            </p:cNvPr>
            <p:cNvSpPr/>
            <p:nvPr/>
          </p:nvSpPr>
          <p:spPr bwMode="auto">
            <a:xfrm>
              <a:off x="4843463" y="1768475"/>
              <a:ext cx="2462213" cy="346075"/>
            </a:xfrm>
            <a:custGeom>
              <a:avLst/>
              <a:gdLst>
                <a:gd name="T0" fmla="*/ 0 w 1551"/>
                <a:gd name="T1" fmla="*/ 87 h 218"/>
                <a:gd name="T2" fmla="*/ 27 w 1551"/>
                <a:gd name="T3" fmla="*/ 43 h 218"/>
                <a:gd name="T4" fmla="*/ 767 w 1551"/>
                <a:gd name="T5" fmla="*/ 192 h 218"/>
                <a:gd name="T6" fmla="*/ 1534 w 1551"/>
                <a:gd name="T7" fmla="*/ 0 h 218"/>
                <a:gd name="T8" fmla="*/ 1551 w 1551"/>
                <a:gd name="T9" fmla="*/ 35 h 218"/>
                <a:gd name="T10" fmla="*/ 767 w 1551"/>
                <a:gd name="T11" fmla="*/ 218 h 218"/>
                <a:gd name="T12" fmla="*/ 0 w 1551"/>
                <a:gd name="T13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1" h="218">
                  <a:moveTo>
                    <a:pt x="0" y="87"/>
                  </a:moveTo>
                  <a:lnTo>
                    <a:pt x="27" y="43"/>
                  </a:lnTo>
                  <a:lnTo>
                    <a:pt x="767" y="192"/>
                  </a:lnTo>
                  <a:lnTo>
                    <a:pt x="1534" y="0"/>
                  </a:lnTo>
                  <a:lnTo>
                    <a:pt x="1551" y="35"/>
                  </a:lnTo>
                  <a:lnTo>
                    <a:pt x="767" y="218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9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ļîḓé">
              <a:extLst>
                <a:ext uri="{FF2B5EF4-FFF2-40B4-BE49-F238E27FC236}">
                  <a16:creationId xmlns:a16="http://schemas.microsoft.com/office/drawing/2014/main" id="{2615367D-2E1A-49BD-BF47-5E9F95D00401}"/>
                </a:ext>
              </a:extLst>
            </p:cNvPr>
            <p:cNvSpPr/>
            <p:nvPr/>
          </p:nvSpPr>
          <p:spPr bwMode="auto">
            <a:xfrm>
              <a:off x="4872038" y="1782763"/>
              <a:ext cx="2406650" cy="303213"/>
            </a:xfrm>
            <a:custGeom>
              <a:avLst/>
              <a:gdLst>
                <a:gd name="T0" fmla="*/ 0 w 1516"/>
                <a:gd name="T1" fmla="*/ 43 h 191"/>
                <a:gd name="T2" fmla="*/ 749 w 1516"/>
                <a:gd name="T3" fmla="*/ 191 h 191"/>
                <a:gd name="T4" fmla="*/ 1516 w 1516"/>
                <a:gd name="T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6" h="191">
                  <a:moveTo>
                    <a:pt x="0" y="43"/>
                  </a:moveTo>
                  <a:lnTo>
                    <a:pt x="749" y="191"/>
                  </a:lnTo>
                  <a:lnTo>
                    <a:pt x="1516" y="0"/>
                  </a:lnTo>
                </a:path>
              </a:pathLst>
            </a:custGeom>
            <a:noFill/>
            <a:ln w="0" cap="flat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1îḑê">
              <a:extLst>
                <a:ext uri="{FF2B5EF4-FFF2-40B4-BE49-F238E27FC236}">
                  <a16:creationId xmlns:a16="http://schemas.microsoft.com/office/drawing/2014/main" id="{D4CECAE2-6EDF-4359-92FA-4479B53B03A2}"/>
                </a:ext>
              </a:extLst>
            </p:cNvPr>
            <p:cNvSpPr/>
            <p:nvPr/>
          </p:nvSpPr>
          <p:spPr bwMode="auto">
            <a:xfrm>
              <a:off x="4857750" y="1795463"/>
              <a:ext cx="2435225" cy="304800"/>
            </a:xfrm>
            <a:custGeom>
              <a:avLst/>
              <a:gdLst>
                <a:gd name="T0" fmla="*/ 0 w 1534"/>
                <a:gd name="T1" fmla="*/ 53 h 192"/>
                <a:gd name="T2" fmla="*/ 758 w 1534"/>
                <a:gd name="T3" fmla="*/ 192 h 192"/>
                <a:gd name="T4" fmla="*/ 1534 w 153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4" h="192">
                  <a:moveTo>
                    <a:pt x="0" y="53"/>
                  </a:moveTo>
                  <a:lnTo>
                    <a:pt x="758" y="192"/>
                  </a:lnTo>
                  <a:lnTo>
                    <a:pt x="1534" y="0"/>
                  </a:lnTo>
                </a:path>
              </a:pathLst>
            </a:custGeom>
            <a:noFill/>
            <a:ln w="0" cap="flat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4" name="iṡľiďê">
            <a:extLst>
              <a:ext uri="{FF2B5EF4-FFF2-40B4-BE49-F238E27FC236}">
                <a16:creationId xmlns:a16="http://schemas.microsoft.com/office/drawing/2014/main" id="{72FFB88A-536A-4121-830A-6E3F94C84178}"/>
              </a:ext>
            </a:extLst>
          </p:cNvPr>
          <p:cNvSpPr/>
          <p:nvPr/>
        </p:nvSpPr>
        <p:spPr>
          <a:xfrm>
            <a:off x="6570189" y="1669152"/>
            <a:ext cx="591400" cy="591400"/>
          </a:xfrm>
          <a:prstGeom prst="ellipse">
            <a:avLst/>
          </a:prstGeom>
          <a:solidFill>
            <a:srgbClr val="E8474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tx1"/>
                </a:solidFill>
              </a:rPr>
              <a:t>01</a:t>
            </a:r>
            <a:endParaRPr lang="zh-CN" altLang="en-US" sz="1600" b="1" i="1" dirty="0">
              <a:solidFill>
                <a:schemeClr val="tx1"/>
              </a:solidFill>
            </a:endParaRPr>
          </a:p>
        </p:txBody>
      </p:sp>
      <p:grpSp>
        <p:nvGrpSpPr>
          <p:cNvPr id="45" name="ï$ḷíďê">
            <a:extLst>
              <a:ext uri="{FF2B5EF4-FFF2-40B4-BE49-F238E27FC236}">
                <a16:creationId xmlns:a16="http://schemas.microsoft.com/office/drawing/2014/main" id="{35645E56-0C09-4D41-9006-464A9D621E32}"/>
              </a:ext>
            </a:extLst>
          </p:cNvPr>
          <p:cNvGrpSpPr/>
          <p:nvPr/>
        </p:nvGrpSpPr>
        <p:grpSpPr>
          <a:xfrm>
            <a:off x="7232611" y="1618725"/>
            <a:ext cx="3895135" cy="692255"/>
            <a:chOff x="6882356" y="2274859"/>
            <a:chExt cx="3895135" cy="692255"/>
          </a:xfrm>
        </p:grpSpPr>
        <p:sp>
          <p:nvSpPr>
            <p:cNvPr id="46" name="îSlïḓé">
              <a:extLst>
                <a:ext uri="{FF2B5EF4-FFF2-40B4-BE49-F238E27FC236}">
                  <a16:creationId xmlns:a16="http://schemas.microsoft.com/office/drawing/2014/main" id="{4569851C-0FE3-4E5F-A410-47B0E56415B6}"/>
                </a:ext>
              </a:extLst>
            </p:cNvPr>
            <p:cNvSpPr/>
            <p:nvPr/>
          </p:nvSpPr>
          <p:spPr bwMode="auto">
            <a:xfrm>
              <a:off x="6882356" y="2643106"/>
              <a:ext cx="3895135" cy="32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text.……</a:t>
              </a:r>
            </a:p>
          </p:txBody>
        </p:sp>
        <p:sp>
          <p:nvSpPr>
            <p:cNvPr id="47" name="îšľíḑé">
              <a:extLst>
                <a:ext uri="{FF2B5EF4-FFF2-40B4-BE49-F238E27FC236}">
                  <a16:creationId xmlns:a16="http://schemas.microsoft.com/office/drawing/2014/main" id="{9EF6C480-800B-4E82-A2B1-CC317561941B}"/>
                </a:ext>
              </a:extLst>
            </p:cNvPr>
            <p:cNvSpPr txBox="1"/>
            <p:nvPr/>
          </p:nvSpPr>
          <p:spPr bwMode="auto">
            <a:xfrm>
              <a:off x="6882356" y="2274859"/>
              <a:ext cx="3895135" cy="3682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  <a:endParaRPr lang="en-US" altLang="zh-CN" sz="20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endParaRPr>
            </a:p>
          </p:txBody>
        </p:sp>
      </p:grpSp>
      <p:sp>
        <p:nvSpPr>
          <p:cNvPr id="40" name="ïṣḷîḋé">
            <a:extLst>
              <a:ext uri="{FF2B5EF4-FFF2-40B4-BE49-F238E27FC236}">
                <a16:creationId xmlns:a16="http://schemas.microsoft.com/office/drawing/2014/main" id="{72FFB88A-536A-4121-830A-6E3F94C84178}"/>
              </a:ext>
            </a:extLst>
          </p:cNvPr>
          <p:cNvSpPr/>
          <p:nvPr/>
        </p:nvSpPr>
        <p:spPr>
          <a:xfrm>
            <a:off x="6570189" y="2819521"/>
            <a:ext cx="591400" cy="591400"/>
          </a:xfrm>
          <a:prstGeom prst="ellipse">
            <a:avLst/>
          </a:prstGeom>
          <a:solidFill>
            <a:srgbClr val="F0C92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tx1"/>
                </a:solidFill>
              </a:rPr>
              <a:t>02</a:t>
            </a:r>
            <a:endParaRPr lang="zh-CN" altLang="en-US" sz="1600" b="1" i="1" dirty="0">
              <a:solidFill>
                <a:schemeClr val="tx1"/>
              </a:solidFill>
            </a:endParaRPr>
          </a:p>
        </p:txBody>
      </p:sp>
      <p:grpSp>
        <p:nvGrpSpPr>
          <p:cNvPr id="41" name="î$liḋê">
            <a:extLst>
              <a:ext uri="{FF2B5EF4-FFF2-40B4-BE49-F238E27FC236}">
                <a16:creationId xmlns:a16="http://schemas.microsoft.com/office/drawing/2014/main" id="{C49A40FB-A94E-44E7-ADD9-4716F48CC64F}"/>
              </a:ext>
            </a:extLst>
          </p:cNvPr>
          <p:cNvGrpSpPr/>
          <p:nvPr/>
        </p:nvGrpSpPr>
        <p:grpSpPr>
          <a:xfrm>
            <a:off x="7232611" y="2769094"/>
            <a:ext cx="3895135" cy="692255"/>
            <a:chOff x="6882356" y="2274859"/>
            <a:chExt cx="3895135" cy="692255"/>
          </a:xfrm>
        </p:grpSpPr>
        <p:sp>
          <p:nvSpPr>
            <p:cNvPr id="42" name="íS1íḋè">
              <a:extLst>
                <a:ext uri="{FF2B5EF4-FFF2-40B4-BE49-F238E27FC236}">
                  <a16:creationId xmlns:a16="http://schemas.microsoft.com/office/drawing/2014/main" id="{4569851C-0FE3-4E5F-A410-47B0E56415B6}"/>
                </a:ext>
              </a:extLst>
            </p:cNvPr>
            <p:cNvSpPr/>
            <p:nvPr/>
          </p:nvSpPr>
          <p:spPr bwMode="auto">
            <a:xfrm>
              <a:off x="6882356" y="2643106"/>
              <a:ext cx="3895135" cy="32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text.……</a:t>
              </a:r>
            </a:p>
          </p:txBody>
        </p:sp>
        <p:sp>
          <p:nvSpPr>
            <p:cNvPr id="43" name="íSļídê">
              <a:extLst>
                <a:ext uri="{FF2B5EF4-FFF2-40B4-BE49-F238E27FC236}">
                  <a16:creationId xmlns:a16="http://schemas.microsoft.com/office/drawing/2014/main" id="{9EF6C480-800B-4E82-A2B1-CC317561941B}"/>
                </a:ext>
              </a:extLst>
            </p:cNvPr>
            <p:cNvSpPr txBox="1"/>
            <p:nvPr/>
          </p:nvSpPr>
          <p:spPr bwMode="auto">
            <a:xfrm>
              <a:off x="6882356" y="2274859"/>
              <a:ext cx="3895135" cy="3682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</a:t>
              </a:r>
              <a:r>
                <a:rPr lang="zh-CN" altLang="en-US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标题</a:t>
              </a:r>
              <a:endParaRPr lang="en-US" altLang="zh-CN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endParaRPr>
            </a:p>
          </p:txBody>
        </p:sp>
      </p:grpSp>
      <p:sp>
        <p:nvSpPr>
          <p:cNvPr id="36" name="íšḻíde">
            <a:extLst>
              <a:ext uri="{FF2B5EF4-FFF2-40B4-BE49-F238E27FC236}">
                <a16:creationId xmlns:a16="http://schemas.microsoft.com/office/drawing/2014/main" id="{72FFB88A-536A-4121-830A-6E3F94C84178}"/>
              </a:ext>
            </a:extLst>
          </p:cNvPr>
          <p:cNvSpPr/>
          <p:nvPr/>
        </p:nvSpPr>
        <p:spPr>
          <a:xfrm>
            <a:off x="6570189" y="3969889"/>
            <a:ext cx="591400" cy="591400"/>
          </a:xfrm>
          <a:prstGeom prst="ellipse">
            <a:avLst/>
          </a:prstGeom>
          <a:solidFill>
            <a:srgbClr val="E8474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1600" b="1" i="1" dirty="0">
                <a:solidFill>
                  <a:schemeClr val="tx1"/>
                </a:solidFill>
              </a:rPr>
              <a:t>03</a:t>
            </a:r>
            <a:endParaRPr lang="zh-CN" altLang="en-US" sz="1600" b="1" i="1" dirty="0">
              <a:solidFill>
                <a:schemeClr val="tx1"/>
              </a:solidFill>
            </a:endParaRPr>
          </a:p>
        </p:txBody>
      </p:sp>
      <p:grpSp>
        <p:nvGrpSpPr>
          <p:cNvPr id="37" name="ïṥ1ïḑê">
            <a:extLst>
              <a:ext uri="{FF2B5EF4-FFF2-40B4-BE49-F238E27FC236}">
                <a16:creationId xmlns:a16="http://schemas.microsoft.com/office/drawing/2014/main" id="{D5AFC310-C642-4E92-9EA1-71699B92CBF0}"/>
              </a:ext>
            </a:extLst>
          </p:cNvPr>
          <p:cNvGrpSpPr/>
          <p:nvPr/>
        </p:nvGrpSpPr>
        <p:grpSpPr>
          <a:xfrm>
            <a:off x="7232611" y="3919462"/>
            <a:ext cx="3895135" cy="692255"/>
            <a:chOff x="6882356" y="2274859"/>
            <a:chExt cx="3895135" cy="692255"/>
          </a:xfrm>
        </p:grpSpPr>
        <p:sp>
          <p:nvSpPr>
            <p:cNvPr id="38" name="íśḷiḓê">
              <a:extLst>
                <a:ext uri="{FF2B5EF4-FFF2-40B4-BE49-F238E27FC236}">
                  <a16:creationId xmlns:a16="http://schemas.microsoft.com/office/drawing/2014/main" id="{4569851C-0FE3-4E5F-A410-47B0E56415B6}"/>
                </a:ext>
              </a:extLst>
            </p:cNvPr>
            <p:cNvSpPr/>
            <p:nvPr/>
          </p:nvSpPr>
          <p:spPr bwMode="auto">
            <a:xfrm>
              <a:off x="6882356" y="2643106"/>
              <a:ext cx="3895135" cy="32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text.……</a:t>
              </a:r>
            </a:p>
          </p:txBody>
        </p:sp>
        <p:sp>
          <p:nvSpPr>
            <p:cNvPr id="39" name="íśļiďé">
              <a:extLst>
                <a:ext uri="{FF2B5EF4-FFF2-40B4-BE49-F238E27FC236}">
                  <a16:creationId xmlns:a16="http://schemas.microsoft.com/office/drawing/2014/main" id="{9EF6C480-800B-4E82-A2B1-CC317561941B}"/>
                </a:ext>
              </a:extLst>
            </p:cNvPr>
            <p:cNvSpPr txBox="1"/>
            <p:nvPr/>
          </p:nvSpPr>
          <p:spPr bwMode="auto">
            <a:xfrm>
              <a:off x="6882356" y="2274859"/>
              <a:ext cx="3895135" cy="3682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</a:t>
              </a:r>
              <a:r>
                <a:rPr lang="zh-CN" altLang="en-US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标题</a:t>
              </a:r>
              <a:endParaRPr lang="en-US" altLang="zh-CN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endParaRPr>
            </a:p>
          </p:txBody>
        </p:sp>
      </p:grpSp>
      <p:sp>
        <p:nvSpPr>
          <p:cNvPr id="108" name="íšḻíde">
            <a:extLst>
              <a:ext uri="{FF2B5EF4-FFF2-40B4-BE49-F238E27FC236}">
                <a16:creationId xmlns:a16="http://schemas.microsoft.com/office/drawing/2014/main" id="{BD3AEFD1-6BF2-49CA-A25C-6302F4652D78}"/>
              </a:ext>
            </a:extLst>
          </p:cNvPr>
          <p:cNvSpPr/>
          <p:nvPr/>
        </p:nvSpPr>
        <p:spPr>
          <a:xfrm>
            <a:off x="6569213" y="5026971"/>
            <a:ext cx="591400" cy="591400"/>
          </a:xfrm>
          <a:prstGeom prst="ellipse">
            <a:avLst/>
          </a:prstGeom>
          <a:solidFill>
            <a:srgbClr val="F0C92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1600" b="1" i="1" dirty="0">
                <a:solidFill>
                  <a:schemeClr val="tx1"/>
                </a:solidFill>
              </a:rPr>
              <a:t>03</a:t>
            </a:r>
            <a:endParaRPr lang="zh-CN" altLang="en-US" sz="1600" b="1" i="1" dirty="0">
              <a:solidFill>
                <a:schemeClr val="tx1"/>
              </a:solidFill>
            </a:endParaRPr>
          </a:p>
        </p:txBody>
      </p:sp>
      <p:grpSp>
        <p:nvGrpSpPr>
          <p:cNvPr id="109" name="ïṥ1ïḑê">
            <a:extLst>
              <a:ext uri="{FF2B5EF4-FFF2-40B4-BE49-F238E27FC236}">
                <a16:creationId xmlns:a16="http://schemas.microsoft.com/office/drawing/2014/main" id="{03F4717D-81F2-43B9-B1CA-7B97BC8A57DB}"/>
              </a:ext>
            </a:extLst>
          </p:cNvPr>
          <p:cNvGrpSpPr/>
          <p:nvPr/>
        </p:nvGrpSpPr>
        <p:grpSpPr>
          <a:xfrm>
            <a:off x="7231635" y="4976544"/>
            <a:ext cx="3895135" cy="692255"/>
            <a:chOff x="6882356" y="2274859"/>
            <a:chExt cx="3895135" cy="692255"/>
          </a:xfrm>
        </p:grpSpPr>
        <p:sp>
          <p:nvSpPr>
            <p:cNvPr id="110" name="íśḷiḓê">
              <a:extLst>
                <a:ext uri="{FF2B5EF4-FFF2-40B4-BE49-F238E27FC236}">
                  <a16:creationId xmlns:a16="http://schemas.microsoft.com/office/drawing/2014/main" id="{3CAD370C-727F-4C57-98ED-E9B6E3A28824}"/>
                </a:ext>
              </a:extLst>
            </p:cNvPr>
            <p:cNvSpPr/>
            <p:nvPr/>
          </p:nvSpPr>
          <p:spPr bwMode="auto">
            <a:xfrm>
              <a:off x="6882356" y="2643106"/>
              <a:ext cx="3895135" cy="32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text.……</a:t>
              </a:r>
            </a:p>
          </p:txBody>
        </p:sp>
        <p:sp>
          <p:nvSpPr>
            <p:cNvPr id="111" name="íśļiďé">
              <a:extLst>
                <a:ext uri="{FF2B5EF4-FFF2-40B4-BE49-F238E27FC236}">
                  <a16:creationId xmlns:a16="http://schemas.microsoft.com/office/drawing/2014/main" id="{273EB536-59E6-4E05-8828-FCA6A0B15ED6}"/>
                </a:ext>
              </a:extLst>
            </p:cNvPr>
            <p:cNvSpPr txBox="1"/>
            <p:nvPr/>
          </p:nvSpPr>
          <p:spPr bwMode="auto">
            <a:xfrm>
              <a:off x="6882356" y="2274859"/>
              <a:ext cx="3895135" cy="3682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</a:t>
              </a:r>
              <a:r>
                <a:rPr lang="zh-CN" altLang="en-US" sz="16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标题</a:t>
              </a:r>
              <a:endParaRPr lang="en-US" altLang="zh-CN" sz="1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199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0" grpId="0" animBg="1"/>
      <p:bldP spid="36" grpId="0" animBg="1"/>
      <p:bldP spid="10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D2C035-3C34-4B52-9B34-7C090A8B1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502920"/>
            <a:ext cx="12192000" cy="862123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C4125945-7949-4C9E-A06B-49AB81DBAFFA}"/>
              </a:ext>
            </a:extLst>
          </p:cNvPr>
          <p:cNvSpPr/>
          <p:nvPr/>
        </p:nvSpPr>
        <p:spPr>
          <a:xfrm>
            <a:off x="320040" y="493776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AA265F-9DF8-4EBD-BB52-CDE926D68B1D}"/>
              </a:ext>
            </a:extLst>
          </p:cNvPr>
          <p:cNvSpPr txBox="1"/>
          <p:nvPr/>
        </p:nvSpPr>
        <p:spPr>
          <a:xfrm>
            <a:off x="320040" y="494228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955EE4E-EF62-4AB6-9809-1120BD323B69}"/>
              </a:ext>
            </a:extLst>
          </p:cNvPr>
          <p:cNvSpPr/>
          <p:nvPr/>
        </p:nvSpPr>
        <p:spPr>
          <a:xfrm>
            <a:off x="1600200" y="460248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1E792-C8AC-48B8-B259-F3DDC9F558B8}"/>
              </a:ext>
            </a:extLst>
          </p:cNvPr>
          <p:cNvSpPr txBox="1"/>
          <p:nvPr/>
        </p:nvSpPr>
        <p:spPr>
          <a:xfrm>
            <a:off x="1600200" y="460700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四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6029B1-5C3E-44D5-867B-539DB4FF4BF4}"/>
              </a:ext>
            </a:extLst>
          </p:cNvPr>
          <p:cNvSpPr/>
          <p:nvPr/>
        </p:nvSpPr>
        <p:spPr>
          <a:xfrm>
            <a:off x="3078480" y="4379238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BE6180-B407-4347-A1F6-089F69AF7861}"/>
              </a:ext>
            </a:extLst>
          </p:cNvPr>
          <p:cNvSpPr txBox="1"/>
          <p:nvPr/>
        </p:nvSpPr>
        <p:spPr>
          <a:xfrm>
            <a:off x="3078480" y="4383762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84674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sp>
        <p:nvSpPr>
          <p:cNvPr id="128" name="iṣḻíďe">
            <a:extLst>
              <a:ext uri="{FF2B5EF4-FFF2-40B4-BE49-F238E27FC236}">
                <a16:creationId xmlns:a16="http://schemas.microsoft.com/office/drawing/2014/main" id="{794D3B86-62F7-4D68-851C-CA467B1BC6F4}"/>
              </a:ext>
            </a:extLst>
          </p:cNvPr>
          <p:cNvSpPr/>
          <p:nvPr/>
        </p:nvSpPr>
        <p:spPr>
          <a:xfrm>
            <a:off x="1206093" y="5044836"/>
            <a:ext cx="2191192" cy="1893953"/>
          </a:xfrm>
          <a:prstGeom prst="rect">
            <a:avLst/>
          </a:prstGeom>
          <a:solidFill>
            <a:srgbClr val="F0C921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</a:endParaRPr>
          </a:p>
        </p:txBody>
      </p:sp>
      <p:sp>
        <p:nvSpPr>
          <p:cNvPr id="129" name="îSḷíḍè">
            <a:extLst>
              <a:ext uri="{FF2B5EF4-FFF2-40B4-BE49-F238E27FC236}">
                <a16:creationId xmlns:a16="http://schemas.microsoft.com/office/drawing/2014/main" id="{05C49414-230E-4CBE-87FB-ED9404EF9028}"/>
              </a:ext>
            </a:extLst>
          </p:cNvPr>
          <p:cNvSpPr/>
          <p:nvPr/>
        </p:nvSpPr>
        <p:spPr>
          <a:xfrm>
            <a:off x="3750667" y="3388390"/>
            <a:ext cx="2191192" cy="3550399"/>
          </a:xfrm>
          <a:prstGeom prst="rect">
            <a:avLst/>
          </a:prstGeom>
          <a:solidFill>
            <a:srgbClr val="E84741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130" name="îṧľïďè">
            <a:extLst>
              <a:ext uri="{FF2B5EF4-FFF2-40B4-BE49-F238E27FC236}">
                <a16:creationId xmlns:a16="http://schemas.microsoft.com/office/drawing/2014/main" id="{931660D1-0C1C-4493-8E25-D790DD7B2110}"/>
              </a:ext>
            </a:extLst>
          </p:cNvPr>
          <p:cNvSpPr/>
          <p:nvPr/>
        </p:nvSpPr>
        <p:spPr>
          <a:xfrm>
            <a:off x="6279643" y="4412554"/>
            <a:ext cx="2191192" cy="2526235"/>
          </a:xfrm>
          <a:prstGeom prst="rect">
            <a:avLst/>
          </a:prstGeom>
          <a:solidFill>
            <a:srgbClr val="45B233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131" name="ïṣlíḍê">
            <a:extLst>
              <a:ext uri="{FF2B5EF4-FFF2-40B4-BE49-F238E27FC236}">
                <a16:creationId xmlns:a16="http://schemas.microsoft.com/office/drawing/2014/main" id="{B11F1DB9-BCA7-4027-B7D1-AEC5E82C0C8E}"/>
              </a:ext>
            </a:extLst>
          </p:cNvPr>
          <p:cNvSpPr/>
          <p:nvPr/>
        </p:nvSpPr>
        <p:spPr>
          <a:xfrm>
            <a:off x="8794715" y="3706231"/>
            <a:ext cx="2191192" cy="3232558"/>
          </a:xfrm>
          <a:prstGeom prst="rect">
            <a:avLst/>
          </a:prstGeom>
          <a:solidFill>
            <a:srgbClr val="2FA1D7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cxnSp>
        <p:nvCxnSpPr>
          <p:cNvPr id="132" name="直接箭头连接符 131">
            <a:extLst>
              <a:ext uri="{FF2B5EF4-FFF2-40B4-BE49-F238E27FC236}">
                <a16:creationId xmlns:a16="http://schemas.microsoft.com/office/drawing/2014/main" id="{B37FE6CD-1E8A-4430-9E98-E6BB6D3968BC}"/>
              </a:ext>
            </a:extLst>
          </p:cNvPr>
          <p:cNvCxnSpPr>
            <a:cxnSpLocks/>
          </p:cNvCxnSpPr>
          <p:nvPr/>
        </p:nvCxnSpPr>
        <p:spPr>
          <a:xfrm>
            <a:off x="36093" y="3844311"/>
            <a:ext cx="117000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oval" w="med" len="med"/>
            <a:tailEnd type="none" w="sm" len="sm"/>
          </a:ln>
        </p:spPr>
      </p:cxnSp>
      <p:cxnSp>
        <p:nvCxnSpPr>
          <p:cNvPr id="133" name="直接箭头连接符 132">
            <a:extLst>
              <a:ext uri="{FF2B5EF4-FFF2-40B4-BE49-F238E27FC236}">
                <a16:creationId xmlns:a16="http://schemas.microsoft.com/office/drawing/2014/main" id="{D1075E81-4F14-4BD7-A174-3D3439B95114}"/>
              </a:ext>
            </a:extLst>
          </p:cNvPr>
          <p:cNvCxnSpPr/>
          <p:nvPr/>
        </p:nvCxnSpPr>
        <p:spPr>
          <a:xfrm rot="5400000">
            <a:off x="648093" y="4412554"/>
            <a:ext cx="111600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55FF3F79-F0BC-45F5-A2D6-6D93F06788AE}"/>
              </a:ext>
            </a:extLst>
          </p:cNvPr>
          <p:cNvCxnSpPr/>
          <p:nvPr/>
        </p:nvCxnSpPr>
        <p:spPr>
          <a:xfrm>
            <a:off x="1206093" y="4970554"/>
            <a:ext cx="2191192" cy="0"/>
          </a:xfrm>
          <a:prstGeom prst="line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3035E25B-B689-448D-926B-83AAF2D5332B}"/>
              </a:ext>
            </a:extLst>
          </p:cNvPr>
          <p:cNvCxnSpPr>
            <a:cxnSpLocks/>
          </p:cNvCxnSpPr>
          <p:nvPr/>
        </p:nvCxnSpPr>
        <p:spPr>
          <a:xfrm>
            <a:off x="3397285" y="3219450"/>
            <a:ext cx="0" cy="1751104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4F1E8577-AE24-4FAC-86B8-44254E3958CB}"/>
              </a:ext>
            </a:extLst>
          </p:cNvPr>
          <p:cNvCxnSpPr>
            <a:cxnSpLocks/>
          </p:cNvCxnSpPr>
          <p:nvPr/>
        </p:nvCxnSpPr>
        <p:spPr>
          <a:xfrm>
            <a:off x="3397285" y="3219450"/>
            <a:ext cx="2698715" cy="0"/>
          </a:xfrm>
          <a:prstGeom prst="line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7" name="直接箭头连接符 136">
            <a:extLst>
              <a:ext uri="{FF2B5EF4-FFF2-40B4-BE49-F238E27FC236}">
                <a16:creationId xmlns:a16="http://schemas.microsoft.com/office/drawing/2014/main" id="{55045236-1976-4675-B098-937FA6F78E27}"/>
              </a:ext>
            </a:extLst>
          </p:cNvPr>
          <p:cNvCxnSpPr>
            <a:cxnSpLocks/>
          </p:cNvCxnSpPr>
          <p:nvPr/>
        </p:nvCxnSpPr>
        <p:spPr>
          <a:xfrm>
            <a:off x="6096000" y="3219450"/>
            <a:ext cx="0" cy="1076325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A2064CFC-D831-48D5-8D4B-BCA696C846BE}"/>
              </a:ext>
            </a:extLst>
          </p:cNvPr>
          <p:cNvCxnSpPr>
            <a:cxnSpLocks/>
          </p:cNvCxnSpPr>
          <p:nvPr/>
        </p:nvCxnSpPr>
        <p:spPr>
          <a:xfrm>
            <a:off x="6096000" y="4295775"/>
            <a:ext cx="2533650" cy="0"/>
          </a:xfrm>
          <a:prstGeom prst="line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39" name="直接箭头连接符 138">
            <a:extLst>
              <a:ext uri="{FF2B5EF4-FFF2-40B4-BE49-F238E27FC236}">
                <a16:creationId xmlns:a16="http://schemas.microsoft.com/office/drawing/2014/main" id="{BC972E03-7EEA-4FE5-8A4E-15B96B2F8999}"/>
              </a:ext>
            </a:extLst>
          </p:cNvPr>
          <p:cNvCxnSpPr>
            <a:cxnSpLocks/>
          </p:cNvCxnSpPr>
          <p:nvPr/>
        </p:nvCxnSpPr>
        <p:spPr>
          <a:xfrm>
            <a:off x="8582025" y="3524250"/>
            <a:ext cx="0" cy="771525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C907CE23-D3C3-404D-A1B1-9027A52C8781}"/>
              </a:ext>
            </a:extLst>
          </p:cNvPr>
          <p:cNvCxnSpPr>
            <a:cxnSpLocks/>
          </p:cNvCxnSpPr>
          <p:nvPr/>
        </p:nvCxnSpPr>
        <p:spPr>
          <a:xfrm>
            <a:off x="8562975" y="3524250"/>
            <a:ext cx="3524250" cy="0"/>
          </a:xfrm>
          <a:prstGeom prst="line">
            <a:avLst/>
          </a:prstGeom>
          <a:noFill/>
          <a:ln w="19050" cap="flat" cmpd="sng">
            <a:solidFill>
              <a:schemeClr val="bg1">
                <a:lumMod val="75000"/>
              </a:schemeClr>
            </a:solidFill>
            <a:prstDash val="dash"/>
            <a:miter lim="800000"/>
            <a:headEnd type="none" w="sm" len="sm"/>
            <a:tailEnd type="triangle" w="med" len="lg"/>
          </a:ln>
        </p:spPr>
      </p:cxnSp>
      <p:grpSp>
        <p:nvGrpSpPr>
          <p:cNvPr id="141" name="îSlîḑe">
            <a:extLst>
              <a:ext uri="{FF2B5EF4-FFF2-40B4-BE49-F238E27FC236}">
                <a16:creationId xmlns:a16="http://schemas.microsoft.com/office/drawing/2014/main" id="{B1A60E94-AE6E-431F-A01B-1E9D1FA374CC}"/>
              </a:ext>
            </a:extLst>
          </p:cNvPr>
          <p:cNvGrpSpPr/>
          <p:nvPr/>
        </p:nvGrpSpPr>
        <p:grpSpPr>
          <a:xfrm>
            <a:off x="2040726" y="3436183"/>
            <a:ext cx="521926" cy="1440617"/>
            <a:chOff x="2040726" y="3436183"/>
            <a:chExt cx="521926" cy="1440617"/>
          </a:xfrm>
        </p:grpSpPr>
        <p:sp>
          <p:nvSpPr>
            <p:cNvPr id="163" name="íšḻiḍé">
              <a:extLst>
                <a:ext uri="{FF2B5EF4-FFF2-40B4-BE49-F238E27FC236}">
                  <a16:creationId xmlns:a16="http://schemas.microsoft.com/office/drawing/2014/main" id="{7F899C08-FAA4-463C-A909-743BC4E24DF1}"/>
                </a:ext>
              </a:extLst>
            </p:cNvPr>
            <p:cNvSpPr/>
            <p:nvPr/>
          </p:nvSpPr>
          <p:spPr>
            <a:xfrm rot="8100000">
              <a:off x="2040726" y="3436183"/>
              <a:ext cx="521926" cy="521926"/>
            </a:xfrm>
            <a:prstGeom prst="teardrop">
              <a:avLst>
                <a:gd name="adj" fmla="val 100000"/>
              </a:avLst>
            </a:prstGeom>
            <a:solidFill>
              <a:srgbClr val="F0C92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A5A5A5"/>
                </a:solidFill>
              </a:endParaRPr>
            </a:p>
          </p:txBody>
        </p: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FDF5073C-F7C0-4B8B-8276-DF5C5C1E8756}"/>
                </a:ext>
              </a:extLst>
            </p:cNvPr>
            <p:cNvCxnSpPr>
              <a:cxnSpLocks/>
              <a:stCxn id="163" idx="7"/>
            </p:cNvCxnSpPr>
            <p:nvPr/>
          </p:nvCxnSpPr>
          <p:spPr>
            <a:xfrm>
              <a:off x="2301689" y="4066203"/>
              <a:ext cx="0" cy="81059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ïşḷiḍé">
              <a:extLst>
                <a:ext uri="{FF2B5EF4-FFF2-40B4-BE49-F238E27FC236}">
                  <a16:creationId xmlns:a16="http://schemas.microsoft.com/office/drawing/2014/main" id="{3E533B70-ED90-467F-B993-7E35F5E33C13}"/>
                </a:ext>
              </a:extLst>
            </p:cNvPr>
            <p:cNvSpPr/>
            <p:nvPr/>
          </p:nvSpPr>
          <p:spPr bwMode="auto">
            <a:xfrm>
              <a:off x="2158021" y="3581920"/>
              <a:ext cx="287336" cy="287602"/>
            </a:xfrm>
            <a:custGeom>
              <a:avLst/>
              <a:gdLst>
                <a:gd name="connsiteX0" fmla="*/ 451337 w 606157"/>
                <a:gd name="connsiteY0" fmla="*/ 147905 h 606722"/>
                <a:gd name="connsiteX1" fmla="*/ 569477 w 606157"/>
                <a:gd name="connsiteY1" fmla="*/ 147905 h 606722"/>
                <a:gd name="connsiteX2" fmla="*/ 606157 w 606157"/>
                <a:gd name="connsiteY2" fmla="*/ 186562 h 606722"/>
                <a:gd name="connsiteX3" fmla="*/ 606157 w 606157"/>
                <a:gd name="connsiteY3" fmla="*/ 363939 h 606722"/>
                <a:gd name="connsiteX4" fmla="*/ 584434 w 606157"/>
                <a:gd name="connsiteY4" fmla="*/ 385711 h 606722"/>
                <a:gd name="connsiteX5" fmla="*/ 557904 w 606157"/>
                <a:gd name="connsiteY5" fmla="*/ 385711 h 606722"/>
                <a:gd name="connsiteX6" fmla="*/ 549980 w 606157"/>
                <a:gd name="connsiteY6" fmla="*/ 548781 h 606722"/>
                <a:gd name="connsiteX7" fmla="*/ 489085 w 606157"/>
                <a:gd name="connsiteY7" fmla="*/ 606722 h 606722"/>
                <a:gd name="connsiteX8" fmla="*/ 426854 w 606157"/>
                <a:gd name="connsiteY8" fmla="*/ 547537 h 606722"/>
                <a:gd name="connsiteX9" fmla="*/ 420711 w 606157"/>
                <a:gd name="connsiteY9" fmla="*/ 420814 h 606722"/>
                <a:gd name="connsiteX10" fmla="*/ 461219 w 606157"/>
                <a:gd name="connsiteY10" fmla="*/ 363228 h 606722"/>
                <a:gd name="connsiteX11" fmla="*/ 461219 w 606157"/>
                <a:gd name="connsiteY11" fmla="*/ 185762 h 606722"/>
                <a:gd name="connsiteX12" fmla="*/ 451337 w 606157"/>
                <a:gd name="connsiteY12" fmla="*/ 147905 h 606722"/>
                <a:gd name="connsiteX13" fmla="*/ 38457 w 606157"/>
                <a:gd name="connsiteY13" fmla="*/ 147552 h 606722"/>
                <a:gd name="connsiteX14" fmla="*/ 155074 w 606157"/>
                <a:gd name="connsiteY14" fmla="*/ 147552 h 606722"/>
                <a:gd name="connsiteX15" fmla="*/ 145014 w 606157"/>
                <a:gd name="connsiteY15" fmla="*/ 185766 h 606722"/>
                <a:gd name="connsiteX16" fmla="*/ 145014 w 606157"/>
                <a:gd name="connsiteY16" fmla="*/ 363239 h 606722"/>
                <a:gd name="connsiteX17" fmla="*/ 187210 w 606157"/>
                <a:gd name="connsiteY17" fmla="*/ 421360 h 606722"/>
                <a:gd name="connsiteX18" fmla="*/ 181068 w 606157"/>
                <a:gd name="connsiteY18" fmla="*/ 548444 h 606722"/>
                <a:gd name="connsiteX19" fmla="*/ 120178 w 606157"/>
                <a:gd name="connsiteY19" fmla="*/ 606298 h 606722"/>
                <a:gd name="connsiteX20" fmla="*/ 57952 w 606157"/>
                <a:gd name="connsiteY20" fmla="*/ 547200 h 606722"/>
                <a:gd name="connsiteX21" fmla="*/ 50029 w 606157"/>
                <a:gd name="connsiteY21" fmla="*/ 385279 h 606722"/>
                <a:gd name="connsiteX22" fmla="*/ 21810 w 606157"/>
                <a:gd name="connsiteY22" fmla="*/ 385279 h 606722"/>
                <a:gd name="connsiteX23" fmla="*/ 0 w 606157"/>
                <a:gd name="connsiteY23" fmla="*/ 363595 h 606722"/>
                <a:gd name="connsiteX24" fmla="*/ 0 w 606157"/>
                <a:gd name="connsiteY24" fmla="*/ 186122 h 606722"/>
                <a:gd name="connsiteX25" fmla="*/ 38457 w 606157"/>
                <a:gd name="connsiteY25" fmla="*/ 147552 h 606722"/>
                <a:gd name="connsiteX26" fmla="*/ 222975 w 606157"/>
                <a:gd name="connsiteY26" fmla="*/ 147058 h 606722"/>
                <a:gd name="connsiteX27" fmla="*/ 282512 w 606157"/>
                <a:gd name="connsiteY27" fmla="*/ 147058 h 606722"/>
                <a:gd name="connsiteX28" fmla="*/ 270498 w 606157"/>
                <a:gd name="connsiteY28" fmla="*/ 159057 h 606722"/>
                <a:gd name="connsiteX29" fmla="*/ 270498 w 606157"/>
                <a:gd name="connsiteY29" fmla="*/ 169278 h 606722"/>
                <a:gd name="connsiteX30" fmla="*/ 283224 w 606157"/>
                <a:gd name="connsiteY30" fmla="*/ 181988 h 606722"/>
                <a:gd name="connsiteX31" fmla="*/ 273345 w 606157"/>
                <a:gd name="connsiteY31" fmla="*/ 292199 h 606722"/>
                <a:gd name="connsiteX32" fmla="*/ 276193 w 606157"/>
                <a:gd name="connsiteY32" fmla="*/ 302953 h 606722"/>
                <a:gd name="connsiteX33" fmla="*/ 297196 w 606157"/>
                <a:gd name="connsiteY33" fmla="*/ 332550 h 606722"/>
                <a:gd name="connsiteX34" fmla="*/ 303070 w 606157"/>
                <a:gd name="connsiteY34" fmla="*/ 335572 h 606722"/>
                <a:gd name="connsiteX35" fmla="*/ 309032 w 606157"/>
                <a:gd name="connsiteY35" fmla="*/ 332550 h 606722"/>
                <a:gd name="connsiteX36" fmla="*/ 329946 w 606157"/>
                <a:gd name="connsiteY36" fmla="*/ 302953 h 606722"/>
                <a:gd name="connsiteX37" fmla="*/ 332883 w 606157"/>
                <a:gd name="connsiteY37" fmla="*/ 292199 h 606722"/>
                <a:gd name="connsiteX38" fmla="*/ 323004 w 606157"/>
                <a:gd name="connsiteY38" fmla="*/ 181988 h 606722"/>
                <a:gd name="connsiteX39" fmla="*/ 335641 w 606157"/>
                <a:gd name="connsiteY39" fmla="*/ 169278 h 606722"/>
                <a:gd name="connsiteX40" fmla="*/ 335641 w 606157"/>
                <a:gd name="connsiteY40" fmla="*/ 159057 h 606722"/>
                <a:gd name="connsiteX41" fmla="*/ 323627 w 606157"/>
                <a:gd name="connsiteY41" fmla="*/ 147058 h 606722"/>
                <a:gd name="connsiteX42" fmla="*/ 385033 w 606157"/>
                <a:gd name="connsiteY42" fmla="*/ 147058 h 606722"/>
                <a:gd name="connsiteX43" fmla="*/ 385033 w 606157"/>
                <a:gd name="connsiteY43" fmla="*/ 147147 h 606722"/>
                <a:gd name="connsiteX44" fmla="*/ 421699 w 606157"/>
                <a:gd name="connsiteY44" fmla="*/ 185721 h 606722"/>
                <a:gd name="connsiteX45" fmla="*/ 421699 w 606157"/>
                <a:gd name="connsiteY45" fmla="*/ 363214 h 606722"/>
                <a:gd name="connsiteX46" fmla="*/ 399895 w 606157"/>
                <a:gd name="connsiteY46" fmla="*/ 384901 h 606722"/>
                <a:gd name="connsiteX47" fmla="*/ 373375 w 606157"/>
                <a:gd name="connsiteY47" fmla="*/ 384901 h 606722"/>
                <a:gd name="connsiteX48" fmla="*/ 371506 w 606157"/>
                <a:gd name="connsiteY48" fmla="*/ 424363 h 606722"/>
                <a:gd name="connsiteX49" fmla="*/ 365455 w 606157"/>
                <a:gd name="connsiteY49" fmla="*/ 548084 h 606722"/>
                <a:gd name="connsiteX50" fmla="*/ 304582 w 606157"/>
                <a:gd name="connsiteY50" fmla="*/ 605945 h 606722"/>
                <a:gd name="connsiteX51" fmla="*/ 242464 w 606157"/>
                <a:gd name="connsiteY51" fmla="*/ 546840 h 606722"/>
                <a:gd name="connsiteX52" fmla="*/ 236502 w 606157"/>
                <a:gd name="connsiteY52" fmla="*/ 424363 h 606722"/>
                <a:gd name="connsiteX53" fmla="*/ 234544 w 606157"/>
                <a:gd name="connsiteY53" fmla="*/ 384901 h 606722"/>
                <a:gd name="connsiteX54" fmla="*/ 206244 w 606157"/>
                <a:gd name="connsiteY54" fmla="*/ 384901 h 606722"/>
                <a:gd name="connsiteX55" fmla="*/ 184529 w 606157"/>
                <a:gd name="connsiteY55" fmla="*/ 363214 h 606722"/>
                <a:gd name="connsiteX56" fmla="*/ 184529 w 606157"/>
                <a:gd name="connsiteY56" fmla="*/ 185721 h 606722"/>
                <a:gd name="connsiteX57" fmla="*/ 222975 w 606157"/>
                <a:gd name="connsiteY57" fmla="*/ 147058 h 606722"/>
                <a:gd name="connsiteX58" fmla="*/ 488454 w 606157"/>
                <a:gd name="connsiteY58" fmla="*/ 706 h 606722"/>
                <a:gd name="connsiteX59" fmla="*/ 550481 w 606157"/>
                <a:gd name="connsiteY59" fmla="*/ 62663 h 606722"/>
                <a:gd name="connsiteX60" fmla="*/ 488454 w 606157"/>
                <a:gd name="connsiteY60" fmla="*/ 124620 h 606722"/>
                <a:gd name="connsiteX61" fmla="*/ 426427 w 606157"/>
                <a:gd name="connsiteY61" fmla="*/ 62663 h 606722"/>
                <a:gd name="connsiteX62" fmla="*/ 488454 w 606157"/>
                <a:gd name="connsiteY62" fmla="*/ 706 h 606722"/>
                <a:gd name="connsiteX63" fmla="*/ 119538 w 606157"/>
                <a:gd name="connsiteY63" fmla="*/ 353 h 606722"/>
                <a:gd name="connsiteX64" fmla="*/ 181565 w 606157"/>
                <a:gd name="connsiteY64" fmla="*/ 62310 h 606722"/>
                <a:gd name="connsiteX65" fmla="*/ 119538 w 606157"/>
                <a:gd name="connsiteY65" fmla="*/ 124267 h 606722"/>
                <a:gd name="connsiteX66" fmla="*/ 57511 w 606157"/>
                <a:gd name="connsiteY66" fmla="*/ 62310 h 606722"/>
                <a:gd name="connsiteX67" fmla="*/ 119538 w 606157"/>
                <a:gd name="connsiteY67" fmla="*/ 353 h 606722"/>
                <a:gd name="connsiteX68" fmla="*/ 303961 w 606157"/>
                <a:gd name="connsiteY68" fmla="*/ 0 h 606722"/>
                <a:gd name="connsiteX69" fmla="*/ 366024 w 606157"/>
                <a:gd name="connsiteY69" fmla="*/ 61957 h 606722"/>
                <a:gd name="connsiteX70" fmla="*/ 303961 w 606157"/>
                <a:gd name="connsiteY70" fmla="*/ 123914 h 606722"/>
                <a:gd name="connsiteX71" fmla="*/ 241898 w 606157"/>
                <a:gd name="connsiteY71" fmla="*/ 61957 h 606722"/>
                <a:gd name="connsiteX72" fmla="*/ 303961 w 606157"/>
                <a:gd name="connsiteY7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6157" h="606722">
                  <a:moveTo>
                    <a:pt x="451337" y="147905"/>
                  </a:moveTo>
                  <a:lnTo>
                    <a:pt x="569477" y="147905"/>
                  </a:lnTo>
                  <a:cubicBezTo>
                    <a:pt x="589954" y="148971"/>
                    <a:pt x="606157" y="165856"/>
                    <a:pt x="606157" y="186562"/>
                  </a:cubicBezTo>
                  <a:lnTo>
                    <a:pt x="606157" y="363939"/>
                  </a:lnTo>
                  <a:cubicBezTo>
                    <a:pt x="606157" y="375936"/>
                    <a:pt x="596453" y="385711"/>
                    <a:pt x="584434" y="385711"/>
                  </a:cubicBezTo>
                  <a:lnTo>
                    <a:pt x="557904" y="385711"/>
                  </a:lnTo>
                  <a:lnTo>
                    <a:pt x="549980" y="548781"/>
                  </a:lnTo>
                  <a:cubicBezTo>
                    <a:pt x="548378" y="581217"/>
                    <a:pt x="521580" y="606722"/>
                    <a:pt x="489085" y="606722"/>
                  </a:cubicBezTo>
                  <a:cubicBezTo>
                    <a:pt x="455877" y="606722"/>
                    <a:pt x="428456" y="580684"/>
                    <a:pt x="426854" y="547537"/>
                  </a:cubicBezTo>
                  <a:lnTo>
                    <a:pt x="420711" y="420814"/>
                  </a:lnTo>
                  <a:cubicBezTo>
                    <a:pt x="444482" y="412194"/>
                    <a:pt x="461219" y="389355"/>
                    <a:pt x="461219" y="363228"/>
                  </a:cubicBezTo>
                  <a:lnTo>
                    <a:pt x="461219" y="185762"/>
                  </a:lnTo>
                  <a:cubicBezTo>
                    <a:pt x="461219" y="172077"/>
                    <a:pt x="457658" y="159102"/>
                    <a:pt x="451337" y="147905"/>
                  </a:cubicBezTo>
                  <a:close/>
                  <a:moveTo>
                    <a:pt x="38457" y="147552"/>
                  </a:moveTo>
                  <a:lnTo>
                    <a:pt x="155074" y="147552"/>
                  </a:lnTo>
                  <a:cubicBezTo>
                    <a:pt x="148664" y="158839"/>
                    <a:pt x="145014" y="171902"/>
                    <a:pt x="145014" y="185766"/>
                  </a:cubicBezTo>
                  <a:lnTo>
                    <a:pt x="145014" y="363239"/>
                  </a:lnTo>
                  <a:cubicBezTo>
                    <a:pt x="145014" y="389811"/>
                    <a:pt x="162284" y="413184"/>
                    <a:pt x="187210" y="421360"/>
                  </a:cubicBezTo>
                  <a:lnTo>
                    <a:pt x="181068" y="548444"/>
                  </a:lnTo>
                  <a:cubicBezTo>
                    <a:pt x="179465" y="580881"/>
                    <a:pt x="152670" y="606298"/>
                    <a:pt x="120178" y="606298"/>
                  </a:cubicBezTo>
                  <a:cubicBezTo>
                    <a:pt x="86973" y="606298"/>
                    <a:pt x="59555" y="580348"/>
                    <a:pt x="57952" y="547200"/>
                  </a:cubicBezTo>
                  <a:lnTo>
                    <a:pt x="50029" y="385279"/>
                  </a:lnTo>
                  <a:lnTo>
                    <a:pt x="21810" y="385279"/>
                  </a:lnTo>
                  <a:cubicBezTo>
                    <a:pt x="9792" y="385279"/>
                    <a:pt x="0" y="375592"/>
                    <a:pt x="0" y="363595"/>
                  </a:cubicBezTo>
                  <a:lnTo>
                    <a:pt x="0" y="186122"/>
                  </a:lnTo>
                  <a:cubicBezTo>
                    <a:pt x="0" y="164882"/>
                    <a:pt x="17181" y="147641"/>
                    <a:pt x="38457" y="147552"/>
                  </a:cubicBezTo>
                  <a:close/>
                  <a:moveTo>
                    <a:pt x="222975" y="147058"/>
                  </a:moveTo>
                  <a:lnTo>
                    <a:pt x="282512" y="147058"/>
                  </a:lnTo>
                  <a:lnTo>
                    <a:pt x="270498" y="159057"/>
                  </a:lnTo>
                  <a:cubicBezTo>
                    <a:pt x="267739" y="161901"/>
                    <a:pt x="267739" y="166523"/>
                    <a:pt x="270498" y="169278"/>
                  </a:cubicBezTo>
                  <a:lnTo>
                    <a:pt x="283224" y="181988"/>
                  </a:lnTo>
                  <a:lnTo>
                    <a:pt x="273345" y="292199"/>
                  </a:lnTo>
                  <a:cubicBezTo>
                    <a:pt x="272989" y="296021"/>
                    <a:pt x="274057" y="299754"/>
                    <a:pt x="276193" y="302953"/>
                  </a:cubicBezTo>
                  <a:lnTo>
                    <a:pt x="297196" y="332550"/>
                  </a:lnTo>
                  <a:cubicBezTo>
                    <a:pt x="298531" y="334417"/>
                    <a:pt x="300756" y="335572"/>
                    <a:pt x="303070" y="335572"/>
                  </a:cubicBezTo>
                  <a:cubicBezTo>
                    <a:pt x="305472" y="335572"/>
                    <a:pt x="307608" y="334417"/>
                    <a:pt x="309032" y="332550"/>
                  </a:cubicBezTo>
                  <a:lnTo>
                    <a:pt x="329946" y="302953"/>
                  </a:lnTo>
                  <a:cubicBezTo>
                    <a:pt x="332171" y="299754"/>
                    <a:pt x="333239" y="296021"/>
                    <a:pt x="332883" y="292199"/>
                  </a:cubicBezTo>
                  <a:lnTo>
                    <a:pt x="323004" y="181988"/>
                  </a:lnTo>
                  <a:lnTo>
                    <a:pt x="335641" y="169278"/>
                  </a:lnTo>
                  <a:cubicBezTo>
                    <a:pt x="338489" y="166523"/>
                    <a:pt x="338489" y="161901"/>
                    <a:pt x="335641" y="159057"/>
                  </a:cubicBezTo>
                  <a:lnTo>
                    <a:pt x="323627" y="147058"/>
                  </a:lnTo>
                  <a:lnTo>
                    <a:pt x="385033" y="147058"/>
                  </a:lnTo>
                  <a:lnTo>
                    <a:pt x="385033" y="147147"/>
                  </a:lnTo>
                  <a:cubicBezTo>
                    <a:pt x="405413" y="148214"/>
                    <a:pt x="421699" y="165101"/>
                    <a:pt x="421699" y="185721"/>
                  </a:cubicBezTo>
                  <a:lnTo>
                    <a:pt x="421699" y="363214"/>
                  </a:lnTo>
                  <a:cubicBezTo>
                    <a:pt x="421699" y="375213"/>
                    <a:pt x="411910" y="384901"/>
                    <a:pt x="399895" y="384901"/>
                  </a:cubicBezTo>
                  <a:lnTo>
                    <a:pt x="373375" y="384901"/>
                  </a:lnTo>
                  <a:lnTo>
                    <a:pt x="371506" y="424363"/>
                  </a:lnTo>
                  <a:lnTo>
                    <a:pt x="365455" y="548084"/>
                  </a:lnTo>
                  <a:cubicBezTo>
                    <a:pt x="363853" y="580525"/>
                    <a:pt x="337154" y="605945"/>
                    <a:pt x="304582" y="605945"/>
                  </a:cubicBezTo>
                  <a:cubicBezTo>
                    <a:pt x="271388" y="605945"/>
                    <a:pt x="244066" y="579903"/>
                    <a:pt x="242464" y="546840"/>
                  </a:cubicBezTo>
                  <a:lnTo>
                    <a:pt x="236502" y="424363"/>
                  </a:lnTo>
                  <a:lnTo>
                    <a:pt x="234544" y="384901"/>
                  </a:lnTo>
                  <a:lnTo>
                    <a:pt x="206244" y="384901"/>
                  </a:lnTo>
                  <a:cubicBezTo>
                    <a:pt x="194229" y="384901"/>
                    <a:pt x="184529" y="375213"/>
                    <a:pt x="184529" y="363214"/>
                  </a:cubicBezTo>
                  <a:lnTo>
                    <a:pt x="184529" y="185721"/>
                  </a:lnTo>
                  <a:cubicBezTo>
                    <a:pt x="184529" y="164479"/>
                    <a:pt x="201705" y="147236"/>
                    <a:pt x="222975" y="147058"/>
                  </a:cubicBezTo>
                  <a:close/>
                  <a:moveTo>
                    <a:pt x="488454" y="706"/>
                  </a:moveTo>
                  <a:cubicBezTo>
                    <a:pt x="522711" y="706"/>
                    <a:pt x="550481" y="28445"/>
                    <a:pt x="550481" y="62663"/>
                  </a:cubicBezTo>
                  <a:cubicBezTo>
                    <a:pt x="550481" y="96881"/>
                    <a:pt x="522711" y="124620"/>
                    <a:pt x="488454" y="124620"/>
                  </a:cubicBezTo>
                  <a:cubicBezTo>
                    <a:pt x="454197" y="124620"/>
                    <a:pt x="426427" y="96881"/>
                    <a:pt x="426427" y="62663"/>
                  </a:cubicBezTo>
                  <a:cubicBezTo>
                    <a:pt x="426427" y="28445"/>
                    <a:pt x="454197" y="706"/>
                    <a:pt x="488454" y="706"/>
                  </a:cubicBezTo>
                  <a:close/>
                  <a:moveTo>
                    <a:pt x="119538" y="353"/>
                  </a:moveTo>
                  <a:cubicBezTo>
                    <a:pt x="153795" y="353"/>
                    <a:pt x="181565" y="28092"/>
                    <a:pt x="181565" y="62310"/>
                  </a:cubicBezTo>
                  <a:cubicBezTo>
                    <a:pt x="181565" y="96528"/>
                    <a:pt x="153795" y="124267"/>
                    <a:pt x="119538" y="124267"/>
                  </a:cubicBezTo>
                  <a:cubicBezTo>
                    <a:pt x="85281" y="124267"/>
                    <a:pt x="57511" y="96528"/>
                    <a:pt x="57511" y="62310"/>
                  </a:cubicBezTo>
                  <a:cubicBezTo>
                    <a:pt x="57511" y="28092"/>
                    <a:pt x="85281" y="353"/>
                    <a:pt x="119538" y="353"/>
                  </a:cubicBezTo>
                  <a:close/>
                  <a:moveTo>
                    <a:pt x="303961" y="0"/>
                  </a:moveTo>
                  <a:cubicBezTo>
                    <a:pt x="338237" y="0"/>
                    <a:pt x="366024" y="27739"/>
                    <a:pt x="366024" y="61957"/>
                  </a:cubicBezTo>
                  <a:cubicBezTo>
                    <a:pt x="366024" y="96175"/>
                    <a:pt x="338237" y="123914"/>
                    <a:pt x="303961" y="123914"/>
                  </a:cubicBezTo>
                  <a:cubicBezTo>
                    <a:pt x="269685" y="123914"/>
                    <a:pt x="241898" y="96175"/>
                    <a:pt x="241898" y="61957"/>
                  </a:cubicBezTo>
                  <a:cubicBezTo>
                    <a:pt x="241898" y="27739"/>
                    <a:pt x="269685" y="0"/>
                    <a:pt x="3039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" name="isľiḍe">
            <a:extLst>
              <a:ext uri="{FF2B5EF4-FFF2-40B4-BE49-F238E27FC236}">
                <a16:creationId xmlns:a16="http://schemas.microsoft.com/office/drawing/2014/main" id="{10A5051F-504A-46C8-A04E-85B5ABB7AE07}"/>
              </a:ext>
            </a:extLst>
          </p:cNvPr>
          <p:cNvGrpSpPr/>
          <p:nvPr/>
        </p:nvGrpSpPr>
        <p:grpSpPr>
          <a:xfrm>
            <a:off x="4585300" y="1644313"/>
            <a:ext cx="521926" cy="1440617"/>
            <a:chOff x="2040726" y="3436183"/>
            <a:chExt cx="521926" cy="1440617"/>
          </a:xfrm>
        </p:grpSpPr>
        <p:sp>
          <p:nvSpPr>
            <p:cNvPr id="160" name="i$1íḓe">
              <a:extLst>
                <a:ext uri="{FF2B5EF4-FFF2-40B4-BE49-F238E27FC236}">
                  <a16:creationId xmlns:a16="http://schemas.microsoft.com/office/drawing/2014/main" id="{D202333E-D483-450B-9E75-FD58130EC08D}"/>
                </a:ext>
              </a:extLst>
            </p:cNvPr>
            <p:cNvSpPr/>
            <p:nvPr/>
          </p:nvSpPr>
          <p:spPr>
            <a:xfrm rot="8100000">
              <a:off x="2040726" y="3436183"/>
              <a:ext cx="521926" cy="521926"/>
            </a:xfrm>
            <a:prstGeom prst="teardrop">
              <a:avLst>
                <a:gd name="adj" fmla="val 100000"/>
              </a:avLst>
            </a:prstGeom>
            <a:solidFill>
              <a:srgbClr val="E8474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A5A5A5"/>
                </a:solidFill>
              </a:endParaRPr>
            </a:p>
          </p:txBody>
        </p: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58E83BE0-B0B5-4D75-A408-9BAA3FB6BD47}"/>
                </a:ext>
              </a:extLst>
            </p:cNvPr>
            <p:cNvCxnSpPr>
              <a:cxnSpLocks/>
              <a:stCxn id="160" idx="7"/>
            </p:cNvCxnSpPr>
            <p:nvPr/>
          </p:nvCxnSpPr>
          <p:spPr>
            <a:xfrm>
              <a:off x="2301689" y="4066203"/>
              <a:ext cx="0" cy="81059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îšļídé">
              <a:extLst>
                <a:ext uri="{FF2B5EF4-FFF2-40B4-BE49-F238E27FC236}">
                  <a16:creationId xmlns:a16="http://schemas.microsoft.com/office/drawing/2014/main" id="{78B6D632-B049-42E6-8172-35DC46C3B4E2}"/>
                </a:ext>
              </a:extLst>
            </p:cNvPr>
            <p:cNvSpPr/>
            <p:nvPr/>
          </p:nvSpPr>
          <p:spPr bwMode="auto">
            <a:xfrm>
              <a:off x="2158021" y="3581920"/>
              <a:ext cx="287336" cy="287602"/>
            </a:xfrm>
            <a:custGeom>
              <a:avLst/>
              <a:gdLst>
                <a:gd name="connsiteX0" fmla="*/ 451337 w 606157"/>
                <a:gd name="connsiteY0" fmla="*/ 147905 h 606722"/>
                <a:gd name="connsiteX1" fmla="*/ 569477 w 606157"/>
                <a:gd name="connsiteY1" fmla="*/ 147905 h 606722"/>
                <a:gd name="connsiteX2" fmla="*/ 606157 w 606157"/>
                <a:gd name="connsiteY2" fmla="*/ 186562 h 606722"/>
                <a:gd name="connsiteX3" fmla="*/ 606157 w 606157"/>
                <a:gd name="connsiteY3" fmla="*/ 363939 h 606722"/>
                <a:gd name="connsiteX4" fmla="*/ 584434 w 606157"/>
                <a:gd name="connsiteY4" fmla="*/ 385711 h 606722"/>
                <a:gd name="connsiteX5" fmla="*/ 557904 w 606157"/>
                <a:gd name="connsiteY5" fmla="*/ 385711 h 606722"/>
                <a:gd name="connsiteX6" fmla="*/ 549980 w 606157"/>
                <a:gd name="connsiteY6" fmla="*/ 548781 h 606722"/>
                <a:gd name="connsiteX7" fmla="*/ 489085 w 606157"/>
                <a:gd name="connsiteY7" fmla="*/ 606722 h 606722"/>
                <a:gd name="connsiteX8" fmla="*/ 426854 w 606157"/>
                <a:gd name="connsiteY8" fmla="*/ 547537 h 606722"/>
                <a:gd name="connsiteX9" fmla="*/ 420711 w 606157"/>
                <a:gd name="connsiteY9" fmla="*/ 420814 h 606722"/>
                <a:gd name="connsiteX10" fmla="*/ 461219 w 606157"/>
                <a:gd name="connsiteY10" fmla="*/ 363228 h 606722"/>
                <a:gd name="connsiteX11" fmla="*/ 461219 w 606157"/>
                <a:gd name="connsiteY11" fmla="*/ 185762 h 606722"/>
                <a:gd name="connsiteX12" fmla="*/ 451337 w 606157"/>
                <a:gd name="connsiteY12" fmla="*/ 147905 h 606722"/>
                <a:gd name="connsiteX13" fmla="*/ 38457 w 606157"/>
                <a:gd name="connsiteY13" fmla="*/ 147552 h 606722"/>
                <a:gd name="connsiteX14" fmla="*/ 155074 w 606157"/>
                <a:gd name="connsiteY14" fmla="*/ 147552 h 606722"/>
                <a:gd name="connsiteX15" fmla="*/ 145014 w 606157"/>
                <a:gd name="connsiteY15" fmla="*/ 185766 h 606722"/>
                <a:gd name="connsiteX16" fmla="*/ 145014 w 606157"/>
                <a:gd name="connsiteY16" fmla="*/ 363239 h 606722"/>
                <a:gd name="connsiteX17" fmla="*/ 187210 w 606157"/>
                <a:gd name="connsiteY17" fmla="*/ 421360 h 606722"/>
                <a:gd name="connsiteX18" fmla="*/ 181068 w 606157"/>
                <a:gd name="connsiteY18" fmla="*/ 548444 h 606722"/>
                <a:gd name="connsiteX19" fmla="*/ 120178 w 606157"/>
                <a:gd name="connsiteY19" fmla="*/ 606298 h 606722"/>
                <a:gd name="connsiteX20" fmla="*/ 57952 w 606157"/>
                <a:gd name="connsiteY20" fmla="*/ 547200 h 606722"/>
                <a:gd name="connsiteX21" fmla="*/ 50029 w 606157"/>
                <a:gd name="connsiteY21" fmla="*/ 385279 h 606722"/>
                <a:gd name="connsiteX22" fmla="*/ 21810 w 606157"/>
                <a:gd name="connsiteY22" fmla="*/ 385279 h 606722"/>
                <a:gd name="connsiteX23" fmla="*/ 0 w 606157"/>
                <a:gd name="connsiteY23" fmla="*/ 363595 h 606722"/>
                <a:gd name="connsiteX24" fmla="*/ 0 w 606157"/>
                <a:gd name="connsiteY24" fmla="*/ 186122 h 606722"/>
                <a:gd name="connsiteX25" fmla="*/ 38457 w 606157"/>
                <a:gd name="connsiteY25" fmla="*/ 147552 h 606722"/>
                <a:gd name="connsiteX26" fmla="*/ 222975 w 606157"/>
                <a:gd name="connsiteY26" fmla="*/ 147058 h 606722"/>
                <a:gd name="connsiteX27" fmla="*/ 282512 w 606157"/>
                <a:gd name="connsiteY27" fmla="*/ 147058 h 606722"/>
                <a:gd name="connsiteX28" fmla="*/ 270498 w 606157"/>
                <a:gd name="connsiteY28" fmla="*/ 159057 h 606722"/>
                <a:gd name="connsiteX29" fmla="*/ 270498 w 606157"/>
                <a:gd name="connsiteY29" fmla="*/ 169278 h 606722"/>
                <a:gd name="connsiteX30" fmla="*/ 283224 w 606157"/>
                <a:gd name="connsiteY30" fmla="*/ 181988 h 606722"/>
                <a:gd name="connsiteX31" fmla="*/ 273345 w 606157"/>
                <a:gd name="connsiteY31" fmla="*/ 292199 h 606722"/>
                <a:gd name="connsiteX32" fmla="*/ 276193 w 606157"/>
                <a:gd name="connsiteY32" fmla="*/ 302953 h 606722"/>
                <a:gd name="connsiteX33" fmla="*/ 297196 w 606157"/>
                <a:gd name="connsiteY33" fmla="*/ 332550 h 606722"/>
                <a:gd name="connsiteX34" fmla="*/ 303070 w 606157"/>
                <a:gd name="connsiteY34" fmla="*/ 335572 h 606722"/>
                <a:gd name="connsiteX35" fmla="*/ 309032 w 606157"/>
                <a:gd name="connsiteY35" fmla="*/ 332550 h 606722"/>
                <a:gd name="connsiteX36" fmla="*/ 329946 w 606157"/>
                <a:gd name="connsiteY36" fmla="*/ 302953 h 606722"/>
                <a:gd name="connsiteX37" fmla="*/ 332883 w 606157"/>
                <a:gd name="connsiteY37" fmla="*/ 292199 h 606722"/>
                <a:gd name="connsiteX38" fmla="*/ 323004 w 606157"/>
                <a:gd name="connsiteY38" fmla="*/ 181988 h 606722"/>
                <a:gd name="connsiteX39" fmla="*/ 335641 w 606157"/>
                <a:gd name="connsiteY39" fmla="*/ 169278 h 606722"/>
                <a:gd name="connsiteX40" fmla="*/ 335641 w 606157"/>
                <a:gd name="connsiteY40" fmla="*/ 159057 h 606722"/>
                <a:gd name="connsiteX41" fmla="*/ 323627 w 606157"/>
                <a:gd name="connsiteY41" fmla="*/ 147058 h 606722"/>
                <a:gd name="connsiteX42" fmla="*/ 385033 w 606157"/>
                <a:gd name="connsiteY42" fmla="*/ 147058 h 606722"/>
                <a:gd name="connsiteX43" fmla="*/ 385033 w 606157"/>
                <a:gd name="connsiteY43" fmla="*/ 147147 h 606722"/>
                <a:gd name="connsiteX44" fmla="*/ 421699 w 606157"/>
                <a:gd name="connsiteY44" fmla="*/ 185721 h 606722"/>
                <a:gd name="connsiteX45" fmla="*/ 421699 w 606157"/>
                <a:gd name="connsiteY45" fmla="*/ 363214 h 606722"/>
                <a:gd name="connsiteX46" fmla="*/ 399895 w 606157"/>
                <a:gd name="connsiteY46" fmla="*/ 384901 h 606722"/>
                <a:gd name="connsiteX47" fmla="*/ 373375 w 606157"/>
                <a:gd name="connsiteY47" fmla="*/ 384901 h 606722"/>
                <a:gd name="connsiteX48" fmla="*/ 371506 w 606157"/>
                <a:gd name="connsiteY48" fmla="*/ 424363 h 606722"/>
                <a:gd name="connsiteX49" fmla="*/ 365455 w 606157"/>
                <a:gd name="connsiteY49" fmla="*/ 548084 h 606722"/>
                <a:gd name="connsiteX50" fmla="*/ 304582 w 606157"/>
                <a:gd name="connsiteY50" fmla="*/ 605945 h 606722"/>
                <a:gd name="connsiteX51" fmla="*/ 242464 w 606157"/>
                <a:gd name="connsiteY51" fmla="*/ 546840 h 606722"/>
                <a:gd name="connsiteX52" fmla="*/ 236502 w 606157"/>
                <a:gd name="connsiteY52" fmla="*/ 424363 h 606722"/>
                <a:gd name="connsiteX53" fmla="*/ 234544 w 606157"/>
                <a:gd name="connsiteY53" fmla="*/ 384901 h 606722"/>
                <a:gd name="connsiteX54" fmla="*/ 206244 w 606157"/>
                <a:gd name="connsiteY54" fmla="*/ 384901 h 606722"/>
                <a:gd name="connsiteX55" fmla="*/ 184529 w 606157"/>
                <a:gd name="connsiteY55" fmla="*/ 363214 h 606722"/>
                <a:gd name="connsiteX56" fmla="*/ 184529 w 606157"/>
                <a:gd name="connsiteY56" fmla="*/ 185721 h 606722"/>
                <a:gd name="connsiteX57" fmla="*/ 222975 w 606157"/>
                <a:gd name="connsiteY57" fmla="*/ 147058 h 606722"/>
                <a:gd name="connsiteX58" fmla="*/ 488454 w 606157"/>
                <a:gd name="connsiteY58" fmla="*/ 706 h 606722"/>
                <a:gd name="connsiteX59" fmla="*/ 550481 w 606157"/>
                <a:gd name="connsiteY59" fmla="*/ 62663 h 606722"/>
                <a:gd name="connsiteX60" fmla="*/ 488454 w 606157"/>
                <a:gd name="connsiteY60" fmla="*/ 124620 h 606722"/>
                <a:gd name="connsiteX61" fmla="*/ 426427 w 606157"/>
                <a:gd name="connsiteY61" fmla="*/ 62663 h 606722"/>
                <a:gd name="connsiteX62" fmla="*/ 488454 w 606157"/>
                <a:gd name="connsiteY62" fmla="*/ 706 h 606722"/>
                <a:gd name="connsiteX63" fmla="*/ 119538 w 606157"/>
                <a:gd name="connsiteY63" fmla="*/ 353 h 606722"/>
                <a:gd name="connsiteX64" fmla="*/ 181565 w 606157"/>
                <a:gd name="connsiteY64" fmla="*/ 62310 h 606722"/>
                <a:gd name="connsiteX65" fmla="*/ 119538 w 606157"/>
                <a:gd name="connsiteY65" fmla="*/ 124267 h 606722"/>
                <a:gd name="connsiteX66" fmla="*/ 57511 w 606157"/>
                <a:gd name="connsiteY66" fmla="*/ 62310 h 606722"/>
                <a:gd name="connsiteX67" fmla="*/ 119538 w 606157"/>
                <a:gd name="connsiteY67" fmla="*/ 353 h 606722"/>
                <a:gd name="connsiteX68" fmla="*/ 303961 w 606157"/>
                <a:gd name="connsiteY68" fmla="*/ 0 h 606722"/>
                <a:gd name="connsiteX69" fmla="*/ 366024 w 606157"/>
                <a:gd name="connsiteY69" fmla="*/ 61957 h 606722"/>
                <a:gd name="connsiteX70" fmla="*/ 303961 w 606157"/>
                <a:gd name="connsiteY70" fmla="*/ 123914 h 606722"/>
                <a:gd name="connsiteX71" fmla="*/ 241898 w 606157"/>
                <a:gd name="connsiteY71" fmla="*/ 61957 h 606722"/>
                <a:gd name="connsiteX72" fmla="*/ 303961 w 606157"/>
                <a:gd name="connsiteY7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6157" h="606722">
                  <a:moveTo>
                    <a:pt x="451337" y="147905"/>
                  </a:moveTo>
                  <a:lnTo>
                    <a:pt x="569477" y="147905"/>
                  </a:lnTo>
                  <a:cubicBezTo>
                    <a:pt x="589954" y="148971"/>
                    <a:pt x="606157" y="165856"/>
                    <a:pt x="606157" y="186562"/>
                  </a:cubicBezTo>
                  <a:lnTo>
                    <a:pt x="606157" y="363939"/>
                  </a:lnTo>
                  <a:cubicBezTo>
                    <a:pt x="606157" y="375936"/>
                    <a:pt x="596453" y="385711"/>
                    <a:pt x="584434" y="385711"/>
                  </a:cubicBezTo>
                  <a:lnTo>
                    <a:pt x="557904" y="385711"/>
                  </a:lnTo>
                  <a:lnTo>
                    <a:pt x="549980" y="548781"/>
                  </a:lnTo>
                  <a:cubicBezTo>
                    <a:pt x="548378" y="581217"/>
                    <a:pt x="521580" y="606722"/>
                    <a:pt x="489085" y="606722"/>
                  </a:cubicBezTo>
                  <a:cubicBezTo>
                    <a:pt x="455877" y="606722"/>
                    <a:pt x="428456" y="580684"/>
                    <a:pt x="426854" y="547537"/>
                  </a:cubicBezTo>
                  <a:lnTo>
                    <a:pt x="420711" y="420814"/>
                  </a:lnTo>
                  <a:cubicBezTo>
                    <a:pt x="444482" y="412194"/>
                    <a:pt x="461219" y="389355"/>
                    <a:pt x="461219" y="363228"/>
                  </a:cubicBezTo>
                  <a:lnTo>
                    <a:pt x="461219" y="185762"/>
                  </a:lnTo>
                  <a:cubicBezTo>
                    <a:pt x="461219" y="172077"/>
                    <a:pt x="457658" y="159102"/>
                    <a:pt x="451337" y="147905"/>
                  </a:cubicBezTo>
                  <a:close/>
                  <a:moveTo>
                    <a:pt x="38457" y="147552"/>
                  </a:moveTo>
                  <a:lnTo>
                    <a:pt x="155074" y="147552"/>
                  </a:lnTo>
                  <a:cubicBezTo>
                    <a:pt x="148664" y="158839"/>
                    <a:pt x="145014" y="171902"/>
                    <a:pt x="145014" y="185766"/>
                  </a:cubicBezTo>
                  <a:lnTo>
                    <a:pt x="145014" y="363239"/>
                  </a:lnTo>
                  <a:cubicBezTo>
                    <a:pt x="145014" y="389811"/>
                    <a:pt x="162284" y="413184"/>
                    <a:pt x="187210" y="421360"/>
                  </a:cubicBezTo>
                  <a:lnTo>
                    <a:pt x="181068" y="548444"/>
                  </a:lnTo>
                  <a:cubicBezTo>
                    <a:pt x="179465" y="580881"/>
                    <a:pt x="152670" y="606298"/>
                    <a:pt x="120178" y="606298"/>
                  </a:cubicBezTo>
                  <a:cubicBezTo>
                    <a:pt x="86973" y="606298"/>
                    <a:pt x="59555" y="580348"/>
                    <a:pt x="57952" y="547200"/>
                  </a:cubicBezTo>
                  <a:lnTo>
                    <a:pt x="50029" y="385279"/>
                  </a:lnTo>
                  <a:lnTo>
                    <a:pt x="21810" y="385279"/>
                  </a:lnTo>
                  <a:cubicBezTo>
                    <a:pt x="9792" y="385279"/>
                    <a:pt x="0" y="375592"/>
                    <a:pt x="0" y="363595"/>
                  </a:cubicBezTo>
                  <a:lnTo>
                    <a:pt x="0" y="186122"/>
                  </a:lnTo>
                  <a:cubicBezTo>
                    <a:pt x="0" y="164882"/>
                    <a:pt x="17181" y="147641"/>
                    <a:pt x="38457" y="147552"/>
                  </a:cubicBezTo>
                  <a:close/>
                  <a:moveTo>
                    <a:pt x="222975" y="147058"/>
                  </a:moveTo>
                  <a:lnTo>
                    <a:pt x="282512" y="147058"/>
                  </a:lnTo>
                  <a:lnTo>
                    <a:pt x="270498" y="159057"/>
                  </a:lnTo>
                  <a:cubicBezTo>
                    <a:pt x="267739" y="161901"/>
                    <a:pt x="267739" y="166523"/>
                    <a:pt x="270498" y="169278"/>
                  </a:cubicBezTo>
                  <a:lnTo>
                    <a:pt x="283224" y="181988"/>
                  </a:lnTo>
                  <a:lnTo>
                    <a:pt x="273345" y="292199"/>
                  </a:lnTo>
                  <a:cubicBezTo>
                    <a:pt x="272989" y="296021"/>
                    <a:pt x="274057" y="299754"/>
                    <a:pt x="276193" y="302953"/>
                  </a:cubicBezTo>
                  <a:lnTo>
                    <a:pt x="297196" y="332550"/>
                  </a:lnTo>
                  <a:cubicBezTo>
                    <a:pt x="298531" y="334417"/>
                    <a:pt x="300756" y="335572"/>
                    <a:pt x="303070" y="335572"/>
                  </a:cubicBezTo>
                  <a:cubicBezTo>
                    <a:pt x="305472" y="335572"/>
                    <a:pt x="307608" y="334417"/>
                    <a:pt x="309032" y="332550"/>
                  </a:cubicBezTo>
                  <a:lnTo>
                    <a:pt x="329946" y="302953"/>
                  </a:lnTo>
                  <a:cubicBezTo>
                    <a:pt x="332171" y="299754"/>
                    <a:pt x="333239" y="296021"/>
                    <a:pt x="332883" y="292199"/>
                  </a:cubicBezTo>
                  <a:lnTo>
                    <a:pt x="323004" y="181988"/>
                  </a:lnTo>
                  <a:lnTo>
                    <a:pt x="335641" y="169278"/>
                  </a:lnTo>
                  <a:cubicBezTo>
                    <a:pt x="338489" y="166523"/>
                    <a:pt x="338489" y="161901"/>
                    <a:pt x="335641" y="159057"/>
                  </a:cubicBezTo>
                  <a:lnTo>
                    <a:pt x="323627" y="147058"/>
                  </a:lnTo>
                  <a:lnTo>
                    <a:pt x="385033" y="147058"/>
                  </a:lnTo>
                  <a:lnTo>
                    <a:pt x="385033" y="147147"/>
                  </a:lnTo>
                  <a:cubicBezTo>
                    <a:pt x="405413" y="148214"/>
                    <a:pt x="421699" y="165101"/>
                    <a:pt x="421699" y="185721"/>
                  </a:cubicBezTo>
                  <a:lnTo>
                    <a:pt x="421699" y="363214"/>
                  </a:lnTo>
                  <a:cubicBezTo>
                    <a:pt x="421699" y="375213"/>
                    <a:pt x="411910" y="384901"/>
                    <a:pt x="399895" y="384901"/>
                  </a:cubicBezTo>
                  <a:lnTo>
                    <a:pt x="373375" y="384901"/>
                  </a:lnTo>
                  <a:lnTo>
                    <a:pt x="371506" y="424363"/>
                  </a:lnTo>
                  <a:lnTo>
                    <a:pt x="365455" y="548084"/>
                  </a:lnTo>
                  <a:cubicBezTo>
                    <a:pt x="363853" y="580525"/>
                    <a:pt x="337154" y="605945"/>
                    <a:pt x="304582" y="605945"/>
                  </a:cubicBezTo>
                  <a:cubicBezTo>
                    <a:pt x="271388" y="605945"/>
                    <a:pt x="244066" y="579903"/>
                    <a:pt x="242464" y="546840"/>
                  </a:cubicBezTo>
                  <a:lnTo>
                    <a:pt x="236502" y="424363"/>
                  </a:lnTo>
                  <a:lnTo>
                    <a:pt x="234544" y="384901"/>
                  </a:lnTo>
                  <a:lnTo>
                    <a:pt x="206244" y="384901"/>
                  </a:lnTo>
                  <a:cubicBezTo>
                    <a:pt x="194229" y="384901"/>
                    <a:pt x="184529" y="375213"/>
                    <a:pt x="184529" y="363214"/>
                  </a:cubicBezTo>
                  <a:lnTo>
                    <a:pt x="184529" y="185721"/>
                  </a:lnTo>
                  <a:cubicBezTo>
                    <a:pt x="184529" y="164479"/>
                    <a:pt x="201705" y="147236"/>
                    <a:pt x="222975" y="147058"/>
                  </a:cubicBezTo>
                  <a:close/>
                  <a:moveTo>
                    <a:pt x="488454" y="706"/>
                  </a:moveTo>
                  <a:cubicBezTo>
                    <a:pt x="522711" y="706"/>
                    <a:pt x="550481" y="28445"/>
                    <a:pt x="550481" y="62663"/>
                  </a:cubicBezTo>
                  <a:cubicBezTo>
                    <a:pt x="550481" y="96881"/>
                    <a:pt x="522711" y="124620"/>
                    <a:pt x="488454" y="124620"/>
                  </a:cubicBezTo>
                  <a:cubicBezTo>
                    <a:pt x="454197" y="124620"/>
                    <a:pt x="426427" y="96881"/>
                    <a:pt x="426427" y="62663"/>
                  </a:cubicBezTo>
                  <a:cubicBezTo>
                    <a:pt x="426427" y="28445"/>
                    <a:pt x="454197" y="706"/>
                    <a:pt x="488454" y="706"/>
                  </a:cubicBezTo>
                  <a:close/>
                  <a:moveTo>
                    <a:pt x="119538" y="353"/>
                  </a:moveTo>
                  <a:cubicBezTo>
                    <a:pt x="153795" y="353"/>
                    <a:pt x="181565" y="28092"/>
                    <a:pt x="181565" y="62310"/>
                  </a:cubicBezTo>
                  <a:cubicBezTo>
                    <a:pt x="181565" y="96528"/>
                    <a:pt x="153795" y="124267"/>
                    <a:pt x="119538" y="124267"/>
                  </a:cubicBezTo>
                  <a:cubicBezTo>
                    <a:pt x="85281" y="124267"/>
                    <a:pt x="57511" y="96528"/>
                    <a:pt x="57511" y="62310"/>
                  </a:cubicBezTo>
                  <a:cubicBezTo>
                    <a:pt x="57511" y="28092"/>
                    <a:pt x="85281" y="353"/>
                    <a:pt x="119538" y="353"/>
                  </a:cubicBezTo>
                  <a:close/>
                  <a:moveTo>
                    <a:pt x="303961" y="0"/>
                  </a:moveTo>
                  <a:cubicBezTo>
                    <a:pt x="338237" y="0"/>
                    <a:pt x="366024" y="27739"/>
                    <a:pt x="366024" y="61957"/>
                  </a:cubicBezTo>
                  <a:cubicBezTo>
                    <a:pt x="366024" y="96175"/>
                    <a:pt x="338237" y="123914"/>
                    <a:pt x="303961" y="123914"/>
                  </a:cubicBezTo>
                  <a:cubicBezTo>
                    <a:pt x="269685" y="123914"/>
                    <a:pt x="241898" y="96175"/>
                    <a:pt x="241898" y="61957"/>
                  </a:cubicBezTo>
                  <a:cubicBezTo>
                    <a:pt x="241898" y="27739"/>
                    <a:pt x="269685" y="0"/>
                    <a:pt x="3039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" name="îṩḻídé">
            <a:extLst>
              <a:ext uri="{FF2B5EF4-FFF2-40B4-BE49-F238E27FC236}">
                <a16:creationId xmlns:a16="http://schemas.microsoft.com/office/drawing/2014/main" id="{9599C752-C17E-47B2-A281-EA07E6AAC688}"/>
              </a:ext>
            </a:extLst>
          </p:cNvPr>
          <p:cNvGrpSpPr/>
          <p:nvPr/>
        </p:nvGrpSpPr>
        <p:grpSpPr>
          <a:xfrm>
            <a:off x="7101862" y="2708691"/>
            <a:ext cx="521926" cy="1440617"/>
            <a:chOff x="2040726" y="3436183"/>
            <a:chExt cx="521926" cy="1440617"/>
          </a:xfrm>
        </p:grpSpPr>
        <p:sp>
          <p:nvSpPr>
            <p:cNvPr id="157" name="íṧľïḑê">
              <a:extLst>
                <a:ext uri="{FF2B5EF4-FFF2-40B4-BE49-F238E27FC236}">
                  <a16:creationId xmlns:a16="http://schemas.microsoft.com/office/drawing/2014/main" id="{F4DEDDF2-114D-4ABA-B341-FA62CF3ED598}"/>
                </a:ext>
              </a:extLst>
            </p:cNvPr>
            <p:cNvSpPr/>
            <p:nvPr/>
          </p:nvSpPr>
          <p:spPr>
            <a:xfrm rot="8100000">
              <a:off x="2040726" y="3436183"/>
              <a:ext cx="521926" cy="521926"/>
            </a:xfrm>
            <a:prstGeom prst="teardrop">
              <a:avLst>
                <a:gd name="adj" fmla="val 100000"/>
              </a:avLst>
            </a:prstGeom>
            <a:solidFill>
              <a:srgbClr val="45B233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A5A5A5"/>
                </a:solidFill>
              </a:endParaRPr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E36F731F-331B-49B8-A901-9E806BE45B8E}"/>
                </a:ext>
              </a:extLst>
            </p:cNvPr>
            <p:cNvCxnSpPr>
              <a:cxnSpLocks/>
              <a:stCxn id="157" idx="7"/>
            </p:cNvCxnSpPr>
            <p:nvPr/>
          </p:nvCxnSpPr>
          <p:spPr>
            <a:xfrm>
              <a:off x="2301689" y="4066203"/>
              <a:ext cx="0" cy="81059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ïŝlïdê">
              <a:extLst>
                <a:ext uri="{FF2B5EF4-FFF2-40B4-BE49-F238E27FC236}">
                  <a16:creationId xmlns:a16="http://schemas.microsoft.com/office/drawing/2014/main" id="{62D231CA-C24F-4F2A-B7F0-50FBF96632A7}"/>
                </a:ext>
              </a:extLst>
            </p:cNvPr>
            <p:cNvSpPr/>
            <p:nvPr/>
          </p:nvSpPr>
          <p:spPr bwMode="auto">
            <a:xfrm>
              <a:off x="2158021" y="3581920"/>
              <a:ext cx="287336" cy="287602"/>
            </a:xfrm>
            <a:custGeom>
              <a:avLst/>
              <a:gdLst>
                <a:gd name="connsiteX0" fmla="*/ 451337 w 606157"/>
                <a:gd name="connsiteY0" fmla="*/ 147905 h 606722"/>
                <a:gd name="connsiteX1" fmla="*/ 569477 w 606157"/>
                <a:gd name="connsiteY1" fmla="*/ 147905 h 606722"/>
                <a:gd name="connsiteX2" fmla="*/ 606157 w 606157"/>
                <a:gd name="connsiteY2" fmla="*/ 186562 h 606722"/>
                <a:gd name="connsiteX3" fmla="*/ 606157 w 606157"/>
                <a:gd name="connsiteY3" fmla="*/ 363939 h 606722"/>
                <a:gd name="connsiteX4" fmla="*/ 584434 w 606157"/>
                <a:gd name="connsiteY4" fmla="*/ 385711 h 606722"/>
                <a:gd name="connsiteX5" fmla="*/ 557904 w 606157"/>
                <a:gd name="connsiteY5" fmla="*/ 385711 h 606722"/>
                <a:gd name="connsiteX6" fmla="*/ 549980 w 606157"/>
                <a:gd name="connsiteY6" fmla="*/ 548781 h 606722"/>
                <a:gd name="connsiteX7" fmla="*/ 489085 w 606157"/>
                <a:gd name="connsiteY7" fmla="*/ 606722 h 606722"/>
                <a:gd name="connsiteX8" fmla="*/ 426854 w 606157"/>
                <a:gd name="connsiteY8" fmla="*/ 547537 h 606722"/>
                <a:gd name="connsiteX9" fmla="*/ 420711 w 606157"/>
                <a:gd name="connsiteY9" fmla="*/ 420814 h 606722"/>
                <a:gd name="connsiteX10" fmla="*/ 461219 w 606157"/>
                <a:gd name="connsiteY10" fmla="*/ 363228 h 606722"/>
                <a:gd name="connsiteX11" fmla="*/ 461219 w 606157"/>
                <a:gd name="connsiteY11" fmla="*/ 185762 h 606722"/>
                <a:gd name="connsiteX12" fmla="*/ 451337 w 606157"/>
                <a:gd name="connsiteY12" fmla="*/ 147905 h 606722"/>
                <a:gd name="connsiteX13" fmla="*/ 38457 w 606157"/>
                <a:gd name="connsiteY13" fmla="*/ 147552 h 606722"/>
                <a:gd name="connsiteX14" fmla="*/ 155074 w 606157"/>
                <a:gd name="connsiteY14" fmla="*/ 147552 h 606722"/>
                <a:gd name="connsiteX15" fmla="*/ 145014 w 606157"/>
                <a:gd name="connsiteY15" fmla="*/ 185766 h 606722"/>
                <a:gd name="connsiteX16" fmla="*/ 145014 w 606157"/>
                <a:gd name="connsiteY16" fmla="*/ 363239 h 606722"/>
                <a:gd name="connsiteX17" fmla="*/ 187210 w 606157"/>
                <a:gd name="connsiteY17" fmla="*/ 421360 h 606722"/>
                <a:gd name="connsiteX18" fmla="*/ 181068 w 606157"/>
                <a:gd name="connsiteY18" fmla="*/ 548444 h 606722"/>
                <a:gd name="connsiteX19" fmla="*/ 120178 w 606157"/>
                <a:gd name="connsiteY19" fmla="*/ 606298 h 606722"/>
                <a:gd name="connsiteX20" fmla="*/ 57952 w 606157"/>
                <a:gd name="connsiteY20" fmla="*/ 547200 h 606722"/>
                <a:gd name="connsiteX21" fmla="*/ 50029 w 606157"/>
                <a:gd name="connsiteY21" fmla="*/ 385279 h 606722"/>
                <a:gd name="connsiteX22" fmla="*/ 21810 w 606157"/>
                <a:gd name="connsiteY22" fmla="*/ 385279 h 606722"/>
                <a:gd name="connsiteX23" fmla="*/ 0 w 606157"/>
                <a:gd name="connsiteY23" fmla="*/ 363595 h 606722"/>
                <a:gd name="connsiteX24" fmla="*/ 0 w 606157"/>
                <a:gd name="connsiteY24" fmla="*/ 186122 h 606722"/>
                <a:gd name="connsiteX25" fmla="*/ 38457 w 606157"/>
                <a:gd name="connsiteY25" fmla="*/ 147552 h 606722"/>
                <a:gd name="connsiteX26" fmla="*/ 222975 w 606157"/>
                <a:gd name="connsiteY26" fmla="*/ 147058 h 606722"/>
                <a:gd name="connsiteX27" fmla="*/ 282512 w 606157"/>
                <a:gd name="connsiteY27" fmla="*/ 147058 h 606722"/>
                <a:gd name="connsiteX28" fmla="*/ 270498 w 606157"/>
                <a:gd name="connsiteY28" fmla="*/ 159057 h 606722"/>
                <a:gd name="connsiteX29" fmla="*/ 270498 w 606157"/>
                <a:gd name="connsiteY29" fmla="*/ 169278 h 606722"/>
                <a:gd name="connsiteX30" fmla="*/ 283224 w 606157"/>
                <a:gd name="connsiteY30" fmla="*/ 181988 h 606722"/>
                <a:gd name="connsiteX31" fmla="*/ 273345 w 606157"/>
                <a:gd name="connsiteY31" fmla="*/ 292199 h 606722"/>
                <a:gd name="connsiteX32" fmla="*/ 276193 w 606157"/>
                <a:gd name="connsiteY32" fmla="*/ 302953 h 606722"/>
                <a:gd name="connsiteX33" fmla="*/ 297196 w 606157"/>
                <a:gd name="connsiteY33" fmla="*/ 332550 h 606722"/>
                <a:gd name="connsiteX34" fmla="*/ 303070 w 606157"/>
                <a:gd name="connsiteY34" fmla="*/ 335572 h 606722"/>
                <a:gd name="connsiteX35" fmla="*/ 309032 w 606157"/>
                <a:gd name="connsiteY35" fmla="*/ 332550 h 606722"/>
                <a:gd name="connsiteX36" fmla="*/ 329946 w 606157"/>
                <a:gd name="connsiteY36" fmla="*/ 302953 h 606722"/>
                <a:gd name="connsiteX37" fmla="*/ 332883 w 606157"/>
                <a:gd name="connsiteY37" fmla="*/ 292199 h 606722"/>
                <a:gd name="connsiteX38" fmla="*/ 323004 w 606157"/>
                <a:gd name="connsiteY38" fmla="*/ 181988 h 606722"/>
                <a:gd name="connsiteX39" fmla="*/ 335641 w 606157"/>
                <a:gd name="connsiteY39" fmla="*/ 169278 h 606722"/>
                <a:gd name="connsiteX40" fmla="*/ 335641 w 606157"/>
                <a:gd name="connsiteY40" fmla="*/ 159057 h 606722"/>
                <a:gd name="connsiteX41" fmla="*/ 323627 w 606157"/>
                <a:gd name="connsiteY41" fmla="*/ 147058 h 606722"/>
                <a:gd name="connsiteX42" fmla="*/ 385033 w 606157"/>
                <a:gd name="connsiteY42" fmla="*/ 147058 h 606722"/>
                <a:gd name="connsiteX43" fmla="*/ 385033 w 606157"/>
                <a:gd name="connsiteY43" fmla="*/ 147147 h 606722"/>
                <a:gd name="connsiteX44" fmla="*/ 421699 w 606157"/>
                <a:gd name="connsiteY44" fmla="*/ 185721 h 606722"/>
                <a:gd name="connsiteX45" fmla="*/ 421699 w 606157"/>
                <a:gd name="connsiteY45" fmla="*/ 363214 h 606722"/>
                <a:gd name="connsiteX46" fmla="*/ 399895 w 606157"/>
                <a:gd name="connsiteY46" fmla="*/ 384901 h 606722"/>
                <a:gd name="connsiteX47" fmla="*/ 373375 w 606157"/>
                <a:gd name="connsiteY47" fmla="*/ 384901 h 606722"/>
                <a:gd name="connsiteX48" fmla="*/ 371506 w 606157"/>
                <a:gd name="connsiteY48" fmla="*/ 424363 h 606722"/>
                <a:gd name="connsiteX49" fmla="*/ 365455 w 606157"/>
                <a:gd name="connsiteY49" fmla="*/ 548084 h 606722"/>
                <a:gd name="connsiteX50" fmla="*/ 304582 w 606157"/>
                <a:gd name="connsiteY50" fmla="*/ 605945 h 606722"/>
                <a:gd name="connsiteX51" fmla="*/ 242464 w 606157"/>
                <a:gd name="connsiteY51" fmla="*/ 546840 h 606722"/>
                <a:gd name="connsiteX52" fmla="*/ 236502 w 606157"/>
                <a:gd name="connsiteY52" fmla="*/ 424363 h 606722"/>
                <a:gd name="connsiteX53" fmla="*/ 234544 w 606157"/>
                <a:gd name="connsiteY53" fmla="*/ 384901 h 606722"/>
                <a:gd name="connsiteX54" fmla="*/ 206244 w 606157"/>
                <a:gd name="connsiteY54" fmla="*/ 384901 h 606722"/>
                <a:gd name="connsiteX55" fmla="*/ 184529 w 606157"/>
                <a:gd name="connsiteY55" fmla="*/ 363214 h 606722"/>
                <a:gd name="connsiteX56" fmla="*/ 184529 w 606157"/>
                <a:gd name="connsiteY56" fmla="*/ 185721 h 606722"/>
                <a:gd name="connsiteX57" fmla="*/ 222975 w 606157"/>
                <a:gd name="connsiteY57" fmla="*/ 147058 h 606722"/>
                <a:gd name="connsiteX58" fmla="*/ 488454 w 606157"/>
                <a:gd name="connsiteY58" fmla="*/ 706 h 606722"/>
                <a:gd name="connsiteX59" fmla="*/ 550481 w 606157"/>
                <a:gd name="connsiteY59" fmla="*/ 62663 h 606722"/>
                <a:gd name="connsiteX60" fmla="*/ 488454 w 606157"/>
                <a:gd name="connsiteY60" fmla="*/ 124620 h 606722"/>
                <a:gd name="connsiteX61" fmla="*/ 426427 w 606157"/>
                <a:gd name="connsiteY61" fmla="*/ 62663 h 606722"/>
                <a:gd name="connsiteX62" fmla="*/ 488454 w 606157"/>
                <a:gd name="connsiteY62" fmla="*/ 706 h 606722"/>
                <a:gd name="connsiteX63" fmla="*/ 119538 w 606157"/>
                <a:gd name="connsiteY63" fmla="*/ 353 h 606722"/>
                <a:gd name="connsiteX64" fmla="*/ 181565 w 606157"/>
                <a:gd name="connsiteY64" fmla="*/ 62310 h 606722"/>
                <a:gd name="connsiteX65" fmla="*/ 119538 w 606157"/>
                <a:gd name="connsiteY65" fmla="*/ 124267 h 606722"/>
                <a:gd name="connsiteX66" fmla="*/ 57511 w 606157"/>
                <a:gd name="connsiteY66" fmla="*/ 62310 h 606722"/>
                <a:gd name="connsiteX67" fmla="*/ 119538 w 606157"/>
                <a:gd name="connsiteY67" fmla="*/ 353 h 606722"/>
                <a:gd name="connsiteX68" fmla="*/ 303961 w 606157"/>
                <a:gd name="connsiteY68" fmla="*/ 0 h 606722"/>
                <a:gd name="connsiteX69" fmla="*/ 366024 w 606157"/>
                <a:gd name="connsiteY69" fmla="*/ 61957 h 606722"/>
                <a:gd name="connsiteX70" fmla="*/ 303961 w 606157"/>
                <a:gd name="connsiteY70" fmla="*/ 123914 h 606722"/>
                <a:gd name="connsiteX71" fmla="*/ 241898 w 606157"/>
                <a:gd name="connsiteY71" fmla="*/ 61957 h 606722"/>
                <a:gd name="connsiteX72" fmla="*/ 303961 w 606157"/>
                <a:gd name="connsiteY7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6157" h="606722">
                  <a:moveTo>
                    <a:pt x="451337" y="147905"/>
                  </a:moveTo>
                  <a:lnTo>
                    <a:pt x="569477" y="147905"/>
                  </a:lnTo>
                  <a:cubicBezTo>
                    <a:pt x="589954" y="148971"/>
                    <a:pt x="606157" y="165856"/>
                    <a:pt x="606157" y="186562"/>
                  </a:cubicBezTo>
                  <a:lnTo>
                    <a:pt x="606157" y="363939"/>
                  </a:lnTo>
                  <a:cubicBezTo>
                    <a:pt x="606157" y="375936"/>
                    <a:pt x="596453" y="385711"/>
                    <a:pt x="584434" y="385711"/>
                  </a:cubicBezTo>
                  <a:lnTo>
                    <a:pt x="557904" y="385711"/>
                  </a:lnTo>
                  <a:lnTo>
                    <a:pt x="549980" y="548781"/>
                  </a:lnTo>
                  <a:cubicBezTo>
                    <a:pt x="548378" y="581217"/>
                    <a:pt x="521580" y="606722"/>
                    <a:pt x="489085" y="606722"/>
                  </a:cubicBezTo>
                  <a:cubicBezTo>
                    <a:pt x="455877" y="606722"/>
                    <a:pt x="428456" y="580684"/>
                    <a:pt x="426854" y="547537"/>
                  </a:cubicBezTo>
                  <a:lnTo>
                    <a:pt x="420711" y="420814"/>
                  </a:lnTo>
                  <a:cubicBezTo>
                    <a:pt x="444482" y="412194"/>
                    <a:pt x="461219" y="389355"/>
                    <a:pt x="461219" y="363228"/>
                  </a:cubicBezTo>
                  <a:lnTo>
                    <a:pt x="461219" y="185762"/>
                  </a:lnTo>
                  <a:cubicBezTo>
                    <a:pt x="461219" y="172077"/>
                    <a:pt x="457658" y="159102"/>
                    <a:pt x="451337" y="147905"/>
                  </a:cubicBezTo>
                  <a:close/>
                  <a:moveTo>
                    <a:pt x="38457" y="147552"/>
                  </a:moveTo>
                  <a:lnTo>
                    <a:pt x="155074" y="147552"/>
                  </a:lnTo>
                  <a:cubicBezTo>
                    <a:pt x="148664" y="158839"/>
                    <a:pt x="145014" y="171902"/>
                    <a:pt x="145014" y="185766"/>
                  </a:cubicBezTo>
                  <a:lnTo>
                    <a:pt x="145014" y="363239"/>
                  </a:lnTo>
                  <a:cubicBezTo>
                    <a:pt x="145014" y="389811"/>
                    <a:pt x="162284" y="413184"/>
                    <a:pt x="187210" y="421360"/>
                  </a:cubicBezTo>
                  <a:lnTo>
                    <a:pt x="181068" y="548444"/>
                  </a:lnTo>
                  <a:cubicBezTo>
                    <a:pt x="179465" y="580881"/>
                    <a:pt x="152670" y="606298"/>
                    <a:pt x="120178" y="606298"/>
                  </a:cubicBezTo>
                  <a:cubicBezTo>
                    <a:pt x="86973" y="606298"/>
                    <a:pt x="59555" y="580348"/>
                    <a:pt x="57952" y="547200"/>
                  </a:cubicBezTo>
                  <a:lnTo>
                    <a:pt x="50029" y="385279"/>
                  </a:lnTo>
                  <a:lnTo>
                    <a:pt x="21810" y="385279"/>
                  </a:lnTo>
                  <a:cubicBezTo>
                    <a:pt x="9792" y="385279"/>
                    <a:pt x="0" y="375592"/>
                    <a:pt x="0" y="363595"/>
                  </a:cubicBezTo>
                  <a:lnTo>
                    <a:pt x="0" y="186122"/>
                  </a:lnTo>
                  <a:cubicBezTo>
                    <a:pt x="0" y="164882"/>
                    <a:pt x="17181" y="147641"/>
                    <a:pt x="38457" y="147552"/>
                  </a:cubicBezTo>
                  <a:close/>
                  <a:moveTo>
                    <a:pt x="222975" y="147058"/>
                  </a:moveTo>
                  <a:lnTo>
                    <a:pt x="282512" y="147058"/>
                  </a:lnTo>
                  <a:lnTo>
                    <a:pt x="270498" y="159057"/>
                  </a:lnTo>
                  <a:cubicBezTo>
                    <a:pt x="267739" y="161901"/>
                    <a:pt x="267739" y="166523"/>
                    <a:pt x="270498" y="169278"/>
                  </a:cubicBezTo>
                  <a:lnTo>
                    <a:pt x="283224" y="181988"/>
                  </a:lnTo>
                  <a:lnTo>
                    <a:pt x="273345" y="292199"/>
                  </a:lnTo>
                  <a:cubicBezTo>
                    <a:pt x="272989" y="296021"/>
                    <a:pt x="274057" y="299754"/>
                    <a:pt x="276193" y="302953"/>
                  </a:cubicBezTo>
                  <a:lnTo>
                    <a:pt x="297196" y="332550"/>
                  </a:lnTo>
                  <a:cubicBezTo>
                    <a:pt x="298531" y="334417"/>
                    <a:pt x="300756" y="335572"/>
                    <a:pt x="303070" y="335572"/>
                  </a:cubicBezTo>
                  <a:cubicBezTo>
                    <a:pt x="305472" y="335572"/>
                    <a:pt x="307608" y="334417"/>
                    <a:pt x="309032" y="332550"/>
                  </a:cubicBezTo>
                  <a:lnTo>
                    <a:pt x="329946" y="302953"/>
                  </a:lnTo>
                  <a:cubicBezTo>
                    <a:pt x="332171" y="299754"/>
                    <a:pt x="333239" y="296021"/>
                    <a:pt x="332883" y="292199"/>
                  </a:cubicBezTo>
                  <a:lnTo>
                    <a:pt x="323004" y="181988"/>
                  </a:lnTo>
                  <a:lnTo>
                    <a:pt x="335641" y="169278"/>
                  </a:lnTo>
                  <a:cubicBezTo>
                    <a:pt x="338489" y="166523"/>
                    <a:pt x="338489" y="161901"/>
                    <a:pt x="335641" y="159057"/>
                  </a:cubicBezTo>
                  <a:lnTo>
                    <a:pt x="323627" y="147058"/>
                  </a:lnTo>
                  <a:lnTo>
                    <a:pt x="385033" y="147058"/>
                  </a:lnTo>
                  <a:lnTo>
                    <a:pt x="385033" y="147147"/>
                  </a:lnTo>
                  <a:cubicBezTo>
                    <a:pt x="405413" y="148214"/>
                    <a:pt x="421699" y="165101"/>
                    <a:pt x="421699" y="185721"/>
                  </a:cubicBezTo>
                  <a:lnTo>
                    <a:pt x="421699" y="363214"/>
                  </a:lnTo>
                  <a:cubicBezTo>
                    <a:pt x="421699" y="375213"/>
                    <a:pt x="411910" y="384901"/>
                    <a:pt x="399895" y="384901"/>
                  </a:cubicBezTo>
                  <a:lnTo>
                    <a:pt x="373375" y="384901"/>
                  </a:lnTo>
                  <a:lnTo>
                    <a:pt x="371506" y="424363"/>
                  </a:lnTo>
                  <a:lnTo>
                    <a:pt x="365455" y="548084"/>
                  </a:lnTo>
                  <a:cubicBezTo>
                    <a:pt x="363853" y="580525"/>
                    <a:pt x="337154" y="605945"/>
                    <a:pt x="304582" y="605945"/>
                  </a:cubicBezTo>
                  <a:cubicBezTo>
                    <a:pt x="271388" y="605945"/>
                    <a:pt x="244066" y="579903"/>
                    <a:pt x="242464" y="546840"/>
                  </a:cubicBezTo>
                  <a:lnTo>
                    <a:pt x="236502" y="424363"/>
                  </a:lnTo>
                  <a:lnTo>
                    <a:pt x="234544" y="384901"/>
                  </a:lnTo>
                  <a:lnTo>
                    <a:pt x="206244" y="384901"/>
                  </a:lnTo>
                  <a:cubicBezTo>
                    <a:pt x="194229" y="384901"/>
                    <a:pt x="184529" y="375213"/>
                    <a:pt x="184529" y="363214"/>
                  </a:cubicBezTo>
                  <a:lnTo>
                    <a:pt x="184529" y="185721"/>
                  </a:lnTo>
                  <a:cubicBezTo>
                    <a:pt x="184529" y="164479"/>
                    <a:pt x="201705" y="147236"/>
                    <a:pt x="222975" y="147058"/>
                  </a:cubicBezTo>
                  <a:close/>
                  <a:moveTo>
                    <a:pt x="488454" y="706"/>
                  </a:moveTo>
                  <a:cubicBezTo>
                    <a:pt x="522711" y="706"/>
                    <a:pt x="550481" y="28445"/>
                    <a:pt x="550481" y="62663"/>
                  </a:cubicBezTo>
                  <a:cubicBezTo>
                    <a:pt x="550481" y="96881"/>
                    <a:pt x="522711" y="124620"/>
                    <a:pt x="488454" y="124620"/>
                  </a:cubicBezTo>
                  <a:cubicBezTo>
                    <a:pt x="454197" y="124620"/>
                    <a:pt x="426427" y="96881"/>
                    <a:pt x="426427" y="62663"/>
                  </a:cubicBezTo>
                  <a:cubicBezTo>
                    <a:pt x="426427" y="28445"/>
                    <a:pt x="454197" y="706"/>
                    <a:pt x="488454" y="706"/>
                  </a:cubicBezTo>
                  <a:close/>
                  <a:moveTo>
                    <a:pt x="119538" y="353"/>
                  </a:moveTo>
                  <a:cubicBezTo>
                    <a:pt x="153795" y="353"/>
                    <a:pt x="181565" y="28092"/>
                    <a:pt x="181565" y="62310"/>
                  </a:cubicBezTo>
                  <a:cubicBezTo>
                    <a:pt x="181565" y="96528"/>
                    <a:pt x="153795" y="124267"/>
                    <a:pt x="119538" y="124267"/>
                  </a:cubicBezTo>
                  <a:cubicBezTo>
                    <a:pt x="85281" y="124267"/>
                    <a:pt x="57511" y="96528"/>
                    <a:pt x="57511" y="62310"/>
                  </a:cubicBezTo>
                  <a:cubicBezTo>
                    <a:pt x="57511" y="28092"/>
                    <a:pt x="85281" y="353"/>
                    <a:pt x="119538" y="353"/>
                  </a:cubicBezTo>
                  <a:close/>
                  <a:moveTo>
                    <a:pt x="303961" y="0"/>
                  </a:moveTo>
                  <a:cubicBezTo>
                    <a:pt x="338237" y="0"/>
                    <a:pt x="366024" y="27739"/>
                    <a:pt x="366024" y="61957"/>
                  </a:cubicBezTo>
                  <a:cubicBezTo>
                    <a:pt x="366024" y="96175"/>
                    <a:pt x="338237" y="123914"/>
                    <a:pt x="303961" y="123914"/>
                  </a:cubicBezTo>
                  <a:cubicBezTo>
                    <a:pt x="269685" y="123914"/>
                    <a:pt x="241898" y="96175"/>
                    <a:pt x="241898" y="61957"/>
                  </a:cubicBezTo>
                  <a:cubicBezTo>
                    <a:pt x="241898" y="27739"/>
                    <a:pt x="269685" y="0"/>
                    <a:pt x="3039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" name="îṧļiďé">
            <a:extLst>
              <a:ext uri="{FF2B5EF4-FFF2-40B4-BE49-F238E27FC236}">
                <a16:creationId xmlns:a16="http://schemas.microsoft.com/office/drawing/2014/main" id="{CC7C251F-7F7A-4C5D-BCC7-C051857CAFF2}"/>
              </a:ext>
            </a:extLst>
          </p:cNvPr>
          <p:cNvGrpSpPr/>
          <p:nvPr/>
        </p:nvGrpSpPr>
        <p:grpSpPr>
          <a:xfrm>
            <a:off x="9629348" y="1973276"/>
            <a:ext cx="521926" cy="1440617"/>
            <a:chOff x="2040726" y="3436183"/>
            <a:chExt cx="521926" cy="1440617"/>
          </a:xfrm>
        </p:grpSpPr>
        <p:sp>
          <p:nvSpPr>
            <p:cNvPr id="154" name="iṥļiḍè">
              <a:extLst>
                <a:ext uri="{FF2B5EF4-FFF2-40B4-BE49-F238E27FC236}">
                  <a16:creationId xmlns:a16="http://schemas.microsoft.com/office/drawing/2014/main" id="{8095F06E-189E-4259-A21D-08212B92D387}"/>
                </a:ext>
              </a:extLst>
            </p:cNvPr>
            <p:cNvSpPr/>
            <p:nvPr/>
          </p:nvSpPr>
          <p:spPr>
            <a:xfrm rot="8100000">
              <a:off x="2040726" y="3436183"/>
              <a:ext cx="521926" cy="521926"/>
            </a:xfrm>
            <a:prstGeom prst="teardrop">
              <a:avLst>
                <a:gd name="adj" fmla="val 100000"/>
              </a:avLst>
            </a:prstGeom>
            <a:solidFill>
              <a:srgbClr val="2FA1D7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A5A5A5"/>
                </a:solidFill>
              </a:endParaRPr>
            </a:p>
          </p:txBody>
        </p: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7338661A-1614-41CB-8407-EC73AF2A7139}"/>
                </a:ext>
              </a:extLst>
            </p:cNvPr>
            <p:cNvCxnSpPr>
              <a:cxnSpLocks/>
              <a:stCxn id="154" idx="7"/>
            </p:cNvCxnSpPr>
            <p:nvPr/>
          </p:nvCxnSpPr>
          <p:spPr>
            <a:xfrm>
              <a:off x="2301689" y="4066203"/>
              <a:ext cx="0" cy="81059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îṡľîḑé">
              <a:extLst>
                <a:ext uri="{FF2B5EF4-FFF2-40B4-BE49-F238E27FC236}">
                  <a16:creationId xmlns:a16="http://schemas.microsoft.com/office/drawing/2014/main" id="{455BD7D7-EC1F-4839-99E3-484D7BDFAFAA}"/>
                </a:ext>
              </a:extLst>
            </p:cNvPr>
            <p:cNvSpPr/>
            <p:nvPr/>
          </p:nvSpPr>
          <p:spPr bwMode="auto">
            <a:xfrm>
              <a:off x="2158021" y="3581920"/>
              <a:ext cx="287336" cy="287602"/>
            </a:xfrm>
            <a:custGeom>
              <a:avLst/>
              <a:gdLst>
                <a:gd name="connsiteX0" fmla="*/ 451337 w 606157"/>
                <a:gd name="connsiteY0" fmla="*/ 147905 h 606722"/>
                <a:gd name="connsiteX1" fmla="*/ 569477 w 606157"/>
                <a:gd name="connsiteY1" fmla="*/ 147905 h 606722"/>
                <a:gd name="connsiteX2" fmla="*/ 606157 w 606157"/>
                <a:gd name="connsiteY2" fmla="*/ 186562 h 606722"/>
                <a:gd name="connsiteX3" fmla="*/ 606157 w 606157"/>
                <a:gd name="connsiteY3" fmla="*/ 363939 h 606722"/>
                <a:gd name="connsiteX4" fmla="*/ 584434 w 606157"/>
                <a:gd name="connsiteY4" fmla="*/ 385711 h 606722"/>
                <a:gd name="connsiteX5" fmla="*/ 557904 w 606157"/>
                <a:gd name="connsiteY5" fmla="*/ 385711 h 606722"/>
                <a:gd name="connsiteX6" fmla="*/ 549980 w 606157"/>
                <a:gd name="connsiteY6" fmla="*/ 548781 h 606722"/>
                <a:gd name="connsiteX7" fmla="*/ 489085 w 606157"/>
                <a:gd name="connsiteY7" fmla="*/ 606722 h 606722"/>
                <a:gd name="connsiteX8" fmla="*/ 426854 w 606157"/>
                <a:gd name="connsiteY8" fmla="*/ 547537 h 606722"/>
                <a:gd name="connsiteX9" fmla="*/ 420711 w 606157"/>
                <a:gd name="connsiteY9" fmla="*/ 420814 h 606722"/>
                <a:gd name="connsiteX10" fmla="*/ 461219 w 606157"/>
                <a:gd name="connsiteY10" fmla="*/ 363228 h 606722"/>
                <a:gd name="connsiteX11" fmla="*/ 461219 w 606157"/>
                <a:gd name="connsiteY11" fmla="*/ 185762 h 606722"/>
                <a:gd name="connsiteX12" fmla="*/ 451337 w 606157"/>
                <a:gd name="connsiteY12" fmla="*/ 147905 h 606722"/>
                <a:gd name="connsiteX13" fmla="*/ 38457 w 606157"/>
                <a:gd name="connsiteY13" fmla="*/ 147552 h 606722"/>
                <a:gd name="connsiteX14" fmla="*/ 155074 w 606157"/>
                <a:gd name="connsiteY14" fmla="*/ 147552 h 606722"/>
                <a:gd name="connsiteX15" fmla="*/ 145014 w 606157"/>
                <a:gd name="connsiteY15" fmla="*/ 185766 h 606722"/>
                <a:gd name="connsiteX16" fmla="*/ 145014 w 606157"/>
                <a:gd name="connsiteY16" fmla="*/ 363239 h 606722"/>
                <a:gd name="connsiteX17" fmla="*/ 187210 w 606157"/>
                <a:gd name="connsiteY17" fmla="*/ 421360 h 606722"/>
                <a:gd name="connsiteX18" fmla="*/ 181068 w 606157"/>
                <a:gd name="connsiteY18" fmla="*/ 548444 h 606722"/>
                <a:gd name="connsiteX19" fmla="*/ 120178 w 606157"/>
                <a:gd name="connsiteY19" fmla="*/ 606298 h 606722"/>
                <a:gd name="connsiteX20" fmla="*/ 57952 w 606157"/>
                <a:gd name="connsiteY20" fmla="*/ 547200 h 606722"/>
                <a:gd name="connsiteX21" fmla="*/ 50029 w 606157"/>
                <a:gd name="connsiteY21" fmla="*/ 385279 h 606722"/>
                <a:gd name="connsiteX22" fmla="*/ 21810 w 606157"/>
                <a:gd name="connsiteY22" fmla="*/ 385279 h 606722"/>
                <a:gd name="connsiteX23" fmla="*/ 0 w 606157"/>
                <a:gd name="connsiteY23" fmla="*/ 363595 h 606722"/>
                <a:gd name="connsiteX24" fmla="*/ 0 w 606157"/>
                <a:gd name="connsiteY24" fmla="*/ 186122 h 606722"/>
                <a:gd name="connsiteX25" fmla="*/ 38457 w 606157"/>
                <a:gd name="connsiteY25" fmla="*/ 147552 h 606722"/>
                <a:gd name="connsiteX26" fmla="*/ 222975 w 606157"/>
                <a:gd name="connsiteY26" fmla="*/ 147058 h 606722"/>
                <a:gd name="connsiteX27" fmla="*/ 282512 w 606157"/>
                <a:gd name="connsiteY27" fmla="*/ 147058 h 606722"/>
                <a:gd name="connsiteX28" fmla="*/ 270498 w 606157"/>
                <a:gd name="connsiteY28" fmla="*/ 159057 h 606722"/>
                <a:gd name="connsiteX29" fmla="*/ 270498 w 606157"/>
                <a:gd name="connsiteY29" fmla="*/ 169278 h 606722"/>
                <a:gd name="connsiteX30" fmla="*/ 283224 w 606157"/>
                <a:gd name="connsiteY30" fmla="*/ 181988 h 606722"/>
                <a:gd name="connsiteX31" fmla="*/ 273345 w 606157"/>
                <a:gd name="connsiteY31" fmla="*/ 292199 h 606722"/>
                <a:gd name="connsiteX32" fmla="*/ 276193 w 606157"/>
                <a:gd name="connsiteY32" fmla="*/ 302953 h 606722"/>
                <a:gd name="connsiteX33" fmla="*/ 297196 w 606157"/>
                <a:gd name="connsiteY33" fmla="*/ 332550 h 606722"/>
                <a:gd name="connsiteX34" fmla="*/ 303070 w 606157"/>
                <a:gd name="connsiteY34" fmla="*/ 335572 h 606722"/>
                <a:gd name="connsiteX35" fmla="*/ 309032 w 606157"/>
                <a:gd name="connsiteY35" fmla="*/ 332550 h 606722"/>
                <a:gd name="connsiteX36" fmla="*/ 329946 w 606157"/>
                <a:gd name="connsiteY36" fmla="*/ 302953 h 606722"/>
                <a:gd name="connsiteX37" fmla="*/ 332883 w 606157"/>
                <a:gd name="connsiteY37" fmla="*/ 292199 h 606722"/>
                <a:gd name="connsiteX38" fmla="*/ 323004 w 606157"/>
                <a:gd name="connsiteY38" fmla="*/ 181988 h 606722"/>
                <a:gd name="connsiteX39" fmla="*/ 335641 w 606157"/>
                <a:gd name="connsiteY39" fmla="*/ 169278 h 606722"/>
                <a:gd name="connsiteX40" fmla="*/ 335641 w 606157"/>
                <a:gd name="connsiteY40" fmla="*/ 159057 h 606722"/>
                <a:gd name="connsiteX41" fmla="*/ 323627 w 606157"/>
                <a:gd name="connsiteY41" fmla="*/ 147058 h 606722"/>
                <a:gd name="connsiteX42" fmla="*/ 385033 w 606157"/>
                <a:gd name="connsiteY42" fmla="*/ 147058 h 606722"/>
                <a:gd name="connsiteX43" fmla="*/ 385033 w 606157"/>
                <a:gd name="connsiteY43" fmla="*/ 147147 h 606722"/>
                <a:gd name="connsiteX44" fmla="*/ 421699 w 606157"/>
                <a:gd name="connsiteY44" fmla="*/ 185721 h 606722"/>
                <a:gd name="connsiteX45" fmla="*/ 421699 w 606157"/>
                <a:gd name="connsiteY45" fmla="*/ 363214 h 606722"/>
                <a:gd name="connsiteX46" fmla="*/ 399895 w 606157"/>
                <a:gd name="connsiteY46" fmla="*/ 384901 h 606722"/>
                <a:gd name="connsiteX47" fmla="*/ 373375 w 606157"/>
                <a:gd name="connsiteY47" fmla="*/ 384901 h 606722"/>
                <a:gd name="connsiteX48" fmla="*/ 371506 w 606157"/>
                <a:gd name="connsiteY48" fmla="*/ 424363 h 606722"/>
                <a:gd name="connsiteX49" fmla="*/ 365455 w 606157"/>
                <a:gd name="connsiteY49" fmla="*/ 548084 h 606722"/>
                <a:gd name="connsiteX50" fmla="*/ 304582 w 606157"/>
                <a:gd name="connsiteY50" fmla="*/ 605945 h 606722"/>
                <a:gd name="connsiteX51" fmla="*/ 242464 w 606157"/>
                <a:gd name="connsiteY51" fmla="*/ 546840 h 606722"/>
                <a:gd name="connsiteX52" fmla="*/ 236502 w 606157"/>
                <a:gd name="connsiteY52" fmla="*/ 424363 h 606722"/>
                <a:gd name="connsiteX53" fmla="*/ 234544 w 606157"/>
                <a:gd name="connsiteY53" fmla="*/ 384901 h 606722"/>
                <a:gd name="connsiteX54" fmla="*/ 206244 w 606157"/>
                <a:gd name="connsiteY54" fmla="*/ 384901 h 606722"/>
                <a:gd name="connsiteX55" fmla="*/ 184529 w 606157"/>
                <a:gd name="connsiteY55" fmla="*/ 363214 h 606722"/>
                <a:gd name="connsiteX56" fmla="*/ 184529 w 606157"/>
                <a:gd name="connsiteY56" fmla="*/ 185721 h 606722"/>
                <a:gd name="connsiteX57" fmla="*/ 222975 w 606157"/>
                <a:gd name="connsiteY57" fmla="*/ 147058 h 606722"/>
                <a:gd name="connsiteX58" fmla="*/ 488454 w 606157"/>
                <a:gd name="connsiteY58" fmla="*/ 706 h 606722"/>
                <a:gd name="connsiteX59" fmla="*/ 550481 w 606157"/>
                <a:gd name="connsiteY59" fmla="*/ 62663 h 606722"/>
                <a:gd name="connsiteX60" fmla="*/ 488454 w 606157"/>
                <a:gd name="connsiteY60" fmla="*/ 124620 h 606722"/>
                <a:gd name="connsiteX61" fmla="*/ 426427 w 606157"/>
                <a:gd name="connsiteY61" fmla="*/ 62663 h 606722"/>
                <a:gd name="connsiteX62" fmla="*/ 488454 w 606157"/>
                <a:gd name="connsiteY62" fmla="*/ 706 h 606722"/>
                <a:gd name="connsiteX63" fmla="*/ 119538 w 606157"/>
                <a:gd name="connsiteY63" fmla="*/ 353 h 606722"/>
                <a:gd name="connsiteX64" fmla="*/ 181565 w 606157"/>
                <a:gd name="connsiteY64" fmla="*/ 62310 h 606722"/>
                <a:gd name="connsiteX65" fmla="*/ 119538 w 606157"/>
                <a:gd name="connsiteY65" fmla="*/ 124267 h 606722"/>
                <a:gd name="connsiteX66" fmla="*/ 57511 w 606157"/>
                <a:gd name="connsiteY66" fmla="*/ 62310 h 606722"/>
                <a:gd name="connsiteX67" fmla="*/ 119538 w 606157"/>
                <a:gd name="connsiteY67" fmla="*/ 353 h 606722"/>
                <a:gd name="connsiteX68" fmla="*/ 303961 w 606157"/>
                <a:gd name="connsiteY68" fmla="*/ 0 h 606722"/>
                <a:gd name="connsiteX69" fmla="*/ 366024 w 606157"/>
                <a:gd name="connsiteY69" fmla="*/ 61957 h 606722"/>
                <a:gd name="connsiteX70" fmla="*/ 303961 w 606157"/>
                <a:gd name="connsiteY70" fmla="*/ 123914 h 606722"/>
                <a:gd name="connsiteX71" fmla="*/ 241898 w 606157"/>
                <a:gd name="connsiteY71" fmla="*/ 61957 h 606722"/>
                <a:gd name="connsiteX72" fmla="*/ 303961 w 606157"/>
                <a:gd name="connsiteY7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6157" h="606722">
                  <a:moveTo>
                    <a:pt x="451337" y="147905"/>
                  </a:moveTo>
                  <a:lnTo>
                    <a:pt x="569477" y="147905"/>
                  </a:lnTo>
                  <a:cubicBezTo>
                    <a:pt x="589954" y="148971"/>
                    <a:pt x="606157" y="165856"/>
                    <a:pt x="606157" y="186562"/>
                  </a:cubicBezTo>
                  <a:lnTo>
                    <a:pt x="606157" y="363939"/>
                  </a:lnTo>
                  <a:cubicBezTo>
                    <a:pt x="606157" y="375936"/>
                    <a:pt x="596453" y="385711"/>
                    <a:pt x="584434" y="385711"/>
                  </a:cubicBezTo>
                  <a:lnTo>
                    <a:pt x="557904" y="385711"/>
                  </a:lnTo>
                  <a:lnTo>
                    <a:pt x="549980" y="548781"/>
                  </a:lnTo>
                  <a:cubicBezTo>
                    <a:pt x="548378" y="581217"/>
                    <a:pt x="521580" y="606722"/>
                    <a:pt x="489085" y="606722"/>
                  </a:cubicBezTo>
                  <a:cubicBezTo>
                    <a:pt x="455877" y="606722"/>
                    <a:pt x="428456" y="580684"/>
                    <a:pt x="426854" y="547537"/>
                  </a:cubicBezTo>
                  <a:lnTo>
                    <a:pt x="420711" y="420814"/>
                  </a:lnTo>
                  <a:cubicBezTo>
                    <a:pt x="444482" y="412194"/>
                    <a:pt x="461219" y="389355"/>
                    <a:pt x="461219" y="363228"/>
                  </a:cubicBezTo>
                  <a:lnTo>
                    <a:pt x="461219" y="185762"/>
                  </a:lnTo>
                  <a:cubicBezTo>
                    <a:pt x="461219" y="172077"/>
                    <a:pt x="457658" y="159102"/>
                    <a:pt x="451337" y="147905"/>
                  </a:cubicBezTo>
                  <a:close/>
                  <a:moveTo>
                    <a:pt x="38457" y="147552"/>
                  </a:moveTo>
                  <a:lnTo>
                    <a:pt x="155074" y="147552"/>
                  </a:lnTo>
                  <a:cubicBezTo>
                    <a:pt x="148664" y="158839"/>
                    <a:pt x="145014" y="171902"/>
                    <a:pt x="145014" y="185766"/>
                  </a:cubicBezTo>
                  <a:lnTo>
                    <a:pt x="145014" y="363239"/>
                  </a:lnTo>
                  <a:cubicBezTo>
                    <a:pt x="145014" y="389811"/>
                    <a:pt x="162284" y="413184"/>
                    <a:pt x="187210" y="421360"/>
                  </a:cubicBezTo>
                  <a:lnTo>
                    <a:pt x="181068" y="548444"/>
                  </a:lnTo>
                  <a:cubicBezTo>
                    <a:pt x="179465" y="580881"/>
                    <a:pt x="152670" y="606298"/>
                    <a:pt x="120178" y="606298"/>
                  </a:cubicBezTo>
                  <a:cubicBezTo>
                    <a:pt x="86973" y="606298"/>
                    <a:pt x="59555" y="580348"/>
                    <a:pt x="57952" y="547200"/>
                  </a:cubicBezTo>
                  <a:lnTo>
                    <a:pt x="50029" y="385279"/>
                  </a:lnTo>
                  <a:lnTo>
                    <a:pt x="21810" y="385279"/>
                  </a:lnTo>
                  <a:cubicBezTo>
                    <a:pt x="9792" y="385279"/>
                    <a:pt x="0" y="375592"/>
                    <a:pt x="0" y="363595"/>
                  </a:cubicBezTo>
                  <a:lnTo>
                    <a:pt x="0" y="186122"/>
                  </a:lnTo>
                  <a:cubicBezTo>
                    <a:pt x="0" y="164882"/>
                    <a:pt x="17181" y="147641"/>
                    <a:pt x="38457" y="147552"/>
                  </a:cubicBezTo>
                  <a:close/>
                  <a:moveTo>
                    <a:pt x="222975" y="147058"/>
                  </a:moveTo>
                  <a:lnTo>
                    <a:pt x="282512" y="147058"/>
                  </a:lnTo>
                  <a:lnTo>
                    <a:pt x="270498" y="159057"/>
                  </a:lnTo>
                  <a:cubicBezTo>
                    <a:pt x="267739" y="161901"/>
                    <a:pt x="267739" y="166523"/>
                    <a:pt x="270498" y="169278"/>
                  </a:cubicBezTo>
                  <a:lnTo>
                    <a:pt x="283224" y="181988"/>
                  </a:lnTo>
                  <a:lnTo>
                    <a:pt x="273345" y="292199"/>
                  </a:lnTo>
                  <a:cubicBezTo>
                    <a:pt x="272989" y="296021"/>
                    <a:pt x="274057" y="299754"/>
                    <a:pt x="276193" y="302953"/>
                  </a:cubicBezTo>
                  <a:lnTo>
                    <a:pt x="297196" y="332550"/>
                  </a:lnTo>
                  <a:cubicBezTo>
                    <a:pt x="298531" y="334417"/>
                    <a:pt x="300756" y="335572"/>
                    <a:pt x="303070" y="335572"/>
                  </a:cubicBezTo>
                  <a:cubicBezTo>
                    <a:pt x="305472" y="335572"/>
                    <a:pt x="307608" y="334417"/>
                    <a:pt x="309032" y="332550"/>
                  </a:cubicBezTo>
                  <a:lnTo>
                    <a:pt x="329946" y="302953"/>
                  </a:lnTo>
                  <a:cubicBezTo>
                    <a:pt x="332171" y="299754"/>
                    <a:pt x="333239" y="296021"/>
                    <a:pt x="332883" y="292199"/>
                  </a:cubicBezTo>
                  <a:lnTo>
                    <a:pt x="323004" y="181988"/>
                  </a:lnTo>
                  <a:lnTo>
                    <a:pt x="335641" y="169278"/>
                  </a:lnTo>
                  <a:cubicBezTo>
                    <a:pt x="338489" y="166523"/>
                    <a:pt x="338489" y="161901"/>
                    <a:pt x="335641" y="159057"/>
                  </a:cubicBezTo>
                  <a:lnTo>
                    <a:pt x="323627" y="147058"/>
                  </a:lnTo>
                  <a:lnTo>
                    <a:pt x="385033" y="147058"/>
                  </a:lnTo>
                  <a:lnTo>
                    <a:pt x="385033" y="147147"/>
                  </a:lnTo>
                  <a:cubicBezTo>
                    <a:pt x="405413" y="148214"/>
                    <a:pt x="421699" y="165101"/>
                    <a:pt x="421699" y="185721"/>
                  </a:cubicBezTo>
                  <a:lnTo>
                    <a:pt x="421699" y="363214"/>
                  </a:lnTo>
                  <a:cubicBezTo>
                    <a:pt x="421699" y="375213"/>
                    <a:pt x="411910" y="384901"/>
                    <a:pt x="399895" y="384901"/>
                  </a:cubicBezTo>
                  <a:lnTo>
                    <a:pt x="373375" y="384901"/>
                  </a:lnTo>
                  <a:lnTo>
                    <a:pt x="371506" y="424363"/>
                  </a:lnTo>
                  <a:lnTo>
                    <a:pt x="365455" y="548084"/>
                  </a:lnTo>
                  <a:cubicBezTo>
                    <a:pt x="363853" y="580525"/>
                    <a:pt x="337154" y="605945"/>
                    <a:pt x="304582" y="605945"/>
                  </a:cubicBezTo>
                  <a:cubicBezTo>
                    <a:pt x="271388" y="605945"/>
                    <a:pt x="244066" y="579903"/>
                    <a:pt x="242464" y="546840"/>
                  </a:cubicBezTo>
                  <a:lnTo>
                    <a:pt x="236502" y="424363"/>
                  </a:lnTo>
                  <a:lnTo>
                    <a:pt x="234544" y="384901"/>
                  </a:lnTo>
                  <a:lnTo>
                    <a:pt x="206244" y="384901"/>
                  </a:lnTo>
                  <a:cubicBezTo>
                    <a:pt x="194229" y="384901"/>
                    <a:pt x="184529" y="375213"/>
                    <a:pt x="184529" y="363214"/>
                  </a:cubicBezTo>
                  <a:lnTo>
                    <a:pt x="184529" y="185721"/>
                  </a:lnTo>
                  <a:cubicBezTo>
                    <a:pt x="184529" y="164479"/>
                    <a:pt x="201705" y="147236"/>
                    <a:pt x="222975" y="147058"/>
                  </a:cubicBezTo>
                  <a:close/>
                  <a:moveTo>
                    <a:pt x="488454" y="706"/>
                  </a:moveTo>
                  <a:cubicBezTo>
                    <a:pt x="522711" y="706"/>
                    <a:pt x="550481" y="28445"/>
                    <a:pt x="550481" y="62663"/>
                  </a:cubicBezTo>
                  <a:cubicBezTo>
                    <a:pt x="550481" y="96881"/>
                    <a:pt x="522711" y="124620"/>
                    <a:pt x="488454" y="124620"/>
                  </a:cubicBezTo>
                  <a:cubicBezTo>
                    <a:pt x="454197" y="124620"/>
                    <a:pt x="426427" y="96881"/>
                    <a:pt x="426427" y="62663"/>
                  </a:cubicBezTo>
                  <a:cubicBezTo>
                    <a:pt x="426427" y="28445"/>
                    <a:pt x="454197" y="706"/>
                    <a:pt x="488454" y="706"/>
                  </a:cubicBezTo>
                  <a:close/>
                  <a:moveTo>
                    <a:pt x="119538" y="353"/>
                  </a:moveTo>
                  <a:cubicBezTo>
                    <a:pt x="153795" y="353"/>
                    <a:pt x="181565" y="28092"/>
                    <a:pt x="181565" y="62310"/>
                  </a:cubicBezTo>
                  <a:cubicBezTo>
                    <a:pt x="181565" y="96528"/>
                    <a:pt x="153795" y="124267"/>
                    <a:pt x="119538" y="124267"/>
                  </a:cubicBezTo>
                  <a:cubicBezTo>
                    <a:pt x="85281" y="124267"/>
                    <a:pt x="57511" y="96528"/>
                    <a:pt x="57511" y="62310"/>
                  </a:cubicBezTo>
                  <a:cubicBezTo>
                    <a:pt x="57511" y="28092"/>
                    <a:pt x="85281" y="353"/>
                    <a:pt x="119538" y="353"/>
                  </a:cubicBezTo>
                  <a:close/>
                  <a:moveTo>
                    <a:pt x="303961" y="0"/>
                  </a:moveTo>
                  <a:cubicBezTo>
                    <a:pt x="338237" y="0"/>
                    <a:pt x="366024" y="27739"/>
                    <a:pt x="366024" y="61957"/>
                  </a:cubicBezTo>
                  <a:cubicBezTo>
                    <a:pt x="366024" y="96175"/>
                    <a:pt x="338237" y="123914"/>
                    <a:pt x="303961" y="123914"/>
                  </a:cubicBezTo>
                  <a:cubicBezTo>
                    <a:pt x="269685" y="123914"/>
                    <a:pt x="241898" y="96175"/>
                    <a:pt x="241898" y="61957"/>
                  </a:cubicBezTo>
                  <a:cubicBezTo>
                    <a:pt x="241898" y="27739"/>
                    <a:pt x="269685" y="0"/>
                    <a:pt x="3039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5" name="iṥḻiḓé">
            <a:extLst>
              <a:ext uri="{FF2B5EF4-FFF2-40B4-BE49-F238E27FC236}">
                <a16:creationId xmlns:a16="http://schemas.microsoft.com/office/drawing/2014/main" id="{092940F2-F26E-4FDD-923B-12B0FEA1DD1F}"/>
              </a:ext>
            </a:extLst>
          </p:cNvPr>
          <p:cNvSpPr/>
          <p:nvPr/>
        </p:nvSpPr>
        <p:spPr bwMode="auto">
          <a:xfrm>
            <a:off x="1206093" y="5525164"/>
            <a:ext cx="2194332" cy="61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146" name="íSḷíḓé">
            <a:extLst>
              <a:ext uri="{FF2B5EF4-FFF2-40B4-BE49-F238E27FC236}">
                <a16:creationId xmlns:a16="http://schemas.microsoft.com/office/drawing/2014/main" id="{1E119314-5205-4775-A6A5-B9788CF9C779}"/>
              </a:ext>
            </a:extLst>
          </p:cNvPr>
          <p:cNvSpPr txBox="1"/>
          <p:nvPr/>
        </p:nvSpPr>
        <p:spPr bwMode="auto">
          <a:xfrm>
            <a:off x="1206093" y="5083358"/>
            <a:ext cx="219433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47" name="iṧľïḋé">
            <a:extLst>
              <a:ext uri="{FF2B5EF4-FFF2-40B4-BE49-F238E27FC236}">
                <a16:creationId xmlns:a16="http://schemas.microsoft.com/office/drawing/2014/main" id="{3197A623-961B-481C-A0DF-B868B7E221FB}"/>
              </a:ext>
            </a:extLst>
          </p:cNvPr>
          <p:cNvSpPr/>
          <p:nvPr/>
        </p:nvSpPr>
        <p:spPr bwMode="auto">
          <a:xfrm>
            <a:off x="3749097" y="3852144"/>
            <a:ext cx="2194332" cy="61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148" name="í$1iḋe">
            <a:extLst>
              <a:ext uri="{FF2B5EF4-FFF2-40B4-BE49-F238E27FC236}">
                <a16:creationId xmlns:a16="http://schemas.microsoft.com/office/drawing/2014/main" id="{9EF6897E-C363-4524-8D9D-CA5A52C25447}"/>
              </a:ext>
            </a:extLst>
          </p:cNvPr>
          <p:cNvSpPr txBox="1"/>
          <p:nvPr/>
        </p:nvSpPr>
        <p:spPr bwMode="auto">
          <a:xfrm>
            <a:off x="3749097" y="3410338"/>
            <a:ext cx="219433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49" name="îṣľiḓé">
            <a:extLst>
              <a:ext uri="{FF2B5EF4-FFF2-40B4-BE49-F238E27FC236}">
                <a16:creationId xmlns:a16="http://schemas.microsoft.com/office/drawing/2014/main" id="{D811BE53-F8DA-4B19-818A-142334076497}"/>
              </a:ext>
            </a:extLst>
          </p:cNvPr>
          <p:cNvSpPr/>
          <p:nvPr/>
        </p:nvSpPr>
        <p:spPr bwMode="auto">
          <a:xfrm>
            <a:off x="3749097" y="4470606"/>
            <a:ext cx="2194332" cy="61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150" name="iŝlîḓe">
            <a:extLst>
              <a:ext uri="{FF2B5EF4-FFF2-40B4-BE49-F238E27FC236}">
                <a16:creationId xmlns:a16="http://schemas.microsoft.com/office/drawing/2014/main" id="{47CF7688-9FAA-4880-8D18-0EC30CCA35B2}"/>
              </a:ext>
            </a:extLst>
          </p:cNvPr>
          <p:cNvSpPr/>
          <p:nvPr/>
        </p:nvSpPr>
        <p:spPr bwMode="auto">
          <a:xfrm>
            <a:off x="8782050" y="4163298"/>
            <a:ext cx="2194503" cy="61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151" name="ïŝḻîḑe">
            <a:extLst>
              <a:ext uri="{FF2B5EF4-FFF2-40B4-BE49-F238E27FC236}">
                <a16:creationId xmlns:a16="http://schemas.microsoft.com/office/drawing/2014/main" id="{83DCDC84-FAB2-4BB0-861C-0943DF69E494}"/>
              </a:ext>
            </a:extLst>
          </p:cNvPr>
          <p:cNvSpPr txBox="1"/>
          <p:nvPr/>
        </p:nvSpPr>
        <p:spPr bwMode="auto">
          <a:xfrm>
            <a:off x="8782050" y="3721492"/>
            <a:ext cx="219450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52" name="iṣḷïḓé">
            <a:extLst>
              <a:ext uri="{FF2B5EF4-FFF2-40B4-BE49-F238E27FC236}">
                <a16:creationId xmlns:a16="http://schemas.microsoft.com/office/drawing/2014/main" id="{2D4FDAE5-BB15-4F8B-B5E3-BA48E15E9F2C}"/>
              </a:ext>
            </a:extLst>
          </p:cNvPr>
          <p:cNvSpPr/>
          <p:nvPr/>
        </p:nvSpPr>
        <p:spPr bwMode="auto">
          <a:xfrm>
            <a:off x="6278073" y="4941199"/>
            <a:ext cx="2181918" cy="61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153" name="iṣ1ïḋè">
            <a:extLst>
              <a:ext uri="{FF2B5EF4-FFF2-40B4-BE49-F238E27FC236}">
                <a16:creationId xmlns:a16="http://schemas.microsoft.com/office/drawing/2014/main" id="{169CE4EA-9B21-4427-97E0-CB82EC169C64}"/>
              </a:ext>
            </a:extLst>
          </p:cNvPr>
          <p:cNvSpPr txBox="1"/>
          <p:nvPr/>
        </p:nvSpPr>
        <p:spPr bwMode="auto">
          <a:xfrm>
            <a:off x="6278073" y="4499393"/>
            <a:ext cx="21819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2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1" grpId="0" animBg="1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&#10;&#10;自动生成的说明">
            <a:extLst>
              <a:ext uri="{FF2B5EF4-FFF2-40B4-BE49-F238E27FC236}">
                <a16:creationId xmlns:a16="http://schemas.microsoft.com/office/drawing/2014/main" id="{67505ADE-D914-493B-9FE4-C3126ED6E1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4" b="567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374C371-3D10-4E13-A134-5C3BDFF20415}"/>
              </a:ext>
            </a:extLst>
          </p:cNvPr>
          <p:cNvSpPr txBox="1"/>
          <p:nvPr/>
        </p:nvSpPr>
        <p:spPr>
          <a:xfrm rot="19872463">
            <a:off x="8292489" y="1391473"/>
            <a:ext cx="5463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01.</a:t>
            </a:r>
            <a:r>
              <a:rPr lang="zh-CN" altLang="en-US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E79716-8CB4-42B5-AC1E-B8E91206C07C}"/>
              </a:ext>
            </a:extLst>
          </p:cNvPr>
          <p:cNvSpPr txBox="1"/>
          <p:nvPr/>
        </p:nvSpPr>
        <p:spPr>
          <a:xfrm>
            <a:off x="632749" y="5277160"/>
            <a:ext cx="5463251" cy="12003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181BE0-8748-49D3-9DE0-6D872A51F20B}"/>
              </a:ext>
            </a:extLst>
          </p:cNvPr>
          <p:cNvSpPr txBox="1"/>
          <p:nvPr/>
        </p:nvSpPr>
        <p:spPr>
          <a:xfrm rot="20387544">
            <a:off x="8566809" y="2696078"/>
            <a:ext cx="5463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02.</a:t>
            </a:r>
            <a:r>
              <a:rPr lang="zh-CN" altLang="en-US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B27865-5E5A-4A62-A510-65D909BB6A0C}"/>
              </a:ext>
            </a:extLst>
          </p:cNvPr>
          <p:cNvSpPr txBox="1"/>
          <p:nvPr/>
        </p:nvSpPr>
        <p:spPr>
          <a:xfrm rot="20611089">
            <a:off x="7941968" y="4188186"/>
            <a:ext cx="5463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03  .</a:t>
            </a:r>
            <a:r>
              <a:rPr lang="zh-CN" altLang="en-US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601A75-F557-451E-843C-EE50E4E86804}"/>
              </a:ext>
            </a:extLst>
          </p:cNvPr>
          <p:cNvSpPr txBox="1"/>
          <p:nvPr/>
        </p:nvSpPr>
        <p:spPr>
          <a:xfrm rot="20542223">
            <a:off x="8292489" y="5200602"/>
            <a:ext cx="5463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04.</a:t>
            </a:r>
            <a:r>
              <a:rPr lang="zh-CN" altLang="en-US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98833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sp>
        <p:nvSpPr>
          <p:cNvPr id="57" name="iṥ1ïde">
            <a:extLst>
              <a:ext uri="{FF2B5EF4-FFF2-40B4-BE49-F238E27FC236}">
                <a16:creationId xmlns:a16="http://schemas.microsoft.com/office/drawing/2014/main" id="{E1F621A7-9C76-4A43-B825-EF9AA8D9025C}"/>
              </a:ext>
            </a:extLst>
          </p:cNvPr>
          <p:cNvSpPr/>
          <p:nvPr/>
        </p:nvSpPr>
        <p:spPr bwMode="auto">
          <a:xfrm>
            <a:off x="1101292" y="3541211"/>
            <a:ext cx="2169621" cy="612769"/>
          </a:xfrm>
          <a:prstGeom prst="roundRect">
            <a:avLst>
              <a:gd name="adj" fmla="val 50000"/>
            </a:avLst>
          </a:prstGeom>
          <a:solidFill>
            <a:srgbClr val="31B3E8"/>
          </a:solidFill>
          <a:ln w="38100">
            <a:solidFill>
              <a:schemeClr val="bg1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sz="24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41" name="íṡľíḋê">
            <a:extLst>
              <a:ext uri="{FF2B5EF4-FFF2-40B4-BE49-F238E27FC236}">
                <a16:creationId xmlns:a16="http://schemas.microsoft.com/office/drawing/2014/main" id="{D7EC541C-146F-41FE-BFB5-580F6CC6BE1E}"/>
              </a:ext>
            </a:extLst>
          </p:cNvPr>
          <p:cNvSpPr/>
          <p:nvPr/>
        </p:nvSpPr>
        <p:spPr bwMode="auto">
          <a:xfrm>
            <a:off x="8921088" y="3541211"/>
            <a:ext cx="2169621" cy="612769"/>
          </a:xfrm>
          <a:prstGeom prst="roundRect">
            <a:avLst>
              <a:gd name="adj" fmla="val 50000"/>
            </a:avLst>
          </a:prstGeom>
          <a:solidFill>
            <a:srgbClr val="8448F7"/>
          </a:solidFill>
          <a:ln w="38100">
            <a:solidFill>
              <a:schemeClr val="bg1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4" name="îšliḓe">
            <a:extLst>
              <a:ext uri="{FF2B5EF4-FFF2-40B4-BE49-F238E27FC236}">
                <a16:creationId xmlns:a16="http://schemas.microsoft.com/office/drawing/2014/main" id="{9827F00E-8145-4713-8AB1-484ED3A1E16F}"/>
              </a:ext>
            </a:extLst>
          </p:cNvPr>
          <p:cNvSpPr/>
          <p:nvPr/>
        </p:nvSpPr>
        <p:spPr bwMode="auto">
          <a:xfrm>
            <a:off x="673100" y="4842010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5" name="î$liḍe">
            <a:extLst>
              <a:ext uri="{FF2B5EF4-FFF2-40B4-BE49-F238E27FC236}">
                <a16:creationId xmlns:a16="http://schemas.microsoft.com/office/drawing/2014/main" id="{C93C3B74-D126-4A70-8F36-B7F4816D8BA3}"/>
              </a:ext>
            </a:extLst>
          </p:cNvPr>
          <p:cNvSpPr/>
          <p:nvPr/>
        </p:nvSpPr>
        <p:spPr bwMode="auto">
          <a:xfrm>
            <a:off x="5011190" y="3541211"/>
            <a:ext cx="2169621" cy="612769"/>
          </a:xfrm>
          <a:prstGeom prst="roundRect">
            <a:avLst>
              <a:gd name="adj" fmla="val 50000"/>
            </a:avLst>
          </a:prstGeom>
          <a:solidFill>
            <a:srgbClr val="F0C921"/>
          </a:solidFill>
          <a:ln w="38100">
            <a:solidFill>
              <a:schemeClr val="bg1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7" name="išľïdê">
            <a:extLst>
              <a:ext uri="{FF2B5EF4-FFF2-40B4-BE49-F238E27FC236}">
                <a16:creationId xmlns:a16="http://schemas.microsoft.com/office/drawing/2014/main" id="{038FC6B2-31FE-4DB7-A1B6-5FCDF0A46ED1}"/>
              </a:ext>
            </a:extLst>
          </p:cNvPr>
          <p:cNvSpPr/>
          <p:nvPr/>
        </p:nvSpPr>
        <p:spPr bwMode="auto">
          <a:xfrm>
            <a:off x="4582998" y="4842010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ïṧlíḋé">
            <a:extLst>
              <a:ext uri="{FF2B5EF4-FFF2-40B4-BE49-F238E27FC236}">
                <a16:creationId xmlns:a16="http://schemas.microsoft.com/office/drawing/2014/main" id="{090CD17C-0B02-4439-9DCE-26929461CA2A}"/>
              </a:ext>
            </a:extLst>
          </p:cNvPr>
          <p:cNvSpPr/>
          <p:nvPr/>
        </p:nvSpPr>
        <p:spPr bwMode="auto">
          <a:xfrm>
            <a:off x="8492896" y="4842010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$ḷíde">
            <a:extLst>
              <a:ext uri="{FF2B5EF4-FFF2-40B4-BE49-F238E27FC236}">
                <a16:creationId xmlns:a16="http://schemas.microsoft.com/office/drawing/2014/main" id="{E1CFA625-0317-4FE3-9DD1-20162C831ED6}"/>
              </a:ext>
            </a:extLst>
          </p:cNvPr>
          <p:cNvSpPr/>
          <p:nvPr/>
        </p:nvSpPr>
        <p:spPr bwMode="auto">
          <a:xfrm>
            <a:off x="673100" y="5577175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ïŝḻiďè">
            <a:extLst>
              <a:ext uri="{FF2B5EF4-FFF2-40B4-BE49-F238E27FC236}">
                <a16:creationId xmlns:a16="http://schemas.microsoft.com/office/drawing/2014/main" id="{227D3F7E-F1F2-4D2F-9E17-0617520D2EB1}"/>
              </a:ext>
            </a:extLst>
          </p:cNvPr>
          <p:cNvSpPr/>
          <p:nvPr/>
        </p:nvSpPr>
        <p:spPr bwMode="auto">
          <a:xfrm>
            <a:off x="4582998" y="5577175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i$1ïḑé">
            <a:extLst>
              <a:ext uri="{FF2B5EF4-FFF2-40B4-BE49-F238E27FC236}">
                <a16:creationId xmlns:a16="http://schemas.microsoft.com/office/drawing/2014/main" id="{B39D22B3-DD0C-4751-905F-7A259A8858E9}"/>
              </a:ext>
            </a:extLst>
          </p:cNvPr>
          <p:cNvSpPr/>
          <p:nvPr/>
        </p:nvSpPr>
        <p:spPr bwMode="auto">
          <a:xfrm>
            <a:off x="8492896" y="5577175"/>
            <a:ext cx="3026004" cy="69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pic>
        <p:nvPicPr>
          <p:cNvPr id="72" name="图片 71" descr="图片包含 物体&#10;&#10;自动生成的说明">
            <a:extLst>
              <a:ext uri="{FF2B5EF4-FFF2-40B4-BE49-F238E27FC236}">
                <a16:creationId xmlns:a16="http://schemas.microsoft.com/office/drawing/2014/main" id="{A80AF92E-712E-4F4D-98DD-463E45F907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54" y="1597530"/>
            <a:ext cx="2550696" cy="1799264"/>
          </a:xfrm>
          <a:prstGeom prst="rect">
            <a:avLst/>
          </a:prstGeom>
        </p:spPr>
      </p:pic>
      <p:pic>
        <p:nvPicPr>
          <p:cNvPr id="73" name="图片 72" descr="图片包含 物体&#10;&#10;自动生成的说明">
            <a:extLst>
              <a:ext uri="{FF2B5EF4-FFF2-40B4-BE49-F238E27FC236}">
                <a16:creationId xmlns:a16="http://schemas.microsoft.com/office/drawing/2014/main" id="{4D632293-4B68-4AE4-9A7B-616426EE8E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695" y="1517539"/>
            <a:ext cx="2760610" cy="194722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5FC1C01B-F1F5-4BB6-9715-9B277B61A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550" y="1597530"/>
            <a:ext cx="2468329" cy="174255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41" grpId="0" animBg="1"/>
      <p:bldP spid="14" grpId="0"/>
      <p:bldP spid="25" grpId="0" animBg="1"/>
      <p:bldP spid="17" grpId="0"/>
      <p:bldP spid="19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12" name="ïṣḷíḑe">
            <a:extLst>
              <a:ext uri="{FF2B5EF4-FFF2-40B4-BE49-F238E27FC236}">
                <a16:creationId xmlns:a16="http://schemas.microsoft.com/office/drawing/2014/main" id="{60F62D9C-B087-48F9-A9AF-54302424B39F}"/>
              </a:ext>
            </a:extLst>
          </p:cNvPr>
          <p:cNvGrpSpPr/>
          <p:nvPr/>
        </p:nvGrpSpPr>
        <p:grpSpPr>
          <a:xfrm>
            <a:off x="5120980" y="2411526"/>
            <a:ext cx="2865629" cy="1497499"/>
            <a:chOff x="673099" y="3173570"/>
            <a:chExt cx="2865629" cy="1497499"/>
          </a:xfrm>
        </p:grpSpPr>
        <p:sp>
          <p:nvSpPr>
            <p:cNvPr id="28" name="îṧ1îḋè">
              <a:extLst>
                <a:ext uri="{FF2B5EF4-FFF2-40B4-BE49-F238E27FC236}">
                  <a16:creationId xmlns:a16="http://schemas.microsoft.com/office/drawing/2014/main" id="{AF27C46F-37DF-4601-87C4-41321E30C44E}"/>
                </a:ext>
              </a:extLst>
            </p:cNvPr>
            <p:cNvSpPr/>
            <p:nvPr/>
          </p:nvSpPr>
          <p:spPr>
            <a:xfrm>
              <a:off x="744879" y="3173570"/>
              <a:ext cx="2705636" cy="455854"/>
            </a:xfrm>
            <a:prstGeom prst="roundRect">
              <a:avLst>
                <a:gd name="adj" fmla="val 50000"/>
              </a:avLst>
            </a:prstGeom>
            <a:solidFill>
              <a:srgbClr val="F0C92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  <p:sp>
          <p:nvSpPr>
            <p:cNvPr id="29" name="íṥļíde">
              <a:extLst>
                <a:ext uri="{FF2B5EF4-FFF2-40B4-BE49-F238E27FC236}">
                  <a16:creationId xmlns:a16="http://schemas.microsoft.com/office/drawing/2014/main" id="{B0E3FE2F-766E-4B6D-BB9B-3A53B6AA2778}"/>
                </a:ext>
              </a:extLst>
            </p:cNvPr>
            <p:cNvSpPr txBox="1"/>
            <p:nvPr/>
          </p:nvSpPr>
          <p:spPr>
            <a:xfrm>
              <a:off x="673099" y="3679326"/>
              <a:ext cx="2865629" cy="991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 …</a:t>
              </a:r>
            </a:p>
          </p:txBody>
        </p:sp>
      </p:grpSp>
      <p:grpSp>
        <p:nvGrpSpPr>
          <p:cNvPr id="13" name="ïsḻîḓè">
            <a:extLst>
              <a:ext uri="{FF2B5EF4-FFF2-40B4-BE49-F238E27FC236}">
                <a16:creationId xmlns:a16="http://schemas.microsoft.com/office/drawing/2014/main" id="{38B32E90-9134-4748-98E7-6AC4DAEAFB22}"/>
              </a:ext>
            </a:extLst>
          </p:cNvPr>
          <p:cNvGrpSpPr/>
          <p:nvPr/>
        </p:nvGrpSpPr>
        <p:grpSpPr>
          <a:xfrm>
            <a:off x="8579294" y="2411526"/>
            <a:ext cx="2865629" cy="1497499"/>
            <a:chOff x="673099" y="3173570"/>
            <a:chExt cx="2865629" cy="1497499"/>
          </a:xfrm>
        </p:grpSpPr>
        <p:sp>
          <p:nvSpPr>
            <p:cNvPr id="26" name="ïṡḻïḋe">
              <a:extLst>
                <a:ext uri="{FF2B5EF4-FFF2-40B4-BE49-F238E27FC236}">
                  <a16:creationId xmlns:a16="http://schemas.microsoft.com/office/drawing/2014/main" id="{7DB71E64-EC7A-4CC4-B6E3-2B1A3BF48F60}"/>
                </a:ext>
              </a:extLst>
            </p:cNvPr>
            <p:cNvSpPr/>
            <p:nvPr/>
          </p:nvSpPr>
          <p:spPr>
            <a:xfrm>
              <a:off x="744879" y="3173570"/>
              <a:ext cx="2705636" cy="455854"/>
            </a:xfrm>
            <a:prstGeom prst="roundRect">
              <a:avLst>
                <a:gd name="adj" fmla="val 50000"/>
              </a:avLst>
            </a:prstGeom>
            <a:solidFill>
              <a:srgbClr val="31B3E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  <p:sp>
          <p:nvSpPr>
            <p:cNvPr id="27" name="îS1îḋé">
              <a:extLst>
                <a:ext uri="{FF2B5EF4-FFF2-40B4-BE49-F238E27FC236}">
                  <a16:creationId xmlns:a16="http://schemas.microsoft.com/office/drawing/2014/main" id="{CFF67B90-E769-430F-B4B1-E5DA251E124F}"/>
                </a:ext>
              </a:extLst>
            </p:cNvPr>
            <p:cNvSpPr txBox="1"/>
            <p:nvPr/>
          </p:nvSpPr>
          <p:spPr>
            <a:xfrm>
              <a:off x="673099" y="3679326"/>
              <a:ext cx="2865629" cy="991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 …</a:t>
              </a:r>
            </a:p>
          </p:txBody>
        </p:sp>
      </p:grpSp>
      <p:grpSp>
        <p:nvGrpSpPr>
          <p:cNvPr id="14" name="ïṣlïḍe">
            <a:extLst>
              <a:ext uri="{FF2B5EF4-FFF2-40B4-BE49-F238E27FC236}">
                <a16:creationId xmlns:a16="http://schemas.microsoft.com/office/drawing/2014/main" id="{AF4276B5-11B3-4E0E-8705-4A59433DE80B}"/>
              </a:ext>
            </a:extLst>
          </p:cNvPr>
          <p:cNvGrpSpPr/>
          <p:nvPr/>
        </p:nvGrpSpPr>
        <p:grpSpPr>
          <a:xfrm>
            <a:off x="5120980" y="4432350"/>
            <a:ext cx="2865629" cy="1497499"/>
            <a:chOff x="673099" y="3173570"/>
            <a:chExt cx="2865629" cy="1497499"/>
          </a:xfrm>
        </p:grpSpPr>
        <p:sp>
          <p:nvSpPr>
            <p:cNvPr id="24" name="ïs1îḋè">
              <a:extLst>
                <a:ext uri="{FF2B5EF4-FFF2-40B4-BE49-F238E27FC236}">
                  <a16:creationId xmlns:a16="http://schemas.microsoft.com/office/drawing/2014/main" id="{084E98EF-DF66-412E-AED6-9AD62537107D}"/>
                </a:ext>
              </a:extLst>
            </p:cNvPr>
            <p:cNvSpPr/>
            <p:nvPr/>
          </p:nvSpPr>
          <p:spPr>
            <a:xfrm>
              <a:off x="744879" y="3173570"/>
              <a:ext cx="2705636" cy="455854"/>
            </a:xfrm>
            <a:prstGeom prst="roundRect">
              <a:avLst>
                <a:gd name="adj" fmla="val 50000"/>
              </a:avLst>
            </a:prstGeom>
            <a:solidFill>
              <a:srgbClr val="31B3E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  <p:sp>
          <p:nvSpPr>
            <p:cNvPr id="25" name="iŝļiḓè">
              <a:extLst>
                <a:ext uri="{FF2B5EF4-FFF2-40B4-BE49-F238E27FC236}">
                  <a16:creationId xmlns:a16="http://schemas.microsoft.com/office/drawing/2014/main" id="{487FE1C0-302F-452C-8B8E-97E597679D96}"/>
                </a:ext>
              </a:extLst>
            </p:cNvPr>
            <p:cNvSpPr txBox="1"/>
            <p:nvPr/>
          </p:nvSpPr>
          <p:spPr>
            <a:xfrm>
              <a:off x="673099" y="3679326"/>
              <a:ext cx="2865629" cy="991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 …</a:t>
              </a:r>
            </a:p>
          </p:txBody>
        </p:sp>
      </p:grpSp>
      <p:grpSp>
        <p:nvGrpSpPr>
          <p:cNvPr id="15" name="ïṩļîḑé">
            <a:extLst>
              <a:ext uri="{FF2B5EF4-FFF2-40B4-BE49-F238E27FC236}">
                <a16:creationId xmlns:a16="http://schemas.microsoft.com/office/drawing/2014/main" id="{513E0D57-FF3A-4E0C-B139-F23968F592FC}"/>
              </a:ext>
            </a:extLst>
          </p:cNvPr>
          <p:cNvGrpSpPr/>
          <p:nvPr/>
        </p:nvGrpSpPr>
        <p:grpSpPr>
          <a:xfrm>
            <a:off x="8579294" y="4432350"/>
            <a:ext cx="2865629" cy="1497499"/>
            <a:chOff x="673099" y="3173570"/>
            <a:chExt cx="2865629" cy="1497499"/>
          </a:xfrm>
        </p:grpSpPr>
        <p:sp>
          <p:nvSpPr>
            <p:cNvPr id="22" name="iśḷïḓe">
              <a:extLst>
                <a:ext uri="{FF2B5EF4-FFF2-40B4-BE49-F238E27FC236}">
                  <a16:creationId xmlns:a16="http://schemas.microsoft.com/office/drawing/2014/main" id="{04A00C8D-F77B-4D9C-BBF6-1D30547962A8}"/>
                </a:ext>
              </a:extLst>
            </p:cNvPr>
            <p:cNvSpPr/>
            <p:nvPr/>
          </p:nvSpPr>
          <p:spPr>
            <a:xfrm>
              <a:off x="744879" y="3173570"/>
              <a:ext cx="2705636" cy="455854"/>
            </a:xfrm>
            <a:prstGeom prst="roundRect">
              <a:avLst>
                <a:gd name="adj" fmla="val 50000"/>
              </a:avLst>
            </a:prstGeom>
            <a:solidFill>
              <a:srgbClr val="F0C92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  <p:sp>
          <p:nvSpPr>
            <p:cNvPr id="23" name="í$ḻidé">
              <a:extLst>
                <a:ext uri="{FF2B5EF4-FFF2-40B4-BE49-F238E27FC236}">
                  <a16:creationId xmlns:a16="http://schemas.microsoft.com/office/drawing/2014/main" id="{D9DEE1AD-8E7B-4F43-88EB-AFA6480820DD}"/>
                </a:ext>
              </a:extLst>
            </p:cNvPr>
            <p:cNvSpPr txBox="1"/>
            <p:nvPr/>
          </p:nvSpPr>
          <p:spPr>
            <a:xfrm>
              <a:off x="673099" y="3679326"/>
              <a:ext cx="2865629" cy="991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 …</a:t>
              </a:r>
            </a:p>
          </p:txBody>
        </p:sp>
      </p:grpSp>
      <p:sp>
        <p:nvSpPr>
          <p:cNvPr id="18" name="íŝľiḋè">
            <a:extLst>
              <a:ext uri="{FF2B5EF4-FFF2-40B4-BE49-F238E27FC236}">
                <a16:creationId xmlns:a16="http://schemas.microsoft.com/office/drawing/2014/main" id="{84F384FB-4A89-42D8-A84A-0D8556BDAAF0}"/>
              </a:ext>
            </a:extLst>
          </p:cNvPr>
          <p:cNvSpPr/>
          <p:nvPr/>
        </p:nvSpPr>
        <p:spPr>
          <a:xfrm>
            <a:off x="6360306" y="1948662"/>
            <a:ext cx="386976" cy="386382"/>
          </a:xfrm>
          <a:custGeom>
            <a:avLst/>
            <a:gdLst>
              <a:gd name="connsiteX0" fmla="*/ 434432 w 578320"/>
              <a:gd name="connsiteY0" fmla="*/ 403374 h 577432"/>
              <a:gd name="connsiteX1" fmla="*/ 398460 w 578320"/>
              <a:gd name="connsiteY1" fmla="*/ 497310 h 577432"/>
              <a:gd name="connsiteX2" fmla="*/ 479628 w 578320"/>
              <a:gd name="connsiteY2" fmla="*/ 428239 h 577432"/>
              <a:gd name="connsiteX3" fmla="*/ 434432 w 578320"/>
              <a:gd name="connsiteY3" fmla="*/ 403374 h 577432"/>
              <a:gd name="connsiteX4" fmla="*/ 355072 w 578320"/>
              <a:gd name="connsiteY4" fmla="*/ 324108 h 577432"/>
              <a:gd name="connsiteX5" fmla="*/ 188173 w 578320"/>
              <a:gd name="connsiteY5" fmla="*/ 350812 h 577432"/>
              <a:gd name="connsiteX6" fmla="*/ 221368 w 578320"/>
              <a:gd name="connsiteY6" fmla="*/ 383963 h 577432"/>
              <a:gd name="connsiteX7" fmla="*/ 214914 w 578320"/>
              <a:gd name="connsiteY7" fmla="*/ 393171 h 577432"/>
              <a:gd name="connsiteX8" fmla="*/ 60001 w 578320"/>
              <a:gd name="connsiteY8" fmla="*/ 513800 h 577432"/>
              <a:gd name="connsiteX9" fmla="*/ 39715 w 578320"/>
              <a:gd name="connsiteY9" fmla="*/ 510117 h 577432"/>
              <a:gd name="connsiteX10" fmla="*/ 110717 w 578320"/>
              <a:gd name="connsiteY10" fmla="*/ 537742 h 577432"/>
              <a:gd name="connsiteX11" fmla="*/ 286837 w 578320"/>
              <a:gd name="connsiteY11" fmla="*/ 464996 h 577432"/>
              <a:gd name="connsiteX12" fmla="*/ 296058 w 578320"/>
              <a:gd name="connsiteY12" fmla="*/ 458550 h 577432"/>
              <a:gd name="connsiteX13" fmla="*/ 328331 w 578320"/>
              <a:gd name="connsiteY13" fmla="*/ 490779 h 577432"/>
              <a:gd name="connsiteX14" fmla="*/ 351384 w 578320"/>
              <a:gd name="connsiteY14" fmla="*/ 298325 h 577432"/>
              <a:gd name="connsiteX15" fmla="*/ 374436 w 578320"/>
              <a:gd name="connsiteY15" fmla="*/ 305692 h 577432"/>
              <a:gd name="connsiteX16" fmla="*/ 381813 w 578320"/>
              <a:gd name="connsiteY16" fmla="*/ 328712 h 577432"/>
              <a:gd name="connsiteX17" fmla="*/ 354150 w 578320"/>
              <a:gd name="connsiteY17" fmla="*/ 495383 h 577432"/>
              <a:gd name="connsiteX18" fmla="*/ 336630 w 578320"/>
              <a:gd name="connsiteY18" fmla="*/ 515642 h 577432"/>
              <a:gd name="connsiteX19" fmla="*/ 328331 w 578320"/>
              <a:gd name="connsiteY19" fmla="*/ 516563 h 577432"/>
              <a:gd name="connsiteX20" fmla="*/ 309889 w 578320"/>
              <a:gd name="connsiteY20" fmla="*/ 509196 h 577432"/>
              <a:gd name="connsiteX21" fmla="*/ 293292 w 578320"/>
              <a:gd name="connsiteY21" fmla="*/ 492621 h 577432"/>
              <a:gd name="connsiteX22" fmla="*/ 110717 w 578320"/>
              <a:gd name="connsiteY22" fmla="*/ 563525 h 577432"/>
              <a:gd name="connsiteX23" fmla="*/ 21273 w 578320"/>
              <a:gd name="connsiteY23" fmla="*/ 528534 h 577432"/>
              <a:gd name="connsiteX24" fmla="*/ 17585 w 578320"/>
              <a:gd name="connsiteY24" fmla="*/ 494463 h 577432"/>
              <a:gd name="connsiteX25" fmla="*/ 50780 w 578320"/>
              <a:gd name="connsiteY25" fmla="*/ 486175 h 577432"/>
              <a:gd name="connsiteX26" fmla="*/ 60001 w 578320"/>
              <a:gd name="connsiteY26" fmla="*/ 488017 h 577432"/>
              <a:gd name="connsiteX27" fmla="*/ 186329 w 578320"/>
              <a:gd name="connsiteY27" fmla="*/ 386725 h 577432"/>
              <a:gd name="connsiteX28" fmla="*/ 169731 w 578320"/>
              <a:gd name="connsiteY28" fmla="*/ 369229 h 577432"/>
              <a:gd name="connsiteX29" fmla="*/ 163276 w 578320"/>
              <a:gd name="connsiteY29" fmla="*/ 343446 h 577432"/>
              <a:gd name="connsiteX30" fmla="*/ 184484 w 578320"/>
              <a:gd name="connsiteY30" fmla="*/ 325029 h 577432"/>
              <a:gd name="connsiteX31" fmla="*/ 505454 w 578320"/>
              <a:gd name="connsiteY31" fmla="*/ 194319 h 577432"/>
              <a:gd name="connsiteX32" fmla="*/ 442733 w 578320"/>
              <a:gd name="connsiteY32" fmla="*/ 226552 h 577432"/>
              <a:gd name="connsiteX33" fmla="*/ 446423 w 578320"/>
              <a:gd name="connsiteY33" fmla="*/ 288255 h 577432"/>
              <a:gd name="connsiteX34" fmla="*/ 442733 w 578320"/>
              <a:gd name="connsiteY34" fmla="*/ 350880 h 577432"/>
              <a:gd name="connsiteX35" fmla="*/ 505454 w 578320"/>
              <a:gd name="connsiteY35" fmla="*/ 382192 h 577432"/>
              <a:gd name="connsiteX36" fmla="*/ 525746 w 578320"/>
              <a:gd name="connsiteY36" fmla="*/ 288255 h 577432"/>
              <a:gd name="connsiteX37" fmla="*/ 505454 w 578320"/>
              <a:gd name="connsiteY37" fmla="*/ 194319 h 577432"/>
              <a:gd name="connsiteX38" fmla="*/ 71944 w 578320"/>
              <a:gd name="connsiteY38" fmla="*/ 194319 h 577432"/>
              <a:gd name="connsiteX39" fmla="*/ 52575 w 578320"/>
              <a:gd name="connsiteY39" fmla="*/ 288255 h 577432"/>
              <a:gd name="connsiteX40" fmla="*/ 71944 w 578320"/>
              <a:gd name="connsiteY40" fmla="*/ 382192 h 577432"/>
              <a:gd name="connsiteX41" fmla="*/ 134665 w 578320"/>
              <a:gd name="connsiteY41" fmla="*/ 350880 h 577432"/>
              <a:gd name="connsiteX42" fmla="*/ 130975 w 578320"/>
              <a:gd name="connsiteY42" fmla="*/ 288255 h 577432"/>
              <a:gd name="connsiteX43" fmla="*/ 134665 w 578320"/>
              <a:gd name="connsiteY43" fmla="*/ 226552 h 577432"/>
              <a:gd name="connsiteX44" fmla="*/ 71944 w 578320"/>
              <a:gd name="connsiteY44" fmla="*/ 194319 h 577432"/>
              <a:gd name="connsiteX45" fmla="*/ 398460 w 578320"/>
              <a:gd name="connsiteY45" fmla="*/ 79201 h 577432"/>
              <a:gd name="connsiteX46" fmla="*/ 434432 w 578320"/>
              <a:gd name="connsiteY46" fmla="*/ 174058 h 577432"/>
              <a:gd name="connsiteX47" fmla="*/ 479628 w 578320"/>
              <a:gd name="connsiteY47" fmla="*/ 149193 h 577432"/>
              <a:gd name="connsiteX48" fmla="*/ 398460 w 578320"/>
              <a:gd name="connsiteY48" fmla="*/ 79201 h 577432"/>
              <a:gd name="connsiteX49" fmla="*/ 178938 w 578320"/>
              <a:gd name="connsiteY49" fmla="*/ 79201 h 577432"/>
              <a:gd name="connsiteX50" fmla="*/ 98693 w 578320"/>
              <a:gd name="connsiteY50" fmla="*/ 149193 h 577432"/>
              <a:gd name="connsiteX51" fmla="*/ 143888 w 578320"/>
              <a:gd name="connsiteY51" fmla="*/ 174058 h 577432"/>
              <a:gd name="connsiteX52" fmla="*/ 178938 w 578320"/>
              <a:gd name="connsiteY52" fmla="*/ 79201 h 577432"/>
              <a:gd name="connsiteX53" fmla="*/ 315447 w 578320"/>
              <a:gd name="connsiteY53" fmla="*/ 61703 h 577432"/>
              <a:gd name="connsiteX54" fmla="*/ 315447 w 578320"/>
              <a:gd name="connsiteY54" fmla="*/ 198924 h 577432"/>
              <a:gd name="connsiteX55" fmla="*/ 383702 w 578320"/>
              <a:gd name="connsiteY55" fmla="*/ 189714 h 577432"/>
              <a:gd name="connsiteX56" fmla="*/ 315447 w 578320"/>
              <a:gd name="connsiteY56" fmla="*/ 61703 h 577432"/>
              <a:gd name="connsiteX57" fmla="*/ 262873 w 578320"/>
              <a:gd name="connsiteY57" fmla="*/ 61703 h 577432"/>
              <a:gd name="connsiteX58" fmla="*/ 194618 w 578320"/>
              <a:gd name="connsiteY58" fmla="*/ 189714 h 577432"/>
              <a:gd name="connsiteX59" fmla="*/ 262873 w 578320"/>
              <a:gd name="connsiteY59" fmla="*/ 198924 h 577432"/>
              <a:gd name="connsiteX60" fmla="*/ 288699 w 578320"/>
              <a:gd name="connsiteY60" fmla="*/ 0 h 577432"/>
              <a:gd name="connsiteX61" fmla="*/ 578320 w 578320"/>
              <a:gd name="connsiteY61" fmla="*/ 288255 h 577432"/>
              <a:gd name="connsiteX62" fmla="*/ 288699 w 578320"/>
              <a:gd name="connsiteY62" fmla="*/ 577432 h 577432"/>
              <a:gd name="connsiteX63" fmla="*/ 213065 w 578320"/>
              <a:gd name="connsiteY63" fmla="*/ 567302 h 577432"/>
              <a:gd name="connsiteX64" fmla="*/ 289621 w 578320"/>
              <a:gd name="connsiteY64" fmla="*/ 526780 h 577432"/>
              <a:gd name="connsiteX65" fmla="*/ 291466 w 578320"/>
              <a:gd name="connsiteY65" fmla="*/ 527701 h 577432"/>
              <a:gd name="connsiteX66" fmla="*/ 328360 w 578320"/>
              <a:gd name="connsiteY66" fmla="*/ 543357 h 577432"/>
              <a:gd name="connsiteX67" fmla="*/ 344963 w 578320"/>
              <a:gd name="connsiteY67" fmla="*/ 540594 h 577432"/>
              <a:gd name="connsiteX68" fmla="*/ 380013 w 578320"/>
              <a:gd name="connsiteY68" fmla="*/ 499152 h 577432"/>
              <a:gd name="connsiteX69" fmla="*/ 407683 w 578320"/>
              <a:gd name="connsiteY69" fmla="*/ 332461 h 577432"/>
              <a:gd name="connsiteX70" fmla="*/ 393848 w 578320"/>
              <a:gd name="connsiteY70" fmla="*/ 288255 h 577432"/>
              <a:gd name="connsiteX71" fmla="*/ 392003 w 578320"/>
              <a:gd name="connsiteY71" fmla="*/ 241287 h 577432"/>
              <a:gd name="connsiteX72" fmla="*/ 315447 w 578320"/>
              <a:gd name="connsiteY72" fmla="*/ 251418 h 577432"/>
              <a:gd name="connsiteX73" fmla="*/ 315447 w 578320"/>
              <a:gd name="connsiteY73" fmla="*/ 277204 h 577432"/>
              <a:gd name="connsiteX74" fmla="*/ 262873 w 578320"/>
              <a:gd name="connsiteY74" fmla="*/ 286413 h 577432"/>
              <a:gd name="connsiteX75" fmla="*/ 262873 w 578320"/>
              <a:gd name="connsiteY75" fmla="*/ 251418 h 577432"/>
              <a:gd name="connsiteX76" fmla="*/ 186317 w 578320"/>
              <a:gd name="connsiteY76" fmla="*/ 241287 h 577432"/>
              <a:gd name="connsiteX77" fmla="*/ 183550 w 578320"/>
              <a:gd name="connsiteY77" fmla="*/ 288255 h 577432"/>
              <a:gd name="connsiteX78" fmla="*/ 184472 w 578320"/>
              <a:gd name="connsiteY78" fmla="*/ 298386 h 577432"/>
              <a:gd name="connsiteX79" fmla="*/ 179860 w 578320"/>
              <a:gd name="connsiteY79" fmla="*/ 299307 h 577432"/>
              <a:gd name="connsiteX80" fmla="*/ 138354 w 578320"/>
              <a:gd name="connsiteY80" fmla="*/ 335224 h 577432"/>
              <a:gd name="connsiteX81" fmla="*/ 151267 w 578320"/>
              <a:gd name="connsiteY81" fmla="*/ 387718 h 577432"/>
              <a:gd name="connsiteX82" fmla="*/ 132820 w 578320"/>
              <a:gd name="connsiteY82" fmla="*/ 407979 h 577432"/>
              <a:gd name="connsiteX83" fmla="*/ 98693 w 578320"/>
              <a:gd name="connsiteY83" fmla="*/ 428239 h 577432"/>
              <a:gd name="connsiteX84" fmla="*/ 104227 w 578320"/>
              <a:gd name="connsiteY84" fmla="*/ 435607 h 577432"/>
              <a:gd name="connsiteX85" fmla="*/ 59953 w 578320"/>
              <a:gd name="connsiteY85" fmla="*/ 461393 h 577432"/>
              <a:gd name="connsiteX86" fmla="*/ 57186 w 578320"/>
              <a:gd name="connsiteY86" fmla="*/ 460472 h 577432"/>
              <a:gd name="connsiteX87" fmla="*/ 0 w 578320"/>
              <a:gd name="connsiteY87" fmla="*/ 288255 h 577432"/>
              <a:gd name="connsiteX88" fmla="*/ 288699 w 578320"/>
              <a:gd name="connsiteY8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78320" h="577432">
                <a:moveTo>
                  <a:pt x="434432" y="403374"/>
                </a:moveTo>
                <a:cubicBezTo>
                  <a:pt x="426131" y="439291"/>
                  <a:pt x="413218" y="471524"/>
                  <a:pt x="398460" y="497310"/>
                </a:cubicBezTo>
                <a:cubicBezTo>
                  <a:pt x="430742" y="480733"/>
                  <a:pt x="458413" y="456789"/>
                  <a:pt x="479628" y="428239"/>
                </a:cubicBezTo>
                <a:cubicBezTo>
                  <a:pt x="466714" y="419030"/>
                  <a:pt x="451034" y="410741"/>
                  <a:pt x="434432" y="403374"/>
                </a:cubicBezTo>
                <a:close/>
                <a:moveTo>
                  <a:pt x="355072" y="324108"/>
                </a:moveTo>
                <a:lnTo>
                  <a:pt x="188173" y="350812"/>
                </a:lnTo>
                <a:lnTo>
                  <a:pt x="221368" y="383963"/>
                </a:lnTo>
                <a:lnTo>
                  <a:pt x="214914" y="393171"/>
                </a:lnTo>
                <a:cubicBezTo>
                  <a:pt x="199238" y="413429"/>
                  <a:pt x="119938" y="513800"/>
                  <a:pt x="60001" y="513800"/>
                </a:cubicBezTo>
                <a:cubicBezTo>
                  <a:pt x="52625" y="513800"/>
                  <a:pt x="46170" y="512879"/>
                  <a:pt x="39715" y="510117"/>
                </a:cubicBezTo>
                <a:cubicBezTo>
                  <a:pt x="58157" y="528534"/>
                  <a:pt x="82132" y="537742"/>
                  <a:pt x="110717" y="537742"/>
                </a:cubicBezTo>
                <a:cubicBezTo>
                  <a:pt x="181718" y="537742"/>
                  <a:pt x="263785" y="481571"/>
                  <a:pt x="286837" y="464996"/>
                </a:cubicBezTo>
                <a:lnTo>
                  <a:pt x="296058" y="458550"/>
                </a:lnTo>
                <a:lnTo>
                  <a:pt x="328331" y="490779"/>
                </a:lnTo>
                <a:close/>
                <a:moveTo>
                  <a:pt x="351384" y="298325"/>
                </a:moveTo>
                <a:cubicBezTo>
                  <a:pt x="360605" y="296483"/>
                  <a:pt x="367982" y="299246"/>
                  <a:pt x="374436" y="305692"/>
                </a:cubicBezTo>
                <a:cubicBezTo>
                  <a:pt x="379969" y="311217"/>
                  <a:pt x="382735" y="320425"/>
                  <a:pt x="381813" y="328712"/>
                </a:cubicBezTo>
                <a:lnTo>
                  <a:pt x="354150" y="495383"/>
                </a:lnTo>
                <a:cubicBezTo>
                  <a:pt x="352306" y="504592"/>
                  <a:pt x="345851" y="512879"/>
                  <a:pt x="336630" y="515642"/>
                </a:cubicBezTo>
                <a:cubicBezTo>
                  <a:pt x="333864" y="516563"/>
                  <a:pt x="331098" y="516563"/>
                  <a:pt x="328331" y="516563"/>
                </a:cubicBezTo>
                <a:cubicBezTo>
                  <a:pt x="321877" y="516563"/>
                  <a:pt x="314500" y="513800"/>
                  <a:pt x="309889" y="509196"/>
                </a:cubicBezTo>
                <a:lnTo>
                  <a:pt x="293292" y="492621"/>
                </a:lnTo>
                <a:cubicBezTo>
                  <a:pt x="256408" y="518404"/>
                  <a:pt x="181718" y="563525"/>
                  <a:pt x="110717" y="563525"/>
                </a:cubicBezTo>
                <a:cubicBezTo>
                  <a:pt x="74755" y="563525"/>
                  <a:pt x="44326" y="551554"/>
                  <a:pt x="21273" y="528534"/>
                </a:cubicBezTo>
                <a:cubicBezTo>
                  <a:pt x="12052" y="519325"/>
                  <a:pt x="10208" y="505513"/>
                  <a:pt x="17585" y="494463"/>
                </a:cubicBezTo>
                <a:cubicBezTo>
                  <a:pt x="24962" y="484333"/>
                  <a:pt x="38793" y="480650"/>
                  <a:pt x="50780" y="486175"/>
                </a:cubicBezTo>
                <a:cubicBezTo>
                  <a:pt x="53547" y="487096"/>
                  <a:pt x="56313" y="488017"/>
                  <a:pt x="60001" y="488017"/>
                </a:cubicBezTo>
                <a:cubicBezTo>
                  <a:pt x="92275" y="488017"/>
                  <a:pt x="146678" y="436450"/>
                  <a:pt x="186329" y="386725"/>
                </a:cubicBezTo>
                <a:lnTo>
                  <a:pt x="169731" y="369229"/>
                </a:lnTo>
                <a:cubicBezTo>
                  <a:pt x="163276" y="362783"/>
                  <a:pt x="160510" y="352654"/>
                  <a:pt x="163276" y="343446"/>
                </a:cubicBezTo>
                <a:cubicBezTo>
                  <a:pt x="166964" y="333317"/>
                  <a:pt x="174341" y="326871"/>
                  <a:pt x="184484" y="325029"/>
                </a:cubicBezTo>
                <a:close/>
                <a:moveTo>
                  <a:pt x="505454" y="194319"/>
                </a:moveTo>
                <a:cubicBezTo>
                  <a:pt x="487006" y="207212"/>
                  <a:pt x="466714" y="218264"/>
                  <a:pt x="442733" y="226552"/>
                </a:cubicBezTo>
                <a:cubicBezTo>
                  <a:pt x="445500" y="246813"/>
                  <a:pt x="446423" y="267074"/>
                  <a:pt x="446423" y="288255"/>
                </a:cubicBezTo>
                <a:cubicBezTo>
                  <a:pt x="446423" y="310358"/>
                  <a:pt x="445500" y="330619"/>
                  <a:pt x="442733" y="350880"/>
                </a:cubicBezTo>
                <a:cubicBezTo>
                  <a:pt x="466714" y="359168"/>
                  <a:pt x="487006" y="370220"/>
                  <a:pt x="505454" y="382192"/>
                </a:cubicBezTo>
                <a:cubicBezTo>
                  <a:pt x="518367" y="353643"/>
                  <a:pt x="525746" y="322331"/>
                  <a:pt x="525746" y="288255"/>
                </a:cubicBezTo>
                <a:cubicBezTo>
                  <a:pt x="525746" y="255101"/>
                  <a:pt x="518367" y="223789"/>
                  <a:pt x="505454" y="194319"/>
                </a:cubicBezTo>
                <a:close/>
                <a:moveTo>
                  <a:pt x="71944" y="194319"/>
                </a:moveTo>
                <a:cubicBezTo>
                  <a:pt x="59953" y="223789"/>
                  <a:pt x="52575" y="255101"/>
                  <a:pt x="52575" y="288255"/>
                </a:cubicBezTo>
                <a:cubicBezTo>
                  <a:pt x="52575" y="322331"/>
                  <a:pt x="59953" y="353643"/>
                  <a:pt x="71944" y="382192"/>
                </a:cubicBezTo>
                <a:cubicBezTo>
                  <a:pt x="90391" y="370220"/>
                  <a:pt x="111606" y="359168"/>
                  <a:pt x="134665" y="350880"/>
                </a:cubicBezTo>
                <a:cubicBezTo>
                  <a:pt x="132820" y="330619"/>
                  <a:pt x="130975" y="310358"/>
                  <a:pt x="130975" y="288255"/>
                </a:cubicBezTo>
                <a:cubicBezTo>
                  <a:pt x="130975" y="267074"/>
                  <a:pt x="132820" y="246813"/>
                  <a:pt x="134665" y="226552"/>
                </a:cubicBezTo>
                <a:cubicBezTo>
                  <a:pt x="111606" y="217343"/>
                  <a:pt x="90391" y="207212"/>
                  <a:pt x="71944" y="194319"/>
                </a:cubicBezTo>
                <a:close/>
                <a:moveTo>
                  <a:pt x="398460" y="79201"/>
                </a:moveTo>
                <a:cubicBezTo>
                  <a:pt x="413218" y="105908"/>
                  <a:pt x="426131" y="138141"/>
                  <a:pt x="434432" y="174058"/>
                </a:cubicBezTo>
                <a:cubicBezTo>
                  <a:pt x="451034" y="166691"/>
                  <a:pt x="466714" y="158402"/>
                  <a:pt x="479628" y="149193"/>
                </a:cubicBezTo>
                <a:cubicBezTo>
                  <a:pt x="458413" y="120643"/>
                  <a:pt x="430742" y="96699"/>
                  <a:pt x="398460" y="79201"/>
                </a:cubicBezTo>
                <a:close/>
                <a:moveTo>
                  <a:pt x="178938" y="79201"/>
                </a:moveTo>
                <a:cubicBezTo>
                  <a:pt x="147578" y="96699"/>
                  <a:pt x="119907" y="120643"/>
                  <a:pt x="98693" y="149193"/>
                </a:cubicBezTo>
                <a:cubicBezTo>
                  <a:pt x="111606" y="158402"/>
                  <a:pt x="127286" y="166691"/>
                  <a:pt x="143888" y="174058"/>
                </a:cubicBezTo>
                <a:cubicBezTo>
                  <a:pt x="152190" y="138141"/>
                  <a:pt x="164180" y="105908"/>
                  <a:pt x="178938" y="79201"/>
                </a:cubicBezTo>
                <a:close/>
                <a:moveTo>
                  <a:pt x="315447" y="61703"/>
                </a:moveTo>
                <a:lnTo>
                  <a:pt x="315447" y="198924"/>
                </a:lnTo>
                <a:cubicBezTo>
                  <a:pt x="339429" y="198003"/>
                  <a:pt x="362488" y="194319"/>
                  <a:pt x="383702" y="189714"/>
                </a:cubicBezTo>
                <a:cubicBezTo>
                  <a:pt x="369867" y="125248"/>
                  <a:pt x="343118" y="79201"/>
                  <a:pt x="315447" y="61703"/>
                </a:cubicBezTo>
                <a:close/>
                <a:moveTo>
                  <a:pt x="262873" y="61703"/>
                </a:moveTo>
                <a:cubicBezTo>
                  <a:pt x="234280" y="79201"/>
                  <a:pt x="208454" y="125248"/>
                  <a:pt x="194618" y="189714"/>
                </a:cubicBezTo>
                <a:cubicBezTo>
                  <a:pt x="215832" y="194319"/>
                  <a:pt x="238891" y="198003"/>
                  <a:pt x="262873" y="198924"/>
                </a:cubicBezTo>
                <a:close/>
                <a:moveTo>
                  <a:pt x="288699" y="0"/>
                </a:moveTo>
                <a:cubicBezTo>
                  <a:pt x="448267" y="0"/>
                  <a:pt x="578320" y="129853"/>
                  <a:pt x="578320" y="288255"/>
                </a:cubicBezTo>
                <a:cubicBezTo>
                  <a:pt x="578320" y="447579"/>
                  <a:pt x="448267" y="577432"/>
                  <a:pt x="288699" y="577432"/>
                </a:cubicBezTo>
                <a:cubicBezTo>
                  <a:pt x="262873" y="577432"/>
                  <a:pt x="237969" y="573748"/>
                  <a:pt x="213065" y="567302"/>
                </a:cubicBezTo>
                <a:cubicBezTo>
                  <a:pt x="242581" y="555330"/>
                  <a:pt x="269329" y="539674"/>
                  <a:pt x="289621" y="526780"/>
                </a:cubicBezTo>
                <a:lnTo>
                  <a:pt x="291466" y="527701"/>
                </a:lnTo>
                <a:cubicBezTo>
                  <a:pt x="300690" y="537832"/>
                  <a:pt x="314525" y="543357"/>
                  <a:pt x="328360" y="543357"/>
                </a:cubicBezTo>
                <a:cubicBezTo>
                  <a:pt x="333895" y="543357"/>
                  <a:pt x="339429" y="542436"/>
                  <a:pt x="344963" y="540594"/>
                </a:cubicBezTo>
                <a:cubicBezTo>
                  <a:pt x="363410" y="535069"/>
                  <a:pt x="377246" y="518492"/>
                  <a:pt x="380013" y="499152"/>
                </a:cubicBezTo>
                <a:lnTo>
                  <a:pt x="407683" y="332461"/>
                </a:lnTo>
                <a:cubicBezTo>
                  <a:pt x="409528" y="316805"/>
                  <a:pt x="404916" y="300228"/>
                  <a:pt x="393848" y="288255"/>
                </a:cubicBezTo>
                <a:cubicBezTo>
                  <a:pt x="393848" y="272599"/>
                  <a:pt x="392926" y="256943"/>
                  <a:pt x="392003" y="241287"/>
                </a:cubicBezTo>
                <a:cubicBezTo>
                  <a:pt x="367100" y="246813"/>
                  <a:pt x="342196" y="250497"/>
                  <a:pt x="315447" y="251418"/>
                </a:cubicBezTo>
                <a:lnTo>
                  <a:pt x="315447" y="277204"/>
                </a:lnTo>
                <a:lnTo>
                  <a:pt x="262873" y="286413"/>
                </a:lnTo>
                <a:lnTo>
                  <a:pt x="262873" y="251418"/>
                </a:lnTo>
                <a:cubicBezTo>
                  <a:pt x="236124" y="250497"/>
                  <a:pt x="210298" y="246813"/>
                  <a:pt x="186317" y="241287"/>
                </a:cubicBezTo>
                <a:cubicBezTo>
                  <a:pt x="184472" y="256943"/>
                  <a:pt x="183550" y="272599"/>
                  <a:pt x="183550" y="288255"/>
                </a:cubicBezTo>
                <a:cubicBezTo>
                  <a:pt x="183550" y="291939"/>
                  <a:pt x="184472" y="295623"/>
                  <a:pt x="184472" y="298386"/>
                </a:cubicBezTo>
                <a:lnTo>
                  <a:pt x="179860" y="299307"/>
                </a:lnTo>
                <a:cubicBezTo>
                  <a:pt x="160491" y="302991"/>
                  <a:pt x="144811" y="315884"/>
                  <a:pt x="138354" y="335224"/>
                </a:cubicBezTo>
                <a:cubicBezTo>
                  <a:pt x="132820" y="353643"/>
                  <a:pt x="137432" y="373904"/>
                  <a:pt x="151267" y="387718"/>
                </a:cubicBezTo>
                <a:cubicBezTo>
                  <a:pt x="144811" y="395085"/>
                  <a:pt x="138354" y="402453"/>
                  <a:pt x="132820" y="407979"/>
                </a:cubicBezTo>
                <a:cubicBezTo>
                  <a:pt x="119907" y="414425"/>
                  <a:pt x="108839" y="420872"/>
                  <a:pt x="98693" y="428239"/>
                </a:cubicBezTo>
                <a:cubicBezTo>
                  <a:pt x="100537" y="430081"/>
                  <a:pt x="102382" y="432844"/>
                  <a:pt x="104227" y="435607"/>
                </a:cubicBezTo>
                <a:cubicBezTo>
                  <a:pt x="83935" y="452184"/>
                  <a:pt x="68255" y="461393"/>
                  <a:pt x="59953" y="461393"/>
                </a:cubicBezTo>
                <a:cubicBezTo>
                  <a:pt x="59031" y="461393"/>
                  <a:pt x="58109" y="461393"/>
                  <a:pt x="57186" y="460472"/>
                </a:cubicBezTo>
                <a:cubicBezTo>
                  <a:pt x="21214" y="412583"/>
                  <a:pt x="0" y="352722"/>
                  <a:pt x="0" y="288255"/>
                </a:cubicBezTo>
                <a:cubicBezTo>
                  <a:pt x="0" y="129853"/>
                  <a:pt x="130053" y="0"/>
                  <a:pt x="288699" y="0"/>
                </a:cubicBezTo>
                <a:close/>
              </a:path>
            </a:pathLst>
          </a:custGeom>
          <a:solidFill>
            <a:srgbClr val="F0C92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19" name="íṣļíďe">
            <a:extLst>
              <a:ext uri="{FF2B5EF4-FFF2-40B4-BE49-F238E27FC236}">
                <a16:creationId xmlns:a16="http://schemas.microsoft.com/office/drawing/2014/main" id="{E71CE00F-05AB-42CF-865B-67E61919A5FF}"/>
              </a:ext>
            </a:extLst>
          </p:cNvPr>
          <p:cNvSpPr/>
          <p:nvPr/>
        </p:nvSpPr>
        <p:spPr>
          <a:xfrm>
            <a:off x="9818620" y="1948662"/>
            <a:ext cx="386976" cy="386382"/>
          </a:xfrm>
          <a:custGeom>
            <a:avLst/>
            <a:gdLst>
              <a:gd name="connsiteX0" fmla="*/ 434432 w 578320"/>
              <a:gd name="connsiteY0" fmla="*/ 403374 h 577432"/>
              <a:gd name="connsiteX1" fmla="*/ 398460 w 578320"/>
              <a:gd name="connsiteY1" fmla="*/ 497310 h 577432"/>
              <a:gd name="connsiteX2" fmla="*/ 479628 w 578320"/>
              <a:gd name="connsiteY2" fmla="*/ 428239 h 577432"/>
              <a:gd name="connsiteX3" fmla="*/ 434432 w 578320"/>
              <a:gd name="connsiteY3" fmla="*/ 403374 h 577432"/>
              <a:gd name="connsiteX4" fmla="*/ 355072 w 578320"/>
              <a:gd name="connsiteY4" fmla="*/ 324108 h 577432"/>
              <a:gd name="connsiteX5" fmla="*/ 188173 w 578320"/>
              <a:gd name="connsiteY5" fmla="*/ 350812 h 577432"/>
              <a:gd name="connsiteX6" fmla="*/ 221368 w 578320"/>
              <a:gd name="connsiteY6" fmla="*/ 383963 h 577432"/>
              <a:gd name="connsiteX7" fmla="*/ 214914 w 578320"/>
              <a:gd name="connsiteY7" fmla="*/ 393171 h 577432"/>
              <a:gd name="connsiteX8" fmla="*/ 60001 w 578320"/>
              <a:gd name="connsiteY8" fmla="*/ 513800 h 577432"/>
              <a:gd name="connsiteX9" fmla="*/ 39715 w 578320"/>
              <a:gd name="connsiteY9" fmla="*/ 510117 h 577432"/>
              <a:gd name="connsiteX10" fmla="*/ 110717 w 578320"/>
              <a:gd name="connsiteY10" fmla="*/ 537742 h 577432"/>
              <a:gd name="connsiteX11" fmla="*/ 286837 w 578320"/>
              <a:gd name="connsiteY11" fmla="*/ 464996 h 577432"/>
              <a:gd name="connsiteX12" fmla="*/ 296058 w 578320"/>
              <a:gd name="connsiteY12" fmla="*/ 458550 h 577432"/>
              <a:gd name="connsiteX13" fmla="*/ 328331 w 578320"/>
              <a:gd name="connsiteY13" fmla="*/ 490779 h 577432"/>
              <a:gd name="connsiteX14" fmla="*/ 351384 w 578320"/>
              <a:gd name="connsiteY14" fmla="*/ 298325 h 577432"/>
              <a:gd name="connsiteX15" fmla="*/ 374436 w 578320"/>
              <a:gd name="connsiteY15" fmla="*/ 305692 h 577432"/>
              <a:gd name="connsiteX16" fmla="*/ 381813 w 578320"/>
              <a:gd name="connsiteY16" fmla="*/ 328712 h 577432"/>
              <a:gd name="connsiteX17" fmla="*/ 354150 w 578320"/>
              <a:gd name="connsiteY17" fmla="*/ 495383 h 577432"/>
              <a:gd name="connsiteX18" fmla="*/ 336630 w 578320"/>
              <a:gd name="connsiteY18" fmla="*/ 515642 h 577432"/>
              <a:gd name="connsiteX19" fmla="*/ 328331 w 578320"/>
              <a:gd name="connsiteY19" fmla="*/ 516563 h 577432"/>
              <a:gd name="connsiteX20" fmla="*/ 309889 w 578320"/>
              <a:gd name="connsiteY20" fmla="*/ 509196 h 577432"/>
              <a:gd name="connsiteX21" fmla="*/ 293292 w 578320"/>
              <a:gd name="connsiteY21" fmla="*/ 492621 h 577432"/>
              <a:gd name="connsiteX22" fmla="*/ 110717 w 578320"/>
              <a:gd name="connsiteY22" fmla="*/ 563525 h 577432"/>
              <a:gd name="connsiteX23" fmla="*/ 21273 w 578320"/>
              <a:gd name="connsiteY23" fmla="*/ 528534 h 577432"/>
              <a:gd name="connsiteX24" fmla="*/ 17585 w 578320"/>
              <a:gd name="connsiteY24" fmla="*/ 494463 h 577432"/>
              <a:gd name="connsiteX25" fmla="*/ 50780 w 578320"/>
              <a:gd name="connsiteY25" fmla="*/ 486175 h 577432"/>
              <a:gd name="connsiteX26" fmla="*/ 60001 w 578320"/>
              <a:gd name="connsiteY26" fmla="*/ 488017 h 577432"/>
              <a:gd name="connsiteX27" fmla="*/ 186329 w 578320"/>
              <a:gd name="connsiteY27" fmla="*/ 386725 h 577432"/>
              <a:gd name="connsiteX28" fmla="*/ 169731 w 578320"/>
              <a:gd name="connsiteY28" fmla="*/ 369229 h 577432"/>
              <a:gd name="connsiteX29" fmla="*/ 163276 w 578320"/>
              <a:gd name="connsiteY29" fmla="*/ 343446 h 577432"/>
              <a:gd name="connsiteX30" fmla="*/ 184484 w 578320"/>
              <a:gd name="connsiteY30" fmla="*/ 325029 h 577432"/>
              <a:gd name="connsiteX31" fmla="*/ 505454 w 578320"/>
              <a:gd name="connsiteY31" fmla="*/ 194319 h 577432"/>
              <a:gd name="connsiteX32" fmla="*/ 442733 w 578320"/>
              <a:gd name="connsiteY32" fmla="*/ 226552 h 577432"/>
              <a:gd name="connsiteX33" fmla="*/ 446423 w 578320"/>
              <a:gd name="connsiteY33" fmla="*/ 288255 h 577432"/>
              <a:gd name="connsiteX34" fmla="*/ 442733 w 578320"/>
              <a:gd name="connsiteY34" fmla="*/ 350880 h 577432"/>
              <a:gd name="connsiteX35" fmla="*/ 505454 w 578320"/>
              <a:gd name="connsiteY35" fmla="*/ 382192 h 577432"/>
              <a:gd name="connsiteX36" fmla="*/ 525746 w 578320"/>
              <a:gd name="connsiteY36" fmla="*/ 288255 h 577432"/>
              <a:gd name="connsiteX37" fmla="*/ 505454 w 578320"/>
              <a:gd name="connsiteY37" fmla="*/ 194319 h 577432"/>
              <a:gd name="connsiteX38" fmla="*/ 71944 w 578320"/>
              <a:gd name="connsiteY38" fmla="*/ 194319 h 577432"/>
              <a:gd name="connsiteX39" fmla="*/ 52575 w 578320"/>
              <a:gd name="connsiteY39" fmla="*/ 288255 h 577432"/>
              <a:gd name="connsiteX40" fmla="*/ 71944 w 578320"/>
              <a:gd name="connsiteY40" fmla="*/ 382192 h 577432"/>
              <a:gd name="connsiteX41" fmla="*/ 134665 w 578320"/>
              <a:gd name="connsiteY41" fmla="*/ 350880 h 577432"/>
              <a:gd name="connsiteX42" fmla="*/ 130975 w 578320"/>
              <a:gd name="connsiteY42" fmla="*/ 288255 h 577432"/>
              <a:gd name="connsiteX43" fmla="*/ 134665 w 578320"/>
              <a:gd name="connsiteY43" fmla="*/ 226552 h 577432"/>
              <a:gd name="connsiteX44" fmla="*/ 71944 w 578320"/>
              <a:gd name="connsiteY44" fmla="*/ 194319 h 577432"/>
              <a:gd name="connsiteX45" fmla="*/ 398460 w 578320"/>
              <a:gd name="connsiteY45" fmla="*/ 79201 h 577432"/>
              <a:gd name="connsiteX46" fmla="*/ 434432 w 578320"/>
              <a:gd name="connsiteY46" fmla="*/ 174058 h 577432"/>
              <a:gd name="connsiteX47" fmla="*/ 479628 w 578320"/>
              <a:gd name="connsiteY47" fmla="*/ 149193 h 577432"/>
              <a:gd name="connsiteX48" fmla="*/ 398460 w 578320"/>
              <a:gd name="connsiteY48" fmla="*/ 79201 h 577432"/>
              <a:gd name="connsiteX49" fmla="*/ 178938 w 578320"/>
              <a:gd name="connsiteY49" fmla="*/ 79201 h 577432"/>
              <a:gd name="connsiteX50" fmla="*/ 98693 w 578320"/>
              <a:gd name="connsiteY50" fmla="*/ 149193 h 577432"/>
              <a:gd name="connsiteX51" fmla="*/ 143888 w 578320"/>
              <a:gd name="connsiteY51" fmla="*/ 174058 h 577432"/>
              <a:gd name="connsiteX52" fmla="*/ 178938 w 578320"/>
              <a:gd name="connsiteY52" fmla="*/ 79201 h 577432"/>
              <a:gd name="connsiteX53" fmla="*/ 315447 w 578320"/>
              <a:gd name="connsiteY53" fmla="*/ 61703 h 577432"/>
              <a:gd name="connsiteX54" fmla="*/ 315447 w 578320"/>
              <a:gd name="connsiteY54" fmla="*/ 198924 h 577432"/>
              <a:gd name="connsiteX55" fmla="*/ 383702 w 578320"/>
              <a:gd name="connsiteY55" fmla="*/ 189714 h 577432"/>
              <a:gd name="connsiteX56" fmla="*/ 315447 w 578320"/>
              <a:gd name="connsiteY56" fmla="*/ 61703 h 577432"/>
              <a:gd name="connsiteX57" fmla="*/ 262873 w 578320"/>
              <a:gd name="connsiteY57" fmla="*/ 61703 h 577432"/>
              <a:gd name="connsiteX58" fmla="*/ 194618 w 578320"/>
              <a:gd name="connsiteY58" fmla="*/ 189714 h 577432"/>
              <a:gd name="connsiteX59" fmla="*/ 262873 w 578320"/>
              <a:gd name="connsiteY59" fmla="*/ 198924 h 577432"/>
              <a:gd name="connsiteX60" fmla="*/ 288699 w 578320"/>
              <a:gd name="connsiteY60" fmla="*/ 0 h 577432"/>
              <a:gd name="connsiteX61" fmla="*/ 578320 w 578320"/>
              <a:gd name="connsiteY61" fmla="*/ 288255 h 577432"/>
              <a:gd name="connsiteX62" fmla="*/ 288699 w 578320"/>
              <a:gd name="connsiteY62" fmla="*/ 577432 h 577432"/>
              <a:gd name="connsiteX63" fmla="*/ 213065 w 578320"/>
              <a:gd name="connsiteY63" fmla="*/ 567302 h 577432"/>
              <a:gd name="connsiteX64" fmla="*/ 289621 w 578320"/>
              <a:gd name="connsiteY64" fmla="*/ 526780 h 577432"/>
              <a:gd name="connsiteX65" fmla="*/ 291466 w 578320"/>
              <a:gd name="connsiteY65" fmla="*/ 527701 h 577432"/>
              <a:gd name="connsiteX66" fmla="*/ 328360 w 578320"/>
              <a:gd name="connsiteY66" fmla="*/ 543357 h 577432"/>
              <a:gd name="connsiteX67" fmla="*/ 344963 w 578320"/>
              <a:gd name="connsiteY67" fmla="*/ 540594 h 577432"/>
              <a:gd name="connsiteX68" fmla="*/ 380013 w 578320"/>
              <a:gd name="connsiteY68" fmla="*/ 499152 h 577432"/>
              <a:gd name="connsiteX69" fmla="*/ 407683 w 578320"/>
              <a:gd name="connsiteY69" fmla="*/ 332461 h 577432"/>
              <a:gd name="connsiteX70" fmla="*/ 393848 w 578320"/>
              <a:gd name="connsiteY70" fmla="*/ 288255 h 577432"/>
              <a:gd name="connsiteX71" fmla="*/ 392003 w 578320"/>
              <a:gd name="connsiteY71" fmla="*/ 241287 h 577432"/>
              <a:gd name="connsiteX72" fmla="*/ 315447 w 578320"/>
              <a:gd name="connsiteY72" fmla="*/ 251418 h 577432"/>
              <a:gd name="connsiteX73" fmla="*/ 315447 w 578320"/>
              <a:gd name="connsiteY73" fmla="*/ 277204 h 577432"/>
              <a:gd name="connsiteX74" fmla="*/ 262873 w 578320"/>
              <a:gd name="connsiteY74" fmla="*/ 286413 h 577432"/>
              <a:gd name="connsiteX75" fmla="*/ 262873 w 578320"/>
              <a:gd name="connsiteY75" fmla="*/ 251418 h 577432"/>
              <a:gd name="connsiteX76" fmla="*/ 186317 w 578320"/>
              <a:gd name="connsiteY76" fmla="*/ 241287 h 577432"/>
              <a:gd name="connsiteX77" fmla="*/ 183550 w 578320"/>
              <a:gd name="connsiteY77" fmla="*/ 288255 h 577432"/>
              <a:gd name="connsiteX78" fmla="*/ 184472 w 578320"/>
              <a:gd name="connsiteY78" fmla="*/ 298386 h 577432"/>
              <a:gd name="connsiteX79" fmla="*/ 179860 w 578320"/>
              <a:gd name="connsiteY79" fmla="*/ 299307 h 577432"/>
              <a:gd name="connsiteX80" fmla="*/ 138354 w 578320"/>
              <a:gd name="connsiteY80" fmla="*/ 335224 h 577432"/>
              <a:gd name="connsiteX81" fmla="*/ 151267 w 578320"/>
              <a:gd name="connsiteY81" fmla="*/ 387718 h 577432"/>
              <a:gd name="connsiteX82" fmla="*/ 132820 w 578320"/>
              <a:gd name="connsiteY82" fmla="*/ 407979 h 577432"/>
              <a:gd name="connsiteX83" fmla="*/ 98693 w 578320"/>
              <a:gd name="connsiteY83" fmla="*/ 428239 h 577432"/>
              <a:gd name="connsiteX84" fmla="*/ 104227 w 578320"/>
              <a:gd name="connsiteY84" fmla="*/ 435607 h 577432"/>
              <a:gd name="connsiteX85" fmla="*/ 59953 w 578320"/>
              <a:gd name="connsiteY85" fmla="*/ 461393 h 577432"/>
              <a:gd name="connsiteX86" fmla="*/ 57186 w 578320"/>
              <a:gd name="connsiteY86" fmla="*/ 460472 h 577432"/>
              <a:gd name="connsiteX87" fmla="*/ 0 w 578320"/>
              <a:gd name="connsiteY87" fmla="*/ 288255 h 577432"/>
              <a:gd name="connsiteX88" fmla="*/ 288699 w 578320"/>
              <a:gd name="connsiteY8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78320" h="577432">
                <a:moveTo>
                  <a:pt x="434432" y="403374"/>
                </a:moveTo>
                <a:cubicBezTo>
                  <a:pt x="426131" y="439291"/>
                  <a:pt x="413218" y="471524"/>
                  <a:pt x="398460" y="497310"/>
                </a:cubicBezTo>
                <a:cubicBezTo>
                  <a:pt x="430742" y="480733"/>
                  <a:pt x="458413" y="456789"/>
                  <a:pt x="479628" y="428239"/>
                </a:cubicBezTo>
                <a:cubicBezTo>
                  <a:pt x="466714" y="419030"/>
                  <a:pt x="451034" y="410741"/>
                  <a:pt x="434432" y="403374"/>
                </a:cubicBezTo>
                <a:close/>
                <a:moveTo>
                  <a:pt x="355072" y="324108"/>
                </a:moveTo>
                <a:lnTo>
                  <a:pt x="188173" y="350812"/>
                </a:lnTo>
                <a:lnTo>
                  <a:pt x="221368" y="383963"/>
                </a:lnTo>
                <a:lnTo>
                  <a:pt x="214914" y="393171"/>
                </a:lnTo>
                <a:cubicBezTo>
                  <a:pt x="199238" y="413429"/>
                  <a:pt x="119938" y="513800"/>
                  <a:pt x="60001" y="513800"/>
                </a:cubicBezTo>
                <a:cubicBezTo>
                  <a:pt x="52625" y="513800"/>
                  <a:pt x="46170" y="512879"/>
                  <a:pt x="39715" y="510117"/>
                </a:cubicBezTo>
                <a:cubicBezTo>
                  <a:pt x="58157" y="528534"/>
                  <a:pt x="82132" y="537742"/>
                  <a:pt x="110717" y="537742"/>
                </a:cubicBezTo>
                <a:cubicBezTo>
                  <a:pt x="181718" y="537742"/>
                  <a:pt x="263785" y="481571"/>
                  <a:pt x="286837" y="464996"/>
                </a:cubicBezTo>
                <a:lnTo>
                  <a:pt x="296058" y="458550"/>
                </a:lnTo>
                <a:lnTo>
                  <a:pt x="328331" y="490779"/>
                </a:lnTo>
                <a:close/>
                <a:moveTo>
                  <a:pt x="351384" y="298325"/>
                </a:moveTo>
                <a:cubicBezTo>
                  <a:pt x="360605" y="296483"/>
                  <a:pt x="367982" y="299246"/>
                  <a:pt x="374436" y="305692"/>
                </a:cubicBezTo>
                <a:cubicBezTo>
                  <a:pt x="379969" y="311217"/>
                  <a:pt x="382735" y="320425"/>
                  <a:pt x="381813" y="328712"/>
                </a:cubicBezTo>
                <a:lnTo>
                  <a:pt x="354150" y="495383"/>
                </a:lnTo>
                <a:cubicBezTo>
                  <a:pt x="352306" y="504592"/>
                  <a:pt x="345851" y="512879"/>
                  <a:pt x="336630" y="515642"/>
                </a:cubicBezTo>
                <a:cubicBezTo>
                  <a:pt x="333864" y="516563"/>
                  <a:pt x="331098" y="516563"/>
                  <a:pt x="328331" y="516563"/>
                </a:cubicBezTo>
                <a:cubicBezTo>
                  <a:pt x="321877" y="516563"/>
                  <a:pt x="314500" y="513800"/>
                  <a:pt x="309889" y="509196"/>
                </a:cubicBezTo>
                <a:lnTo>
                  <a:pt x="293292" y="492621"/>
                </a:lnTo>
                <a:cubicBezTo>
                  <a:pt x="256408" y="518404"/>
                  <a:pt x="181718" y="563525"/>
                  <a:pt x="110717" y="563525"/>
                </a:cubicBezTo>
                <a:cubicBezTo>
                  <a:pt x="74755" y="563525"/>
                  <a:pt x="44326" y="551554"/>
                  <a:pt x="21273" y="528534"/>
                </a:cubicBezTo>
                <a:cubicBezTo>
                  <a:pt x="12052" y="519325"/>
                  <a:pt x="10208" y="505513"/>
                  <a:pt x="17585" y="494463"/>
                </a:cubicBezTo>
                <a:cubicBezTo>
                  <a:pt x="24962" y="484333"/>
                  <a:pt x="38793" y="480650"/>
                  <a:pt x="50780" y="486175"/>
                </a:cubicBezTo>
                <a:cubicBezTo>
                  <a:pt x="53547" y="487096"/>
                  <a:pt x="56313" y="488017"/>
                  <a:pt x="60001" y="488017"/>
                </a:cubicBezTo>
                <a:cubicBezTo>
                  <a:pt x="92275" y="488017"/>
                  <a:pt x="146678" y="436450"/>
                  <a:pt x="186329" y="386725"/>
                </a:cubicBezTo>
                <a:lnTo>
                  <a:pt x="169731" y="369229"/>
                </a:lnTo>
                <a:cubicBezTo>
                  <a:pt x="163276" y="362783"/>
                  <a:pt x="160510" y="352654"/>
                  <a:pt x="163276" y="343446"/>
                </a:cubicBezTo>
                <a:cubicBezTo>
                  <a:pt x="166964" y="333317"/>
                  <a:pt x="174341" y="326871"/>
                  <a:pt x="184484" y="325029"/>
                </a:cubicBezTo>
                <a:close/>
                <a:moveTo>
                  <a:pt x="505454" y="194319"/>
                </a:moveTo>
                <a:cubicBezTo>
                  <a:pt x="487006" y="207212"/>
                  <a:pt x="466714" y="218264"/>
                  <a:pt x="442733" y="226552"/>
                </a:cubicBezTo>
                <a:cubicBezTo>
                  <a:pt x="445500" y="246813"/>
                  <a:pt x="446423" y="267074"/>
                  <a:pt x="446423" y="288255"/>
                </a:cubicBezTo>
                <a:cubicBezTo>
                  <a:pt x="446423" y="310358"/>
                  <a:pt x="445500" y="330619"/>
                  <a:pt x="442733" y="350880"/>
                </a:cubicBezTo>
                <a:cubicBezTo>
                  <a:pt x="466714" y="359168"/>
                  <a:pt x="487006" y="370220"/>
                  <a:pt x="505454" y="382192"/>
                </a:cubicBezTo>
                <a:cubicBezTo>
                  <a:pt x="518367" y="353643"/>
                  <a:pt x="525746" y="322331"/>
                  <a:pt x="525746" y="288255"/>
                </a:cubicBezTo>
                <a:cubicBezTo>
                  <a:pt x="525746" y="255101"/>
                  <a:pt x="518367" y="223789"/>
                  <a:pt x="505454" y="194319"/>
                </a:cubicBezTo>
                <a:close/>
                <a:moveTo>
                  <a:pt x="71944" y="194319"/>
                </a:moveTo>
                <a:cubicBezTo>
                  <a:pt x="59953" y="223789"/>
                  <a:pt x="52575" y="255101"/>
                  <a:pt x="52575" y="288255"/>
                </a:cubicBezTo>
                <a:cubicBezTo>
                  <a:pt x="52575" y="322331"/>
                  <a:pt x="59953" y="353643"/>
                  <a:pt x="71944" y="382192"/>
                </a:cubicBezTo>
                <a:cubicBezTo>
                  <a:pt x="90391" y="370220"/>
                  <a:pt x="111606" y="359168"/>
                  <a:pt x="134665" y="350880"/>
                </a:cubicBezTo>
                <a:cubicBezTo>
                  <a:pt x="132820" y="330619"/>
                  <a:pt x="130975" y="310358"/>
                  <a:pt x="130975" y="288255"/>
                </a:cubicBezTo>
                <a:cubicBezTo>
                  <a:pt x="130975" y="267074"/>
                  <a:pt x="132820" y="246813"/>
                  <a:pt x="134665" y="226552"/>
                </a:cubicBezTo>
                <a:cubicBezTo>
                  <a:pt x="111606" y="217343"/>
                  <a:pt x="90391" y="207212"/>
                  <a:pt x="71944" y="194319"/>
                </a:cubicBezTo>
                <a:close/>
                <a:moveTo>
                  <a:pt x="398460" y="79201"/>
                </a:moveTo>
                <a:cubicBezTo>
                  <a:pt x="413218" y="105908"/>
                  <a:pt x="426131" y="138141"/>
                  <a:pt x="434432" y="174058"/>
                </a:cubicBezTo>
                <a:cubicBezTo>
                  <a:pt x="451034" y="166691"/>
                  <a:pt x="466714" y="158402"/>
                  <a:pt x="479628" y="149193"/>
                </a:cubicBezTo>
                <a:cubicBezTo>
                  <a:pt x="458413" y="120643"/>
                  <a:pt x="430742" y="96699"/>
                  <a:pt x="398460" y="79201"/>
                </a:cubicBezTo>
                <a:close/>
                <a:moveTo>
                  <a:pt x="178938" y="79201"/>
                </a:moveTo>
                <a:cubicBezTo>
                  <a:pt x="147578" y="96699"/>
                  <a:pt x="119907" y="120643"/>
                  <a:pt x="98693" y="149193"/>
                </a:cubicBezTo>
                <a:cubicBezTo>
                  <a:pt x="111606" y="158402"/>
                  <a:pt x="127286" y="166691"/>
                  <a:pt x="143888" y="174058"/>
                </a:cubicBezTo>
                <a:cubicBezTo>
                  <a:pt x="152190" y="138141"/>
                  <a:pt x="164180" y="105908"/>
                  <a:pt x="178938" y="79201"/>
                </a:cubicBezTo>
                <a:close/>
                <a:moveTo>
                  <a:pt x="315447" y="61703"/>
                </a:moveTo>
                <a:lnTo>
                  <a:pt x="315447" y="198924"/>
                </a:lnTo>
                <a:cubicBezTo>
                  <a:pt x="339429" y="198003"/>
                  <a:pt x="362488" y="194319"/>
                  <a:pt x="383702" y="189714"/>
                </a:cubicBezTo>
                <a:cubicBezTo>
                  <a:pt x="369867" y="125248"/>
                  <a:pt x="343118" y="79201"/>
                  <a:pt x="315447" y="61703"/>
                </a:cubicBezTo>
                <a:close/>
                <a:moveTo>
                  <a:pt x="262873" y="61703"/>
                </a:moveTo>
                <a:cubicBezTo>
                  <a:pt x="234280" y="79201"/>
                  <a:pt x="208454" y="125248"/>
                  <a:pt x="194618" y="189714"/>
                </a:cubicBezTo>
                <a:cubicBezTo>
                  <a:pt x="215832" y="194319"/>
                  <a:pt x="238891" y="198003"/>
                  <a:pt x="262873" y="198924"/>
                </a:cubicBezTo>
                <a:close/>
                <a:moveTo>
                  <a:pt x="288699" y="0"/>
                </a:moveTo>
                <a:cubicBezTo>
                  <a:pt x="448267" y="0"/>
                  <a:pt x="578320" y="129853"/>
                  <a:pt x="578320" y="288255"/>
                </a:cubicBezTo>
                <a:cubicBezTo>
                  <a:pt x="578320" y="447579"/>
                  <a:pt x="448267" y="577432"/>
                  <a:pt x="288699" y="577432"/>
                </a:cubicBezTo>
                <a:cubicBezTo>
                  <a:pt x="262873" y="577432"/>
                  <a:pt x="237969" y="573748"/>
                  <a:pt x="213065" y="567302"/>
                </a:cubicBezTo>
                <a:cubicBezTo>
                  <a:pt x="242581" y="555330"/>
                  <a:pt x="269329" y="539674"/>
                  <a:pt x="289621" y="526780"/>
                </a:cubicBezTo>
                <a:lnTo>
                  <a:pt x="291466" y="527701"/>
                </a:lnTo>
                <a:cubicBezTo>
                  <a:pt x="300690" y="537832"/>
                  <a:pt x="314525" y="543357"/>
                  <a:pt x="328360" y="543357"/>
                </a:cubicBezTo>
                <a:cubicBezTo>
                  <a:pt x="333895" y="543357"/>
                  <a:pt x="339429" y="542436"/>
                  <a:pt x="344963" y="540594"/>
                </a:cubicBezTo>
                <a:cubicBezTo>
                  <a:pt x="363410" y="535069"/>
                  <a:pt x="377246" y="518492"/>
                  <a:pt x="380013" y="499152"/>
                </a:cubicBezTo>
                <a:lnTo>
                  <a:pt x="407683" y="332461"/>
                </a:lnTo>
                <a:cubicBezTo>
                  <a:pt x="409528" y="316805"/>
                  <a:pt x="404916" y="300228"/>
                  <a:pt x="393848" y="288255"/>
                </a:cubicBezTo>
                <a:cubicBezTo>
                  <a:pt x="393848" y="272599"/>
                  <a:pt x="392926" y="256943"/>
                  <a:pt x="392003" y="241287"/>
                </a:cubicBezTo>
                <a:cubicBezTo>
                  <a:pt x="367100" y="246813"/>
                  <a:pt x="342196" y="250497"/>
                  <a:pt x="315447" y="251418"/>
                </a:cubicBezTo>
                <a:lnTo>
                  <a:pt x="315447" y="277204"/>
                </a:lnTo>
                <a:lnTo>
                  <a:pt x="262873" y="286413"/>
                </a:lnTo>
                <a:lnTo>
                  <a:pt x="262873" y="251418"/>
                </a:lnTo>
                <a:cubicBezTo>
                  <a:pt x="236124" y="250497"/>
                  <a:pt x="210298" y="246813"/>
                  <a:pt x="186317" y="241287"/>
                </a:cubicBezTo>
                <a:cubicBezTo>
                  <a:pt x="184472" y="256943"/>
                  <a:pt x="183550" y="272599"/>
                  <a:pt x="183550" y="288255"/>
                </a:cubicBezTo>
                <a:cubicBezTo>
                  <a:pt x="183550" y="291939"/>
                  <a:pt x="184472" y="295623"/>
                  <a:pt x="184472" y="298386"/>
                </a:cubicBezTo>
                <a:lnTo>
                  <a:pt x="179860" y="299307"/>
                </a:lnTo>
                <a:cubicBezTo>
                  <a:pt x="160491" y="302991"/>
                  <a:pt x="144811" y="315884"/>
                  <a:pt x="138354" y="335224"/>
                </a:cubicBezTo>
                <a:cubicBezTo>
                  <a:pt x="132820" y="353643"/>
                  <a:pt x="137432" y="373904"/>
                  <a:pt x="151267" y="387718"/>
                </a:cubicBezTo>
                <a:cubicBezTo>
                  <a:pt x="144811" y="395085"/>
                  <a:pt x="138354" y="402453"/>
                  <a:pt x="132820" y="407979"/>
                </a:cubicBezTo>
                <a:cubicBezTo>
                  <a:pt x="119907" y="414425"/>
                  <a:pt x="108839" y="420872"/>
                  <a:pt x="98693" y="428239"/>
                </a:cubicBezTo>
                <a:cubicBezTo>
                  <a:pt x="100537" y="430081"/>
                  <a:pt x="102382" y="432844"/>
                  <a:pt x="104227" y="435607"/>
                </a:cubicBezTo>
                <a:cubicBezTo>
                  <a:pt x="83935" y="452184"/>
                  <a:pt x="68255" y="461393"/>
                  <a:pt x="59953" y="461393"/>
                </a:cubicBezTo>
                <a:cubicBezTo>
                  <a:pt x="59031" y="461393"/>
                  <a:pt x="58109" y="461393"/>
                  <a:pt x="57186" y="460472"/>
                </a:cubicBezTo>
                <a:cubicBezTo>
                  <a:pt x="21214" y="412583"/>
                  <a:pt x="0" y="352722"/>
                  <a:pt x="0" y="288255"/>
                </a:cubicBezTo>
                <a:cubicBezTo>
                  <a:pt x="0" y="129853"/>
                  <a:pt x="130053" y="0"/>
                  <a:pt x="288699" y="0"/>
                </a:cubicBezTo>
                <a:close/>
              </a:path>
            </a:pathLst>
          </a:custGeom>
          <a:solidFill>
            <a:srgbClr val="31B3E8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20" name="îṧlïḍe">
            <a:extLst>
              <a:ext uri="{FF2B5EF4-FFF2-40B4-BE49-F238E27FC236}">
                <a16:creationId xmlns:a16="http://schemas.microsoft.com/office/drawing/2014/main" id="{007BD78A-2B42-4A17-B553-69C16F8F5593}"/>
              </a:ext>
            </a:extLst>
          </p:cNvPr>
          <p:cNvSpPr/>
          <p:nvPr/>
        </p:nvSpPr>
        <p:spPr>
          <a:xfrm>
            <a:off x="6360306" y="3978630"/>
            <a:ext cx="386976" cy="386382"/>
          </a:xfrm>
          <a:custGeom>
            <a:avLst/>
            <a:gdLst>
              <a:gd name="connsiteX0" fmla="*/ 434432 w 578320"/>
              <a:gd name="connsiteY0" fmla="*/ 403374 h 577432"/>
              <a:gd name="connsiteX1" fmla="*/ 398460 w 578320"/>
              <a:gd name="connsiteY1" fmla="*/ 497310 h 577432"/>
              <a:gd name="connsiteX2" fmla="*/ 479628 w 578320"/>
              <a:gd name="connsiteY2" fmla="*/ 428239 h 577432"/>
              <a:gd name="connsiteX3" fmla="*/ 434432 w 578320"/>
              <a:gd name="connsiteY3" fmla="*/ 403374 h 577432"/>
              <a:gd name="connsiteX4" fmla="*/ 355072 w 578320"/>
              <a:gd name="connsiteY4" fmla="*/ 324108 h 577432"/>
              <a:gd name="connsiteX5" fmla="*/ 188173 w 578320"/>
              <a:gd name="connsiteY5" fmla="*/ 350812 h 577432"/>
              <a:gd name="connsiteX6" fmla="*/ 221368 w 578320"/>
              <a:gd name="connsiteY6" fmla="*/ 383963 h 577432"/>
              <a:gd name="connsiteX7" fmla="*/ 214914 w 578320"/>
              <a:gd name="connsiteY7" fmla="*/ 393171 h 577432"/>
              <a:gd name="connsiteX8" fmla="*/ 60001 w 578320"/>
              <a:gd name="connsiteY8" fmla="*/ 513800 h 577432"/>
              <a:gd name="connsiteX9" fmla="*/ 39715 w 578320"/>
              <a:gd name="connsiteY9" fmla="*/ 510117 h 577432"/>
              <a:gd name="connsiteX10" fmla="*/ 110717 w 578320"/>
              <a:gd name="connsiteY10" fmla="*/ 537742 h 577432"/>
              <a:gd name="connsiteX11" fmla="*/ 286837 w 578320"/>
              <a:gd name="connsiteY11" fmla="*/ 464996 h 577432"/>
              <a:gd name="connsiteX12" fmla="*/ 296058 w 578320"/>
              <a:gd name="connsiteY12" fmla="*/ 458550 h 577432"/>
              <a:gd name="connsiteX13" fmla="*/ 328331 w 578320"/>
              <a:gd name="connsiteY13" fmla="*/ 490779 h 577432"/>
              <a:gd name="connsiteX14" fmla="*/ 351384 w 578320"/>
              <a:gd name="connsiteY14" fmla="*/ 298325 h 577432"/>
              <a:gd name="connsiteX15" fmla="*/ 374436 w 578320"/>
              <a:gd name="connsiteY15" fmla="*/ 305692 h 577432"/>
              <a:gd name="connsiteX16" fmla="*/ 381813 w 578320"/>
              <a:gd name="connsiteY16" fmla="*/ 328712 h 577432"/>
              <a:gd name="connsiteX17" fmla="*/ 354150 w 578320"/>
              <a:gd name="connsiteY17" fmla="*/ 495383 h 577432"/>
              <a:gd name="connsiteX18" fmla="*/ 336630 w 578320"/>
              <a:gd name="connsiteY18" fmla="*/ 515642 h 577432"/>
              <a:gd name="connsiteX19" fmla="*/ 328331 w 578320"/>
              <a:gd name="connsiteY19" fmla="*/ 516563 h 577432"/>
              <a:gd name="connsiteX20" fmla="*/ 309889 w 578320"/>
              <a:gd name="connsiteY20" fmla="*/ 509196 h 577432"/>
              <a:gd name="connsiteX21" fmla="*/ 293292 w 578320"/>
              <a:gd name="connsiteY21" fmla="*/ 492621 h 577432"/>
              <a:gd name="connsiteX22" fmla="*/ 110717 w 578320"/>
              <a:gd name="connsiteY22" fmla="*/ 563525 h 577432"/>
              <a:gd name="connsiteX23" fmla="*/ 21273 w 578320"/>
              <a:gd name="connsiteY23" fmla="*/ 528534 h 577432"/>
              <a:gd name="connsiteX24" fmla="*/ 17585 w 578320"/>
              <a:gd name="connsiteY24" fmla="*/ 494463 h 577432"/>
              <a:gd name="connsiteX25" fmla="*/ 50780 w 578320"/>
              <a:gd name="connsiteY25" fmla="*/ 486175 h 577432"/>
              <a:gd name="connsiteX26" fmla="*/ 60001 w 578320"/>
              <a:gd name="connsiteY26" fmla="*/ 488017 h 577432"/>
              <a:gd name="connsiteX27" fmla="*/ 186329 w 578320"/>
              <a:gd name="connsiteY27" fmla="*/ 386725 h 577432"/>
              <a:gd name="connsiteX28" fmla="*/ 169731 w 578320"/>
              <a:gd name="connsiteY28" fmla="*/ 369229 h 577432"/>
              <a:gd name="connsiteX29" fmla="*/ 163276 w 578320"/>
              <a:gd name="connsiteY29" fmla="*/ 343446 h 577432"/>
              <a:gd name="connsiteX30" fmla="*/ 184484 w 578320"/>
              <a:gd name="connsiteY30" fmla="*/ 325029 h 577432"/>
              <a:gd name="connsiteX31" fmla="*/ 505454 w 578320"/>
              <a:gd name="connsiteY31" fmla="*/ 194319 h 577432"/>
              <a:gd name="connsiteX32" fmla="*/ 442733 w 578320"/>
              <a:gd name="connsiteY32" fmla="*/ 226552 h 577432"/>
              <a:gd name="connsiteX33" fmla="*/ 446423 w 578320"/>
              <a:gd name="connsiteY33" fmla="*/ 288255 h 577432"/>
              <a:gd name="connsiteX34" fmla="*/ 442733 w 578320"/>
              <a:gd name="connsiteY34" fmla="*/ 350880 h 577432"/>
              <a:gd name="connsiteX35" fmla="*/ 505454 w 578320"/>
              <a:gd name="connsiteY35" fmla="*/ 382192 h 577432"/>
              <a:gd name="connsiteX36" fmla="*/ 525746 w 578320"/>
              <a:gd name="connsiteY36" fmla="*/ 288255 h 577432"/>
              <a:gd name="connsiteX37" fmla="*/ 505454 w 578320"/>
              <a:gd name="connsiteY37" fmla="*/ 194319 h 577432"/>
              <a:gd name="connsiteX38" fmla="*/ 71944 w 578320"/>
              <a:gd name="connsiteY38" fmla="*/ 194319 h 577432"/>
              <a:gd name="connsiteX39" fmla="*/ 52575 w 578320"/>
              <a:gd name="connsiteY39" fmla="*/ 288255 h 577432"/>
              <a:gd name="connsiteX40" fmla="*/ 71944 w 578320"/>
              <a:gd name="connsiteY40" fmla="*/ 382192 h 577432"/>
              <a:gd name="connsiteX41" fmla="*/ 134665 w 578320"/>
              <a:gd name="connsiteY41" fmla="*/ 350880 h 577432"/>
              <a:gd name="connsiteX42" fmla="*/ 130975 w 578320"/>
              <a:gd name="connsiteY42" fmla="*/ 288255 h 577432"/>
              <a:gd name="connsiteX43" fmla="*/ 134665 w 578320"/>
              <a:gd name="connsiteY43" fmla="*/ 226552 h 577432"/>
              <a:gd name="connsiteX44" fmla="*/ 71944 w 578320"/>
              <a:gd name="connsiteY44" fmla="*/ 194319 h 577432"/>
              <a:gd name="connsiteX45" fmla="*/ 398460 w 578320"/>
              <a:gd name="connsiteY45" fmla="*/ 79201 h 577432"/>
              <a:gd name="connsiteX46" fmla="*/ 434432 w 578320"/>
              <a:gd name="connsiteY46" fmla="*/ 174058 h 577432"/>
              <a:gd name="connsiteX47" fmla="*/ 479628 w 578320"/>
              <a:gd name="connsiteY47" fmla="*/ 149193 h 577432"/>
              <a:gd name="connsiteX48" fmla="*/ 398460 w 578320"/>
              <a:gd name="connsiteY48" fmla="*/ 79201 h 577432"/>
              <a:gd name="connsiteX49" fmla="*/ 178938 w 578320"/>
              <a:gd name="connsiteY49" fmla="*/ 79201 h 577432"/>
              <a:gd name="connsiteX50" fmla="*/ 98693 w 578320"/>
              <a:gd name="connsiteY50" fmla="*/ 149193 h 577432"/>
              <a:gd name="connsiteX51" fmla="*/ 143888 w 578320"/>
              <a:gd name="connsiteY51" fmla="*/ 174058 h 577432"/>
              <a:gd name="connsiteX52" fmla="*/ 178938 w 578320"/>
              <a:gd name="connsiteY52" fmla="*/ 79201 h 577432"/>
              <a:gd name="connsiteX53" fmla="*/ 315447 w 578320"/>
              <a:gd name="connsiteY53" fmla="*/ 61703 h 577432"/>
              <a:gd name="connsiteX54" fmla="*/ 315447 w 578320"/>
              <a:gd name="connsiteY54" fmla="*/ 198924 h 577432"/>
              <a:gd name="connsiteX55" fmla="*/ 383702 w 578320"/>
              <a:gd name="connsiteY55" fmla="*/ 189714 h 577432"/>
              <a:gd name="connsiteX56" fmla="*/ 315447 w 578320"/>
              <a:gd name="connsiteY56" fmla="*/ 61703 h 577432"/>
              <a:gd name="connsiteX57" fmla="*/ 262873 w 578320"/>
              <a:gd name="connsiteY57" fmla="*/ 61703 h 577432"/>
              <a:gd name="connsiteX58" fmla="*/ 194618 w 578320"/>
              <a:gd name="connsiteY58" fmla="*/ 189714 h 577432"/>
              <a:gd name="connsiteX59" fmla="*/ 262873 w 578320"/>
              <a:gd name="connsiteY59" fmla="*/ 198924 h 577432"/>
              <a:gd name="connsiteX60" fmla="*/ 288699 w 578320"/>
              <a:gd name="connsiteY60" fmla="*/ 0 h 577432"/>
              <a:gd name="connsiteX61" fmla="*/ 578320 w 578320"/>
              <a:gd name="connsiteY61" fmla="*/ 288255 h 577432"/>
              <a:gd name="connsiteX62" fmla="*/ 288699 w 578320"/>
              <a:gd name="connsiteY62" fmla="*/ 577432 h 577432"/>
              <a:gd name="connsiteX63" fmla="*/ 213065 w 578320"/>
              <a:gd name="connsiteY63" fmla="*/ 567302 h 577432"/>
              <a:gd name="connsiteX64" fmla="*/ 289621 w 578320"/>
              <a:gd name="connsiteY64" fmla="*/ 526780 h 577432"/>
              <a:gd name="connsiteX65" fmla="*/ 291466 w 578320"/>
              <a:gd name="connsiteY65" fmla="*/ 527701 h 577432"/>
              <a:gd name="connsiteX66" fmla="*/ 328360 w 578320"/>
              <a:gd name="connsiteY66" fmla="*/ 543357 h 577432"/>
              <a:gd name="connsiteX67" fmla="*/ 344963 w 578320"/>
              <a:gd name="connsiteY67" fmla="*/ 540594 h 577432"/>
              <a:gd name="connsiteX68" fmla="*/ 380013 w 578320"/>
              <a:gd name="connsiteY68" fmla="*/ 499152 h 577432"/>
              <a:gd name="connsiteX69" fmla="*/ 407683 w 578320"/>
              <a:gd name="connsiteY69" fmla="*/ 332461 h 577432"/>
              <a:gd name="connsiteX70" fmla="*/ 393848 w 578320"/>
              <a:gd name="connsiteY70" fmla="*/ 288255 h 577432"/>
              <a:gd name="connsiteX71" fmla="*/ 392003 w 578320"/>
              <a:gd name="connsiteY71" fmla="*/ 241287 h 577432"/>
              <a:gd name="connsiteX72" fmla="*/ 315447 w 578320"/>
              <a:gd name="connsiteY72" fmla="*/ 251418 h 577432"/>
              <a:gd name="connsiteX73" fmla="*/ 315447 w 578320"/>
              <a:gd name="connsiteY73" fmla="*/ 277204 h 577432"/>
              <a:gd name="connsiteX74" fmla="*/ 262873 w 578320"/>
              <a:gd name="connsiteY74" fmla="*/ 286413 h 577432"/>
              <a:gd name="connsiteX75" fmla="*/ 262873 w 578320"/>
              <a:gd name="connsiteY75" fmla="*/ 251418 h 577432"/>
              <a:gd name="connsiteX76" fmla="*/ 186317 w 578320"/>
              <a:gd name="connsiteY76" fmla="*/ 241287 h 577432"/>
              <a:gd name="connsiteX77" fmla="*/ 183550 w 578320"/>
              <a:gd name="connsiteY77" fmla="*/ 288255 h 577432"/>
              <a:gd name="connsiteX78" fmla="*/ 184472 w 578320"/>
              <a:gd name="connsiteY78" fmla="*/ 298386 h 577432"/>
              <a:gd name="connsiteX79" fmla="*/ 179860 w 578320"/>
              <a:gd name="connsiteY79" fmla="*/ 299307 h 577432"/>
              <a:gd name="connsiteX80" fmla="*/ 138354 w 578320"/>
              <a:gd name="connsiteY80" fmla="*/ 335224 h 577432"/>
              <a:gd name="connsiteX81" fmla="*/ 151267 w 578320"/>
              <a:gd name="connsiteY81" fmla="*/ 387718 h 577432"/>
              <a:gd name="connsiteX82" fmla="*/ 132820 w 578320"/>
              <a:gd name="connsiteY82" fmla="*/ 407979 h 577432"/>
              <a:gd name="connsiteX83" fmla="*/ 98693 w 578320"/>
              <a:gd name="connsiteY83" fmla="*/ 428239 h 577432"/>
              <a:gd name="connsiteX84" fmla="*/ 104227 w 578320"/>
              <a:gd name="connsiteY84" fmla="*/ 435607 h 577432"/>
              <a:gd name="connsiteX85" fmla="*/ 59953 w 578320"/>
              <a:gd name="connsiteY85" fmla="*/ 461393 h 577432"/>
              <a:gd name="connsiteX86" fmla="*/ 57186 w 578320"/>
              <a:gd name="connsiteY86" fmla="*/ 460472 h 577432"/>
              <a:gd name="connsiteX87" fmla="*/ 0 w 578320"/>
              <a:gd name="connsiteY87" fmla="*/ 288255 h 577432"/>
              <a:gd name="connsiteX88" fmla="*/ 288699 w 578320"/>
              <a:gd name="connsiteY8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78320" h="577432">
                <a:moveTo>
                  <a:pt x="434432" y="403374"/>
                </a:moveTo>
                <a:cubicBezTo>
                  <a:pt x="426131" y="439291"/>
                  <a:pt x="413218" y="471524"/>
                  <a:pt x="398460" y="497310"/>
                </a:cubicBezTo>
                <a:cubicBezTo>
                  <a:pt x="430742" y="480733"/>
                  <a:pt x="458413" y="456789"/>
                  <a:pt x="479628" y="428239"/>
                </a:cubicBezTo>
                <a:cubicBezTo>
                  <a:pt x="466714" y="419030"/>
                  <a:pt x="451034" y="410741"/>
                  <a:pt x="434432" y="403374"/>
                </a:cubicBezTo>
                <a:close/>
                <a:moveTo>
                  <a:pt x="355072" y="324108"/>
                </a:moveTo>
                <a:lnTo>
                  <a:pt x="188173" y="350812"/>
                </a:lnTo>
                <a:lnTo>
                  <a:pt x="221368" y="383963"/>
                </a:lnTo>
                <a:lnTo>
                  <a:pt x="214914" y="393171"/>
                </a:lnTo>
                <a:cubicBezTo>
                  <a:pt x="199238" y="413429"/>
                  <a:pt x="119938" y="513800"/>
                  <a:pt x="60001" y="513800"/>
                </a:cubicBezTo>
                <a:cubicBezTo>
                  <a:pt x="52625" y="513800"/>
                  <a:pt x="46170" y="512879"/>
                  <a:pt x="39715" y="510117"/>
                </a:cubicBezTo>
                <a:cubicBezTo>
                  <a:pt x="58157" y="528534"/>
                  <a:pt x="82132" y="537742"/>
                  <a:pt x="110717" y="537742"/>
                </a:cubicBezTo>
                <a:cubicBezTo>
                  <a:pt x="181718" y="537742"/>
                  <a:pt x="263785" y="481571"/>
                  <a:pt x="286837" y="464996"/>
                </a:cubicBezTo>
                <a:lnTo>
                  <a:pt x="296058" y="458550"/>
                </a:lnTo>
                <a:lnTo>
                  <a:pt x="328331" y="490779"/>
                </a:lnTo>
                <a:close/>
                <a:moveTo>
                  <a:pt x="351384" y="298325"/>
                </a:moveTo>
                <a:cubicBezTo>
                  <a:pt x="360605" y="296483"/>
                  <a:pt x="367982" y="299246"/>
                  <a:pt x="374436" y="305692"/>
                </a:cubicBezTo>
                <a:cubicBezTo>
                  <a:pt x="379969" y="311217"/>
                  <a:pt x="382735" y="320425"/>
                  <a:pt x="381813" y="328712"/>
                </a:cubicBezTo>
                <a:lnTo>
                  <a:pt x="354150" y="495383"/>
                </a:lnTo>
                <a:cubicBezTo>
                  <a:pt x="352306" y="504592"/>
                  <a:pt x="345851" y="512879"/>
                  <a:pt x="336630" y="515642"/>
                </a:cubicBezTo>
                <a:cubicBezTo>
                  <a:pt x="333864" y="516563"/>
                  <a:pt x="331098" y="516563"/>
                  <a:pt x="328331" y="516563"/>
                </a:cubicBezTo>
                <a:cubicBezTo>
                  <a:pt x="321877" y="516563"/>
                  <a:pt x="314500" y="513800"/>
                  <a:pt x="309889" y="509196"/>
                </a:cubicBezTo>
                <a:lnTo>
                  <a:pt x="293292" y="492621"/>
                </a:lnTo>
                <a:cubicBezTo>
                  <a:pt x="256408" y="518404"/>
                  <a:pt x="181718" y="563525"/>
                  <a:pt x="110717" y="563525"/>
                </a:cubicBezTo>
                <a:cubicBezTo>
                  <a:pt x="74755" y="563525"/>
                  <a:pt x="44326" y="551554"/>
                  <a:pt x="21273" y="528534"/>
                </a:cubicBezTo>
                <a:cubicBezTo>
                  <a:pt x="12052" y="519325"/>
                  <a:pt x="10208" y="505513"/>
                  <a:pt x="17585" y="494463"/>
                </a:cubicBezTo>
                <a:cubicBezTo>
                  <a:pt x="24962" y="484333"/>
                  <a:pt x="38793" y="480650"/>
                  <a:pt x="50780" y="486175"/>
                </a:cubicBezTo>
                <a:cubicBezTo>
                  <a:pt x="53547" y="487096"/>
                  <a:pt x="56313" y="488017"/>
                  <a:pt x="60001" y="488017"/>
                </a:cubicBezTo>
                <a:cubicBezTo>
                  <a:pt x="92275" y="488017"/>
                  <a:pt x="146678" y="436450"/>
                  <a:pt x="186329" y="386725"/>
                </a:cubicBezTo>
                <a:lnTo>
                  <a:pt x="169731" y="369229"/>
                </a:lnTo>
                <a:cubicBezTo>
                  <a:pt x="163276" y="362783"/>
                  <a:pt x="160510" y="352654"/>
                  <a:pt x="163276" y="343446"/>
                </a:cubicBezTo>
                <a:cubicBezTo>
                  <a:pt x="166964" y="333317"/>
                  <a:pt x="174341" y="326871"/>
                  <a:pt x="184484" y="325029"/>
                </a:cubicBezTo>
                <a:close/>
                <a:moveTo>
                  <a:pt x="505454" y="194319"/>
                </a:moveTo>
                <a:cubicBezTo>
                  <a:pt x="487006" y="207212"/>
                  <a:pt x="466714" y="218264"/>
                  <a:pt x="442733" y="226552"/>
                </a:cubicBezTo>
                <a:cubicBezTo>
                  <a:pt x="445500" y="246813"/>
                  <a:pt x="446423" y="267074"/>
                  <a:pt x="446423" y="288255"/>
                </a:cubicBezTo>
                <a:cubicBezTo>
                  <a:pt x="446423" y="310358"/>
                  <a:pt x="445500" y="330619"/>
                  <a:pt x="442733" y="350880"/>
                </a:cubicBezTo>
                <a:cubicBezTo>
                  <a:pt x="466714" y="359168"/>
                  <a:pt x="487006" y="370220"/>
                  <a:pt x="505454" y="382192"/>
                </a:cubicBezTo>
                <a:cubicBezTo>
                  <a:pt x="518367" y="353643"/>
                  <a:pt x="525746" y="322331"/>
                  <a:pt x="525746" y="288255"/>
                </a:cubicBezTo>
                <a:cubicBezTo>
                  <a:pt x="525746" y="255101"/>
                  <a:pt x="518367" y="223789"/>
                  <a:pt x="505454" y="194319"/>
                </a:cubicBezTo>
                <a:close/>
                <a:moveTo>
                  <a:pt x="71944" y="194319"/>
                </a:moveTo>
                <a:cubicBezTo>
                  <a:pt x="59953" y="223789"/>
                  <a:pt x="52575" y="255101"/>
                  <a:pt x="52575" y="288255"/>
                </a:cubicBezTo>
                <a:cubicBezTo>
                  <a:pt x="52575" y="322331"/>
                  <a:pt x="59953" y="353643"/>
                  <a:pt x="71944" y="382192"/>
                </a:cubicBezTo>
                <a:cubicBezTo>
                  <a:pt x="90391" y="370220"/>
                  <a:pt x="111606" y="359168"/>
                  <a:pt x="134665" y="350880"/>
                </a:cubicBezTo>
                <a:cubicBezTo>
                  <a:pt x="132820" y="330619"/>
                  <a:pt x="130975" y="310358"/>
                  <a:pt x="130975" y="288255"/>
                </a:cubicBezTo>
                <a:cubicBezTo>
                  <a:pt x="130975" y="267074"/>
                  <a:pt x="132820" y="246813"/>
                  <a:pt x="134665" y="226552"/>
                </a:cubicBezTo>
                <a:cubicBezTo>
                  <a:pt x="111606" y="217343"/>
                  <a:pt x="90391" y="207212"/>
                  <a:pt x="71944" y="194319"/>
                </a:cubicBezTo>
                <a:close/>
                <a:moveTo>
                  <a:pt x="398460" y="79201"/>
                </a:moveTo>
                <a:cubicBezTo>
                  <a:pt x="413218" y="105908"/>
                  <a:pt x="426131" y="138141"/>
                  <a:pt x="434432" y="174058"/>
                </a:cubicBezTo>
                <a:cubicBezTo>
                  <a:pt x="451034" y="166691"/>
                  <a:pt x="466714" y="158402"/>
                  <a:pt x="479628" y="149193"/>
                </a:cubicBezTo>
                <a:cubicBezTo>
                  <a:pt x="458413" y="120643"/>
                  <a:pt x="430742" y="96699"/>
                  <a:pt x="398460" y="79201"/>
                </a:cubicBezTo>
                <a:close/>
                <a:moveTo>
                  <a:pt x="178938" y="79201"/>
                </a:moveTo>
                <a:cubicBezTo>
                  <a:pt x="147578" y="96699"/>
                  <a:pt x="119907" y="120643"/>
                  <a:pt x="98693" y="149193"/>
                </a:cubicBezTo>
                <a:cubicBezTo>
                  <a:pt x="111606" y="158402"/>
                  <a:pt x="127286" y="166691"/>
                  <a:pt x="143888" y="174058"/>
                </a:cubicBezTo>
                <a:cubicBezTo>
                  <a:pt x="152190" y="138141"/>
                  <a:pt x="164180" y="105908"/>
                  <a:pt x="178938" y="79201"/>
                </a:cubicBezTo>
                <a:close/>
                <a:moveTo>
                  <a:pt x="315447" y="61703"/>
                </a:moveTo>
                <a:lnTo>
                  <a:pt x="315447" y="198924"/>
                </a:lnTo>
                <a:cubicBezTo>
                  <a:pt x="339429" y="198003"/>
                  <a:pt x="362488" y="194319"/>
                  <a:pt x="383702" y="189714"/>
                </a:cubicBezTo>
                <a:cubicBezTo>
                  <a:pt x="369867" y="125248"/>
                  <a:pt x="343118" y="79201"/>
                  <a:pt x="315447" y="61703"/>
                </a:cubicBezTo>
                <a:close/>
                <a:moveTo>
                  <a:pt x="262873" y="61703"/>
                </a:moveTo>
                <a:cubicBezTo>
                  <a:pt x="234280" y="79201"/>
                  <a:pt x="208454" y="125248"/>
                  <a:pt x="194618" y="189714"/>
                </a:cubicBezTo>
                <a:cubicBezTo>
                  <a:pt x="215832" y="194319"/>
                  <a:pt x="238891" y="198003"/>
                  <a:pt x="262873" y="198924"/>
                </a:cubicBezTo>
                <a:close/>
                <a:moveTo>
                  <a:pt x="288699" y="0"/>
                </a:moveTo>
                <a:cubicBezTo>
                  <a:pt x="448267" y="0"/>
                  <a:pt x="578320" y="129853"/>
                  <a:pt x="578320" y="288255"/>
                </a:cubicBezTo>
                <a:cubicBezTo>
                  <a:pt x="578320" y="447579"/>
                  <a:pt x="448267" y="577432"/>
                  <a:pt x="288699" y="577432"/>
                </a:cubicBezTo>
                <a:cubicBezTo>
                  <a:pt x="262873" y="577432"/>
                  <a:pt x="237969" y="573748"/>
                  <a:pt x="213065" y="567302"/>
                </a:cubicBezTo>
                <a:cubicBezTo>
                  <a:pt x="242581" y="555330"/>
                  <a:pt x="269329" y="539674"/>
                  <a:pt x="289621" y="526780"/>
                </a:cubicBezTo>
                <a:lnTo>
                  <a:pt x="291466" y="527701"/>
                </a:lnTo>
                <a:cubicBezTo>
                  <a:pt x="300690" y="537832"/>
                  <a:pt x="314525" y="543357"/>
                  <a:pt x="328360" y="543357"/>
                </a:cubicBezTo>
                <a:cubicBezTo>
                  <a:pt x="333895" y="543357"/>
                  <a:pt x="339429" y="542436"/>
                  <a:pt x="344963" y="540594"/>
                </a:cubicBezTo>
                <a:cubicBezTo>
                  <a:pt x="363410" y="535069"/>
                  <a:pt x="377246" y="518492"/>
                  <a:pt x="380013" y="499152"/>
                </a:cubicBezTo>
                <a:lnTo>
                  <a:pt x="407683" y="332461"/>
                </a:lnTo>
                <a:cubicBezTo>
                  <a:pt x="409528" y="316805"/>
                  <a:pt x="404916" y="300228"/>
                  <a:pt x="393848" y="288255"/>
                </a:cubicBezTo>
                <a:cubicBezTo>
                  <a:pt x="393848" y="272599"/>
                  <a:pt x="392926" y="256943"/>
                  <a:pt x="392003" y="241287"/>
                </a:cubicBezTo>
                <a:cubicBezTo>
                  <a:pt x="367100" y="246813"/>
                  <a:pt x="342196" y="250497"/>
                  <a:pt x="315447" y="251418"/>
                </a:cubicBezTo>
                <a:lnTo>
                  <a:pt x="315447" y="277204"/>
                </a:lnTo>
                <a:lnTo>
                  <a:pt x="262873" y="286413"/>
                </a:lnTo>
                <a:lnTo>
                  <a:pt x="262873" y="251418"/>
                </a:lnTo>
                <a:cubicBezTo>
                  <a:pt x="236124" y="250497"/>
                  <a:pt x="210298" y="246813"/>
                  <a:pt x="186317" y="241287"/>
                </a:cubicBezTo>
                <a:cubicBezTo>
                  <a:pt x="184472" y="256943"/>
                  <a:pt x="183550" y="272599"/>
                  <a:pt x="183550" y="288255"/>
                </a:cubicBezTo>
                <a:cubicBezTo>
                  <a:pt x="183550" y="291939"/>
                  <a:pt x="184472" y="295623"/>
                  <a:pt x="184472" y="298386"/>
                </a:cubicBezTo>
                <a:lnTo>
                  <a:pt x="179860" y="299307"/>
                </a:lnTo>
                <a:cubicBezTo>
                  <a:pt x="160491" y="302991"/>
                  <a:pt x="144811" y="315884"/>
                  <a:pt x="138354" y="335224"/>
                </a:cubicBezTo>
                <a:cubicBezTo>
                  <a:pt x="132820" y="353643"/>
                  <a:pt x="137432" y="373904"/>
                  <a:pt x="151267" y="387718"/>
                </a:cubicBezTo>
                <a:cubicBezTo>
                  <a:pt x="144811" y="395085"/>
                  <a:pt x="138354" y="402453"/>
                  <a:pt x="132820" y="407979"/>
                </a:cubicBezTo>
                <a:cubicBezTo>
                  <a:pt x="119907" y="414425"/>
                  <a:pt x="108839" y="420872"/>
                  <a:pt x="98693" y="428239"/>
                </a:cubicBezTo>
                <a:cubicBezTo>
                  <a:pt x="100537" y="430081"/>
                  <a:pt x="102382" y="432844"/>
                  <a:pt x="104227" y="435607"/>
                </a:cubicBezTo>
                <a:cubicBezTo>
                  <a:pt x="83935" y="452184"/>
                  <a:pt x="68255" y="461393"/>
                  <a:pt x="59953" y="461393"/>
                </a:cubicBezTo>
                <a:cubicBezTo>
                  <a:pt x="59031" y="461393"/>
                  <a:pt x="58109" y="461393"/>
                  <a:pt x="57186" y="460472"/>
                </a:cubicBezTo>
                <a:cubicBezTo>
                  <a:pt x="21214" y="412583"/>
                  <a:pt x="0" y="352722"/>
                  <a:pt x="0" y="288255"/>
                </a:cubicBezTo>
                <a:cubicBezTo>
                  <a:pt x="0" y="129853"/>
                  <a:pt x="130053" y="0"/>
                  <a:pt x="288699" y="0"/>
                </a:cubicBezTo>
                <a:close/>
              </a:path>
            </a:pathLst>
          </a:custGeom>
          <a:solidFill>
            <a:srgbClr val="31B3E8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400" b="1" dirty="0"/>
          </a:p>
        </p:txBody>
      </p:sp>
      <p:sp>
        <p:nvSpPr>
          <p:cNvPr id="21" name="îš1îḓe">
            <a:extLst>
              <a:ext uri="{FF2B5EF4-FFF2-40B4-BE49-F238E27FC236}">
                <a16:creationId xmlns:a16="http://schemas.microsoft.com/office/drawing/2014/main" id="{6A5959F1-D2CC-4B61-B441-77832D59202C}"/>
              </a:ext>
            </a:extLst>
          </p:cNvPr>
          <p:cNvSpPr/>
          <p:nvPr/>
        </p:nvSpPr>
        <p:spPr>
          <a:xfrm>
            <a:off x="9818620" y="3978630"/>
            <a:ext cx="386976" cy="386382"/>
          </a:xfrm>
          <a:custGeom>
            <a:avLst/>
            <a:gdLst>
              <a:gd name="connsiteX0" fmla="*/ 434432 w 578320"/>
              <a:gd name="connsiteY0" fmla="*/ 403374 h 577432"/>
              <a:gd name="connsiteX1" fmla="*/ 398460 w 578320"/>
              <a:gd name="connsiteY1" fmla="*/ 497310 h 577432"/>
              <a:gd name="connsiteX2" fmla="*/ 479628 w 578320"/>
              <a:gd name="connsiteY2" fmla="*/ 428239 h 577432"/>
              <a:gd name="connsiteX3" fmla="*/ 434432 w 578320"/>
              <a:gd name="connsiteY3" fmla="*/ 403374 h 577432"/>
              <a:gd name="connsiteX4" fmla="*/ 355072 w 578320"/>
              <a:gd name="connsiteY4" fmla="*/ 324108 h 577432"/>
              <a:gd name="connsiteX5" fmla="*/ 188173 w 578320"/>
              <a:gd name="connsiteY5" fmla="*/ 350812 h 577432"/>
              <a:gd name="connsiteX6" fmla="*/ 221368 w 578320"/>
              <a:gd name="connsiteY6" fmla="*/ 383963 h 577432"/>
              <a:gd name="connsiteX7" fmla="*/ 214914 w 578320"/>
              <a:gd name="connsiteY7" fmla="*/ 393171 h 577432"/>
              <a:gd name="connsiteX8" fmla="*/ 60001 w 578320"/>
              <a:gd name="connsiteY8" fmla="*/ 513800 h 577432"/>
              <a:gd name="connsiteX9" fmla="*/ 39715 w 578320"/>
              <a:gd name="connsiteY9" fmla="*/ 510117 h 577432"/>
              <a:gd name="connsiteX10" fmla="*/ 110717 w 578320"/>
              <a:gd name="connsiteY10" fmla="*/ 537742 h 577432"/>
              <a:gd name="connsiteX11" fmla="*/ 286837 w 578320"/>
              <a:gd name="connsiteY11" fmla="*/ 464996 h 577432"/>
              <a:gd name="connsiteX12" fmla="*/ 296058 w 578320"/>
              <a:gd name="connsiteY12" fmla="*/ 458550 h 577432"/>
              <a:gd name="connsiteX13" fmla="*/ 328331 w 578320"/>
              <a:gd name="connsiteY13" fmla="*/ 490779 h 577432"/>
              <a:gd name="connsiteX14" fmla="*/ 351384 w 578320"/>
              <a:gd name="connsiteY14" fmla="*/ 298325 h 577432"/>
              <a:gd name="connsiteX15" fmla="*/ 374436 w 578320"/>
              <a:gd name="connsiteY15" fmla="*/ 305692 h 577432"/>
              <a:gd name="connsiteX16" fmla="*/ 381813 w 578320"/>
              <a:gd name="connsiteY16" fmla="*/ 328712 h 577432"/>
              <a:gd name="connsiteX17" fmla="*/ 354150 w 578320"/>
              <a:gd name="connsiteY17" fmla="*/ 495383 h 577432"/>
              <a:gd name="connsiteX18" fmla="*/ 336630 w 578320"/>
              <a:gd name="connsiteY18" fmla="*/ 515642 h 577432"/>
              <a:gd name="connsiteX19" fmla="*/ 328331 w 578320"/>
              <a:gd name="connsiteY19" fmla="*/ 516563 h 577432"/>
              <a:gd name="connsiteX20" fmla="*/ 309889 w 578320"/>
              <a:gd name="connsiteY20" fmla="*/ 509196 h 577432"/>
              <a:gd name="connsiteX21" fmla="*/ 293292 w 578320"/>
              <a:gd name="connsiteY21" fmla="*/ 492621 h 577432"/>
              <a:gd name="connsiteX22" fmla="*/ 110717 w 578320"/>
              <a:gd name="connsiteY22" fmla="*/ 563525 h 577432"/>
              <a:gd name="connsiteX23" fmla="*/ 21273 w 578320"/>
              <a:gd name="connsiteY23" fmla="*/ 528534 h 577432"/>
              <a:gd name="connsiteX24" fmla="*/ 17585 w 578320"/>
              <a:gd name="connsiteY24" fmla="*/ 494463 h 577432"/>
              <a:gd name="connsiteX25" fmla="*/ 50780 w 578320"/>
              <a:gd name="connsiteY25" fmla="*/ 486175 h 577432"/>
              <a:gd name="connsiteX26" fmla="*/ 60001 w 578320"/>
              <a:gd name="connsiteY26" fmla="*/ 488017 h 577432"/>
              <a:gd name="connsiteX27" fmla="*/ 186329 w 578320"/>
              <a:gd name="connsiteY27" fmla="*/ 386725 h 577432"/>
              <a:gd name="connsiteX28" fmla="*/ 169731 w 578320"/>
              <a:gd name="connsiteY28" fmla="*/ 369229 h 577432"/>
              <a:gd name="connsiteX29" fmla="*/ 163276 w 578320"/>
              <a:gd name="connsiteY29" fmla="*/ 343446 h 577432"/>
              <a:gd name="connsiteX30" fmla="*/ 184484 w 578320"/>
              <a:gd name="connsiteY30" fmla="*/ 325029 h 577432"/>
              <a:gd name="connsiteX31" fmla="*/ 505454 w 578320"/>
              <a:gd name="connsiteY31" fmla="*/ 194319 h 577432"/>
              <a:gd name="connsiteX32" fmla="*/ 442733 w 578320"/>
              <a:gd name="connsiteY32" fmla="*/ 226552 h 577432"/>
              <a:gd name="connsiteX33" fmla="*/ 446423 w 578320"/>
              <a:gd name="connsiteY33" fmla="*/ 288255 h 577432"/>
              <a:gd name="connsiteX34" fmla="*/ 442733 w 578320"/>
              <a:gd name="connsiteY34" fmla="*/ 350880 h 577432"/>
              <a:gd name="connsiteX35" fmla="*/ 505454 w 578320"/>
              <a:gd name="connsiteY35" fmla="*/ 382192 h 577432"/>
              <a:gd name="connsiteX36" fmla="*/ 525746 w 578320"/>
              <a:gd name="connsiteY36" fmla="*/ 288255 h 577432"/>
              <a:gd name="connsiteX37" fmla="*/ 505454 w 578320"/>
              <a:gd name="connsiteY37" fmla="*/ 194319 h 577432"/>
              <a:gd name="connsiteX38" fmla="*/ 71944 w 578320"/>
              <a:gd name="connsiteY38" fmla="*/ 194319 h 577432"/>
              <a:gd name="connsiteX39" fmla="*/ 52575 w 578320"/>
              <a:gd name="connsiteY39" fmla="*/ 288255 h 577432"/>
              <a:gd name="connsiteX40" fmla="*/ 71944 w 578320"/>
              <a:gd name="connsiteY40" fmla="*/ 382192 h 577432"/>
              <a:gd name="connsiteX41" fmla="*/ 134665 w 578320"/>
              <a:gd name="connsiteY41" fmla="*/ 350880 h 577432"/>
              <a:gd name="connsiteX42" fmla="*/ 130975 w 578320"/>
              <a:gd name="connsiteY42" fmla="*/ 288255 h 577432"/>
              <a:gd name="connsiteX43" fmla="*/ 134665 w 578320"/>
              <a:gd name="connsiteY43" fmla="*/ 226552 h 577432"/>
              <a:gd name="connsiteX44" fmla="*/ 71944 w 578320"/>
              <a:gd name="connsiteY44" fmla="*/ 194319 h 577432"/>
              <a:gd name="connsiteX45" fmla="*/ 398460 w 578320"/>
              <a:gd name="connsiteY45" fmla="*/ 79201 h 577432"/>
              <a:gd name="connsiteX46" fmla="*/ 434432 w 578320"/>
              <a:gd name="connsiteY46" fmla="*/ 174058 h 577432"/>
              <a:gd name="connsiteX47" fmla="*/ 479628 w 578320"/>
              <a:gd name="connsiteY47" fmla="*/ 149193 h 577432"/>
              <a:gd name="connsiteX48" fmla="*/ 398460 w 578320"/>
              <a:gd name="connsiteY48" fmla="*/ 79201 h 577432"/>
              <a:gd name="connsiteX49" fmla="*/ 178938 w 578320"/>
              <a:gd name="connsiteY49" fmla="*/ 79201 h 577432"/>
              <a:gd name="connsiteX50" fmla="*/ 98693 w 578320"/>
              <a:gd name="connsiteY50" fmla="*/ 149193 h 577432"/>
              <a:gd name="connsiteX51" fmla="*/ 143888 w 578320"/>
              <a:gd name="connsiteY51" fmla="*/ 174058 h 577432"/>
              <a:gd name="connsiteX52" fmla="*/ 178938 w 578320"/>
              <a:gd name="connsiteY52" fmla="*/ 79201 h 577432"/>
              <a:gd name="connsiteX53" fmla="*/ 315447 w 578320"/>
              <a:gd name="connsiteY53" fmla="*/ 61703 h 577432"/>
              <a:gd name="connsiteX54" fmla="*/ 315447 w 578320"/>
              <a:gd name="connsiteY54" fmla="*/ 198924 h 577432"/>
              <a:gd name="connsiteX55" fmla="*/ 383702 w 578320"/>
              <a:gd name="connsiteY55" fmla="*/ 189714 h 577432"/>
              <a:gd name="connsiteX56" fmla="*/ 315447 w 578320"/>
              <a:gd name="connsiteY56" fmla="*/ 61703 h 577432"/>
              <a:gd name="connsiteX57" fmla="*/ 262873 w 578320"/>
              <a:gd name="connsiteY57" fmla="*/ 61703 h 577432"/>
              <a:gd name="connsiteX58" fmla="*/ 194618 w 578320"/>
              <a:gd name="connsiteY58" fmla="*/ 189714 h 577432"/>
              <a:gd name="connsiteX59" fmla="*/ 262873 w 578320"/>
              <a:gd name="connsiteY59" fmla="*/ 198924 h 577432"/>
              <a:gd name="connsiteX60" fmla="*/ 288699 w 578320"/>
              <a:gd name="connsiteY60" fmla="*/ 0 h 577432"/>
              <a:gd name="connsiteX61" fmla="*/ 578320 w 578320"/>
              <a:gd name="connsiteY61" fmla="*/ 288255 h 577432"/>
              <a:gd name="connsiteX62" fmla="*/ 288699 w 578320"/>
              <a:gd name="connsiteY62" fmla="*/ 577432 h 577432"/>
              <a:gd name="connsiteX63" fmla="*/ 213065 w 578320"/>
              <a:gd name="connsiteY63" fmla="*/ 567302 h 577432"/>
              <a:gd name="connsiteX64" fmla="*/ 289621 w 578320"/>
              <a:gd name="connsiteY64" fmla="*/ 526780 h 577432"/>
              <a:gd name="connsiteX65" fmla="*/ 291466 w 578320"/>
              <a:gd name="connsiteY65" fmla="*/ 527701 h 577432"/>
              <a:gd name="connsiteX66" fmla="*/ 328360 w 578320"/>
              <a:gd name="connsiteY66" fmla="*/ 543357 h 577432"/>
              <a:gd name="connsiteX67" fmla="*/ 344963 w 578320"/>
              <a:gd name="connsiteY67" fmla="*/ 540594 h 577432"/>
              <a:gd name="connsiteX68" fmla="*/ 380013 w 578320"/>
              <a:gd name="connsiteY68" fmla="*/ 499152 h 577432"/>
              <a:gd name="connsiteX69" fmla="*/ 407683 w 578320"/>
              <a:gd name="connsiteY69" fmla="*/ 332461 h 577432"/>
              <a:gd name="connsiteX70" fmla="*/ 393848 w 578320"/>
              <a:gd name="connsiteY70" fmla="*/ 288255 h 577432"/>
              <a:gd name="connsiteX71" fmla="*/ 392003 w 578320"/>
              <a:gd name="connsiteY71" fmla="*/ 241287 h 577432"/>
              <a:gd name="connsiteX72" fmla="*/ 315447 w 578320"/>
              <a:gd name="connsiteY72" fmla="*/ 251418 h 577432"/>
              <a:gd name="connsiteX73" fmla="*/ 315447 w 578320"/>
              <a:gd name="connsiteY73" fmla="*/ 277204 h 577432"/>
              <a:gd name="connsiteX74" fmla="*/ 262873 w 578320"/>
              <a:gd name="connsiteY74" fmla="*/ 286413 h 577432"/>
              <a:gd name="connsiteX75" fmla="*/ 262873 w 578320"/>
              <a:gd name="connsiteY75" fmla="*/ 251418 h 577432"/>
              <a:gd name="connsiteX76" fmla="*/ 186317 w 578320"/>
              <a:gd name="connsiteY76" fmla="*/ 241287 h 577432"/>
              <a:gd name="connsiteX77" fmla="*/ 183550 w 578320"/>
              <a:gd name="connsiteY77" fmla="*/ 288255 h 577432"/>
              <a:gd name="connsiteX78" fmla="*/ 184472 w 578320"/>
              <a:gd name="connsiteY78" fmla="*/ 298386 h 577432"/>
              <a:gd name="connsiteX79" fmla="*/ 179860 w 578320"/>
              <a:gd name="connsiteY79" fmla="*/ 299307 h 577432"/>
              <a:gd name="connsiteX80" fmla="*/ 138354 w 578320"/>
              <a:gd name="connsiteY80" fmla="*/ 335224 h 577432"/>
              <a:gd name="connsiteX81" fmla="*/ 151267 w 578320"/>
              <a:gd name="connsiteY81" fmla="*/ 387718 h 577432"/>
              <a:gd name="connsiteX82" fmla="*/ 132820 w 578320"/>
              <a:gd name="connsiteY82" fmla="*/ 407979 h 577432"/>
              <a:gd name="connsiteX83" fmla="*/ 98693 w 578320"/>
              <a:gd name="connsiteY83" fmla="*/ 428239 h 577432"/>
              <a:gd name="connsiteX84" fmla="*/ 104227 w 578320"/>
              <a:gd name="connsiteY84" fmla="*/ 435607 h 577432"/>
              <a:gd name="connsiteX85" fmla="*/ 59953 w 578320"/>
              <a:gd name="connsiteY85" fmla="*/ 461393 h 577432"/>
              <a:gd name="connsiteX86" fmla="*/ 57186 w 578320"/>
              <a:gd name="connsiteY86" fmla="*/ 460472 h 577432"/>
              <a:gd name="connsiteX87" fmla="*/ 0 w 578320"/>
              <a:gd name="connsiteY87" fmla="*/ 288255 h 577432"/>
              <a:gd name="connsiteX88" fmla="*/ 288699 w 578320"/>
              <a:gd name="connsiteY8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78320" h="577432">
                <a:moveTo>
                  <a:pt x="434432" y="403374"/>
                </a:moveTo>
                <a:cubicBezTo>
                  <a:pt x="426131" y="439291"/>
                  <a:pt x="413218" y="471524"/>
                  <a:pt x="398460" y="497310"/>
                </a:cubicBezTo>
                <a:cubicBezTo>
                  <a:pt x="430742" y="480733"/>
                  <a:pt x="458413" y="456789"/>
                  <a:pt x="479628" y="428239"/>
                </a:cubicBezTo>
                <a:cubicBezTo>
                  <a:pt x="466714" y="419030"/>
                  <a:pt x="451034" y="410741"/>
                  <a:pt x="434432" y="403374"/>
                </a:cubicBezTo>
                <a:close/>
                <a:moveTo>
                  <a:pt x="355072" y="324108"/>
                </a:moveTo>
                <a:lnTo>
                  <a:pt x="188173" y="350812"/>
                </a:lnTo>
                <a:lnTo>
                  <a:pt x="221368" y="383963"/>
                </a:lnTo>
                <a:lnTo>
                  <a:pt x="214914" y="393171"/>
                </a:lnTo>
                <a:cubicBezTo>
                  <a:pt x="199238" y="413429"/>
                  <a:pt x="119938" y="513800"/>
                  <a:pt x="60001" y="513800"/>
                </a:cubicBezTo>
                <a:cubicBezTo>
                  <a:pt x="52625" y="513800"/>
                  <a:pt x="46170" y="512879"/>
                  <a:pt x="39715" y="510117"/>
                </a:cubicBezTo>
                <a:cubicBezTo>
                  <a:pt x="58157" y="528534"/>
                  <a:pt x="82132" y="537742"/>
                  <a:pt x="110717" y="537742"/>
                </a:cubicBezTo>
                <a:cubicBezTo>
                  <a:pt x="181718" y="537742"/>
                  <a:pt x="263785" y="481571"/>
                  <a:pt x="286837" y="464996"/>
                </a:cubicBezTo>
                <a:lnTo>
                  <a:pt x="296058" y="458550"/>
                </a:lnTo>
                <a:lnTo>
                  <a:pt x="328331" y="490779"/>
                </a:lnTo>
                <a:close/>
                <a:moveTo>
                  <a:pt x="351384" y="298325"/>
                </a:moveTo>
                <a:cubicBezTo>
                  <a:pt x="360605" y="296483"/>
                  <a:pt x="367982" y="299246"/>
                  <a:pt x="374436" y="305692"/>
                </a:cubicBezTo>
                <a:cubicBezTo>
                  <a:pt x="379969" y="311217"/>
                  <a:pt x="382735" y="320425"/>
                  <a:pt x="381813" y="328712"/>
                </a:cubicBezTo>
                <a:lnTo>
                  <a:pt x="354150" y="495383"/>
                </a:lnTo>
                <a:cubicBezTo>
                  <a:pt x="352306" y="504592"/>
                  <a:pt x="345851" y="512879"/>
                  <a:pt x="336630" y="515642"/>
                </a:cubicBezTo>
                <a:cubicBezTo>
                  <a:pt x="333864" y="516563"/>
                  <a:pt x="331098" y="516563"/>
                  <a:pt x="328331" y="516563"/>
                </a:cubicBezTo>
                <a:cubicBezTo>
                  <a:pt x="321877" y="516563"/>
                  <a:pt x="314500" y="513800"/>
                  <a:pt x="309889" y="509196"/>
                </a:cubicBezTo>
                <a:lnTo>
                  <a:pt x="293292" y="492621"/>
                </a:lnTo>
                <a:cubicBezTo>
                  <a:pt x="256408" y="518404"/>
                  <a:pt x="181718" y="563525"/>
                  <a:pt x="110717" y="563525"/>
                </a:cubicBezTo>
                <a:cubicBezTo>
                  <a:pt x="74755" y="563525"/>
                  <a:pt x="44326" y="551554"/>
                  <a:pt x="21273" y="528534"/>
                </a:cubicBezTo>
                <a:cubicBezTo>
                  <a:pt x="12052" y="519325"/>
                  <a:pt x="10208" y="505513"/>
                  <a:pt x="17585" y="494463"/>
                </a:cubicBezTo>
                <a:cubicBezTo>
                  <a:pt x="24962" y="484333"/>
                  <a:pt x="38793" y="480650"/>
                  <a:pt x="50780" y="486175"/>
                </a:cubicBezTo>
                <a:cubicBezTo>
                  <a:pt x="53547" y="487096"/>
                  <a:pt x="56313" y="488017"/>
                  <a:pt x="60001" y="488017"/>
                </a:cubicBezTo>
                <a:cubicBezTo>
                  <a:pt x="92275" y="488017"/>
                  <a:pt x="146678" y="436450"/>
                  <a:pt x="186329" y="386725"/>
                </a:cubicBezTo>
                <a:lnTo>
                  <a:pt x="169731" y="369229"/>
                </a:lnTo>
                <a:cubicBezTo>
                  <a:pt x="163276" y="362783"/>
                  <a:pt x="160510" y="352654"/>
                  <a:pt x="163276" y="343446"/>
                </a:cubicBezTo>
                <a:cubicBezTo>
                  <a:pt x="166964" y="333317"/>
                  <a:pt x="174341" y="326871"/>
                  <a:pt x="184484" y="325029"/>
                </a:cubicBezTo>
                <a:close/>
                <a:moveTo>
                  <a:pt x="505454" y="194319"/>
                </a:moveTo>
                <a:cubicBezTo>
                  <a:pt x="487006" y="207212"/>
                  <a:pt x="466714" y="218264"/>
                  <a:pt x="442733" y="226552"/>
                </a:cubicBezTo>
                <a:cubicBezTo>
                  <a:pt x="445500" y="246813"/>
                  <a:pt x="446423" y="267074"/>
                  <a:pt x="446423" y="288255"/>
                </a:cubicBezTo>
                <a:cubicBezTo>
                  <a:pt x="446423" y="310358"/>
                  <a:pt x="445500" y="330619"/>
                  <a:pt x="442733" y="350880"/>
                </a:cubicBezTo>
                <a:cubicBezTo>
                  <a:pt x="466714" y="359168"/>
                  <a:pt x="487006" y="370220"/>
                  <a:pt x="505454" y="382192"/>
                </a:cubicBezTo>
                <a:cubicBezTo>
                  <a:pt x="518367" y="353643"/>
                  <a:pt x="525746" y="322331"/>
                  <a:pt x="525746" y="288255"/>
                </a:cubicBezTo>
                <a:cubicBezTo>
                  <a:pt x="525746" y="255101"/>
                  <a:pt x="518367" y="223789"/>
                  <a:pt x="505454" y="194319"/>
                </a:cubicBezTo>
                <a:close/>
                <a:moveTo>
                  <a:pt x="71944" y="194319"/>
                </a:moveTo>
                <a:cubicBezTo>
                  <a:pt x="59953" y="223789"/>
                  <a:pt x="52575" y="255101"/>
                  <a:pt x="52575" y="288255"/>
                </a:cubicBezTo>
                <a:cubicBezTo>
                  <a:pt x="52575" y="322331"/>
                  <a:pt x="59953" y="353643"/>
                  <a:pt x="71944" y="382192"/>
                </a:cubicBezTo>
                <a:cubicBezTo>
                  <a:pt x="90391" y="370220"/>
                  <a:pt x="111606" y="359168"/>
                  <a:pt x="134665" y="350880"/>
                </a:cubicBezTo>
                <a:cubicBezTo>
                  <a:pt x="132820" y="330619"/>
                  <a:pt x="130975" y="310358"/>
                  <a:pt x="130975" y="288255"/>
                </a:cubicBezTo>
                <a:cubicBezTo>
                  <a:pt x="130975" y="267074"/>
                  <a:pt x="132820" y="246813"/>
                  <a:pt x="134665" y="226552"/>
                </a:cubicBezTo>
                <a:cubicBezTo>
                  <a:pt x="111606" y="217343"/>
                  <a:pt x="90391" y="207212"/>
                  <a:pt x="71944" y="194319"/>
                </a:cubicBezTo>
                <a:close/>
                <a:moveTo>
                  <a:pt x="398460" y="79201"/>
                </a:moveTo>
                <a:cubicBezTo>
                  <a:pt x="413218" y="105908"/>
                  <a:pt x="426131" y="138141"/>
                  <a:pt x="434432" y="174058"/>
                </a:cubicBezTo>
                <a:cubicBezTo>
                  <a:pt x="451034" y="166691"/>
                  <a:pt x="466714" y="158402"/>
                  <a:pt x="479628" y="149193"/>
                </a:cubicBezTo>
                <a:cubicBezTo>
                  <a:pt x="458413" y="120643"/>
                  <a:pt x="430742" y="96699"/>
                  <a:pt x="398460" y="79201"/>
                </a:cubicBezTo>
                <a:close/>
                <a:moveTo>
                  <a:pt x="178938" y="79201"/>
                </a:moveTo>
                <a:cubicBezTo>
                  <a:pt x="147578" y="96699"/>
                  <a:pt x="119907" y="120643"/>
                  <a:pt x="98693" y="149193"/>
                </a:cubicBezTo>
                <a:cubicBezTo>
                  <a:pt x="111606" y="158402"/>
                  <a:pt x="127286" y="166691"/>
                  <a:pt x="143888" y="174058"/>
                </a:cubicBezTo>
                <a:cubicBezTo>
                  <a:pt x="152190" y="138141"/>
                  <a:pt x="164180" y="105908"/>
                  <a:pt x="178938" y="79201"/>
                </a:cubicBezTo>
                <a:close/>
                <a:moveTo>
                  <a:pt x="315447" y="61703"/>
                </a:moveTo>
                <a:lnTo>
                  <a:pt x="315447" y="198924"/>
                </a:lnTo>
                <a:cubicBezTo>
                  <a:pt x="339429" y="198003"/>
                  <a:pt x="362488" y="194319"/>
                  <a:pt x="383702" y="189714"/>
                </a:cubicBezTo>
                <a:cubicBezTo>
                  <a:pt x="369867" y="125248"/>
                  <a:pt x="343118" y="79201"/>
                  <a:pt x="315447" y="61703"/>
                </a:cubicBezTo>
                <a:close/>
                <a:moveTo>
                  <a:pt x="262873" y="61703"/>
                </a:moveTo>
                <a:cubicBezTo>
                  <a:pt x="234280" y="79201"/>
                  <a:pt x="208454" y="125248"/>
                  <a:pt x="194618" y="189714"/>
                </a:cubicBezTo>
                <a:cubicBezTo>
                  <a:pt x="215832" y="194319"/>
                  <a:pt x="238891" y="198003"/>
                  <a:pt x="262873" y="198924"/>
                </a:cubicBezTo>
                <a:close/>
                <a:moveTo>
                  <a:pt x="288699" y="0"/>
                </a:moveTo>
                <a:cubicBezTo>
                  <a:pt x="448267" y="0"/>
                  <a:pt x="578320" y="129853"/>
                  <a:pt x="578320" y="288255"/>
                </a:cubicBezTo>
                <a:cubicBezTo>
                  <a:pt x="578320" y="447579"/>
                  <a:pt x="448267" y="577432"/>
                  <a:pt x="288699" y="577432"/>
                </a:cubicBezTo>
                <a:cubicBezTo>
                  <a:pt x="262873" y="577432"/>
                  <a:pt x="237969" y="573748"/>
                  <a:pt x="213065" y="567302"/>
                </a:cubicBezTo>
                <a:cubicBezTo>
                  <a:pt x="242581" y="555330"/>
                  <a:pt x="269329" y="539674"/>
                  <a:pt x="289621" y="526780"/>
                </a:cubicBezTo>
                <a:lnTo>
                  <a:pt x="291466" y="527701"/>
                </a:lnTo>
                <a:cubicBezTo>
                  <a:pt x="300690" y="537832"/>
                  <a:pt x="314525" y="543357"/>
                  <a:pt x="328360" y="543357"/>
                </a:cubicBezTo>
                <a:cubicBezTo>
                  <a:pt x="333895" y="543357"/>
                  <a:pt x="339429" y="542436"/>
                  <a:pt x="344963" y="540594"/>
                </a:cubicBezTo>
                <a:cubicBezTo>
                  <a:pt x="363410" y="535069"/>
                  <a:pt x="377246" y="518492"/>
                  <a:pt x="380013" y="499152"/>
                </a:cubicBezTo>
                <a:lnTo>
                  <a:pt x="407683" y="332461"/>
                </a:lnTo>
                <a:cubicBezTo>
                  <a:pt x="409528" y="316805"/>
                  <a:pt x="404916" y="300228"/>
                  <a:pt x="393848" y="288255"/>
                </a:cubicBezTo>
                <a:cubicBezTo>
                  <a:pt x="393848" y="272599"/>
                  <a:pt x="392926" y="256943"/>
                  <a:pt x="392003" y="241287"/>
                </a:cubicBezTo>
                <a:cubicBezTo>
                  <a:pt x="367100" y="246813"/>
                  <a:pt x="342196" y="250497"/>
                  <a:pt x="315447" y="251418"/>
                </a:cubicBezTo>
                <a:lnTo>
                  <a:pt x="315447" y="277204"/>
                </a:lnTo>
                <a:lnTo>
                  <a:pt x="262873" y="286413"/>
                </a:lnTo>
                <a:lnTo>
                  <a:pt x="262873" y="251418"/>
                </a:lnTo>
                <a:cubicBezTo>
                  <a:pt x="236124" y="250497"/>
                  <a:pt x="210298" y="246813"/>
                  <a:pt x="186317" y="241287"/>
                </a:cubicBezTo>
                <a:cubicBezTo>
                  <a:pt x="184472" y="256943"/>
                  <a:pt x="183550" y="272599"/>
                  <a:pt x="183550" y="288255"/>
                </a:cubicBezTo>
                <a:cubicBezTo>
                  <a:pt x="183550" y="291939"/>
                  <a:pt x="184472" y="295623"/>
                  <a:pt x="184472" y="298386"/>
                </a:cubicBezTo>
                <a:lnTo>
                  <a:pt x="179860" y="299307"/>
                </a:lnTo>
                <a:cubicBezTo>
                  <a:pt x="160491" y="302991"/>
                  <a:pt x="144811" y="315884"/>
                  <a:pt x="138354" y="335224"/>
                </a:cubicBezTo>
                <a:cubicBezTo>
                  <a:pt x="132820" y="353643"/>
                  <a:pt x="137432" y="373904"/>
                  <a:pt x="151267" y="387718"/>
                </a:cubicBezTo>
                <a:cubicBezTo>
                  <a:pt x="144811" y="395085"/>
                  <a:pt x="138354" y="402453"/>
                  <a:pt x="132820" y="407979"/>
                </a:cubicBezTo>
                <a:cubicBezTo>
                  <a:pt x="119907" y="414425"/>
                  <a:pt x="108839" y="420872"/>
                  <a:pt x="98693" y="428239"/>
                </a:cubicBezTo>
                <a:cubicBezTo>
                  <a:pt x="100537" y="430081"/>
                  <a:pt x="102382" y="432844"/>
                  <a:pt x="104227" y="435607"/>
                </a:cubicBezTo>
                <a:cubicBezTo>
                  <a:pt x="83935" y="452184"/>
                  <a:pt x="68255" y="461393"/>
                  <a:pt x="59953" y="461393"/>
                </a:cubicBezTo>
                <a:cubicBezTo>
                  <a:pt x="59031" y="461393"/>
                  <a:pt x="58109" y="461393"/>
                  <a:pt x="57186" y="460472"/>
                </a:cubicBezTo>
                <a:cubicBezTo>
                  <a:pt x="21214" y="412583"/>
                  <a:pt x="0" y="352722"/>
                  <a:pt x="0" y="288255"/>
                </a:cubicBezTo>
                <a:cubicBezTo>
                  <a:pt x="0" y="129853"/>
                  <a:pt x="130053" y="0"/>
                  <a:pt x="288699" y="0"/>
                </a:cubicBezTo>
                <a:close/>
              </a:path>
            </a:pathLst>
          </a:custGeom>
          <a:solidFill>
            <a:srgbClr val="F0C92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sz="2400" b="1" dirty="0"/>
          </a:p>
        </p:txBody>
      </p:sp>
      <p:grpSp>
        <p:nvGrpSpPr>
          <p:cNvPr id="146" name="组合 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7D620FB-212C-44CB-A625-FE0C94C1833C}"/>
              </a:ext>
            </a:extLst>
          </p:cNvPr>
          <p:cNvGrpSpPr/>
          <p:nvPr/>
        </p:nvGrpSpPr>
        <p:grpSpPr>
          <a:xfrm>
            <a:off x="779518" y="2294322"/>
            <a:ext cx="3399348" cy="3139655"/>
            <a:chOff x="3395663" y="1370013"/>
            <a:chExt cx="5408613" cy="4125912"/>
          </a:xfrm>
        </p:grpSpPr>
        <p:sp>
          <p:nvSpPr>
            <p:cNvPr id="147" name="ïSḻîďè">
              <a:extLst>
                <a:ext uri="{FF2B5EF4-FFF2-40B4-BE49-F238E27FC236}">
                  <a16:creationId xmlns:a16="http://schemas.microsoft.com/office/drawing/2014/main" id="{287055BB-3576-4327-9936-C246A99517D9}"/>
                </a:ext>
              </a:extLst>
            </p:cNvPr>
            <p:cNvSpPr/>
            <p:nvPr/>
          </p:nvSpPr>
          <p:spPr bwMode="auto">
            <a:xfrm>
              <a:off x="5983288" y="4110038"/>
              <a:ext cx="1836738" cy="846138"/>
            </a:xfrm>
            <a:custGeom>
              <a:avLst/>
              <a:gdLst>
                <a:gd name="T0" fmla="*/ 209 w 228"/>
                <a:gd name="T1" fmla="*/ 105 h 105"/>
                <a:gd name="T2" fmla="*/ 0 w 228"/>
                <a:gd name="T3" fmla="*/ 105 h 105"/>
                <a:gd name="T4" fmla="*/ 0 w 228"/>
                <a:gd name="T5" fmla="*/ 0 h 105"/>
                <a:gd name="T6" fmla="*/ 209 w 228"/>
                <a:gd name="T7" fmla="*/ 0 h 105"/>
                <a:gd name="T8" fmla="*/ 228 w 228"/>
                <a:gd name="T9" fmla="*/ 20 h 105"/>
                <a:gd name="T10" fmla="*/ 228 w 228"/>
                <a:gd name="T11" fmla="*/ 85 h 105"/>
                <a:gd name="T12" fmla="*/ 209 w 228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05">
                  <a:moveTo>
                    <a:pt x="209" y="105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9" y="0"/>
                    <a:pt x="228" y="9"/>
                    <a:pt x="228" y="20"/>
                  </a:cubicBezTo>
                  <a:cubicBezTo>
                    <a:pt x="228" y="85"/>
                    <a:pt x="228" y="85"/>
                    <a:pt x="228" y="85"/>
                  </a:cubicBezTo>
                  <a:cubicBezTo>
                    <a:pt x="228" y="96"/>
                    <a:pt x="219" y="105"/>
                    <a:pt x="209" y="105"/>
                  </a:cubicBezTo>
                  <a:close/>
                </a:path>
              </a:pathLst>
            </a:custGeom>
            <a:solidFill>
              <a:srgbClr val="509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ş1îde">
              <a:extLst>
                <a:ext uri="{FF2B5EF4-FFF2-40B4-BE49-F238E27FC236}">
                  <a16:creationId xmlns:a16="http://schemas.microsoft.com/office/drawing/2014/main" id="{9541BAE8-1BF9-46DC-B898-FF97F156D450}"/>
                </a:ext>
              </a:extLst>
            </p:cNvPr>
            <p:cNvSpPr/>
            <p:nvPr/>
          </p:nvSpPr>
          <p:spPr bwMode="auto">
            <a:xfrm>
              <a:off x="4524376" y="4754563"/>
              <a:ext cx="1458913" cy="201613"/>
            </a:xfrm>
            <a:prstGeom prst="rect">
              <a:avLst/>
            </a:prstGeom>
            <a:solidFill>
              <a:srgbClr val="307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ṧḻîḍê">
              <a:extLst>
                <a:ext uri="{FF2B5EF4-FFF2-40B4-BE49-F238E27FC236}">
                  <a16:creationId xmlns:a16="http://schemas.microsoft.com/office/drawing/2014/main" id="{A27B1C56-9A19-43DD-ABC9-9C0C1440676D}"/>
                </a:ext>
              </a:extLst>
            </p:cNvPr>
            <p:cNvSpPr/>
            <p:nvPr/>
          </p:nvSpPr>
          <p:spPr bwMode="auto">
            <a:xfrm>
              <a:off x="4524376" y="4110038"/>
              <a:ext cx="1458913" cy="201613"/>
            </a:xfrm>
            <a:prstGeom prst="rect">
              <a:avLst/>
            </a:prstGeom>
            <a:solidFill>
              <a:srgbClr val="307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şlíďè">
              <a:extLst>
                <a:ext uri="{FF2B5EF4-FFF2-40B4-BE49-F238E27FC236}">
                  <a16:creationId xmlns:a16="http://schemas.microsoft.com/office/drawing/2014/main" id="{2D983C79-1E90-4FB8-8D48-B4AF00038320}"/>
                </a:ext>
              </a:extLst>
            </p:cNvPr>
            <p:cNvSpPr/>
            <p:nvPr/>
          </p:nvSpPr>
          <p:spPr bwMode="auto">
            <a:xfrm>
              <a:off x="4708526" y="4311650"/>
              <a:ext cx="1274763" cy="442913"/>
            </a:xfrm>
            <a:prstGeom prst="rect">
              <a:avLst/>
            </a:pr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ŝľiḓe">
              <a:extLst>
                <a:ext uri="{FF2B5EF4-FFF2-40B4-BE49-F238E27FC236}">
                  <a16:creationId xmlns:a16="http://schemas.microsoft.com/office/drawing/2014/main" id="{D194F50A-1E00-4EE3-B742-58D28FA0FA41}"/>
                </a:ext>
              </a:extLst>
            </p:cNvPr>
            <p:cNvSpPr/>
            <p:nvPr/>
          </p:nvSpPr>
          <p:spPr bwMode="auto">
            <a:xfrm>
              <a:off x="5983288" y="4311650"/>
              <a:ext cx="1652588" cy="442913"/>
            </a:xfrm>
            <a:custGeom>
              <a:avLst/>
              <a:gdLst>
                <a:gd name="T0" fmla="*/ 0 w 205"/>
                <a:gd name="T1" fmla="*/ 55 h 55"/>
                <a:gd name="T2" fmla="*/ 177 w 205"/>
                <a:gd name="T3" fmla="*/ 55 h 55"/>
                <a:gd name="T4" fmla="*/ 205 w 205"/>
                <a:gd name="T5" fmla="*/ 28 h 55"/>
                <a:gd name="T6" fmla="*/ 177 w 205"/>
                <a:gd name="T7" fmla="*/ 0 h 55"/>
                <a:gd name="T8" fmla="*/ 0 w 205"/>
                <a:gd name="T9" fmla="*/ 0 h 55"/>
                <a:gd name="T10" fmla="*/ 0 w 205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55">
                  <a:moveTo>
                    <a:pt x="0" y="55"/>
                  </a:moveTo>
                  <a:cubicBezTo>
                    <a:pt x="177" y="55"/>
                    <a:pt x="177" y="55"/>
                    <a:pt x="177" y="55"/>
                  </a:cubicBezTo>
                  <a:cubicBezTo>
                    <a:pt x="192" y="55"/>
                    <a:pt x="205" y="43"/>
                    <a:pt x="205" y="28"/>
                  </a:cubicBezTo>
                  <a:cubicBezTo>
                    <a:pt x="205" y="12"/>
                    <a:pt x="192" y="0"/>
                    <a:pt x="17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307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sliḍè">
              <a:extLst>
                <a:ext uri="{FF2B5EF4-FFF2-40B4-BE49-F238E27FC236}">
                  <a16:creationId xmlns:a16="http://schemas.microsoft.com/office/drawing/2014/main" id="{3C20924E-7071-4ABF-9861-CF47A76F31F3}"/>
                </a:ext>
              </a:extLst>
            </p:cNvPr>
            <p:cNvSpPr/>
            <p:nvPr/>
          </p:nvSpPr>
          <p:spPr bwMode="auto">
            <a:xfrm>
              <a:off x="5983288" y="4311650"/>
              <a:ext cx="1427163" cy="4429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Sļïḋè">
              <a:extLst>
                <a:ext uri="{FF2B5EF4-FFF2-40B4-BE49-F238E27FC236}">
                  <a16:creationId xmlns:a16="http://schemas.microsoft.com/office/drawing/2014/main" id="{631E1589-F1C5-472C-B670-2D5C156D1212}"/>
                </a:ext>
              </a:extLst>
            </p:cNvPr>
            <p:cNvSpPr/>
            <p:nvPr/>
          </p:nvSpPr>
          <p:spPr bwMode="auto">
            <a:xfrm>
              <a:off x="5821363" y="2949575"/>
              <a:ext cx="1612900" cy="644525"/>
            </a:xfrm>
            <a:custGeom>
              <a:avLst/>
              <a:gdLst>
                <a:gd name="T0" fmla="*/ 181 w 200"/>
                <a:gd name="T1" fmla="*/ 80 h 80"/>
                <a:gd name="T2" fmla="*/ 0 w 200"/>
                <a:gd name="T3" fmla="*/ 80 h 80"/>
                <a:gd name="T4" fmla="*/ 0 w 200"/>
                <a:gd name="T5" fmla="*/ 0 h 80"/>
                <a:gd name="T6" fmla="*/ 181 w 200"/>
                <a:gd name="T7" fmla="*/ 0 h 80"/>
                <a:gd name="T8" fmla="*/ 200 w 200"/>
                <a:gd name="T9" fmla="*/ 19 h 80"/>
                <a:gd name="T10" fmla="*/ 200 w 200"/>
                <a:gd name="T11" fmla="*/ 60 h 80"/>
                <a:gd name="T12" fmla="*/ 181 w 200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80">
                  <a:moveTo>
                    <a:pt x="181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2" y="0"/>
                    <a:pt x="200" y="9"/>
                    <a:pt x="200" y="19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71"/>
                    <a:pt x="192" y="80"/>
                    <a:pt x="181" y="80"/>
                  </a:cubicBezTo>
                </a:path>
              </a:pathLst>
            </a:custGeom>
            <a:solidFill>
              <a:srgbClr val="F88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ṣḷídê">
              <a:extLst>
                <a:ext uri="{FF2B5EF4-FFF2-40B4-BE49-F238E27FC236}">
                  <a16:creationId xmlns:a16="http://schemas.microsoft.com/office/drawing/2014/main" id="{068D16FB-355B-4FA5-A6C7-EA84516CD5CA}"/>
                </a:ext>
              </a:extLst>
            </p:cNvPr>
            <p:cNvSpPr/>
            <p:nvPr/>
          </p:nvSpPr>
          <p:spPr bwMode="auto">
            <a:xfrm>
              <a:off x="4524376" y="3441700"/>
              <a:ext cx="1296988" cy="152400"/>
            </a:xfrm>
            <a:prstGeom prst="rect">
              <a:avLst/>
            </a:prstGeom>
            <a:solidFill>
              <a:srgbClr val="DF7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ḻïḋè">
              <a:extLst>
                <a:ext uri="{FF2B5EF4-FFF2-40B4-BE49-F238E27FC236}">
                  <a16:creationId xmlns:a16="http://schemas.microsoft.com/office/drawing/2014/main" id="{0988C4E8-79CC-4633-AB02-3A103AC395ED}"/>
                </a:ext>
              </a:extLst>
            </p:cNvPr>
            <p:cNvSpPr/>
            <p:nvPr/>
          </p:nvSpPr>
          <p:spPr bwMode="auto">
            <a:xfrm>
              <a:off x="4524376" y="2949575"/>
              <a:ext cx="1296988" cy="153988"/>
            </a:xfrm>
            <a:prstGeom prst="rect">
              <a:avLst/>
            </a:prstGeom>
            <a:solidFill>
              <a:srgbClr val="DF7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ṣlîḋe">
              <a:extLst>
                <a:ext uri="{FF2B5EF4-FFF2-40B4-BE49-F238E27FC236}">
                  <a16:creationId xmlns:a16="http://schemas.microsoft.com/office/drawing/2014/main" id="{2E027036-3A46-4439-BFD7-52DCE4BB53AC}"/>
                </a:ext>
              </a:extLst>
            </p:cNvPr>
            <p:cNvSpPr/>
            <p:nvPr/>
          </p:nvSpPr>
          <p:spPr bwMode="auto">
            <a:xfrm>
              <a:off x="4676776" y="3103563"/>
              <a:ext cx="1144588" cy="338138"/>
            </a:xfrm>
            <a:prstGeom prst="rect">
              <a:avLst/>
            </a:pr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ŝlïďê">
              <a:extLst>
                <a:ext uri="{FF2B5EF4-FFF2-40B4-BE49-F238E27FC236}">
                  <a16:creationId xmlns:a16="http://schemas.microsoft.com/office/drawing/2014/main" id="{E0B1666F-A21D-4F4D-AA36-80FA8713ADA5}"/>
                </a:ext>
              </a:extLst>
            </p:cNvPr>
            <p:cNvSpPr/>
            <p:nvPr/>
          </p:nvSpPr>
          <p:spPr bwMode="auto">
            <a:xfrm>
              <a:off x="5821363" y="3103563"/>
              <a:ext cx="1458913" cy="338138"/>
            </a:xfrm>
            <a:custGeom>
              <a:avLst/>
              <a:gdLst>
                <a:gd name="T0" fmla="*/ 0 w 181"/>
                <a:gd name="T1" fmla="*/ 42 h 42"/>
                <a:gd name="T2" fmla="*/ 160 w 181"/>
                <a:gd name="T3" fmla="*/ 42 h 42"/>
                <a:gd name="T4" fmla="*/ 181 w 181"/>
                <a:gd name="T5" fmla="*/ 21 h 42"/>
                <a:gd name="T6" fmla="*/ 160 w 181"/>
                <a:gd name="T7" fmla="*/ 0 h 42"/>
                <a:gd name="T8" fmla="*/ 0 w 181"/>
                <a:gd name="T9" fmla="*/ 0 h 42"/>
                <a:gd name="T10" fmla="*/ 0 w 181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42">
                  <a:moveTo>
                    <a:pt x="0" y="42"/>
                  </a:moveTo>
                  <a:cubicBezTo>
                    <a:pt x="160" y="42"/>
                    <a:pt x="160" y="42"/>
                    <a:pt x="160" y="42"/>
                  </a:cubicBezTo>
                  <a:cubicBezTo>
                    <a:pt x="171" y="42"/>
                    <a:pt x="181" y="32"/>
                    <a:pt x="181" y="21"/>
                  </a:cubicBezTo>
                  <a:cubicBezTo>
                    <a:pt x="181" y="9"/>
                    <a:pt x="171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DF7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šľîďè">
              <a:extLst>
                <a:ext uri="{FF2B5EF4-FFF2-40B4-BE49-F238E27FC236}">
                  <a16:creationId xmlns:a16="http://schemas.microsoft.com/office/drawing/2014/main" id="{492198BA-DDC8-42B1-BDC3-F2044A6D3D53}"/>
                </a:ext>
              </a:extLst>
            </p:cNvPr>
            <p:cNvSpPr/>
            <p:nvPr/>
          </p:nvSpPr>
          <p:spPr bwMode="auto">
            <a:xfrm>
              <a:off x="5821363" y="3103563"/>
              <a:ext cx="1273175" cy="338138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ṩḷïḋe">
              <a:extLst>
                <a:ext uri="{FF2B5EF4-FFF2-40B4-BE49-F238E27FC236}">
                  <a16:creationId xmlns:a16="http://schemas.microsoft.com/office/drawing/2014/main" id="{512DDF8F-A4F4-4785-AE36-E1C7B5A51ED0}"/>
                </a:ext>
              </a:extLst>
            </p:cNvPr>
            <p:cNvSpPr/>
            <p:nvPr/>
          </p:nvSpPr>
          <p:spPr bwMode="auto">
            <a:xfrm>
              <a:off x="5821363" y="3103563"/>
              <a:ext cx="12731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šḷîdê">
              <a:extLst>
                <a:ext uri="{FF2B5EF4-FFF2-40B4-BE49-F238E27FC236}">
                  <a16:creationId xmlns:a16="http://schemas.microsoft.com/office/drawing/2014/main" id="{3DD5357C-F186-4FA2-A2DB-7CD70BB98F56}"/>
                </a:ext>
              </a:extLst>
            </p:cNvPr>
            <p:cNvSpPr/>
            <p:nvPr/>
          </p:nvSpPr>
          <p:spPr bwMode="auto">
            <a:xfrm>
              <a:off x="6869113" y="3441700"/>
              <a:ext cx="153988" cy="112713"/>
            </a:xfrm>
            <a:custGeom>
              <a:avLst/>
              <a:gdLst>
                <a:gd name="T0" fmla="*/ 97 w 97"/>
                <a:gd name="T1" fmla="*/ 0 h 71"/>
                <a:gd name="T2" fmla="*/ 5 w 97"/>
                <a:gd name="T3" fmla="*/ 0 h 71"/>
                <a:gd name="T4" fmla="*/ 0 w 97"/>
                <a:gd name="T5" fmla="*/ 71 h 71"/>
                <a:gd name="T6" fmla="*/ 41 w 97"/>
                <a:gd name="T7" fmla="*/ 25 h 71"/>
                <a:gd name="T8" fmla="*/ 87 w 97"/>
                <a:gd name="T9" fmla="*/ 71 h 71"/>
                <a:gd name="T10" fmla="*/ 97 w 97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71">
                  <a:moveTo>
                    <a:pt x="97" y="0"/>
                  </a:moveTo>
                  <a:lnTo>
                    <a:pt x="5" y="0"/>
                  </a:lnTo>
                  <a:lnTo>
                    <a:pt x="0" y="71"/>
                  </a:lnTo>
                  <a:lnTo>
                    <a:pt x="41" y="25"/>
                  </a:lnTo>
                  <a:lnTo>
                    <a:pt x="87" y="71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D67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ŝḻïdê">
              <a:extLst>
                <a:ext uri="{FF2B5EF4-FFF2-40B4-BE49-F238E27FC236}">
                  <a16:creationId xmlns:a16="http://schemas.microsoft.com/office/drawing/2014/main" id="{DEEC116E-A0FB-497B-AEBD-71C143AD7995}"/>
                </a:ext>
              </a:extLst>
            </p:cNvPr>
            <p:cNvSpPr/>
            <p:nvPr/>
          </p:nvSpPr>
          <p:spPr bwMode="auto">
            <a:xfrm>
              <a:off x="6869113" y="3441700"/>
              <a:ext cx="153988" cy="112713"/>
            </a:xfrm>
            <a:custGeom>
              <a:avLst/>
              <a:gdLst>
                <a:gd name="T0" fmla="*/ 97 w 97"/>
                <a:gd name="T1" fmla="*/ 0 h 71"/>
                <a:gd name="T2" fmla="*/ 5 w 97"/>
                <a:gd name="T3" fmla="*/ 0 h 71"/>
                <a:gd name="T4" fmla="*/ 0 w 97"/>
                <a:gd name="T5" fmla="*/ 71 h 71"/>
                <a:gd name="T6" fmla="*/ 41 w 97"/>
                <a:gd name="T7" fmla="*/ 25 h 71"/>
                <a:gd name="T8" fmla="*/ 87 w 97"/>
                <a:gd name="T9" fmla="*/ 71 h 71"/>
                <a:gd name="T10" fmla="*/ 97 w 97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71">
                  <a:moveTo>
                    <a:pt x="97" y="0"/>
                  </a:moveTo>
                  <a:lnTo>
                    <a:pt x="5" y="0"/>
                  </a:lnTo>
                  <a:lnTo>
                    <a:pt x="0" y="71"/>
                  </a:lnTo>
                  <a:lnTo>
                    <a:pt x="41" y="25"/>
                  </a:lnTo>
                  <a:lnTo>
                    <a:pt x="87" y="71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Sḷídè">
              <a:extLst>
                <a:ext uri="{FF2B5EF4-FFF2-40B4-BE49-F238E27FC236}">
                  <a16:creationId xmlns:a16="http://schemas.microsoft.com/office/drawing/2014/main" id="{317B726D-2C56-4B0B-8780-89E63188B5B4}"/>
                </a:ext>
              </a:extLst>
            </p:cNvPr>
            <p:cNvSpPr/>
            <p:nvPr/>
          </p:nvSpPr>
          <p:spPr bwMode="auto">
            <a:xfrm>
              <a:off x="6877051" y="3240088"/>
              <a:ext cx="161925" cy="201613"/>
            </a:xfrm>
            <a:custGeom>
              <a:avLst/>
              <a:gdLst>
                <a:gd name="T0" fmla="*/ 102 w 102"/>
                <a:gd name="T1" fmla="*/ 0 h 127"/>
                <a:gd name="T2" fmla="*/ 16 w 102"/>
                <a:gd name="T3" fmla="*/ 0 h 127"/>
                <a:gd name="T4" fmla="*/ 0 w 102"/>
                <a:gd name="T5" fmla="*/ 127 h 127"/>
                <a:gd name="T6" fmla="*/ 92 w 102"/>
                <a:gd name="T7" fmla="*/ 127 h 127"/>
                <a:gd name="T8" fmla="*/ 102 w 10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7">
                  <a:moveTo>
                    <a:pt x="102" y="0"/>
                  </a:moveTo>
                  <a:lnTo>
                    <a:pt x="16" y="0"/>
                  </a:lnTo>
                  <a:lnTo>
                    <a:pt x="0" y="127"/>
                  </a:lnTo>
                  <a:lnTo>
                    <a:pt x="92" y="127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C1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$ļïḍe">
              <a:extLst>
                <a:ext uri="{FF2B5EF4-FFF2-40B4-BE49-F238E27FC236}">
                  <a16:creationId xmlns:a16="http://schemas.microsoft.com/office/drawing/2014/main" id="{92E51161-A9EA-4252-9C59-52282AA53257}"/>
                </a:ext>
              </a:extLst>
            </p:cNvPr>
            <p:cNvSpPr/>
            <p:nvPr/>
          </p:nvSpPr>
          <p:spPr bwMode="auto">
            <a:xfrm>
              <a:off x="6877051" y="3240088"/>
              <a:ext cx="161925" cy="201613"/>
            </a:xfrm>
            <a:custGeom>
              <a:avLst/>
              <a:gdLst>
                <a:gd name="T0" fmla="*/ 102 w 102"/>
                <a:gd name="T1" fmla="*/ 0 h 127"/>
                <a:gd name="T2" fmla="*/ 16 w 102"/>
                <a:gd name="T3" fmla="*/ 0 h 127"/>
                <a:gd name="T4" fmla="*/ 0 w 102"/>
                <a:gd name="T5" fmla="*/ 127 h 127"/>
                <a:gd name="T6" fmla="*/ 92 w 102"/>
                <a:gd name="T7" fmla="*/ 127 h 127"/>
                <a:gd name="T8" fmla="*/ 102 w 10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7">
                  <a:moveTo>
                    <a:pt x="102" y="0"/>
                  </a:moveTo>
                  <a:lnTo>
                    <a:pt x="16" y="0"/>
                  </a:lnTo>
                  <a:lnTo>
                    <a:pt x="0" y="127"/>
                  </a:lnTo>
                  <a:lnTo>
                    <a:pt x="92" y="127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ṥḷíḑê">
              <a:extLst>
                <a:ext uri="{FF2B5EF4-FFF2-40B4-BE49-F238E27FC236}">
                  <a16:creationId xmlns:a16="http://schemas.microsoft.com/office/drawing/2014/main" id="{6CE9839D-1B52-45EF-9412-E03C53639F93}"/>
                </a:ext>
              </a:extLst>
            </p:cNvPr>
            <p:cNvSpPr/>
            <p:nvPr/>
          </p:nvSpPr>
          <p:spPr bwMode="auto">
            <a:xfrm>
              <a:off x="6902451" y="3240088"/>
              <a:ext cx="136525" cy="314325"/>
            </a:xfrm>
            <a:custGeom>
              <a:avLst/>
              <a:gdLst>
                <a:gd name="T0" fmla="*/ 0 w 86"/>
                <a:gd name="T1" fmla="*/ 198 h 198"/>
                <a:gd name="T2" fmla="*/ 40 w 86"/>
                <a:gd name="T3" fmla="*/ 152 h 198"/>
                <a:gd name="T4" fmla="*/ 86 w 86"/>
                <a:gd name="T5" fmla="*/ 198 h 198"/>
                <a:gd name="T6" fmla="*/ 86 w 86"/>
                <a:gd name="T7" fmla="*/ 0 h 198"/>
                <a:gd name="T8" fmla="*/ 0 w 86"/>
                <a:gd name="T9" fmla="*/ 0 h 198"/>
                <a:gd name="T10" fmla="*/ 0 w 86"/>
                <a:gd name="T11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98">
                  <a:moveTo>
                    <a:pt x="0" y="198"/>
                  </a:moveTo>
                  <a:lnTo>
                    <a:pt x="40" y="152"/>
                  </a:lnTo>
                  <a:lnTo>
                    <a:pt x="86" y="198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DA4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$ľïḓè">
              <a:extLst>
                <a:ext uri="{FF2B5EF4-FFF2-40B4-BE49-F238E27FC236}">
                  <a16:creationId xmlns:a16="http://schemas.microsoft.com/office/drawing/2014/main" id="{27CA4AD0-3883-418D-A075-7031AD45F5F9}"/>
                </a:ext>
              </a:extLst>
            </p:cNvPr>
            <p:cNvSpPr/>
            <p:nvPr/>
          </p:nvSpPr>
          <p:spPr bwMode="auto">
            <a:xfrm>
              <a:off x="4708526" y="3594100"/>
              <a:ext cx="2911475" cy="515938"/>
            </a:xfrm>
            <a:custGeom>
              <a:avLst/>
              <a:gdLst>
                <a:gd name="T0" fmla="*/ 16 w 361"/>
                <a:gd name="T1" fmla="*/ 64 h 64"/>
                <a:gd name="T2" fmla="*/ 361 w 361"/>
                <a:gd name="T3" fmla="*/ 64 h 64"/>
                <a:gd name="T4" fmla="*/ 361 w 361"/>
                <a:gd name="T5" fmla="*/ 0 h 64"/>
                <a:gd name="T6" fmla="*/ 16 w 361"/>
                <a:gd name="T7" fmla="*/ 0 h 64"/>
                <a:gd name="T8" fmla="*/ 0 w 361"/>
                <a:gd name="T9" fmla="*/ 16 h 64"/>
                <a:gd name="T10" fmla="*/ 0 w 361"/>
                <a:gd name="T11" fmla="*/ 48 h 64"/>
                <a:gd name="T12" fmla="*/ 16 w 361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64">
                  <a:moveTo>
                    <a:pt x="16" y="64"/>
                  </a:moveTo>
                  <a:cubicBezTo>
                    <a:pt x="361" y="64"/>
                    <a:pt x="361" y="64"/>
                    <a:pt x="361" y="64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lose/>
                </a:path>
              </a:pathLst>
            </a:custGeom>
            <a:solidFill>
              <a:srgbClr val="D44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ṡḷíḑe">
              <a:extLst>
                <a:ext uri="{FF2B5EF4-FFF2-40B4-BE49-F238E27FC236}">
                  <a16:creationId xmlns:a16="http://schemas.microsoft.com/office/drawing/2014/main" id="{AEFC3D4D-2705-476D-A8E8-C0313F23DF8E}"/>
                </a:ext>
              </a:extLst>
            </p:cNvPr>
            <p:cNvSpPr/>
            <p:nvPr/>
          </p:nvSpPr>
          <p:spPr bwMode="auto">
            <a:xfrm>
              <a:off x="5886451" y="3594100"/>
              <a:ext cx="1733550" cy="515938"/>
            </a:xfrm>
            <a:custGeom>
              <a:avLst/>
              <a:gdLst>
                <a:gd name="T0" fmla="*/ 16 w 215"/>
                <a:gd name="T1" fmla="*/ 64 h 64"/>
                <a:gd name="T2" fmla="*/ 215 w 215"/>
                <a:gd name="T3" fmla="*/ 64 h 64"/>
                <a:gd name="T4" fmla="*/ 215 w 215"/>
                <a:gd name="T5" fmla="*/ 0 h 64"/>
                <a:gd name="T6" fmla="*/ 16 w 215"/>
                <a:gd name="T7" fmla="*/ 0 h 64"/>
                <a:gd name="T8" fmla="*/ 0 w 215"/>
                <a:gd name="T9" fmla="*/ 16 h 64"/>
                <a:gd name="T10" fmla="*/ 0 w 215"/>
                <a:gd name="T11" fmla="*/ 48 h 64"/>
                <a:gd name="T12" fmla="*/ 16 w 215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64">
                  <a:moveTo>
                    <a:pt x="16" y="64"/>
                  </a:moveTo>
                  <a:cubicBezTo>
                    <a:pt x="215" y="64"/>
                    <a:pt x="215" y="64"/>
                    <a:pt x="215" y="64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lose/>
                </a:path>
              </a:pathLst>
            </a:custGeom>
            <a:solidFill>
              <a:srgbClr val="F06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şḷîḍê">
              <a:extLst>
                <a:ext uri="{FF2B5EF4-FFF2-40B4-BE49-F238E27FC236}">
                  <a16:creationId xmlns:a16="http://schemas.microsoft.com/office/drawing/2014/main" id="{4D4E3BDB-2A3F-4E0E-830F-7DFB382ADA19}"/>
                </a:ext>
              </a:extLst>
            </p:cNvPr>
            <p:cNvSpPr/>
            <p:nvPr/>
          </p:nvSpPr>
          <p:spPr bwMode="auto">
            <a:xfrm>
              <a:off x="6184901" y="3756025"/>
              <a:ext cx="1435100" cy="192088"/>
            </a:xfrm>
            <a:custGeom>
              <a:avLst/>
              <a:gdLst>
                <a:gd name="T0" fmla="*/ 11 w 178"/>
                <a:gd name="T1" fmla="*/ 24 h 24"/>
                <a:gd name="T2" fmla="*/ 178 w 178"/>
                <a:gd name="T3" fmla="*/ 24 h 24"/>
                <a:gd name="T4" fmla="*/ 178 w 178"/>
                <a:gd name="T5" fmla="*/ 0 h 24"/>
                <a:gd name="T6" fmla="*/ 11 w 178"/>
                <a:gd name="T7" fmla="*/ 0 h 24"/>
                <a:gd name="T8" fmla="*/ 0 w 178"/>
                <a:gd name="T9" fmla="*/ 12 h 24"/>
                <a:gd name="T10" fmla="*/ 11 w 178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4">
                  <a:moveTo>
                    <a:pt x="11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8"/>
                    <a:pt x="5" y="24"/>
                    <a:pt x="11" y="2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ṧľíḓe">
              <a:extLst>
                <a:ext uri="{FF2B5EF4-FFF2-40B4-BE49-F238E27FC236}">
                  <a16:creationId xmlns:a16="http://schemas.microsoft.com/office/drawing/2014/main" id="{16D7537C-8532-42D9-9B97-8C5C7BFF0B23}"/>
                </a:ext>
              </a:extLst>
            </p:cNvPr>
            <p:cNvSpPr/>
            <p:nvPr/>
          </p:nvSpPr>
          <p:spPr bwMode="auto">
            <a:xfrm>
              <a:off x="4210051" y="4956175"/>
              <a:ext cx="3821113" cy="539750"/>
            </a:xfrm>
            <a:custGeom>
              <a:avLst/>
              <a:gdLst>
                <a:gd name="T0" fmla="*/ 21 w 474"/>
                <a:gd name="T1" fmla="*/ 67 h 67"/>
                <a:gd name="T2" fmla="*/ 474 w 474"/>
                <a:gd name="T3" fmla="*/ 67 h 67"/>
                <a:gd name="T4" fmla="*/ 474 w 474"/>
                <a:gd name="T5" fmla="*/ 0 h 67"/>
                <a:gd name="T6" fmla="*/ 21 w 474"/>
                <a:gd name="T7" fmla="*/ 0 h 67"/>
                <a:gd name="T8" fmla="*/ 0 w 474"/>
                <a:gd name="T9" fmla="*/ 21 h 67"/>
                <a:gd name="T10" fmla="*/ 0 w 474"/>
                <a:gd name="T11" fmla="*/ 46 h 67"/>
                <a:gd name="T12" fmla="*/ 21 w 47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67">
                  <a:moveTo>
                    <a:pt x="21" y="67"/>
                  </a:moveTo>
                  <a:cubicBezTo>
                    <a:pt x="474" y="67"/>
                    <a:pt x="474" y="67"/>
                    <a:pt x="474" y="67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7"/>
                    <a:pt x="9" y="67"/>
                    <a:pt x="21" y="67"/>
                  </a:cubicBezTo>
                  <a:close/>
                </a:path>
              </a:pathLst>
            </a:custGeom>
            <a:solidFill>
              <a:srgbClr val="3FB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şľîdè">
              <a:extLst>
                <a:ext uri="{FF2B5EF4-FFF2-40B4-BE49-F238E27FC236}">
                  <a16:creationId xmlns:a16="http://schemas.microsoft.com/office/drawing/2014/main" id="{2E9D1073-F082-4E4B-96A2-6ECBE90CBA34}"/>
                </a:ext>
              </a:extLst>
            </p:cNvPr>
            <p:cNvSpPr/>
            <p:nvPr/>
          </p:nvSpPr>
          <p:spPr bwMode="auto">
            <a:xfrm>
              <a:off x="5749926" y="4956175"/>
              <a:ext cx="2281238" cy="539750"/>
            </a:xfrm>
            <a:custGeom>
              <a:avLst/>
              <a:gdLst>
                <a:gd name="T0" fmla="*/ 21 w 283"/>
                <a:gd name="T1" fmla="*/ 67 h 67"/>
                <a:gd name="T2" fmla="*/ 283 w 283"/>
                <a:gd name="T3" fmla="*/ 67 h 67"/>
                <a:gd name="T4" fmla="*/ 283 w 283"/>
                <a:gd name="T5" fmla="*/ 0 h 67"/>
                <a:gd name="T6" fmla="*/ 21 w 283"/>
                <a:gd name="T7" fmla="*/ 0 h 67"/>
                <a:gd name="T8" fmla="*/ 0 w 283"/>
                <a:gd name="T9" fmla="*/ 21 h 67"/>
                <a:gd name="T10" fmla="*/ 0 w 283"/>
                <a:gd name="T11" fmla="*/ 46 h 67"/>
                <a:gd name="T12" fmla="*/ 21 w 283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67">
                  <a:moveTo>
                    <a:pt x="21" y="67"/>
                  </a:moveTo>
                  <a:cubicBezTo>
                    <a:pt x="283" y="67"/>
                    <a:pt x="283" y="67"/>
                    <a:pt x="283" y="6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7"/>
                    <a:pt x="10" y="67"/>
                    <a:pt x="21" y="67"/>
                  </a:cubicBezTo>
                  <a:close/>
                </a:path>
              </a:pathLst>
            </a:custGeom>
            <a:solidFill>
              <a:srgbClr val="52D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ş1iḍê">
              <a:extLst>
                <a:ext uri="{FF2B5EF4-FFF2-40B4-BE49-F238E27FC236}">
                  <a16:creationId xmlns:a16="http://schemas.microsoft.com/office/drawing/2014/main" id="{E1E8E666-99E7-4C1A-81B1-086209507140}"/>
                </a:ext>
              </a:extLst>
            </p:cNvPr>
            <p:cNvSpPr/>
            <p:nvPr/>
          </p:nvSpPr>
          <p:spPr bwMode="auto">
            <a:xfrm>
              <a:off x="6143626" y="5126038"/>
              <a:ext cx="1887538" cy="192088"/>
            </a:xfrm>
            <a:custGeom>
              <a:avLst/>
              <a:gdLst>
                <a:gd name="T0" fmla="*/ 12 w 234"/>
                <a:gd name="T1" fmla="*/ 24 h 24"/>
                <a:gd name="T2" fmla="*/ 234 w 234"/>
                <a:gd name="T3" fmla="*/ 24 h 24"/>
                <a:gd name="T4" fmla="*/ 234 w 234"/>
                <a:gd name="T5" fmla="*/ 0 h 24"/>
                <a:gd name="T6" fmla="*/ 12 w 234"/>
                <a:gd name="T7" fmla="*/ 0 h 24"/>
                <a:gd name="T8" fmla="*/ 0 w 234"/>
                <a:gd name="T9" fmla="*/ 12 h 24"/>
                <a:gd name="T10" fmla="*/ 12 w 23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24">
                  <a:moveTo>
                    <a:pt x="12" y="24"/>
                  </a:moveTo>
                  <a:cubicBezTo>
                    <a:pt x="234" y="24"/>
                    <a:pt x="234" y="24"/>
                    <a:pt x="234" y="24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$líďé">
              <a:extLst>
                <a:ext uri="{FF2B5EF4-FFF2-40B4-BE49-F238E27FC236}">
                  <a16:creationId xmlns:a16="http://schemas.microsoft.com/office/drawing/2014/main" id="{4CA5936A-EB30-4EB4-AFAC-6FDCED72369E}"/>
                </a:ext>
              </a:extLst>
            </p:cNvPr>
            <p:cNvSpPr/>
            <p:nvPr/>
          </p:nvSpPr>
          <p:spPr bwMode="auto">
            <a:xfrm>
              <a:off x="3540126" y="4062413"/>
              <a:ext cx="573088" cy="571500"/>
            </a:xfrm>
            <a:custGeom>
              <a:avLst/>
              <a:gdLst>
                <a:gd name="T0" fmla="*/ 10 w 71"/>
                <a:gd name="T1" fmla="*/ 16 h 71"/>
                <a:gd name="T2" fmla="*/ 17 w 71"/>
                <a:gd name="T3" fmla="*/ 60 h 71"/>
                <a:gd name="T4" fmla="*/ 61 w 71"/>
                <a:gd name="T5" fmla="*/ 54 h 71"/>
                <a:gd name="T6" fmla="*/ 55 w 71"/>
                <a:gd name="T7" fmla="*/ 10 h 71"/>
                <a:gd name="T8" fmla="*/ 10 w 71"/>
                <a:gd name="T9" fmla="*/ 1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10" y="16"/>
                  </a:moveTo>
                  <a:cubicBezTo>
                    <a:pt x="0" y="30"/>
                    <a:pt x="3" y="50"/>
                    <a:pt x="17" y="60"/>
                  </a:cubicBezTo>
                  <a:cubicBezTo>
                    <a:pt x="31" y="71"/>
                    <a:pt x="51" y="68"/>
                    <a:pt x="61" y="54"/>
                  </a:cubicBezTo>
                  <a:cubicBezTo>
                    <a:pt x="71" y="40"/>
                    <a:pt x="69" y="20"/>
                    <a:pt x="55" y="10"/>
                  </a:cubicBezTo>
                  <a:cubicBezTo>
                    <a:pt x="41" y="0"/>
                    <a:pt x="21" y="2"/>
                    <a:pt x="10" y="16"/>
                  </a:cubicBezTo>
                  <a:close/>
                </a:path>
              </a:pathLst>
            </a:custGeom>
            <a:solidFill>
              <a:srgbClr val="FAB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ṧļíḓé">
              <a:extLst>
                <a:ext uri="{FF2B5EF4-FFF2-40B4-BE49-F238E27FC236}">
                  <a16:creationId xmlns:a16="http://schemas.microsoft.com/office/drawing/2014/main" id="{D8901448-F090-4B1E-9958-8215EF15B85A}"/>
                </a:ext>
              </a:extLst>
            </p:cNvPr>
            <p:cNvSpPr/>
            <p:nvPr/>
          </p:nvSpPr>
          <p:spPr bwMode="auto">
            <a:xfrm>
              <a:off x="3927476" y="4183063"/>
              <a:ext cx="136525" cy="330200"/>
            </a:xfrm>
            <a:custGeom>
              <a:avLst/>
              <a:gdLst>
                <a:gd name="T0" fmla="*/ 4 w 17"/>
                <a:gd name="T1" fmla="*/ 37 h 41"/>
                <a:gd name="T2" fmla="*/ 1 w 17"/>
                <a:gd name="T3" fmla="*/ 0 h 41"/>
                <a:gd name="T4" fmla="*/ 5 w 17"/>
                <a:gd name="T5" fmla="*/ 2 h 41"/>
                <a:gd name="T6" fmla="*/ 9 w 17"/>
                <a:gd name="T7" fmla="*/ 34 h 41"/>
                <a:gd name="T8" fmla="*/ 0 w 17"/>
                <a:gd name="T9" fmla="*/ 41 h 41"/>
                <a:gd name="T10" fmla="*/ 4 w 17"/>
                <a:gd name="T11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1">
                  <a:moveTo>
                    <a:pt x="4" y="37"/>
                  </a:moveTo>
                  <a:cubicBezTo>
                    <a:pt x="12" y="26"/>
                    <a:pt x="11" y="10"/>
                    <a:pt x="1" y="0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15" y="9"/>
                    <a:pt x="17" y="24"/>
                    <a:pt x="9" y="34"/>
                  </a:cubicBezTo>
                  <a:cubicBezTo>
                    <a:pt x="7" y="37"/>
                    <a:pt x="4" y="39"/>
                    <a:pt x="0" y="41"/>
                  </a:cubicBezTo>
                  <a:cubicBezTo>
                    <a:pt x="1" y="40"/>
                    <a:pt x="3" y="38"/>
                    <a:pt x="4" y="37"/>
                  </a:cubicBezTo>
                  <a:close/>
                </a:path>
              </a:pathLst>
            </a:custGeom>
            <a:solidFill>
              <a:srgbClr val="FCD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S1ïḑê">
              <a:extLst>
                <a:ext uri="{FF2B5EF4-FFF2-40B4-BE49-F238E27FC236}">
                  <a16:creationId xmlns:a16="http://schemas.microsoft.com/office/drawing/2014/main" id="{11DCBA55-B2E2-4611-939E-52CF8C0F3F95}"/>
                </a:ext>
              </a:extLst>
            </p:cNvPr>
            <p:cNvSpPr/>
            <p:nvPr/>
          </p:nvSpPr>
          <p:spPr bwMode="auto">
            <a:xfrm>
              <a:off x="3516313" y="4287838"/>
              <a:ext cx="434975" cy="427038"/>
            </a:xfrm>
            <a:custGeom>
              <a:avLst/>
              <a:gdLst>
                <a:gd name="T0" fmla="*/ 41 w 274"/>
                <a:gd name="T1" fmla="*/ 0 h 269"/>
                <a:gd name="T2" fmla="*/ 274 w 274"/>
                <a:gd name="T3" fmla="*/ 177 h 269"/>
                <a:gd name="T4" fmla="*/ 117 w 274"/>
                <a:gd name="T5" fmla="*/ 269 h 269"/>
                <a:gd name="T6" fmla="*/ 0 w 274"/>
                <a:gd name="T7" fmla="*/ 177 h 269"/>
                <a:gd name="T8" fmla="*/ 41 w 274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69">
                  <a:moveTo>
                    <a:pt x="41" y="0"/>
                  </a:moveTo>
                  <a:lnTo>
                    <a:pt x="274" y="177"/>
                  </a:lnTo>
                  <a:lnTo>
                    <a:pt x="117" y="269"/>
                  </a:lnTo>
                  <a:lnTo>
                    <a:pt x="0" y="17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AB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śľíḍê">
              <a:extLst>
                <a:ext uri="{FF2B5EF4-FFF2-40B4-BE49-F238E27FC236}">
                  <a16:creationId xmlns:a16="http://schemas.microsoft.com/office/drawing/2014/main" id="{C3EDD44A-FAB3-4D21-AB30-98970294ECBE}"/>
                </a:ext>
              </a:extLst>
            </p:cNvPr>
            <p:cNvSpPr/>
            <p:nvPr/>
          </p:nvSpPr>
          <p:spPr bwMode="auto">
            <a:xfrm>
              <a:off x="3395663" y="4568825"/>
              <a:ext cx="306388" cy="314325"/>
            </a:xfrm>
            <a:custGeom>
              <a:avLst/>
              <a:gdLst>
                <a:gd name="T0" fmla="*/ 8 w 38"/>
                <a:gd name="T1" fmla="*/ 34 h 39"/>
                <a:gd name="T2" fmla="*/ 8 w 38"/>
                <a:gd name="T3" fmla="*/ 34 h 39"/>
                <a:gd name="T4" fmla="*/ 28 w 38"/>
                <a:gd name="T5" fmla="*/ 31 h 39"/>
                <a:gd name="T6" fmla="*/ 38 w 38"/>
                <a:gd name="T7" fmla="*/ 18 h 39"/>
                <a:gd name="T8" fmla="*/ 15 w 38"/>
                <a:gd name="T9" fmla="*/ 0 h 39"/>
                <a:gd name="T10" fmla="*/ 5 w 38"/>
                <a:gd name="T11" fmla="*/ 14 h 39"/>
                <a:gd name="T12" fmla="*/ 8 w 38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14" y="39"/>
                    <a:pt x="23" y="37"/>
                    <a:pt x="28" y="3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0" y="20"/>
                    <a:pt x="1" y="29"/>
                    <a:pt x="8" y="34"/>
                  </a:cubicBezTo>
                  <a:close/>
                </a:path>
              </a:pathLst>
            </a:custGeom>
            <a:solidFill>
              <a:srgbClr val="D3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šlidé">
              <a:extLst>
                <a:ext uri="{FF2B5EF4-FFF2-40B4-BE49-F238E27FC236}">
                  <a16:creationId xmlns:a16="http://schemas.microsoft.com/office/drawing/2014/main" id="{35E77820-5B90-4310-BD4E-63E2E9B0FD40}"/>
                </a:ext>
              </a:extLst>
            </p:cNvPr>
            <p:cNvSpPr/>
            <p:nvPr/>
          </p:nvSpPr>
          <p:spPr bwMode="auto">
            <a:xfrm>
              <a:off x="3427413" y="4665663"/>
              <a:ext cx="201613" cy="161925"/>
            </a:xfrm>
            <a:custGeom>
              <a:avLst/>
              <a:gdLst>
                <a:gd name="T0" fmla="*/ 10 w 127"/>
                <a:gd name="T1" fmla="*/ 0 h 102"/>
                <a:gd name="T2" fmla="*/ 127 w 127"/>
                <a:gd name="T3" fmla="*/ 86 h 102"/>
                <a:gd name="T4" fmla="*/ 117 w 127"/>
                <a:gd name="T5" fmla="*/ 102 h 102"/>
                <a:gd name="T6" fmla="*/ 0 w 127"/>
                <a:gd name="T7" fmla="*/ 15 h 102"/>
                <a:gd name="T8" fmla="*/ 10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0" y="0"/>
                  </a:moveTo>
                  <a:lnTo>
                    <a:pt x="127" y="86"/>
                  </a:lnTo>
                  <a:lnTo>
                    <a:pt x="117" y="102"/>
                  </a:lnTo>
                  <a:lnTo>
                    <a:pt x="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Sļïde">
              <a:extLst>
                <a:ext uri="{FF2B5EF4-FFF2-40B4-BE49-F238E27FC236}">
                  <a16:creationId xmlns:a16="http://schemas.microsoft.com/office/drawing/2014/main" id="{30507768-066C-4EDC-8D95-FBD02B66F038}"/>
                </a:ext>
              </a:extLst>
            </p:cNvPr>
            <p:cNvSpPr/>
            <p:nvPr/>
          </p:nvSpPr>
          <p:spPr bwMode="auto">
            <a:xfrm>
              <a:off x="3443288" y="4649788"/>
              <a:ext cx="201613" cy="152400"/>
            </a:xfrm>
            <a:custGeom>
              <a:avLst/>
              <a:gdLst>
                <a:gd name="T0" fmla="*/ 10 w 127"/>
                <a:gd name="T1" fmla="*/ 0 h 96"/>
                <a:gd name="T2" fmla="*/ 127 w 127"/>
                <a:gd name="T3" fmla="*/ 86 h 96"/>
                <a:gd name="T4" fmla="*/ 117 w 127"/>
                <a:gd name="T5" fmla="*/ 96 h 96"/>
                <a:gd name="T6" fmla="*/ 0 w 127"/>
                <a:gd name="T7" fmla="*/ 10 h 96"/>
                <a:gd name="T8" fmla="*/ 10 w 127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6">
                  <a:moveTo>
                    <a:pt x="10" y="0"/>
                  </a:moveTo>
                  <a:lnTo>
                    <a:pt x="127" y="86"/>
                  </a:lnTo>
                  <a:lnTo>
                    <a:pt x="117" y="96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ṩḷïḑê">
              <a:extLst>
                <a:ext uri="{FF2B5EF4-FFF2-40B4-BE49-F238E27FC236}">
                  <a16:creationId xmlns:a16="http://schemas.microsoft.com/office/drawing/2014/main" id="{25830B0A-DCE5-4390-8AE4-7EFF647E1DE2}"/>
                </a:ext>
              </a:extLst>
            </p:cNvPr>
            <p:cNvSpPr/>
            <p:nvPr/>
          </p:nvSpPr>
          <p:spPr bwMode="auto">
            <a:xfrm>
              <a:off x="3459163" y="4625975"/>
              <a:ext cx="201613" cy="160338"/>
            </a:xfrm>
            <a:custGeom>
              <a:avLst/>
              <a:gdLst>
                <a:gd name="T0" fmla="*/ 11 w 127"/>
                <a:gd name="T1" fmla="*/ 0 h 101"/>
                <a:gd name="T2" fmla="*/ 127 w 127"/>
                <a:gd name="T3" fmla="*/ 91 h 101"/>
                <a:gd name="T4" fmla="*/ 117 w 127"/>
                <a:gd name="T5" fmla="*/ 101 h 101"/>
                <a:gd name="T6" fmla="*/ 0 w 127"/>
                <a:gd name="T7" fmla="*/ 15 h 101"/>
                <a:gd name="T8" fmla="*/ 11 w 1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1">
                  <a:moveTo>
                    <a:pt x="11" y="0"/>
                  </a:moveTo>
                  <a:lnTo>
                    <a:pt x="127" y="91"/>
                  </a:lnTo>
                  <a:lnTo>
                    <a:pt x="117" y="101"/>
                  </a:lnTo>
                  <a:lnTo>
                    <a:pt x="0" y="1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$lïḋê">
              <a:extLst>
                <a:ext uri="{FF2B5EF4-FFF2-40B4-BE49-F238E27FC236}">
                  <a16:creationId xmlns:a16="http://schemas.microsoft.com/office/drawing/2014/main" id="{0E20B85A-DD54-478B-BE82-A19B065823C7}"/>
                </a:ext>
              </a:extLst>
            </p:cNvPr>
            <p:cNvSpPr/>
            <p:nvPr/>
          </p:nvSpPr>
          <p:spPr bwMode="auto">
            <a:xfrm>
              <a:off x="3476626" y="4610100"/>
              <a:ext cx="192088" cy="160338"/>
            </a:xfrm>
            <a:custGeom>
              <a:avLst/>
              <a:gdLst>
                <a:gd name="T0" fmla="*/ 5 w 121"/>
                <a:gd name="T1" fmla="*/ 0 h 101"/>
                <a:gd name="T2" fmla="*/ 121 w 121"/>
                <a:gd name="T3" fmla="*/ 86 h 101"/>
                <a:gd name="T4" fmla="*/ 116 w 121"/>
                <a:gd name="T5" fmla="*/ 101 h 101"/>
                <a:gd name="T6" fmla="*/ 0 w 121"/>
                <a:gd name="T7" fmla="*/ 10 h 101"/>
                <a:gd name="T8" fmla="*/ 5 w 12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01">
                  <a:moveTo>
                    <a:pt x="5" y="0"/>
                  </a:moveTo>
                  <a:lnTo>
                    <a:pt x="121" y="86"/>
                  </a:lnTo>
                  <a:lnTo>
                    <a:pt x="116" y="101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ślíḓe">
              <a:extLst>
                <a:ext uri="{FF2B5EF4-FFF2-40B4-BE49-F238E27FC236}">
                  <a16:creationId xmlns:a16="http://schemas.microsoft.com/office/drawing/2014/main" id="{F2F23EF5-182F-495A-A1D6-DBB68028C46B}"/>
                </a:ext>
              </a:extLst>
            </p:cNvPr>
            <p:cNvSpPr/>
            <p:nvPr/>
          </p:nvSpPr>
          <p:spPr bwMode="auto">
            <a:xfrm>
              <a:off x="3484563" y="4594225"/>
              <a:ext cx="201613" cy="152400"/>
            </a:xfrm>
            <a:custGeom>
              <a:avLst/>
              <a:gdLst>
                <a:gd name="T0" fmla="*/ 10 w 127"/>
                <a:gd name="T1" fmla="*/ 0 h 96"/>
                <a:gd name="T2" fmla="*/ 127 w 127"/>
                <a:gd name="T3" fmla="*/ 86 h 96"/>
                <a:gd name="T4" fmla="*/ 116 w 127"/>
                <a:gd name="T5" fmla="*/ 96 h 96"/>
                <a:gd name="T6" fmla="*/ 0 w 127"/>
                <a:gd name="T7" fmla="*/ 10 h 96"/>
                <a:gd name="T8" fmla="*/ 10 w 127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6">
                  <a:moveTo>
                    <a:pt x="10" y="0"/>
                  </a:moveTo>
                  <a:lnTo>
                    <a:pt x="127" y="86"/>
                  </a:lnTo>
                  <a:lnTo>
                    <a:pt x="116" y="96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sḻíḍe">
              <a:extLst>
                <a:ext uri="{FF2B5EF4-FFF2-40B4-BE49-F238E27FC236}">
                  <a16:creationId xmlns:a16="http://schemas.microsoft.com/office/drawing/2014/main" id="{CCC35D13-A641-47B2-80B8-041D4963ECE7}"/>
                </a:ext>
              </a:extLst>
            </p:cNvPr>
            <p:cNvSpPr/>
            <p:nvPr/>
          </p:nvSpPr>
          <p:spPr bwMode="auto">
            <a:xfrm>
              <a:off x="3500438" y="4568825"/>
              <a:ext cx="201613" cy="161925"/>
            </a:xfrm>
            <a:custGeom>
              <a:avLst/>
              <a:gdLst>
                <a:gd name="T0" fmla="*/ 10 w 127"/>
                <a:gd name="T1" fmla="*/ 0 h 102"/>
                <a:gd name="T2" fmla="*/ 127 w 127"/>
                <a:gd name="T3" fmla="*/ 92 h 102"/>
                <a:gd name="T4" fmla="*/ 117 w 127"/>
                <a:gd name="T5" fmla="*/ 102 h 102"/>
                <a:gd name="T6" fmla="*/ 0 w 127"/>
                <a:gd name="T7" fmla="*/ 16 h 102"/>
                <a:gd name="T8" fmla="*/ 10 w 12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02">
                  <a:moveTo>
                    <a:pt x="10" y="0"/>
                  </a:moveTo>
                  <a:lnTo>
                    <a:pt x="127" y="92"/>
                  </a:lnTo>
                  <a:lnTo>
                    <a:pt x="117" y="102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ṥḷiḋé">
              <a:extLst>
                <a:ext uri="{FF2B5EF4-FFF2-40B4-BE49-F238E27FC236}">
                  <a16:creationId xmlns:a16="http://schemas.microsoft.com/office/drawing/2014/main" id="{B03E7FCB-F372-4230-8713-9B7BE6BF3217}"/>
                </a:ext>
              </a:extLst>
            </p:cNvPr>
            <p:cNvSpPr/>
            <p:nvPr/>
          </p:nvSpPr>
          <p:spPr bwMode="auto">
            <a:xfrm>
              <a:off x="3427413" y="4786313"/>
              <a:ext cx="88900" cy="73025"/>
            </a:xfrm>
            <a:custGeom>
              <a:avLst/>
              <a:gdLst>
                <a:gd name="T0" fmla="*/ 10 w 11"/>
                <a:gd name="T1" fmla="*/ 9 h 9"/>
                <a:gd name="T2" fmla="*/ 4 w 11"/>
                <a:gd name="T3" fmla="*/ 7 h 9"/>
                <a:gd name="T4" fmla="*/ 0 w 11"/>
                <a:gd name="T5" fmla="*/ 2 h 9"/>
                <a:gd name="T6" fmla="*/ 8 w 11"/>
                <a:gd name="T7" fmla="*/ 2 h 9"/>
                <a:gd name="T8" fmla="*/ 10 w 1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0" y="9"/>
                  </a:moveTo>
                  <a:cubicBezTo>
                    <a:pt x="8" y="9"/>
                    <a:pt x="6" y="8"/>
                    <a:pt x="4" y="7"/>
                  </a:cubicBezTo>
                  <a:cubicBezTo>
                    <a:pt x="2" y="6"/>
                    <a:pt x="1" y="4"/>
                    <a:pt x="0" y="2"/>
                  </a:cubicBezTo>
                  <a:cubicBezTo>
                    <a:pt x="2" y="0"/>
                    <a:pt x="5" y="0"/>
                    <a:pt x="8" y="2"/>
                  </a:cubicBezTo>
                  <a:cubicBezTo>
                    <a:pt x="10" y="4"/>
                    <a:pt x="11" y="7"/>
                    <a:pt x="10" y="9"/>
                  </a:cubicBezTo>
                  <a:close/>
                </a:path>
              </a:pathLst>
            </a:custGeom>
            <a:solidFill>
              <a:srgbClr val="7F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ṥḻiḋe">
              <a:extLst>
                <a:ext uri="{FF2B5EF4-FFF2-40B4-BE49-F238E27FC236}">
                  <a16:creationId xmlns:a16="http://schemas.microsoft.com/office/drawing/2014/main" id="{58801E3D-1B14-4C45-A70B-F44C660ADEFE}"/>
                </a:ext>
              </a:extLst>
            </p:cNvPr>
            <p:cNvSpPr/>
            <p:nvPr/>
          </p:nvSpPr>
          <p:spPr bwMode="auto">
            <a:xfrm>
              <a:off x="4564063" y="1652588"/>
              <a:ext cx="1571625" cy="1022350"/>
            </a:xfrm>
            <a:custGeom>
              <a:avLst/>
              <a:gdLst>
                <a:gd name="T0" fmla="*/ 15 w 195"/>
                <a:gd name="T1" fmla="*/ 109 h 127"/>
                <a:gd name="T2" fmla="*/ 112 w 195"/>
                <a:gd name="T3" fmla="*/ 127 h 127"/>
                <a:gd name="T4" fmla="*/ 195 w 195"/>
                <a:gd name="T5" fmla="*/ 73 h 127"/>
                <a:gd name="T6" fmla="*/ 180 w 195"/>
                <a:gd name="T7" fmla="*/ 0 h 127"/>
                <a:gd name="T8" fmla="*/ 0 w 195"/>
                <a:gd name="T9" fmla="*/ 36 h 127"/>
                <a:gd name="T10" fmla="*/ 15 w 195"/>
                <a:gd name="T11" fmla="*/ 10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27">
                  <a:moveTo>
                    <a:pt x="15" y="109"/>
                  </a:moveTo>
                  <a:cubicBezTo>
                    <a:pt x="48" y="108"/>
                    <a:pt x="81" y="115"/>
                    <a:pt x="112" y="127"/>
                  </a:cubicBezTo>
                  <a:cubicBezTo>
                    <a:pt x="133" y="103"/>
                    <a:pt x="161" y="85"/>
                    <a:pt x="195" y="73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15" y="109"/>
                  </a:lnTo>
                  <a:close/>
                </a:path>
              </a:pathLst>
            </a:custGeom>
            <a:solidFill>
              <a:srgbClr val="59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ṥḷíďe">
              <a:extLst>
                <a:ext uri="{FF2B5EF4-FFF2-40B4-BE49-F238E27FC236}">
                  <a16:creationId xmlns:a16="http://schemas.microsoft.com/office/drawing/2014/main" id="{59C65441-F78A-4DFC-9A1C-204C09EBFC4B}"/>
                </a:ext>
              </a:extLst>
            </p:cNvPr>
            <p:cNvSpPr/>
            <p:nvPr/>
          </p:nvSpPr>
          <p:spPr bwMode="auto">
            <a:xfrm>
              <a:off x="4564063" y="1797050"/>
              <a:ext cx="903288" cy="877888"/>
            </a:xfrm>
            <a:custGeom>
              <a:avLst/>
              <a:gdLst>
                <a:gd name="T0" fmla="*/ 0 w 112"/>
                <a:gd name="T1" fmla="*/ 18 h 109"/>
                <a:gd name="T2" fmla="*/ 90 w 112"/>
                <a:gd name="T3" fmla="*/ 0 h 109"/>
                <a:gd name="T4" fmla="*/ 112 w 112"/>
                <a:gd name="T5" fmla="*/ 109 h 109"/>
                <a:gd name="T6" fmla="*/ 15 w 112"/>
                <a:gd name="T7" fmla="*/ 91 h 109"/>
                <a:gd name="T8" fmla="*/ 0 w 112"/>
                <a:gd name="T9" fmla="*/ 1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9">
                  <a:moveTo>
                    <a:pt x="0" y="18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81" y="97"/>
                    <a:pt x="48" y="90"/>
                    <a:pt x="15" y="91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F4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Sḷíďê">
              <a:extLst>
                <a:ext uri="{FF2B5EF4-FFF2-40B4-BE49-F238E27FC236}">
                  <a16:creationId xmlns:a16="http://schemas.microsoft.com/office/drawing/2014/main" id="{753B8B32-E8DC-4D5C-8251-E3AE165E32A6}"/>
                </a:ext>
              </a:extLst>
            </p:cNvPr>
            <p:cNvSpPr/>
            <p:nvPr/>
          </p:nvSpPr>
          <p:spPr bwMode="auto">
            <a:xfrm>
              <a:off x="3887788" y="1370013"/>
              <a:ext cx="2844800" cy="846138"/>
            </a:xfrm>
            <a:custGeom>
              <a:avLst/>
              <a:gdLst>
                <a:gd name="T0" fmla="*/ 842 w 1792"/>
                <a:gd name="T1" fmla="*/ 0 h 533"/>
                <a:gd name="T2" fmla="*/ 1792 w 1792"/>
                <a:gd name="T3" fmla="*/ 86 h 533"/>
                <a:gd name="T4" fmla="*/ 949 w 1792"/>
                <a:gd name="T5" fmla="*/ 533 h 533"/>
                <a:gd name="T6" fmla="*/ 0 w 1792"/>
                <a:gd name="T7" fmla="*/ 447 h 533"/>
                <a:gd name="T8" fmla="*/ 842 w 1792"/>
                <a:gd name="T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2" h="533">
                  <a:moveTo>
                    <a:pt x="842" y="0"/>
                  </a:moveTo>
                  <a:lnTo>
                    <a:pt x="1792" y="86"/>
                  </a:lnTo>
                  <a:lnTo>
                    <a:pt x="949" y="533"/>
                  </a:lnTo>
                  <a:lnTo>
                    <a:pt x="0" y="447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rgbClr val="625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šlíḋe">
              <a:extLst>
                <a:ext uri="{FF2B5EF4-FFF2-40B4-BE49-F238E27FC236}">
                  <a16:creationId xmlns:a16="http://schemas.microsoft.com/office/drawing/2014/main" id="{89D44AFB-9A98-4DE7-B2A8-4E6B696D6A4C}"/>
                </a:ext>
              </a:extLst>
            </p:cNvPr>
            <p:cNvSpPr/>
            <p:nvPr/>
          </p:nvSpPr>
          <p:spPr bwMode="auto">
            <a:xfrm>
              <a:off x="5289551" y="1741488"/>
              <a:ext cx="1071563" cy="466725"/>
            </a:xfrm>
            <a:custGeom>
              <a:avLst/>
              <a:gdLst>
                <a:gd name="T0" fmla="*/ 129 w 133"/>
                <a:gd name="T1" fmla="*/ 58 h 58"/>
                <a:gd name="T2" fmla="*/ 133 w 133"/>
                <a:gd name="T3" fmla="*/ 57 h 58"/>
                <a:gd name="T4" fmla="*/ 122 w 133"/>
                <a:gd name="T5" fmla="*/ 0 h 58"/>
                <a:gd name="T6" fmla="*/ 120 w 133"/>
                <a:gd name="T7" fmla="*/ 0 h 58"/>
                <a:gd name="T8" fmla="*/ 0 w 133"/>
                <a:gd name="T9" fmla="*/ 5 h 58"/>
                <a:gd name="T10" fmla="*/ 12 w 133"/>
                <a:gd name="T11" fmla="*/ 9 h 58"/>
                <a:gd name="T12" fmla="*/ 118 w 133"/>
                <a:gd name="T13" fmla="*/ 4 h 58"/>
                <a:gd name="T14" fmla="*/ 129 w 13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58">
                  <a:moveTo>
                    <a:pt x="129" y="58"/>
                  </a:moveTo>
                  <a:cubicBezTo>
                    <a:pt x="133" y="57"/>
                    <a:pt x="133" y="57"/>
                    <a:pt x="133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8"/>
                    <a:pt x="8" y="9"/>
                    <a:pt x="12" y="9"/>
                  </a:cubicBezTo>
                  <a:cubicBezTo>
                    <a:pt x="118" y="4"/>
                    <a:pt x="118" y="4"/>
                    <a:pt x="118" y="4"/>
                  </a:cubicBezTo>
                  <a:lnTo>
                    <a:pt x="129" y="58"/>
                  </a:lnTo>
                  <a:close/>
                </a:path>
              </a:pathLst>
            </a:custGeom>
            <a:solidFill>
              <a:srgbClr val="FAB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í$1îḍê">
              <a:extLst>
                <a:ext uri="{FF2B5EF4-FFF2-40B4-BE49-F238E27FC236}">
                  <a16:creationId xmlns:a16="http://schemas.microsoft.com/office/drawing/2014/main" id="{DEE77F06-4D41-468E-A686-934DB5441923}"/>
                </a:ext>
              </a:extLst>
            </p:cNvPr>
            <p:cNvSpPr/>
            <p:nvPr/>
          </p:nvSpPr>
          <p:spPr bwMode="auto">
            <a:xfrm>
              <a:off x="6297613" y="2152650"/>
              <a:ext cx="152400" cy="346075"/>
            </a:xfrm>
            <a:custGeom>
              <a:avLst/>
              <a:gdLst>
                <a:gd name="T0" fmla="*/ 40 w 96"/>
                <a:gd name="T1" fmla="*/ 218 h 218"/>
                <a:gd name="T2" fmla="*/ 96 w 96"/>
                <a:gd name="T3" fmla="*/ 208 h 218"/>
                <a:gd name="T4" fmla="*/ 51 w 96"/>
                <a:gd name="T5" fmla="*/ 0 h 218"/>
                <a:gd name="T6" fmla="*/ 0 w 96"/>
                <a:gd name="T7" fmla="*/ 10 h 218"/>
                <a:gd name="T8" fmla="*/ 40 w 96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18">
                  <a:moveTo>
                    <a:pt x="40" y="218"/>
                  </a:moveTo>
                  <a:lnTo>
                    <a:pt x="96" y="208"/>
                  </a:lnTo>
                  <a:lnTo>
                    <a:pt x="51" y="0"/>
                  </a:lnTo>
                  <a:lnTo>
                    <a:pt x="0" y="10"/>
                  </a:lnTo>
                  <a:lnTo>
                    <a:pt x="40" y="218"/>
                  </a:lnTo>
                  <a:close/>
                </a:path>
              </a:pathLst>
            </a:custGeom>
            <a:solidFill>
              <a:srgbClr val="FAB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ṡḻîďé">
              <a:extLst>
                <a:ext uri="{FF2B5EF4-FFF2-40B4-BE49-F238E27FC236}">
                  <a16:creationId xmlns:a16="http://schemas.microsoft.com/office/drawing/2014/main" id="{13A86622-CD65-406C-944D-524C8A40C343}"/>
                </a:ext>
              </a:extLst>
            </p:cNvPr>
            <p:cNvSpPr/>
            <p:nvPr/>
          </p:nvSpPr>
          <p:spPr bwMode="auto">
            <a:xfrm>
              <a:off x="7788276" y="2684463"/>
              <a:ext cx="879475" cy="933450"/>
            </a:xfrm>
            <a:custGeom>
              <a:avLst/>
              <a:gdLst>
                <a:gd name="T0" fmla="*/ 178 w 554"/>
                <a:gd name="T1" fmla="*/ 588 h 588"/>
                <a:gd name="T2" fmla="*/ 554 w 554"/>
                <a:gd name="T3" fmla="*/ 0 h 588"/>
                <a:gd name="T4" fmla="*/ 0 w 554"/>
                <a:gd name="T5" fmla="*/ 218 h 588"/>
                <a:gd name="T6" fmla="*/ 178 w 554"/>
                <a:gd name="T7" fmla="*/ 588 h 588"/>
                <a:gd name="T8" fmla="*/ 432 w 554"/>
                <a:gd name="T9" fmla="*/ 101 h 588"/>
                <a:gd name="T10" fmla="*/ 188 w 554"/>
                <a:gd name="T11" fmla="*/ 487 h 588"/>
                <a:gd name="T12" fmla="*/ 71 w 554"/>
                <a:gd name="T13" fmla="*/ 243 h 588"/>
                <a:gd name="T14" fmla="*/ 432 w 554"/>
                <a:gd name="T15" fmla="*/ 101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4" h="588">
                  <a:moveTo>
                    <a:pt x="178" y="588"/>
                  </a:moveTo>
                  <a:lnTo>
                    <a:pt x="554" y="0"/>
                  </a:lnTo>
                  <a:lnTo>
                    <a:pt x="0" y="218"/>
                  </a:lnTo>
                  <a:lnTo>
                    <a:pt x="178" y="588"/>
                  </a:lnTo>
                  <a:close/>
                  <a:moveTo>
                    <a:pt x="432" y="101"/>
                  </a:moveTo>
                  <a:lnTo>
                    <a:pt x="188" y="487"/>
                  </a:lnTo>
                  <a:lnTo>
                    <a:pt x="71" y="243"/>
                  </a:lnTo>
                  <a:lnTo>
                    <a:pt x="432" y="101"/>
                  </a:lnTo>
                  <a:close/>
                </a:path>
              </a:pathLst>
            </a:custGeom>
            <a:solidFill>
              <a:srgbClr val="D3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iś1iḋe">
              <a:extLst>
                <a:ext uri="{FF2B5EF4-FFF2-40B4-BE49-F238E27FC236}">
                  <a16:creationId xmlns:a16="http://schemas.microsoft.com/office/drawing/2014/main" id="{38FCC353-7A66-4934-8308-DDB36731C197}"/>
                </a:ext>
              </a:extLst>
            </p:cNvPr>
            <p:cNvSpPr/>
            <p:nvPr/>
          </p:nvSpPr>
          <p:spPr bwMode="auto">
            <a:xfrm>
              <a:off x="8013701" y="2941638"/>
              <a:ext cx="774700" cy="539750"/>
            </a:xfrm>
            <a:custGeom>
              <a:avLst/>
              <a:gdLst>
                <a:gd name="T0" fmla="*/ 0 w 96"/>
                <a:gd name="T1" fmla="*/ 37 h 67"/>
                <a:gd name="T2" fmla="*/ 88 w 96"/>
                <a:gd name="T3" fmla="*/ 67 h 67"/>
                <a:gd name="T4" fmla="*/ 59 w 96"/>
                <a:gd name="T5" fmla="*/ 8 h 67"/>
                <a:gd name="T6" fmla="*/ 0 w 96"/>
                <a:gd name="T7" fmla="*/ 37 h 67"/>
                <a:gd name="T8" fmla="*/ 82 w 96"/>
                <a:gd name="T9" fmla="*/ 56 h 67"/>
                <a:gd name="T10" fmla="*/ 12 w 96"/>
                <a:gd name="T11" fmla="*/ 32 h 67"/>
                <a:gd name="T12" fmla="*/ 57 w 96"/>
                <a:gd name="T13" fmla="*/ 16 h 67"/>
                <a:gd name="T14" fmla="*/ 82 w 96"/>
                <a:gd name="T15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67">
                  <a:moveTo>
                    <a:pt x="0" y="37"/>
                  </a:moveTo>
                  <a:cubicBezTo>
                    <a:pt x="88" y="67"/>
                    <a:pt x="88" y="67"/>
                    <a:pt x="88" y="67"/>
                  </a:cubicBezTo>
                  <a:cubicBezTo>
                    <a:pt x="96" y="43"/>
                    <a:pt x="83" y="16"/>
                    <a:pt x="59" y="8"/>
                  </a:cubicBezTo>
                  <a:cubicBezTo>
                    <a:pt x="35" y="0"/>
                    <a:pt x="9" y="13"/>
                    <a:pt x="0" y="37"/>
                  </a:cubicBezTo>
                  <a:close/>
                  <a:moveTo>
                    <a:pt x="82" y="56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21" y="17"/>
                    <a:pt x="39" y="10"/>
                    <a:pt x="57" y="16"/>
                  </a:cubicBezTo>
                  <a:cubicBezTo>
                    <a:pt x="74" y="22"/>
                    <a:pt x="84" y="39"/>
                    <a:pt x="82" y="56"/>
                  </a:cubicBezTo>
                  <a:close/>
                </a:path>
              </a:pathLst>
            </a:custGeom>
            <a:solidFill>
              <a:srgbClr val="FAB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S1îďè">
              <a:extLst>
                <a:ext uri="{FF2B5EF4-FFF2-40B4-BE49-F238E27FC236}">
                  <a16:creationId xmlns:a16="http://schemas.microsoft.com/office/drawing/2014/main" id="{E9D2546D-4B1B-4DA0-AE67-285CB71C5B71}"/>
                </a:ext>
              </a:extLst>
            </p:cNvPr>
            <p:cNvSpPr/>
            <p:nvPr/>
          </p:nvSpPr>
          <p:spPr bwMode="auto">
            <a:xfrm>
              <a:off x="7104063" y="1587500"/>
              <a:ext cx="773113" cy="1000125"/>
            </a:xfrm>
            <a:custGeom>
              <a:avLst/>
              <a:gdLst>
                <a:gd name="T0" fmla="*/ 46 w 96"/>
                <a:gd name="T1" fmla="*/ 27 h 124"/>
                <a:gd name="T2" fmla="*/ 52 w 96"/>
                <a:gd name="T3" fmla="*/ 0 h 124"/>
                <a:gd name="T4" fmla="*/ 81 w 96"/>
                <a:gd name="T5" fmla="*/ 7 h 124"/>
                <a:gd name="T6" fmla="*/ 75 w 96"/>
                <a:gd name="T7" fmla="*/ 34 h 124"/>
                <a:gd name="T8" fmla="*/ 78 w 96"/>
                <a:gd name="T9" fmla="*/ 45 h 124"/>
                <a:gd name="T10" fmla="*/ 90 w 96"/>
                <a:gd name="T11" fmla="*/ 92 h 124"/>
                <a:gd name="T12" fmla="*/ 44 w 96"/>
                <a:gd name="T13" fmla="*/ 121 h 124"/>
                <a:gd name="T14" fmla="*/ 6 w 96"/>
                <a:gd name="T15" fmla="*/ 67 h 124"/>
                <a:gd name="T16" fmla="*/ 38 w 96"/>
                <a:gd name="T17" fmla="*/ 36 h 124"/>
                <a:gd name="T18" fmla="*/ 46 w 96"/>
                <a:gd name="T19" fmla="*/ 2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24">
                  <a:moveTo>
                    <a:pt x="46" y="27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8"/>
                    <a:pt x="75" y="43"/>
                    <a:pt x="78" y="45"/>
                  </a:cubicBezTo>
                  <a:cubicBezTo>
                    <a:pt x="91" y="57"/>
                    <a:pt x="96" y="75"/>
                    <a:pt x="90" y="92"/>
                  </a:cubicBezTo>
                  <a:cubicBezTo>
                    <a:pt x="84" y="111"/>
                    <a:pt x="64" y="124"/>
                    <a:pt x="44" y="121"/>
                  </a:cubicBezTo>
                  <a:cubicBezTo>
                    <a:pt x="17" y="118"/>
                    <a:pt x="0" y="93"/>
                    <a:pt x="6" y="67"/>
                  </a:cubicBezTo>
                  <a:cubicBezTo>
                    <a:pt x="10" y="51"/>
                    <a:pt x="23" y="40"/>
                    <a:pt x="38" y="36"/>
                  </a:cubicBezTo>
                  <a:cubicBezTo>
                    <a:pt x="42" y="34"/>
                    <a:pt x="45" y="31"/>
                    <a:pt x="46" y="27"/>
                  </a:cubicBez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Sļïḓè">
              <a:extLst>
                <a:ext uri="{FF2B5EF4-FFF2-40B4-BE49-F238E27FC236}">
                  <a16:creationId xmlns:a16="http://schemas.microsoft.com/office/drawing/2014/main" id="{ACC0537A-B0A1-415C-8F8E-F48BBB11744D}"/>
                </a:ext>
              </a:extLst>
            </p:cNvPr>
            <p:cNvSpPr/>
            <p:nvPr/>
          </p:nvSpPr>
          <p:spPr bwMode="auto">
            <a:xfrm>
              <a:off x="7151688" y="1595438"/>
              <a:ext cx="701675" cy="966788"/>
            </a:xfrm>
            <a:custGeom>
              <a:avLst/>
              <a:gdLst>
                <a:gd name="T0" fmla="*/ 33 w 87"/>
                <a:gd name="T1" fmla="*/ 117 h 120"/>
                <a:gd name="T2" fmla="*/ 38 w 87"/>
                <a:gd name="T3" fmla="*/ 118 h 120"/>
                <a:gd name="T4" fmla="*/ 82 w 87"/>
                <a:gd name="T5" fmla="*/ 90 h 120"/>
                <a:gd name="T6" fmla="*/ 71 w 87"/>
                <a:gd name="T7" fmla="*/ 46 h 120"/>
                <a:gd name="T8" fmla="*/ 66 w 87"/>
                <a:gd name="T9" fmla="*/ 32 h 120"/>
                <a:gd name="T10" fmla="*/ 73 w 87"/>
                <a:gd name="T11" fmla="*/ 6 h 120"/>
                <a:gd name="T12" fmla="*/ 49 w 87"/>
                <a:gd name="T13" fmla="*/ 0 h 120"/>
                <a:gd name="T14" fmla="*/ 42 w 87"/>
                <a:gd name="T15" fmla="*/ 26 h 120"/>
                <a:gd name="T16" fmla="*/ 32 w 87"/>
                <a:gd name="T17" fmla="*/ 37 h 120"/>
                <a:gd name="T18" fmla="*/ 3 w 87"/>
                <a:gd name="T19" fmla="*/ 67 h 120"/>
                <a:gd name="T20" fmla="*/ 8 w 87"/>
                <a:gd name="T21" fmla="*/ 98 h 120"/>
                <a:gd name="T22" fmla="*/ 33 w 87"/>
                <a:gd name="T23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120">
                  <a:moveTo>
                    <a:pt x="33" y="117"/>
                  </a:moveTo>
                  <a:cubicBezTo>
                    <a:pt x="35" y="117"/>
                    <a:pt x="36" y="118"/>
                    <a:pt x="38" y="118"/>
                  </a:cubicBezTo>
                  <a:cubicBezTo>
                    <a:pt x="57" y="120"/>
                    <a:pt x="76" y="109"/>
                    <a:pt x="82" y="90"/>
                  </a:cubicBezTo>
                  <a:cubicBezTo>
                    <a:pt x="87" y="74"/>
                    <a:pt x="83" y="57"/>
                    <a:pt x="71" y="46"/>
                  </a:cubicBezTo>
                  <a:cubicBezTo>
                    <a:pt x="67" y="43"/>
                    <a:pt x="65" y="37"/>
                    <a:pt x="66" y="3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31"/>
                    <a:pt x="37" y="35"/>
                    <a:pt x="32" y="37"/>
                  </a:cubicBezTo>
                  <a:cubicBezTo>
                    <a:pt x="17" y="41"/>
                    <a:pt x="6" y="52"/>
                    <a:pt x="3" y="67"/>
                  </a:cubicBezTo>
                  <a:cubicBezTo>
                    <a:pt x="0" y="78"/>
                    <a:pt x="2" y="89"/>
                    <a:pt x="8" y="98"/>
                  </a:cubicBezTo>
                  <a:cubicBezTo>
                    <a:pt x="13" y="108"/>
                    <a:pt x="22" y="114"/>
                    <a:pt x="33" y="117"/>
                  </a:cubicBezTo>
                  <a:close/>
                </a:path>
              </a:pathLst>
            </a:custGeom>
            <a:solidFill>
              <a:srgbClr val="CCE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ṥlïḓe">
              <a:extLst>
                <a:ext uri="{FF2B5EF4-FFF2-40B4-BE49-F238E27FC236}">
                  <a16:creationId xmlns:a16="http://schemas.microsoft.com/office/drawing/2014/main" id="{F4CFC30C-431C-41A5-9D68-11E1EEEE1DB7}"/>
                </a:ext>
              </a:extLst>
            </p:cNvPr>
            <p:cNvSpPr/>
            <p:nvPr/>
          </p:nvSpPr>
          <p:spPr bwMode="auto">
            <a:xfrm>
              <a:off x="7167563" y="2143125"/>
              <a:ext cx="620713" cy="403225"/>
            </a:xfrm>
            <a:custGeom>
              <a:avLst/>
              <a:gdLst>
                <a:gd name="T0" fmla="*/ 32 w 77"/>
                <a:gd name="T1" fmla="*/ 45 h 50"/>
                <a:gd name="T2" fmla="*/ 4 w 77"/>
                <a:gd name="T3" fmla="*/ 0 h 50"/>
                <a:gd name="T4" fmla="*/ 77 w 77"/>
                <a:gd name="T5" fmla="*/ 18 h 50"/>
                <a:gd name="T6" fmla="*/ 32 w 77"/>
                <a:gd name="T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50">
                  <a:moveTo>
                    <a:pt x="32" y="45"/>
                  </a:moveTo>
                  <a:cubicBezTo>
                    <a:pt x="12" y="40"/>
                    <a:pt x="0" y="20"/>
                    <a:pt x="4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2" y="38"/>
                    <a:pt x="52" y="50"/>
                    <a:pt x="32" y="45"/>
                  </a:cubicBezTo>
                  <a:close/>
                </a:path>
              </a:pathLst>
            </a:custGeom>
            <a:solidFill>
              <a:srgbClr val="509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ṡ1îḋé">
              <a:extLst>
                <a:ext uri="{FF2B5EF4-FFF2-40B4-BE49-F238E27FC236}">
                  <a16:creationId xmlns:a16="http://schemas.microsoft.com/office/drawing/2014/main" id="{DEFC0E28-D89A-4B7A-B82B-E2A2B31153B8}"/>
                </a:ext>
              </a:extLst>
            </p:cNvPr>
            <p:cNvSpPr/>
            <p:nvPr/>
          </p:nvSpPr>
          <p:spPr bwMode="auto">
            <a:xfrm>
              <a:off x="7562851" y="1951038"/>
              <a:ext cx="241300" cy="419100"/>
            </a:xfrm>
            <a:custGeom>
              <a:avLst/>
              <a:gdLst>
                <a:gd name="T0" fmla="*/ 22 w 30"/>
                <a:gd name="T1" fmla="*/ 23 h 52"/>
                <a:gd name="T2" fmla="*/ 0 w 30"/>
                <a:gd name="T3" fmla="*/ 1 h 52"/>
                <a:gd name="T4" fmla="*/ 26 w 30"/>
                <a:gd name="T5" fmla="*/ 21 h 52"/>
                <a:gd name="T6" fmla="*/ 14 w 30"/>
                <a:gd name="T7" fmla="*/ 52 h 52"/>
                <a:gd name="T8" fmla="*/ 22 w 30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2">
                  <a:moveTo>
                    <a:pt x="22" y="23"/>
                  </a:moveTo>
                  <a:cubicBezTo>
                    <a:pt x="19" y="11"/>
                    <a:pt x="10" y="3"/>
                    <a:pt x="0" y="1"/>
                  </a:cubicBezTo>
                  <a:cubicBezTo>
                    <a:pt x="12" y="0"/>
                    <a:pt x="23" y="9"/>
                    <a:pt x="26" y="21"/>
                  </a:cubicBezTo>
                  <a:cubicBezTo>
                    <a:pt x="30" y="34"/>
                    <a:pt x="24" y="47"/>
                    <a:pt x="14" y="52"/>
                  </a:cubicBezTo>
                  <a:cubicBezTo>
                    <a:pt x="22" y="45"/>
                    <a:pt x="25" y="34"/>
                    <a:pt x="22" y="23"/>
                  </a:cubicBezTo>
                  <a:close/>
                </a:path>
              </a:pathLst>
            </a:custGeom>
            <a:solidFill>
              <a:srgbClr val="EF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ṧ1iḋé">
              <a:extLst>
                <a:ext uri="{FF2B5EF4-FFF2-40B4-BE49-F238E27FC236}">
                  <a16:creationId xmlns:a16="http://schemas.microsoft.com/office/drawing/2014/main" id="{7A659FC2-1124-48FB-AACD-7D437202AD0B}"/>
                </a:ext>
              </a:extLst>
            </p:cNvPr>
            <p:cNvSpPr/>
            <p:nvPr/>
          </p:nvSpPr>
          <p:spPr bwMode="auto">
            <a:xfrm>
              <a:off x="7466013" y="2344738"/>
              <a:ext cx="80963" cy="8096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10" y="4"/>
                    <a:pt x="9" y="6"/>
                  </a:cubicBezTo>
                  <a:cubicBezTo>
                    <a:pt x="9" y="9"/>
                    <a:pt x="6" y="10"/>
                    <a:pt x="4" y="9"/>
                  </a:cubicBezTo>
                  <a:cubicBezTo>
                    <a:pt x="1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$ļide">
              <a:extLst>
                <a:ext uri="{FF2B5EF4-FFF2-40B4-BE49-F238E27FC236}">
                  <a16:creationId xmlns:a16="http://schemas.microsoft.com/office/drawing/2014/main" id="{CBB7C7A7-E174-4554-B501-77952EEC63DC}"/>
                </a:ext>
              </a:extLst>
            </p:cNvPr>
            <p:cNvSpPr/>
            <p:nvPr/>
          </p:nvSpPr>
          <p:spPr bwMode="auto">
            <a:xfrm>
              <a:off x="7400926" y="2239963"/>
              <a:ext cx="80963" cy="80963"/>
            </a:xfrm>
            <a:custGeom>
              <a:avLst/>
              <a:gdLst>
                <a:gd name="T0" fmla="*/ 0 w 10"/>
                <a:gd name="T1" fmla="*/ 4 h 10"/>
                <a:gd name="T2" fmla="*/ 6 w 10"/>
                <a:gd name="T3" fmla="*/ 0 h 10"/>
                <a:gd name="T4" fmla="*/ 9 w 10"/>
                <a:gd name="T5" fmla="*/ 6 h 10"/>
                <a:gd name="T6" fmla="*/ 4 w 10"/>
                <a:gd name="T7" fmla="*/ 9 h 10"/>
                <a:gd name="T8" fmla="*/ 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4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8" y="8"/>
                    <a:pt x="6" y="10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ṥlïḋè">
              <a:extLst>
                <a:ext uri="{FF2B5EF4-FFF2-40B4-BE49-F238E27FC236}">
                  <a16:creationId xmlns:a16="http://schemas.microsoft.com/office/drawing/2014/main" id="{875CDF52-6C64-4E2F-9BE8-54D12CB1E701}"/>
                </a:ext>
              </a:extLst>
            </p:cNvPr>
            <p:cNvSpPr/>
            <p:nvPr/>
          </p:nvSpPr>
          <p:spPr bwMode="auto">
            <a:xfrm>
              <a:off x="7450138" y="2079625"/>
              <a:ext cx="80963" cy="8096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10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2"/>
                    <a:pt x="10" y="4"/>
                    <a:pt x="9" y="6"/>
                  </a:cubicBezTo>
                  <a:cubicBezTo>
                    <a:pt x="9" y="9"/>
                    <a:pt x="6" y="10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ṡḷîḍè">
              <a:extLst>
                <a:ext uri="{FF2B5EF4-FFF2-40B4-BE49-F238E27FC236}">
                  <a16:creationId xmlns:a16="http://schemas.microsoft.com/office/drawing/2014/main" id="{EEE21D71-61B9-4F3C-9F79-31F8C65A79EA}"/>
                </a:ext>
              </a:extLst>
            </p:cNvPr>
            <p:cNvSpPr/>
            <p:nvPr/>
          </p:nvSpPr>
          <p:spPr bwMode="auto">
            <a:xfrm>
              <a:off x="7392988" y="2160588"/>
              <a:ext cx="49213" cy="55563"/>
            </a:xfrm>
            <a:custGeom>
              <a:avLst/>
              <a:gdLst>
                <a:gd name="T0" fmla="*/ 0 w 6"/>
                <a:gd name="T1" fmla="*/ 3 h 7"/>
                <a:gd name="T2" fmla="*/ 3 w 6"/>
                <a:gd name="T3" fmla="*/ 1 h 7"/>
                <a:gd name="T4" fmla="*/ 5 w 6"/>
                <a:gd name="T5" fmla="*/ 4 h 7"/>
                <a:gd name="T6" fmla="*/ 2 w 6"/>
                <a:gd name="T7" fmla="*/ 6 h 7"/>
                <a:gd name="T8" fmla="*/ 0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1"/>
                    <a:pt x="2" y="0"/>
                    <a:pt x="3" y="1"/>
                  </a:cubicBez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4" y="7"/>
                    <a:pt x="2" y="6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sļidê">
              <a:extLst>
                <a:ext uri="{FF2B5EF4-FFF2-40B4-BE49-F238E27FC236}">
                  <a16:creationId xmlns:a16="http://schemas.microsoft.com/office/drawing/2014/main" id="{BD970553-B4DC-4CEC-9FFD-B486D5978B09}"/>
                </a:ext>
              </a:extLst>
            </p:cNvPr>
            <p:cNvSpPr/>
            <p:nvPr/>
          </p:nvSpPr>
          <p:spPr bwMode="auto">
            <a:xfrm>
              <a:off x="7392988" y="2344738"/>
              <a:ext cx="41275" cy="41275"/>
            </a:xfrm>
            <a:custGeom>
              <a:avLst/>
              <a:gdLst>
                <a:gd name="T0" fmla="*/ 1 w 5"/>
                <a:gd name="T1" fmla="*/ 2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4 h 5"/>
                <a:gd name="T8" fmla="*/ 1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4" y="4"/>
                    <a:pt x="3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ṣḷîḑe">
              <a:extLst>
                <a:ext uri="{FF2B5EF4-FFF2-40B4-BE49-F238E27FC236}">
                  <a16:creationId xmlns:a16="http://schemas.microsoft.com/office/drawing/2014/main" id="{1B85FBC6-24D3-45AF-A6B0-8329B0B9305A}"/>
                </a:ext>
              </a:extLst>
            </p:cNvPr>
            <p:cNvSpPr/>
            <p:nvPr/>
          </p:nvSpPr>
          <p:spPr bwMode="auto">
            <a:xfrm>
              <a:off x="7392988" y="2022475"/>
              <a:ext cx="33338" cy="41275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0 h 5"/>
                <a:gd name="T4" fmla="*/ 4 w 4"/>
                <a:gd name="T5" fmla="*/ 3 h 5"/>
                <a:gd name="T6" fmla="*/ 2 w 4"/>
                <a:gd name="T7" fmla="*/ 4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4"/>
                    <a:pt x="3" y="5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ṡḷïdè">
              <a:extLst>
                <a:ext uri="{FF2B5EF4-FFF2-40B4-BE49-F238E27FC236}">
                  <a16:creationId xmlns:a16="http://schemas.microsoft.com/office/drawing/2014/main" id="{4E9DCDDE-3590-49AD-A856-865882DC4A81}"/>
                </a:ext>
              </a:extLst>
            </p:cNvPr>
            <p:cNvSpPr/>
            <p:nvPr/>
          </p:nvSpPr>
          <p:spPr bwMode="auto">
            <a:xfrm>
              <a:off x="7515226" y="2208213"/>
              <a:ext cx="39688" cy="31750"/>
            </a:xfrm>
            <a:custGeom>
              <a:avLst/>
              <a:gdLst>
                <a:gd name="T0" fmla="*/ 1 w 5"/>
                <a:gd name="T1" fmla="*/ 1 h 4"/>
                <a:gd name="T2" fmla="*/ 3 w 5"/>
                <a:gd name="T3" fmla="*/ 0 h 4"/>
                <a:gd name="T4" fmla="*/ 5 w 5"/>
                <a:gd name="T5" fmla="*/ 2 h 4"/>
                <a:gd name="T6" fmla="*/ 2 w 5"/>
                <a:gd name="T7" fmla="*/ 4 h 4"/>
                <a:gd name="T8" fmla="*/ 1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A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$ľide">
              <a:extLst>
                <a:ext uri="{FF2B5EF4-FFF2-40B4-BE49-F238E27FC236}">
                  <a16:creationId xmlns:a16="http://schemas.microsoft.com/office/drawing/2014/main" id="{ECF76C42-2098-472C-B712-2CB94FD41293}"/>
                </a:ext>
              </a:extLst>
            </p:cNvPr>
            <p:cNvSpPr/>
            <p:nvPr/>
          </p:nvSpPr>
          <p:spPr bwMode="auto">
            <a:xfrm>
              <a:off x="7466013" y="1490663"/>
              <a:ext cx="371475" cy="169863"/>
            </a:xfrm>
            <a:custGeom>
              <a:avLst/>
              <a:gdLst>
                <a:gd name="T0" fmla="*/ 15 w 234"/>
                <a:gd name="T1" fmla="*/ 0 h 107"/>
                <a:gd name="T2" fmla="*/ 234 w 234"/>
                <a:gd name="T3" fmla="*/ 51 h 107"/>
                <a:gd name="T4" fmla="*/ 218 w 234"/>
                <a:gd name="T5" fmla="*/ 107 h 107"/>
                <a:gd name="T6" fmla="*/ 0 w 234"/>
                <a:gd name="T7" fmla="*/ 56 h 107"/>
                <a:gd name="T8" fmla="*/ 15 w 23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07">
                  <a:moveTo>
                    <a:pt x="15" y="0"/>
                  </a:moveTo>
                  <a:lnTo>
                    <a:pt x="234" y="51"/>
                  </a:lnTo>
                  <a:lnTo>
                    <a:pt x="218" y="107"/>
                  </a:lnTo>
                  <a:lnTo>
                    <a:pt x="0" y="5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CE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ś1ïḍê">
              <a:extLst>
                <a:ext uri="{FF2B5EF4-FFF2-40B4-BE49-F238E27FC236}">
                  <a16:creationId xmlns:a16="http://schemas.microsoft.com/office/drawing/2014/main" id="{265BDA50-4D7E-4EF2-B372-34AB155D0009}"/>
                </a:ext>
              </a:extLst>
            </p:cNvPr>
            <p:cNvSpPr/>
            <p:nvPr/>
          </p:nvSpPr>
          <p:spPr bwMode="auto">
            <a:xfrm>
              <a:off x="7466013" y="1555750"/>
              <a:ext cx="80963" cy="39688"/>
            </a:xfrm>
            <a:custGeom>
              <a:avLst/>
              <a:gdLst>
                <a:gd name="T0" fmla="*/ 51 w 51"/>
                <a:gd name="T1" fmla="*/ 25 h 25"/>
                <a:gd name="T2" fmla="*/ 0 w 51"/>
                <a:gd name="T3" fmla="*/ 15 h 25"/>
                <a:gd name="T4" fmla="*/ 5 w 51"/>
                <a:gd name="T5" fmla="*/ 0 h 25"/>
                <a:gd name="T6" fmla="*/ 51 w 51"/>
                <a:gd name="T7" fmla="*/ 15 h 25"/>
                <a:gd name="T8" fmla="*/ 51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25"/>
                  </a:moveTo>
                  <a:lnTo>
                    <a:pt x="0" y="15"/>
                  </a:lnTo>
                  <a:lnTo>
                    <a:pt x="5" y="0"/>
                  </a:lnTo>
                  <a:lnTo>
                    <a:pt x="51" y="15"/>
                  </a:lnTo>
                  <a:lnTo>
                    <a:pt x="51" y="25"/>
                  </a:ln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ṥľîḓe">
              <a:extLst>
                <a:ext uri="{FF2B5EF4-FFF2-40B4-BE49-F238E27FC236}">
                  <a16:creationId xmlns:a16="http://schemas.microsoft.com/office/drawing/2014/main" id="{D6248EDB-DB64-40DC-B0DF-8FA2E556384F}"/>
                </a:ext>
              </a:extLst>
            </p:cNvPr>
            <p:cNvSpPr/>
            <p:nvPr/>
          </p:nvSpPr>
          <p:spPr bwMode="auto">
            <a:xfrm>
              <a:off x="7466013" y="1490663"/>
              <a:ext cx="39688" cy="88900"/>
            </a:xfrm>
            <a:custGeom>
              <a:avLst/>
              <a:gdLst>
                <a:gd name="T0" fmla="*/ 25 w 25"/>
                <a:gd name="T1" fmla="*/ 5 h 56"/>
                <a:gd name="T2" fmla="*/ 15 w 25"/>
                <a:gd name="T3" fmla="*/ 56 h 56"/>
                <a:gd name="T4" fmla="*/ 0 w 25"/>
                <a:gd name="T5" fmla="*/ 56 h 56"/>
                <a:gd name="T6" fmla="*/ 15 w 25"/>
                <a:gd name="T7" fmla="*/ 0 h 56"/>
                <a:gd name="T8" fmla="*/ 25 w 25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6">
                  <a:moveTo>
                    <a:pt x="25" y="5"/>
                  </a:moveTo>
                  <a:lnTo>
                    <a:pt x="15" y="56"/>
                  </a:lnTo>
                  <a:lnTo>
                    <a:pt x="0" y="56"/>
                  </a:lnTo>
                  <a:lnTo>
                    <a:pt x="15" y="0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ŝlïḋè">
              <a:extLst>
                <a:ext uri="{FF2B5EF4-FFF2-40B4-BE49-F238E27FC236}">
                  <a16:creationId xmlns:a16="http://schemas.microsoft.com/office/drawing/2014/main" id="{8C722E6B-75B6-46CC-9274-6EDB3DCE0974}"/>
                </a:ext>
              </a:extLst>
            </p:cNvPr>
            <p:cNvSpPr/>
            <p:nvPr/>
          </p:nvSpPr>
          <p:spPr bwMode="auto">
            <a:xfrm>
              <a:off x="7796213" y="1571625"/>
              <a:ext cx="41275" cy="88900"/>
            </a:xfrm>
            <a:custGeom>
              <a:avLst/>
              <a:gdLst>
                <a:gd name="T0" fmla="*/ 26 w 26"/>
                <a:gd name="T1" fmla="*/ 0 h 56"/>
                <a:gd name="T2" fmla="*/ 10 w 26"/>
                <a:gd name="T3" fmla="*/ 56 h 56"/>
                <a:gd name="T4" fmla="*/ 0 w 26"/>
                <a:gd name="T5" fmla="*/ 56 h 56"/>
                <a:gd name="T6" fmla="*/ 10 w 26"/>
                <a:gd name="T7" fmla="*/ 0 h 56"/>
                <a:gd name="T8" fmla="*/ 26 w 2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6">
                  <a:moveTo>
                    <a:pt x="26" y="0"/>
                  </a:moveTo>
                  <a:lnTo>
                    <a:pt x="10" y="56"/>
                  </a:lnTo>
                  <a:lnTo>
                    <a:pt x="0" y="56"/>
                  </a:lnTo>
                  <a:lnTo>
                    <a:pt x="1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ś1iḑê">
              <a:extLst>
                <a:ext uri="{FF2B5EF4-FFF2-40B4-BE49-F238E27FC236}">
                  <a16:creationId xmlns:a16="http://schemas.microsoft.com/office/drawing/2014/main" id="{D79E5734-F7F3-4A9B-9F1B-1E58AA4C3E24}"/>
                </a:ext>
              </a:extLst>
            </p:cNvPr>
            <p:cNvSpPr/>
            <p:nvPr/>
          </p:nvSpPr>
          <p:spPr bwMode="auto">
            <a:xfrm>
              <a:off x="7740651" y="1628775"/>
              <a:ext cx="79375" cy="31750"/>
            </a:xfrm>
            <a:custGeom>
              <a:avLst/>
              <a:gdLst>
                <a:gd name="T0" fmla="*/ 45 w 50"/>
                <a:gd name="T1" fmla="*/ 20 h 20"/>
                <a:gd name="T2" fmla="*/ 0 w 50"/>
                <a:gd name="T3" fmla="*/ 10 h 20"/>
                <a:gd name="T4" fmla="*/ 0 w 50"/>
                <a:gd name="T5" fmla="*/ 0 h 20"/>
                <a:gd name="T6" fmla="*/ 50 w 50"/>
                <a:gd name="T7" fmla="*/ 10 h 20"/>
                <a:gd name="T8" fmla="*/ 45 w 5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0">
                  <a:moveTo>
                    <a:pt x="45" y="2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50" y="10"/>
                  </a:lnTo>
                  <a:lnTo>
                    <a:pt x="45" y="20"/>
                  </a:ln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ṩlíďe">
              <a:extLst>
                <a:ext uri="{FF2B5EF4-FFF2-40B4-BE49-F238E27FC236}">
                  <a16:creationId xmlns:a16="http://schemas.microsoft.com/office/drawing/2014/main" id="{715B1A6E-8A52-4990-B6A8-75A5DEC1A641}"/>
                </a:ext>
              </a:extLst>
            </p:cNvPr>
            <p:cNvSpPr/>
            <p:nvPr/>
          </p:nvSpPr>
          <p:spPr bwMode="auto">
            <a:xfrm>
              <a:off x="8328026" y="4254500"/>
              <a:ext cx="322263" cy="500063"/>
            </a:xfrm>
            <a:custGeom>
              <a:avLst/>
              <a:gdLst>
                <a:gd name="T0" fmla="*/ 3 w 40"/>
                <a:gd name="T1" fmla="*/ 0 h 62"/>
                <a:gd name="T2" fmla="*/ 1 w 40"/>
                <a:gd name="T3" fmla="*/ 0 h 62"/>
                <a:gd name="T4" fmla="*/ 1 w 40"/>
                <a:gd name="T5" fmla="*/ 3 h 62"/>
                <a:gd name="T6" fmla="*/ 36 w 40"/>
                <a:gd name="T7" fmla="*/ 61 h 62"/>
                <a:gd name="T8" fmla="*/ 39 w 40"/>
                <a:gd name="T9" fmla="*/ 62 h 62"/>
                <a:gd name="T10" fmla="*/ 40 w 40"/>
                <a:gd name="T11" fmla="*/ 59 h 62"/>
                <a:gd name="T12" fmla="*/ 4 w 40"/>
                <a:gd name="T13" fmla="*/ 1 h 62"/>
                <a:gd name="T14" fmla="*/ 3 w 40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2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0" y="61"/>
                    <a:pt x="40" y="60"/>
                    <a:pt x="40" y="59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59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ś1ídé">
              <a:extLst>
                <a:ext uri="{FF2B5EF4-FFF2-40B4-BE49-F238E27FC236}">
                  <a16:creationId xmlns:a16="http://schemas.microsoft.com/office/drawing/2014/main" id="{07698059-9D77-4D91-A0D1-5F478436E147}"/>
                </a:ext>
              </a:extLst>
            </p:cNvPr>
            <p:cNvSpPr/>
            <p:nvPr/>
          </p:nvSpPr>
          <p:spPr bwMode="auto">
            <a:xfrm>
              <a:off x="8497888" y="4602163"/>
              <a:ext cx="274638" cy="273050"/>
            </a:xfrm>
            <a:custGeom>
              <a:avLst/>
              <a:gdLst>
                <a:gd name="T0" fmla="*/ 9 w 34"/>
                <a:gd name="T1" fmla="*/ 4 h 34"/>
                <a:gd name="T2" fmla="*/ 30 w 34"/>
                <a:gd name="T3" fmla="*/ 9 h 34"/>
                <a:gd name="T4" fmla="*/ 25 w 34"/>
                <a:gd name="T5" fmla="*/ 30 h 34"/>
                <a:gd name="T6" fmla="*/ 4 w 34"/>
                <a:gd name="T7" fmla="*/ 25 h 34"/>
                <a:gd name="T8" fmla="*/ 9 w 34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9" y="4"/>
                  </a:moveTo>
                  <a:cubicBezTo>
                    <a:pt x="16" y="0"/>
                    <a:pt x="25" y="2"/>
                    <a:pt x="30" y="9"/>
                  </a:cubicBezTo>
                  <a:cubicBezTo>
                    <a:pt x="34" y="16"/>
                    <a:pt x="32" y="26"/>
                    <a:pt x="25" y="30"/>
                  </a:cubicBezTo>
                  <a:cubicBezTo>
                    <a:pt x="18" y="34"/>
                    <a:pt x="8" y="32"/>
                    <a:pt x="4" y="25"/>
                  </a:cubicBezTo>
                  <a:cubicBezTo>
                    <a:pt x="0" y="18"/>
                    <a:pt x="2" y="8"/>
                    <a:pt x="9" y="4"/>
                  </a:cubicBezTo>
                  <a:close/>
                </a:path>
              </a:pathLst>
            </a:custGeom>
            <a:solidFill>
              <a:srgbClr val="F88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$lïḓe">
              <a:extLst>
                <a:ext uri="{FF2B5EF4-FFF2-40B4-BE49-F238E27FC236}">
                  <a16:creationId xmlns:a16="http://schemas.microsoft.com/office/drawing/2014/main" id="{6E630622-2DB8-4E75-AF87-6D833C3B2D76}"/>
                </a:ext>
              </a:extLst>
            </p:cNvPr>
            <p:cNvSpPr/>
            <p:nvPr/>
          </p:nvSpPr>
          <p:spPr bwMode="auto">
            <a:xfrm>
              <a:off x="8618538" y="4384675"/>
              <a:ext cx="65088" cy="369888"/>
            </a:xfrm>
            <a:custGeom>
              <a:avLst/>
              <a:gdLst>
                <a:gd name="T0" fmla="*/ 7 w 8"/>
                <a:gd name="T1" fmla="*/ 0 h 46"/>
                <a:gd name="T2" fmla="*/ 6 w 8"/>
                <a:gd name="T3" fmla="*/ 0 h 46"/>
                <a:gd name="T4" fmla="*/ 4 w 8"/>
                <a:gd name="T5" fmla="*/ 2 h 46"/>
                <a:gd name="T6" fmla="*/ 0 w 8"/>
                <a:gd name="T7" fmla="*/ 44 h 46"/>
                <a:gd name="T8" fmla="*/ 2 w 8"/>
                <a:gd name="T9" fmla="*/ 46 h 46"/>
                <a:gd name="T10" fmla="*/ 4 w 8"/>
                <a:gd name="T11" fmla="*/ 44 h 46"/>
                <a:gd name="T12" fmla="*/ 8 w 8"/>
                <a:gd name="T13" fmla="*/ 2 h 46"/>
                <a:gd name="T14" fmla="*/ 7 w 8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6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6"/>
                    <a:pt x="2" y="46"/>
                  </a:cubicBezTo>
                  <a:cubicBezTo>
                    <a:pt x="3" y="46"/>
                    <a:pt x="4" y="45"/>
                    <a:pt x="4" y="4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59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ṣļîďè">
              <a:extLst>
                <a:ext uri="{FF2B5EF4-FFF2-40B4-BE49-F238E27FC236}">
                  <a16:creationId xmlns:a16="http://schemas.microsoft.com/office/drawing/2014/main" id="{6259B873-7E99-41EC-B832-1342CAAE56C4}"/>
                </a:ext>
              </a:extLst>
            </p:cNvPr>
            <p:cNvSpPr/>
            <p:nvPr/>
          </p:nvSpPr>
          <p:spPr bwMode="auto">
            <a:xfrm>
              <a:off x="8207376" y="4133850"/>
              <a:ext cx="282575" cy="274638"/>
            </a:xfrm>
            <a:custGeom>
              <a:avLst/>
              <a:gdLst>
                <a:gd name="T0" fmla="*/ 10 w 35"/>
                <a:gd name="T1" fmla="*/ 4 h 34"/>
                <a:gd name="T2" fmla="*/ 30 w 35"/>
                <a:gd name="T3" fmla="*/ 9 h 34"/>
                <a:gd name="T4" fmla="*/ 25 w 35"/>
                <a:gd name="T5" fmla="*/ 30 h 34"/>
                <a:gd name="T6" fmla="*/ 4 w 35"/>
                <a:gd name="T7" fmla="*/ 25 h 34"/>
                <a:gd name="T8" fmla="*/ 10 w 35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0" y="4"/>
                  </a:moveTo>
                  <a:cubicBezTo>
                    <a:pt x="17" y="0"/>
                    <a:pt x="26" y="2"/>
                    <a:pt x="30" y="9"/>
                  </a:cubicBezTo>
                  <a:cubicBezTo>
                    <a:pt x="35" y="16"/>
                    <a:pt x="33" y="26"/>
                    <a:pt x="25" y="30"/>
                  </a:cubicBezTo>
                  <a:cubicBezTo>
                    <a:pt x="18" y="34"/>
                    <a:pt x="9" y="32"/>
                    <a:pt x="4" y="25"/>
                  </a:cubicBezTo>
                  <a:cubicBezTo>
                    <a:pt x="0" y="18"/>
                    <a:pt x="2" y="8"/>
                    <a:pt x="10" y="4"/>
                  </a:cubicBezTo>
                  <a:close/>
                </a:path>
              </a:pathLst>
            </a:custGeom>
            <a:solidFill>
              <a:srgbClr val="F06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š1ïḑê">
              <a:extLst>
                <a:ext uri="{FF2B5EF4-FFF2-40B4-BE49-F238E27FC236}">
                  <a16:creationId xmlns:a16="http://schemas.microsoft.com/office/drawing/2014/main" id="{27D9C306-D9C9-495C-B1A9-A8E0FAF9941A}"/>
                </a:ext>
              </a:extLst>
            </p:cNvPr>
            <p:cNvSpPr/>
            <p:nvPr/>
          </p:nvSpPr>
          <p:spPr bwMode="auto">
            <a:xfrm>
              <a:off x="8328026" y="4254500"/>
              <a:ext cx="355600" cy="161925"/>
            </a:xfrm>
            <a:custGeom>
              <a:avLst/>
              <a:gdLst>
                <a:gd name="T0" fmla="*/ 43 w 44"/>
                <a:gd name="T1" fmla="*/ 16 h 20"/>
                <a:gd name="T2" fmla="*/ 42 w 44"/>
                <a:gd name="T3" fmla="*/ 16 h 20"/>
                <a:gd name="T4" fmla="*/ 3 w 44"/>
                <a:gd name="T5" fmla="*/ 0 h 20"/>
                <a:gd name="T6" fmla="*/ 1 w 44"/>
                <a:gd name="T7" fmla="*/ 1 h 20"/>
                <a:gd name="T8" fmla="*/ 2 w 44"/>
                <a:gd name="T9" fmla="*/ 4 h 20"/>
                <a:gd name="T10" fmla="*/ 41 w 44"/>
                <a:gd name="T11" fmla="*/ 20 h 20"/>
                <a:gd name="T12" fmla="*/ 44 w 44"/>
                <a:gd name="T13" fmla="*/ 19 h 20"/>
                <a:gd name="T14" fmla="*/ 43 w 44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0">
                  <a:moveTo>
                    <a:pt x="43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0"/>
                    <a:pt x="44" y="19"/>
                  </a:cubicBezTo>
                  <a:cubicBezTo>
                    <a:pt x="44" y="18"/>
                    <a:pt x="44" y="17"/>
                    <a:pt x="43" y="16"/>
                  </a:cubicBezTo>
                  <a:close/>
                </a:path>
              </a:pathLst>
            </a:custGeom>
            <a:solidFill>
              <a:srgbClr val="59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šḷidê">
              <a:extLst>
                <a:ext uri="{FF2B5EF4-FFF2-40B4-BE49-F238E27FC236}">
                  <a16:creationId xmlns:a16="http://schemas.microsoft.com/office/drawing/2014/main" id="{F3DC73CD-727C-4D6F-BE07-EC3881FBE43A}"/>
                </a:ext>
              </a:extLst>
            </p:cNvPr>
            <p:cNvSpPr/>
            <p:nvPr/>
          </p:nvSpPr>
          <p:spPr bwMode="auto">
            <a:xfrm>
              <a:off x="8521701" y="4262438"/>
              <a:ext cx="282575" cy="274638"/>
            </a:xfrm>
            <a:custGeom>
              <a:avLst/>
              <a:gdLst>
                <a:gd name="T0" fmla="*/ 10 w 35"/>
                <a:gd name="T1" fmla="*/ 4 h 34"/>
                <a:gd name="T2" fmla="*/ 31 w 35"/>
                <a:gd name="T3" fmla="*/ 9 h 34"/>
                <a:gd name="T4" fmla="*/ 26 w 35"/>
                <a:gd name="T5" fmla="*/ 30 h 34"/>
                <a:gd name="T6" fmla="*/ 5 w 35"/>
                <a:gd name="T7" fmla="*/ 25 h 34"/>
                <a:gd name="T8" fmla="*/ 10 w 35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0" y="4"/>
                  </a:moveTo>
                  <a:cubicBezTo>
                    <a:pt x="17" y="0"/>
                    <a:pt x="26" y="2"/>
                    <a:pt x="31" y="9"/>
                  </a:cubicBezTo>
                  <a:cubicBezTo>
                    <a:pt x="35" y="16"/>
                    <a:pt x="33" y="25"/>
                    <a:pt x="26" y="30"/>
                  </a:cubicBezTo>
                  <a:cubicBezTo>
                    <a:pt x="18" y="34"/>
                    <a:pt x="9" y="32"/>
                    <a:pt x="5" y="25"/>
                  </a:cubicBezTo>
                  <a:cubicBezTo>
                    <a:pt x="0" y="18"/>
                    <a:pt x="3" y="8"/>
                    <a:pt x="10" y="4"/>
                  </a:cubicBezTo>
                  <a:close/>
                </a:path>
              </a:pathLst>
            </a:custGeom>
            <a:solidFill>
              <a:srgbClr val="52D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ṥļíḑè">
              <a:extLst>
                <a:ext uri="{FF2B5EF4-FFF2-40B4-BE49-F238E27FC236}">
                  <a16:creationId xmlns:a16="http://schemas.microsoft.com/office/drawing/2014/main" id="{5A521450-E14E-4BF6-851E-F4A7A1677B9C}"/>
                </a:ext>
              </a:extLst>
            </p:cNvPr>
            <p:cNvSpPr/>
            <p:nvPr/>
          </p:nvSpPr>
          <p:spPr bwMode="auto">
            <a:xfrm>
              <a:off x="3790951" y="3151188"/>
              <a:ext cx="144463" cy="169863"/>
            </a:xfrm>
            <a:custGeom>
              <a:avLst/>
              <a:gdLst>
                <a:gd name="T0" fmla="*/ 0 w 91"/>
                <a:gd name="T1" fmla="*/ 20 h 107"/>
                <a:gd name="T2" fmla="*/ 66 w 91"/>
                <a:gd name="T3" fmla="*/ 0 h 107"/>
                <a:gd name="T4" fmla="*/ 91 w 91"/>
                <a:gd name="T5" fmla="*/ 86 h 107"/>
                <a:gd name="T6" fmla="*/ 25 w 91"/>
                <a:gd name="T7" fmla="*/ 107 h 107"/>
                <a:gd name="T8" fmla="*/ 0 w 91"/>
                <a:gd name="T9" fmla="*/ 2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7">
                  <a:moveTo>
                    <a:pt x="0" y="20"/>
                  </a:moveTo>
                  <a:lnTo>
                    <a:pt x="66" y="0"/>
                  </a:lnTo>
                  <a:lnTo>
                    <a:pt x="91" y="86"/>
                  </a:lnTo>
                  <a:lnTo>
                    <a:pt x="25" y="10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ṣļîdê">
              <a:extLst>
                <a:ext uri="{FF2B5EF4-FFF2-40B4-BE49-F238E27FC236}">
                  <a16:creationId xmlns:a16="http://schemas.microsoft.com/office/drawing/2014/main" id="{7EC6C407-30F6-4AE4-9C8E-11EB5E4CD933}"/>
                </a:ext>
              </a:extLst>
            </p:cNvPr>
            <p:cNvSpPr/>
            <p:nvPr/>
          </p:nvSpPr>
          <p:spPr bwMode="auto">
            <a:xfrm>
              <a:off x="3395663" y="2554288"/>
              <a:ext cx="733425" cy="733425"/>
            </a:xfrm>
            <a:custGeom>
              <a:avLst/>
              <a:gdLst>
                <a:gd name="T0" fmla="*/ 7 w 91"/>
                <a:gd name="T1" fmla="*/ 58 h 91"/>
                <a:gd name="T2" fmla="*/ 58 w 91"/>
                <a:gd name="T3" fmla="*/ 84 h 91"/>
                <a:gd name="T4" fmla="*/ 84 w 91"/>
                <a:gd name="T5" fmla="*/ 33 h 91"/>
                <a:gd name="T6" fmla="*/ 33 w 91"/>
                <a:gd name="T7" fmla="*/ 7 h 91"/>
                <a:gd name="T8" fmla="*/ 7 w 91"/>
                <a:gd name="T9" fmla="*/ 5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" y="58"/>
                  </a:moveTo>
                  <a:cubicBezTo>
                    <a:pt x="14" y="80"/>
                    <a:pt x="37" y="91"/>
                    <a:pt x="58" y="84"/>
                  </a:cubicBezTo>
                  <a:cubicBezTo>
                    <a:pt x="79" y="77"/>
                    <a:pt x="91" y="55"/>
                    <a:pt x="84" y="33"/>
                  </a:cubicBezTo>
                  <a:cubicBezTo>
                    <a:pt x="77" y="12"/>
                    <a:pt x="54" y="0"/>
                    <a:pt x="33" y="7"/>
                  </a:cubicBezTo>
                  <a:cubicBezTo>
                    <a:pt x="12" y="14"/>
                    <a:pt x="0" y="37"/>
                    <a:pt x="7" y="58"/>
                  </a:cubicBezTo>
                  <a:close/>
                </a:path>
              </a:pathLst>
            </a:custGeom>
            <a:solidFill>
              <a:srgbClr val="D3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ṩļïḍê">
              <a:extLst>
                <a:ext uri="{FF2B5EF4-FFF2-40B4-BE49-F238E27FC236}">
                  <a16:creationId xmlns:a16="http://schemas.microsoft.com/office/drawing/2014/main" id="{7B3D8860-26FD-4DAA-B216-475513BCCA33}"/>
                </a:ext>
              </a:extLst>
            </p:cNvPr>
            <p:cNvSpPr/>
            <p:nvPr/>
          </p:nvSpPr>
          <p:spPr bwMode="auto">
            <a:xfrm>
              <a:off x="3476626" y="2635250"/>
              <a:ext cx="571500" cy="581025"/>
            </a:xfrm>
            <a:custGeom>
              <a:avLst/>
              <a:gdLst>
                <a:gd name="T0" fmla="*/ 5 w 71"/>
                <a:gd name="T1" fmla="*/ 46 h 72"/>
                <a:gd name="T2" fmla="*/ 26 w 71"/>
                <a:gd name="T3" fmla="*/ 5 h 72"/>
                <a:gd name="T4" fmla="*/ 66 w 71"/>
                <a:gd name="T5" fmla="*/ 26 h 72"/>
                <a:gd name="T6" fmla="*/ 45 w 71"/>
                <a:gd name="T7" fmla="*/ 66 h 72"/>
                <a:gd name="T8" fmla="*/ 5 w 71"/>
                <a:gd name="T9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5" y="46"/>
                  </a:moveTo>
                  <a:cubicBezTo>
                    <a:pt x="0" y="29"/>
                    <a:pt x="9" y="11"/>
                    <a:pt x="26" y="5"/>
                  </a:cubicBezTo>
                  <a:cubicBezTo>
                    <a:pt x="42" y="0"/>
                    <a:pt x="60" y="9"/>
                    <a:pt x="66" y="26"/>
                  </a:cubicBezTo>
                  <a:cubicBezTo>
                    <a:pt x="71" y="43"/>
                    <a:pt x="62" y="61"/>
                    <a:pt x="45" y="66"/>
                  </a:cubicBezTo>
                  <a:cubicBezTo>
                    <a:pt x="29" y="72"/>
                    <a:pt x="11" y="62"/>
                    <a:pt x="5" y="46"/>
                  </a:cubicBezTo>
                  <a:close/>
                </a:path>
              </a:pathLst>
            </a:custGeom>
            <a:solidFill>
              <a:srgbClr val="CCE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Sļïde">
              <a:extLst>
                <a:ext uri="{FF2B5EF4-FFF2-40B4-BE49-F238E27FC236}">
                  <a16:creationId xmlns:a16="http://schemas.microsoft.com/office/drawing/2014/main" id="{91B10F4D-C59A-469A-99E5-3884BE0CB8EA}"/>
                </a:ext>
              </a:extLst>
            </p:cNvPr>
            <p:cNvSpPr/>
            <p:nvPr/>
          </p:nvSpPr>
          <p:spPr bwMode="auto">
            <a:xfrm>
              <a:off x="3524251" y="2635250"/>
              <a:ext cx="508000" cy="427038"/>
            </a:xfrm>
            <a:custGeom>
              <a:avLst/>
              <a:gdLst>
                <a:gd name="T0" fmla="*/ 56 w 63"/>
                <a:gd name="T1" fmla="*/ 32 h 53"/>
                <a:gd name="T2" fmla="*/ 16 w 63"/>
                <a:gd name="T3" fmla="*/ 12 h 53"/>
                <a:gd name="T4" fmla="*/ 0 w 63"/>
                <a:gd name="T5" fmla="*/ 25 h 53"/>
                <a:gd name="T6" fmla="*/ 20 w 63"/>
                <a:gd name="T7" fmla="*/ 5 h 53"/>
                <a:gd name="T8" fmla="*/ 60 w 63"/>
                <a:gd name="T9" fmla="*/ 26 h 53"/>
                <a:gd name="T10" fmla="*/ 56 w 63"/>
                <a:gd name="T11" fmla="*/ 53 h 53"/>
                <a:gd name="T12" fmla="*/ 56 w 63"/>
                <a:gd name="T13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3">
                  <a:moveTo>
                    <a:pt x="56" y="32"/>
                  </a:moveTo>
                  <a:cubicBezTo>
                    <a:pt x="51" y="16"/>
                    <a:pt x="33" y="6"/>
                    <a:pt x="16" y="12"/>
                  </a:cubicBezTo>
                  <a:cubicBezTo>
                    <a:pt x="9" y="14"/>
                    <a:pt x="3" y="19"/>
                    <a:pt x="0" y="25"/>
                  </a:cubicBezTo>
                  <a:cubicBezTo>
                    <a:pt x="3" y="16"/>
                    <a:pt x="10" y="9"/>
                    <a:pt x="20" y="5"/>
                  </a:cubicBezTo>
                  <a:cubicBezTo>
                    <a:pt x="36" y="0"/>
                    <a:pt x="54" y="9"/>
                    <a:pt x="60" y="26"/>
                  </a:cubicBezTo>
                  <a:cubicBezTo>
                    <a:pt x="63" y="36"/>
                    <a:pt x="61" y="46"/>
                    <a:pt x="56" y="53"/>
                  </a:cubicBezTo>
                  <a:cubicBezTo>
                    <a:pt x="58" y="47"/>
                    <a:pt x="59" y="39"/>
                    <a:pt x="56" y="32"/>
                  </a:cubicBezTo>
                  <a:close/>
                </a:path>
              </a:pathLst>
            </a:custGeom>
            <a:solidFill>
              <a:srgbClr val="AE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Sļíḋè">
              <a:extLst>
                <a:ext uri="{FF2B5EF4-FFF2-40B4-BE49-F238E27FC236}">
                  <a16:creationId xmlns:a16="http://schemas.microsoft.com/office/drawing/2014/main" id="{2F2E224F-ACD6-4CF8-9D1F-BBE21A3C4AC0}"/>
                </a:ext>
              </a:extLst>
            </p:cNvPr>
            <p:cNvSpPr/>
            <p:nvPr/>
          </p:nvSpPr>
          <p:spPr bwMode="auto">
            <a:xfrm>
              <a:off x="3806826" y="3271838"/>
              <a:ext cx="265113" cy="387350"/>
            </a:xfrm>
            <a:custGeom>
              <a:avLst/>
              <a:gdLst>
                <a:gd name="T0" fmla="*/ 66 w 167"/>
                <a:gd name="T1" fmla="*/ 244 h 244"/>
                <a:gd name="T2" fmla="*/ 167 w 167"/>
                <a:gd name="T3" fmla="*/ 213 h 244"/>
                <a:gd name="T4" fmla="*/ 96 w 167"/>
                <a:gd name="T5" fmla="*/ 0 h 244"/>
                <a:gd name="T6" fmla="*/ 0 w 167"/>
                <a:gd name="T7" fmla="*/ 36 h 244"/>
                <a:gd name="T8" fmla="*/ 66 w 167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44">
                  <a:moveTo>
                    <a:pt x="66" y="244"/>
                  </a:moveTo>
                  <a:lnTo>
                    <a:pt x="167" y="213"/>
                  </a:lnTo>
                  <a:lnTo>
                    <a:pt x="96" y="0"/>
                  </a:lnTo>
                  <a:lnTo>
                    <a:pt x="0" y="36"/>
                  </a:lnTo>
                  <a:lnTo>
                    <a:pt x="66" y="244"/>
                  </a:lnTo>
                  <a:close/>
                </a:path>
              </a:pathLst>
            </a:custGeom>
            <a:solidFill>
              <a:srgbClr val="59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ṥ1íḍe">
              <a:extLst>
                <a:ext uri="{FF2B5EF4-FFF2-40B4-BE49-F238E27FC236}">
                  <a16:creationId xmlns:a16="http://schemas.microsoft.com/office/drawing/2014/main" id="{EAE5B8AD-B856-4DE2-85A2-F55CD8E0B1E4}"/>
                </a:ext>
              </a:extLst>
            </p:cNvPr>
            <p:cNvSpPr/>
            <p:nvPr/>
          </p:nvSpPr>
          <p:spPr bwMode="auto">
            <a:xfrm>
              <a:off x="3806826" y="3303588"/>
              <a:ext cx="185738" cy="355600"/>
            </a:xfrm>
            <a:custGeom>
              <a:avLst/>
              <a:gdLst>
                <a:gd name="T0" fmla="*/ 66 w 117"/>
                <a:gd name="T1" fmla="*/ 224 h 224"/>
                <a:gd name="T2" fmla="*/ 117 w 117"/>
                <a:gd name="T3" fmla="*/ 209 h 224"/>
                <a:gd name="T4" fmla="*/ 51 w 117"/>
                <a:gd name="T5" fmla="*/ 0 h 224"/>
                <a:gd name="T6" fmla="*/ 0 w 117"/>
                <a:gd name="T7" fmla="*/ 16 h 224"/>
                <a:gd name="T8" fmla="*/ 66 w 117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24">
                  <a:moveTo>
                    <a:pt x="66" y="224"/>
                  </a:moveTo>
                  <a:lnTo>
                    <a:pt x="117" y="209"/>
                  </a:lnTo>
                  <a:lnTo>
                    <a:pt x="51" y="0"/>
                  </a:lnTo>
                  <a:lnTo>
                    <a:pt x="0" y="16"/>
                  </a:lnTo>
                  <a:lnTo>
                    <a:pt x="66" y="224"/>
                  </a:lnTo>
                  <a:close/>
                </a:path>
              </a:pathLst>
            </a:custGeom>
            <a:solidFill>
              <a:srgbClr val="4F4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2472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6" name="f417e7ac-b4b6-4874-bca8-927c0d6090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26552F7-3E04-449A-A722-C61969CB481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700266" y="1811620"/>
            <a:ext cx="2514600" cy="4610101"/>
            <a:chOff x="4827588" y="1128713"/>
            <a:chExt cx="2514600" cy="4610101"/>
          </a:xfrm>
        </p:grpSpPr>
        <p:sp>
          <p:nvSpPr>
            <p:cNvPr id="7" name="íṡḻiḑè">
              <a:extLst>
                <a:ext uri="{FF2B5EF4-FFF2-40B4-BE49-F238E27FC236}">
                  <a16:creationId xmlns:a16="http://schemas.microsoft.com/office/drawing/2014/main" id="{4CAA4A10-6D3A-4929-85BA-9AB77C8BD6B7}"/>
                </a:ext>
              </a:extLst>
            </p:cNvPr>
            <p:cNvSpPr/>
            <p:nvPr/>
          </p:nvSpPr>
          <p:spPr bwMode="auto">
            <a:xfrm>
              <a:off x="5508625" y="5416551"/>
              <a:ext cx="357188" cy="290513"/>
            </a:xfrm>
            <a:custGeom>
              <a:avLst/>
              <a:gdLst>
                <a:gd name="T0" fmla="*/ 17 w 34"/>
                <a:gd name="T1" fmla="*/ 2 h 28"/>
                <a:gd name="T2" fmla="*/ 17 w 34"/>
                <a:gd name="T3" fmla="*/ 17 h 28"/>
                <a:gd name="T4" fmla="*/ 8 w 34"/>
                <a:gd name="T5" fmla="*/ 18 h 28"/>
                <a:gd name="T6" fmla="*/ 0 w 34"/>
                <a:gd name="T7" fmla="*/ 28 h 28"/>
                <a:gd name="T8" fmla="*/ 34 w 34"/>
                <a:gd name="T9" fmla="*/ 28 h 28"/>
                <a:gd name="T10" fmla="*/ 34 w 34"/>
                <a:gd name="T11" fmla="*/ 0 h 28"/>
                <a:gd name="T12" fmla="*/ 17 w 34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8">
                  <a:moveTo>
                    <a:pt x="17" y="2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22"/>
                    <a:pt x="0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ḻiḓe">
              <a:extLst>
                <a:ext uri="{FF2B5EF4-FFF2-40B4-BE49-F238E27FC236}">
                  <a16:creationId xmlns:a16="http://schemas.microsoft.com/office/drawing/2014/main" id="{EA60A8EB-EBBF-4E73-A2DC-67ADCF261543}"/>
                </a:ext>
              </a:extLst>
            </p:cNvPr>
            <p:cNvSpPr/>
            <p:nvPr/>
          </p:nvSpPr>
          <p:spPr bwMode="auto">
            <a:xfrm>
              <a:off x="5508625" y="5592763"/>
              <a:ext cx="366713" cy="125413"/>
            </a:xfrm>
            <a:custGeom>
              <a:avLst/>
              <a:gdLst>
                <a:gd name="T0" fmla="*/ 19 w 35"/>
                <a:gd name="T1" fmla="*/ 0 h 12"/>
                <a:gd name="T2" fmla="*/ 35 w 35"/>
                <a:gd name="T3" fmla="*/ 0 h 12"/>
                <a:gd name="T4" fmla="*/ 35 w 35"/>
                <a:gd name="T5" fmla="*/ 12 h 12"/>
                <a:gd name="T6" fmla="*/ 0 w 35"/>
                <a:gd name="T7" fmla="*/ 11 h 12"/>
                <a:gd name="T8" fmla="*/ 0 w 35"/>
                <a:gd name="T9" fmla="*/ 11 h 12"/>
                <a:gd name="T10" fmla="*/ 10 w 35"/>
                <a:gd name="T11" fmla="*/ 0 h 12"/>
                <a:gd name="T12" fmla="*/ 19 w 3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">
                  <a:moveTo>
                    <a:pt x="1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ïďe">
              <a:extLst>
                <a:ext uri="{FF2B5EF4-FFF2-40B4-BE49-F238E27FC236}">
                  <a16:creationId xmlns:a16="http://schemas.microsoft.com/office/drawing/2014/main" id="{1662B647-482C-466E-8857-CA024BC3678B}"/>
                </a:ext>
              </a:extLst>
            </p:cNvPr>
            <p:cNvSpPr/>
            <p:nvPr/>
          </p:nvSpPr>
          <p:spPr bwMode="auto">
            <a:xfrm>
              <a:off x="6264275" y="5426076"/>
              <a:ext cx="344488" cy="301625"/>
            </a:xfrm>
            <a:custGeom>
              <a:avLst/>
              <a:gdLst>
                <a:gd name="T0" fmla="*/ 18 w 33"/>
                <a:gd name="T1" fmla="*/ 3 h 29"/>
                <a:gd name="T2" fmla="*/ 17 w 33"/>
                <a:gd name="T3" fmla="*/ 18 h 29"/>
                <a:gd name="T4" fmla="*/ 26 w 33"/>
                <a:gd name="T5" fmla="*/ 19 h 29"/>
                <a:gd name="T6" fmla="*/ 33 w 33"/>
                <a:gd name="T7" fmla="*/ 29 h 29"/>
                <a:gd name="T8" fmla="*/ 0 w 33"/>
                <a:gd name="T9" fmla="*/ 28 h 29"/>
                <a:gd name="T10" fmla="*/ 0 w 33"/>
                <a:gd name="T11" fmla="*/ 0 h 29"/>
                <a:gd name="T12" fmla="*/ 18 w 33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9">
                  <a:moveTo>
                    <a:pt x="18" y="3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9"/>
                    <a:pt x="33" y="24"/>
                    <a:pt x="33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ľîdé">
              <a:extLst>
                <a:ext uri="{FF2B5EF4-FFF2-40B4-BE49-F238E27FC236}">
                  <a16:creationId xmlns:a16="http://schemas.microsoft.com/office/drawing/2014/main" id="{55956D02-9504-462B-8246-B715876A6D39}"/>
                </a:ext>
              </a:extLst>
            </p:cNvPr>
            <p:cNvSpPr/>
            <p:nvPr/>
          </p:nvSpPr>
          <p:spPr bwMode="auto">
            <a:xfrm>
              <a:off x="6253163" y="5603876"/>
              <a:ext cx="366713" cy="134938"/>
            </a:xfrm>
            <a:custGeom>
              <a:avLst/>
              <a:gdLst>
                <a:gd name="T0" fmla="*/ 16 w 35"/>
                <a:gd name="T1" fmla="*/ 1 h 13"/>
                <a:gd name="T2" fmla="*/ 0 w 35"/>
                <a:gd name="T3" fmla="*/ 0 h 13"/>
                <a:gd name="T4" fmla="*/ 0 w 35"/>
                <a:gd name="T5" fmla="*/ 12 h 13"/>
                <a:gd name="T6" fmla="*/ 35 w 35"/>
                <a:gd name="T7" fmla="*/ 13 h 13"/>
                <a:gd name="T8" fmla="*/ 35 w 35"/>
                <a:gd name="T9" fmla="*/ 13 h 13"/>
                <a:gd name="T10" fmla="*/ 25 w 35"/>
                <a:gd name="T11" fmla="*/ 1 h 13"/>
                <a:gd name="T12" fmla="*/ 16 w 35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1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7"/>
                    <a:pt x="31" y="2"/>
                    <a:pt x="25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liḓé">
              <a:extLst>
                <a:ext uri="{FF2B5EF4-FFF2-40B4-BE49-F238E27FC236}">
                  <a16:creationId xmlns:a16="http://schemas.microsoft.com/office/drawing/2014/main" id="{D83FC121-0167-4350-995D-ECC09E6D5E65}"/>
                </a:ext>
              </a:extLst>
            </p:cNvPr>
            <p:cNvSpPr/>
            <p:nvPr/>
          </p:nvSpPr>
          <p:spPr bwMode="auto">
            <a:xfrm>
              <a:off x="5645150" y="3938588"/>
              <a:ext cx="942975" cy="1539875"/>
            </a:xfrm>
            <a:custGeom>
              <a:avLst/>
              <a:gdLst>
                <a:gd name="T0" fmla="*/ 90 w 90"/>
                <a:gd name="T1" fmla="*/ 0 h 148"/>
                <a:gd name="T2" fmla="*/ 79 w 90"/>
                <a:gd name="T3" fmla="*/ 148 h 148"/>
                <a:gd name="T4" fmla="*/ 54 w 90"/>
                <a:gd name="T5" fmla="*/ 147 h 148"/>
                <a:gd name="T6" fmla="*/ 49 w 90"/>
                <a:gd name="T7" fmla="*/ 39 h 148"/>
                <a:gd name="T8" fmla="*/ 40 w 90"/>
                <a:gd name="T9" fmla="*/ 40 h 148"/>
                <a:gd name="T10" fmla="*/ 24 w 90"/>
                <a:gd name="T11" fmla="*/ 146 h 148"/>
                <a:gd name="T12" fmla="*/ 0 w 90"/>
                <a:gd name="T13" fmla="*/ 146 h 148"/>
                <a:gd name="T14" fmla="*/ 3 w 90"/>
                <a:gd name="T15" fmla="*/ 5 h 148"/>
                <a:gd name="T16" fmla="*/ 90 w 90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8">
                  <a:moveTo>
                    <a:pt x="90" y="0"/>
                  </a:moveTo>
                  <a:cubicBezTo>
                    <a:pt x="90" y="0"/>
                    <a:pt x="84" y="101"/>
                    <a:pt x="79" y="148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1íḑê">
              <a:extLst>
                <a:ext uri="{FF2B5EF4-FFF2-40B4-BE49-F238E27FC236}">
                  <a16:creationId xmlns:a16="http://schemas.microsoft.com/office/drawing/2014/main" id="{E9F16440-40EF-4EEE-9BE3-050CFC03769A}"/>
                </a:ext>
              </a:extLst>
            </p:cNvPr>
            <p:cNvSpPr/>
            <p:nvPr/>
          </p:nvSpPr>
          <p:spPr bwMode="auto">
            <a:xfrm>
              <a:off x="5583238" y="3001963"/>
              <a:ext cx="1100138" cy="1217613"/>
            </a:xfrm>
            <a:custGeom>
              <a:avLst/>
              <a:gdLst>
                <a:gd name="T0" fmla="*/ 22 w 105"/>
                <a:gd name="T1" fmla="*/ 0 h 117"/>
                <a:gd name="T2" fmla="*/ 0 w 105"/>
                <a:gd name="T3" fmla="*/ 117 h 117"/>
                <a:gd name="T4" fmla="*/ 105 w 105"/>
                <a:gd name="T5" fmla="*/ 114 h 117"/>
                <a:gd name="T6" fmla="*/ 84 w 105"/>
                <a:gd name="T7" fmla="*/ 1 h 117"/>
                <a:gd name="T8" fmla="*/ 22 w 105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7">
                  <a:moveTo>
                    <a:pt x="22" y="0"/>
                  </a:moveTo>
                  <a:cubicBezTo>
                    <a:pt x="22" y="0"/>
                    <a:pt x="12" y="43"/>
                    <a:pt x="0" y="117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114"/>
                    <a:pt x="94" y="32"/>
                    <a:pt x="84" y="1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ľiďè">
              <a:extLst>
                <a:ext uri="{FF2B5EF4-FFF2-40B4-BE49-F238E27FC236}">
                  <a16:creationId xmlns:a16="http://schemas.microsoft.com/office/drawing/2014/main" id="{693EA42A-BD74-4197-AF04-D5092C7D64D8}"/>
                </a:ext>
              </a:extLst>
            </p:cNvPr>
            <p:cNvSpPr/>
            <p:nvPr/>
          </p:nvSpPr>
          <p:spPr bwMode="auto">
            <a:xfrm>
              <a:off x="4827588" y="2106613"/>
              <a:ext cx="273050" cy="312738"/>
            </a:xfrm>
            <a:custGeom>
              <a:avLst/>
              <a:gdLst>
                <a:gd name="T0" fmla="*/ 15 w 26"/>
                <a:gd name="T1" fmla="*/ 12 h 30"/>
                <a:gd name="T2" fmla="*/ 15 w 26"/>
                <a:gd name="T3" fmla="*/ 4 h 30"/>
                <a:gd name="T4" fmla="*/ 19 w 26"/>
                <a:gd name="T5" fmla="*/ 16 h 30"/>
                <a:gd name="T6" fmla="*/ 23 w 26"/>
                <a:gd name="T7" fmla="*/ 10 h 30"/>
                <a:gd name="T8" fmla="*/ 20 w 26"/>
                <a:gd name="T9" fmla="*/ 23 h 30"/>
                <a:gd name="T10" fmla="*/ 2 w 26"/>
                <a:gd name="T11" fmla="*/ 18 h 30"/>
                <a:gd name="T12" fmla="*/ 0 w 26"/>
                <a:gd name="T13" fmla="*/ 13 h 30"/>
                <a:gd name="T14" fmla="*/ 8 w 26"/>
                <a:gd name="T15" fmla="*/ 17 h 30"/>
                <a:gd name="T16" fmla="*/ 3 w 26"/>
                <a:gd name="T17" fmla="*/ 8 h 30"/>
                <a:gd name="T18" fmla="*/ 11 w 26"/>
                <a:gd name="T19" fmla="*/ 14 h 30"/>
                <a:gd name="T20" fmla="*/ 8 w 26"/>
                <a:gd name="T21" fmla="*/ 3 h 30"/>
                <a:gd name="T22" fmla="*/ 15 w 2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15" y="12"/>
                  </a:moveTo>
                  <a:cubicBezTo>
                    <a:pt x="15" y="12"/>
                    <a:pt x="14" y="6"/>
                    <a:pt x="15" y="4"/>
                  </a:cubicBezTo>
                  <a:cubicBezTo>
                    <a:pt x="18" y="0"/>
                    <a:pt x="19" y="16"/>
                    <a:pt x="19" y="16"/>
                  </a:cubicBezTo>
                  <a:cubicBezTo>
                    <a:pt x="19" y="16"/>
                    <a:pt x="20" y="9"/>
                    <a:pt x="23" y="10"/>
                  </a:cubicBezTo>
                  <a:cubicBezTo>
                    <a:pt x="26" y="12"/>
                    <a:pt x="23" y="20"/>
                    <a:pt x="20" y="23"/>
                  </a:cubicBezTo>
                  <a:cubicBezTo>
                    <a:pt x="14" y="30"/>
                    <a:pt x="7" y="24"/>
                    <a:pt x="2" y="18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1"/>
                    <a:pt x="8" y="17"/>
                    <a:pt x="8" y="17"/>
                  </a:cubicBezTo>
                  <a:cubicBezTo>
                    <a:pt x="8" y="17"/>
                    <a:pt x="3" y="9"/>
                    <a:pt x="3" y="8"/>
                  </a:cubicBezTo>
                  <a:cubicBezTo>
                    <a:pt x="3" y="4"/>
                    <a:pt x="11" y="14"/>
                    <a:pt x="11" y="14"/>
                  </a:cubicBezTo>
                  <a:cubicBezTo>
                    <a:pt x="11" y="14"/>
                    <a:pt x="7" y="5"/>
                    <a:pt x="8" y="3"/>
                  </a:cubicBezTo>
                  <a:cubicBezTo>
                    <a:pt x="10" y="0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lîďe">
              <a:extLst>
                <a:ext uri="{FF2B5EF4-FFF2-40B4-BE49-F238E27FC236}">
                  <a16:creationId xmlns:a16="http://schemas.microsoft.com/office/drawing/2014/main" id="{03379D85-C090-4CF1-A290-92938FFE1259}"/>
                </a:ext>
              </a:extLst>
            </p:cNvPr>
            <p:cNvSpPr/>
            <p:nvPr/>
          </p:nvSpPr>
          <p:spPr bwMode="auto">
            <a:xfrm>
              <a:off x="4922838" y="2325688"/>
              <a:ext cx="890588" cy="1082675"/>
            </a:xfrm>
            <a:custGeom>
              <a:avLst/>
              <a:gdLst>
                <a:gd name="T0" fmla="*/ 14 w 85"/>
                <a:gd name="T1" fmla="*/ 0 h 104"/>
                <a:gd name="T2" fmla="*/ 85 w 85"/>
                <a:gd name="T3" fmla="*/ 65 h 104"/>
                <a:gd name="T4" fmla="*/ 81 w 85"/>
                <a:gd name="T5" fmla="*/ 104 h 104"/>
                <a:gd name="T6" fmla="*/ 0 w 85"/>
                <a:gd name="T7" fmla="*/ 5 h 104"/>
                <a:gd name="T8" fmla="*/ 14 w 8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4">
                  <a:moveTo>
                    <a:pt x="14" y="0"/>
                  </a:moveTo>
                  <a:cubicBezTo>
                    <a:pt x="14" y="0"/>
                    <a:pt x="35" y="53"/>
                    <a:pt x="85" y="6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104"/>
                    <a:pt x="8" y="71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şļïďé">
              <a:extLst>
                <a:ext uri="{FF2B5EF4-FFF2-40B4-BE49-F238E27FC236}">
                  <a16:creationId xmlns:a16="http://schemas.microsoft.com/office/drawing/2014/main" id="{3ED0DBB9-216D-4C0D-A274-D955F080EDEF}"/>
                </a:ext>
              </a:extLst>
            </p:cNvPr>
            <p:cNvSpPr/>
            <p:nvPr/>
          </p:nvSpPr>
          <p:spPr bwMode="auto">
            <a:xfrm>
              <a:off x="7070725" y="2024063"/>
              <a:ext cx="271463" cy="312738"/>
            </a:xfrm>
            <a:custGeom>
              <a:avLst/>
              <a:gdLst>
                <a:gd name="T0" fmla="*/ 11 w 26"/>
                <a:gd name="T1" fmla="*/ 12 h 30"/>
                <a:gd name="T2" fmla="*/ 9 w 26"/>
                <a:gd name="T3" fmla="*/ 5 h 30"/>
                <a:gd name="T4" fmla="*/ 7 w 26"/>
                <a:gd name="T5" fmla="*/ 17 h 30"/>
                <a:gd name="T6" fmla="*/ 3 w 26"/>
                <a:gd name="T7" fmla="*/ 12 h 30"/>
                <a:gd name="T8" fmla="*/ 7 w 26"/>
                <a:gd name="T9" fmla="*/ 25 h 30"/>
                <a:gd name="T10" fmla="*/ 24 w 26"/>
                <a:gd name="T11" fmla="*/ 16 h 30"/>
                <a:gd name="T12" fmla="*/ 26 w 26"/>
                <a:gd name="T13" fmla="*/ 11 h 30"/>
                <a:gd name="T14" fmla="*/ 18 w 26"/>
                <a:gd name="T15" fmla="*/ 17 h 30"/>
                <a:gd name="T16" fmla="*/ 22 w 26"/>
                <a:gd name="T17" fmla="*/ 6 h 30"/>
                <a:gd name="T18" fmla="*/ 15 w 26"/>
                <a:gd name="T19" fmla="*/ 14 h 30"/>
                <a:gd name="T20" fmla="*/ 16 w 26"/>
                <a:gd name="T21" fmla="*/ 2 h 30"/>
                <a:gd name="T22" fmla="*/ 11 w 2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11" y="12"/>
                  </a:moveTo>
                  <a:cubicBezTo>
                    <a:pt x="11" y="12"/>
                    <a:pt x="11" y="6"/>
                    <a:pt x="9" y="5"/>
                  </a:cubicBezTo>
                  <a:cubicBezTo>
                    <a:pt x="6" y="2"/>
                    <a:pt x="7" y="17"/>
                    <a:pt x="7" y="17"/>
                  </a:cubicBezTo>
                  <a:cubicBezTo>
                    <a:pt x="7" y="17"/>
                    <a:pt x="5" y="10"/>
                    <a:pt x="3" y="12"/>
                  </a:cubicBezTo>
                  <a:cubicBezTo>
                    <a:pt x="0" y="14"/>
                    <a:pt x="4" y="22"/>
                    <a:pt x="7" y="25"/>
                  </a:cubicBezTo>
                  <a:cubicBezTo>
                    <a:pt x="14" y="30"/>
                    <a:pt x="21" y="23"/>
                    <a:pt x="24" y="16"/>
                  </a:cubicBezTo>
                  <a:cubicBezTo>
                    <a:pt x="25" y="14"/>
                    <a:pt x="26" y="12"/>
                    <a:pt x="26" y="11"/>
                  </a:cubicBezTo>
                  <a:cubicBezTo>
                    <a:pt x="25" y="9"/>
                    <a:pt x="18" y="17"/>
                    <a:pt x="18" y="17"/>
                  </a:cubicBezTo>
                  <a:cubicBezTo>
                    <a:pt x="18" y="17"/>
                    <a:pt x="22" y="8"/>
                    <a:pt x="22" y="6"/>
                  </a:cubicBezTo>
                  <a:cubicBezTo>
                    <a:pt x="21" y="3"/>
                    <a:pt x="15" y="14"/>
                    <a:pt x="15" y="14"/>
                  </a:cubicBezTo>
                  <a:cubicBezTo>
                    <a:pt x="15" y="14"/>
                    <a:pt x="18" y="4"/>
                    <a:pt x="16" y="2"/>
                  </a:cubicBezTo>
                  <a:cubicBezTo>
                    <a:pt x="14" y="0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líḋé">
              <a:extLst>
                <a:ext uri="{FF2B5EF4-FFF2-40B4-BE49-F238E27FC236}">
                  <a16:creationId xmlns:a16="http://schemas.microsoft.com/office/drawing/2014/main" id="{7B1F5991-EF8B-4109-8682-28AACEE9CDF1}"/>
                </a:ext>
              </a:extLst>
            </p:cNvPr>
            <p:cNvSpPr/>
            <p:nvPr/>
          </p:nvSpPr>
          <p:spPr bwMode="auto">
            <a:xfrm>
              <a:off x="6430963" y="2263776"/>
              <a:ext cx="838200" cy="1133475"/>
            </a:xfrm>
            <a:custGeom>
              <a:avLst/>
              <a:gdLst>
                <a:gd name="T0" fmla="*/ 65 w 80"/>
                <a:gd name="T1" fmla="*/ 0 h 109"/>
                <a:gd name="T2" fmla="*/ 0 w 80"/>
                <a:gd name="T3" fmla="*/ 72 h 109"/>
                <a:gd name="T4" fmla="*/ 7 w 80"/>
                <a:gd name="T5" fmla="*/ 109 h 109"/>
                <a:gd name="T6" fmla="*/ 80 w 80"/>
                <a:gd name="T7" fmla="*/ 3 h 109"/>
                <a:gd name="T8" fmla="*/ 65 w 80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9">
                  <a:moveTo>
                    <a:pt x="65" y="0"/>
                  </a:moveTo>
                  <a:cubicBezTo>
                    <a:pt x="65" y="0"/>
                    <a:pt x="47" y="56"/>
                    <a:pt x="0" y="72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7" y="69"/>
                    <a:pt x="80" y="3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ŝḻídê">
              <a:extLst>
                <a:ext uri="{FF2B5EF4-FFF2-40B4-BE49-F238E27FC236}">
                  <a16:creationId xmlns:a16="http://schemas.microsoft.com/office/drawing/2014/main" id="{C969EB48-EABB-448C-BB86-61F392E2C108}"/>
                </a:ext>
              </a:extLst>
            </p:cNvPr>
            <p:cNvSpPr/>
            <p:nvPr/>
          </p:nvSpPr>
          <p:spPr bwMode="auto">
            <a:xfrm>
              <a:off x="5970588" y="2855913"/>
              <a:ext cx="282575" cy="312738"/>
            </a:xfrm>
            <a:custGeom>
              <a:avLst/>
              <a:gdLst>
                <a:gd name="T0" fmla="*/ 22 w 27"/>
                <a:gd name="T1" fmla="*/ 1 h 30"/>
                <a:gd name="T2" fmla="*/ 25 w 27"/>
                <a:gd name="T3" fmla="*/ 16 h 30"/>
                <a:gd name="T4" fmla="*/ 14 w 27"/>
                <a:gd name="T5" fmla="*/ 30 h 30"/>
                <a:gd name="T6" fmla="*/ 14 w 27"/>
                <a:gd name="T7" fmla="*/ 30 h 30"/>
                <a:gd name="T8" fmla="*/ 3 w 27"/>
                <a:gd name="T9" fmla="*/ 21 h 30"/>
                <a:gd name="T10" fmla="*/ 0 w 27"/>
                <a:gd name="T11" fmla="*/ 0 h 30"/>
                <a:gd name="T12" fmla="*/ 22 w 27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0">
                  <a:moveTo>
                    <a:pt x="22" y="1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7" y="23"/>
                    <a:pt x="21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9" y="30"/>
                    <a:pt x="4" y="26"/>
                    <a:pt x="3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şļîdê">
              <a:extLst>
                <a:ext uri="{FF2B5EF4-FFF2-40B4-BE49-F238E27FC236}">
                  <a16:creationId xmlns:a16="http://schemas.microsoft.com/office/drawing/2014/main" id="{BC3F46EB-DB5D-4A27-96D4-845B6A7F3A1F}"/>
                </a:ext>
              </a:extLst>
            </p:cNvPr>
            <p:cNvSpPr/>
            <p:nvPr/>
          </p:nvSpPr>
          <p:spPr bwMode="auto">
            <a:xfrm>
              <a:off x="5970588" y="2855913"/>
              <a:ext cx="250825" cy="157163"/>
            </a:xfrm>
            <a:custGeom>
              <a:avLst/>
              <a:gdLst>
                <a:gd name="T0" fmla="*/ 24 w 24"/>
                <a:gd name="T1" fmla="*/ 12 h 15"/>
                <a:gd name="T2" fmla="*/ 22 w 24"/>
                <a:gd name="T3" fmla="*/ 1 h 15"/>
                <a:gd name="T4" fmla="*/ 0 w 24"/>
                <a:gd name="T5" fmla="*/ 0 h 15"/>
                <a:gd name="T6" fmla="*/ 2 w 24"/>
                <a:gd name="T7" fmla="*/ 13 h 15"/>
                <a:gd name="T8" fmla="*/ 24 w 2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4" y="12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6" y="14"/>
                    <a:pt x="13" y="15"/>
                    <a:pt x="24" y="12"/>
                  </a:cubicBezTo>
                  <a:close/>
                </a:path>
              </a:pathLst>
            </a:custGeom>
            <a:solidFill>
              <a:srgbClr val="DEB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$ḷïḍe">
              <a:extLst>
                <a:ext uri="{FF2B5EF4-FFF2-40B4-BE49-F238E27FC236}">
                  <a16:creationId xmlns:a16="http://schemas.microsoft.com/office/drawing/2014/main" id="{F61F9200-C861-4952-8792-309CD377D162}"/>
                </a:ext>
              </a:extLst>
            </p:cNvPr>
            <p:cNvSpPr/>
            <p:nvPr/>
          </p:nvSpPr>
          <p:spPr bwMode="auto">
            <a:xfrm>
              <a:off x="5362575" y="1804988"/>
              <a:ext cx="1027113" cy="1062038"/>
            </a:xfrm>
            <a:custGeom>
              <a:avLst/>
              <a:gdLst>
                <a:gd name="T0" fmla="*/ 93 w 98"/>
                <a:gd name="T1" fmla="*/ 60 h 102"/>
                <a:gd name="T2" fmla="*/ 41 w 98"/>
                <a:gd name="T3" fmla="*/ 98 h 102"/>
                <a:gd name="T4" fmla="*/ 5 w 98"/>
                <a:gd name="T5" fmla="*/ 41 h 102"/>
                <a:gd name="T6" fmla="*/ 59 w 98"/>
                <a:gd name="T7" fmla="*/ 5 h 102"/>
                <a:gd name="T8" fmla="*/ 93 w 98"/>
                <a:gd name="T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2">
                  <a:moveTo>
                    <a:pt x="93" y="60"/>
                  </a:moveTo>
                  <a:cubicBezTo>
                    <a:pt x="88" y="85"/>
                    <a:pt x="64" y="102"/>
                    <a:pt x="41" y="98"/>
                  </a:cubicBezTo>
                  <a:cubicBezTo>
                    <a:pt x="17" y="93"/>
                    <a:pt x="0" y="67"/>
                    <a:pt x="5" y="41"/>
                  </a:cubicBezTo>
                  <a:cubicBezTo>
                    <a:pt x="10" y="16"/>
                    <a:pt x="36" y="0"/>
                    <a:pt x="59" y="5"/>
                  </a:cubicBezTo>
                  <a:cubicBezTo>
                    <a:pt x="83" y="10"/>
                    <a:pt x="98" y="34"/>
                    <a:pt x="93" y="6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śḷiḍê">
              <a:extLst>
                <a:ext uri="{FF2B5EF4-FFF2-40B4-BE49-F238E27FC236}">
                  <a16:creationId xmlns:a16="http://schemas.microsoft.com/office/drawing/2014/main" id="{C3B5C8D5-4CBC-42F3-8048-AEE706E0E882}"/>
                </a:ext>
              </a:extLst>
            </p:cNvPr>
            <p:cNvSpPr/>
            <p:nvPr/>
          </p:nvSpPr>
          <p:spPr bwMode="auto">
            <a:xfrm>
              <a:off x="5487988" y="1827213"/>
              <a:ext cx="1195388" cy="1165225"/>
            </a:xfrm>
            <a:custGeom>
              <a:avLst/>
              <a:gdLst>
                <a:gd name="T0" fmla="*/ 108 w 114"/>
                <a:gd name="T1" fmla="*/ 44 h 112"/>
                <a:gd name="T2" fmla="*/ 74 w 114"/>
                <a:gd name="T3" fmla="*/ 106 h 112"/>
                <a:gd name="T4" fmla="*/ 7 w 114"/>
                <a:gd name="T5" fmla="*/ 68 h 112"/>
                <a:gd name="T6" fmla="*/ 45 w 114"/>
                <a:gd name="T7" fmla="*/ 7 h 112"/>
                <a:gd name="T8" fmla="*/ 108 w 114"/>
                <a:gd name="T9" fmla="*/ 4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2">
                  <a:moveTo>
                    <a:pt x="108" y="44"/>
                  </a:moveTo>
                  <a:cubicBezTo>
                    <a:pt x="114" y="65"/>
                    <a:pt x="102" y="100"/>
                    <a:pt x="74" y="106"/>
                  </a:cubicBezTo>
                  <a:cubicBezTo>
                    <a:pt x="45" y="112"/>
                    <a:pt x="14" y="95"/>
                    <a:pt x="7" y="68"/>
                  </a:cubicBezTo>
                  <a:cubicBezTo>
                    <a:pt x="0" y="40"/>
                    <a:pt x="17" y="14"/>
                    <a:pt x="45" y="7"/>
                  </a:cubicBezTo>
                  <a:cubicBezTo>
                    <a:pt x="74" y="0"/>
                    <a:pt x="100" y="16"/>
                    <a:pt x="108" y="44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ḻíḑé">
              <a:extLst>
                <a:ext uri="{FF2B5EF4-FFF2-40B4-BE49-F238E27FC236}">
                  <a16:creationId xmlns:a16="http://schemas.microsoft.com/office/drawing/2014/main" id="{4EBA4412-6D73-4DFB-88E6-45E60A4C6E97}"/>
                </a:ext>
              </a:extLst>
            </p:cNvPr>
            <p:cNvSpPr/>
            <p:nvPr/>
          </p:nvSpPr>
          <p:spPr bwMode="auto">
            <a:xfrm>
              <a:off x="5938838" y="2293938"/>
              <a:ext cx="168275" cy="187325"/>
            </a:xfrm>
            <a:custGeom>
              <a:avLst/>
              <a:gdLst>
                <a:gd name="T0" fmla="*/ 0 w 16"/>
                <a:gd name="T1" fmla="*/ 5 h 18"/>
                <a:gd name="T2" fmla="*/ 14 w 16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8">
                  <a:moveTo>
                    <a:pt x="0" y="5"/>
                  </a:moveTo>
                  <a:cubicBezTo>
                    <a:pt x="0" y="5"/>
                    <a:pt x="16" y="18"/>
                    <a:pt x="14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ḻïḋe">
              <a:extLst>
                <a:ext uri="{FF2B5EF4-FFF2-40B4-BE49-F238E27FC236}">
                  <a16:creationId xmlns:a16="http://schemas.microsoft.com/office/drawing/2014/main" id="{E5AC930D-6097-4FC9-B4F9-A5E0A52219B5}"/>
                </a:ext>
              </a:extLst>
            </p:cNvPr>
            <p:cNvSpPr/>
            <p:nvPr/>
          </p:nvSpPr>
          <p:spPr bwMode="auto">
            <a:xfrm>
              <a:off x="6378575" y="2190751"/>
              <a:ext cx="136525" cy="187325"/>
            </a:xfrm>
            <a:custGeom>
              <a:avLst/>
              <a:gdLst>
                <a:gd name="T0" fmla="*/ 1 w 13"/>
                <a:gd name="T1" fmla="*/ 3 h 18"/>
                <a:gd name="T2" fmla="*/ 12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" y="3"/>
                  </a:moveTo>
                  <a:cubicBezTo>
                    <a:pt x="0" y="3"/>
                    <a:pt x="13" y="18"/>
                    <a:pt x="12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ṧ1íḑe">
              <a:extLst>
                <a:ext uri="{FF2B5EF4-FFF2-40B4-BE49-F238E27FC236}">
                  <a16:creationId xmlns:a16="http://schemas.microsoft.com/office/drawing/2014/main" id="{C72C43FB-7956-4112-9069-23BE5B3B68B9}"/>
                </a:ext>
              </a:extLst>
            </p:cNvPr>
            <p:cNvSpPr/>
            <p:nvPr/>
          </p:nvSpPr>
          <p:spPr bwMode="auto">
            <a:xfrm>
              <a:off x="5341938" y="1733551"/>
              <a:ext cx="1193800" cy="665163"/>
            </a:xfrm>
            <a:custGeom>
              <a:avLst/>
              <a:gdLst>
                <a:gd name="T0" fmla="*/ 114 w 114"/>
                <a:gd name="T1" fmla="*/ 32 h 64"/>
                <a:gd name="T2" fmla="*/ 93 w 114"/>
                <a:gd name="T3" fmla="*/ 36 h 64"/>
                <a:gd name="T4" fmla="*/ 78 w 114"/>
                <a:gd name="T5" fmla="*/ 23 h 64"/>
                <a:gd name="T6" fmla="*/ 81 w 114"/>
                <a:gd name="T7" fmla="*/ 40 h 64"/>
                <a:gd name="T8" fmla="*/ 59 w 114"/>
                <a:gd name="T9" fmla="*/ 45 h 64"/>
                <a:gd name="T10" fmla="*/ 49 w 114"/>
                <a:gd name="T11" fmla="*/ 30 h 64"/>
                <a:gd name="T12" fmla="*/ 51 w 114"/>
                <a:gd name="T13" fmla="*/ 50 h 64"/>
                <a:gd name="T14" fmla="*/ 15 w 114"/>
                <a:gd name="T15" fmla="*/ 64 h 64"/>
                <a:gd name="T16" fmla="*/ 38 w 114"/>
                <a:gd name="T17" fmla="*/ 16 h 64"/>
                <a:gd name="T18" fmla="*/ 84 w 114"/>
                <a:gd name="T19" fmla="*/ 9 h 64"/>
                <a:gd name="T20" fmla="*/ 114 w 114"/>
                <a:gd name="T2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64">
                  <a:moveTo>
                    <a:pt x="114" y="32"/>
                  </a:move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84" y="25"/>
                    <a:pt x="78" y="23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0" y="30"/>
                    <a:pt x="38" y="16"/>
                  </a:cubicBezTo>
                  <a:cubicBezTo>
                    <a:pt x="38" y="16"/>
                    <a:pt x="60" y="0"/>
                    <a:pt x="84" y="9"/>
                  </a:cubicBezTo>
                  <a:cubicBezTo>
                    <a:pt x="104" y="16"/>
                    <a:pt x="114" y="32"/>
                    <a:pt x="114" y="3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śḻïḋé">
              <a:extLst>
                <a:ext uri="{FF2B5EF4-FFF2-40B4-BE49-F238E27FC236}">
                  <a16:creationId xmlns:a16="http://schemas.microsoft.com/office/drawing/2014/main" id="{09E9AAE5-905F-4063-BEDA-D65D388843E4}"/>
                </a:ext>
              </a:extLst>
            </p:cNvPr>
            <p:cNvSpPr/>
            <p:nvPr/>
          </p:nvSpPr>
          <p:spPr bwMode="auto">
            <a:xfrm>
              <a:off x="5865813" y="2451101"/>
              <a:ext cx="146050" cy="146050"/>
            </a:xfrm>
            <a:custGeom>
              <a:avLst/>
              <a:gdLst>
                <a:gd name="T0" fmla="*/ 13 w 14"/>
                <a:gd name="T1" fmla="*/ 6 h 14"/>
                <a:gd name="T2" fmla="*/ 8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13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4" y="10"/>
                    <a:pt x="12" y="13"/>
                    <a:pt x="8" y="14"/>
                  </a:cubicBezTo>
                  <a:cubicBezTo>
                    <a:pt x="5" y="14"/>
                    <a:pt x="1" y="12"/>
                    <a:pt x="1" y="8"/>
                  </a:cubicBezTo>
                  <a:cubicBezTo>
                    <a:pt x="0" y="5"/>
                    <a:pt x="2" y="2"/>
                    <a:pt x="6" y="1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ṧľiḋê">
              <a:extLst>
                <a:ext uri="{FF2B5EF4-FFF2-40B4-BE49-F238E27FC236}">
                  <a16:creationId xmlns:a16="http://schemas.microsoft.com/office/drawing/2014/main" id="{80B63E56-2B38-4FF7-BCCC-30218E666407}"/>
                </a:ext>
              </a:extLst>
            </p:cNvPr>
            <p:cNvSpPr/>
            <p:nvPr/>
          </p:nvSpPr>
          <p:spPr bwMode="auto">
            <a:xfrm>
              <a:off x="6462713" y="2273301"/>
              <a:ext cx="146050" cy="146050"/>
            </a:xfrm>
            <a:custGeom>
              <a:avLst/>
              <a:gdLst>
                <a:gd name="T0" fmla="*/ 14 w 14"/>
                <a:gd name="T1" fmla="*/ 6 h 14"/>
                <a:gd name="T2" fmla="*/ 9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14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cubicBezTo>
                    <a:pt x="14" y="10"/>
                    <a:pt x="12" y="13"/>
                    <a:pt x="9" y="14"/>
                  </a:cubicBezTo>
                  <a:cubicBezTo>
                    <a:pt x="5" y="14"/>
                    <a:pt x="2" y="12"/>
                    <a:pt x="1" y="8"/>
                  </a:cubicBezTo>
                  <a:cubicBezTo>
                    <a:pt x="0" y="5"/>
                    <a:pt x="3" y="1"/>
                    <a:pt x="6" y="1"/>
                  </a:cubicBezTo>
                  <a:cubicBezTo>
                    <a:pt x="10" y="0"/>
                    <a:pt x="13" y="3"/>
                    <a:pt x="14" y="6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ṧliḍe">
              <a:extLst>
                <a:ext uri="{FF2B5EF4-FFF2-40B4-BE49-F238E27FC236}">
                  <a16:creationId xmlns:a16="http://schemas.microsoft.com/office/drawing/2014/main" id="{118E09E2-0FF6-4AC2-AFDA-A4AF5E762EF4}"/>
                </a:ext>
              </a:extLst>
            </p:cNvPr>
            <p:cNvSpPr/>
            <p:nvPr/>
          </p:nvSpPr>
          <p:spPr bwMode="auto">
            <a:xfrm>
              <a:off x="6326188" y="2336801"/>
              <a:ext cx="84138" cy="8255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8 h 8"/>
                <a:gd name="T4" fmla="*/ 7 w 8"/>
                <a:gd name="T5" fmla="*/ 5 h 8"/>
                <a:gd name="T6" fmla="*/ 6 w 8"/>
                <a:gd name="T7" fmla="*/ 2 h 8"/>
                <a:gd name="T8" fmla="*/ 0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3"/>
                    <a:pt x="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ṥlïḓé">
              <a:extLst>
                <a:ext uri="{FF2B5EF4-FFF2-40B4-BE49-F238E27FC236}">
                  <a16:creationId xmlns:a16="http://schemas.microsoft.com/office/drawing/2014/main" id="{DD25A35B-7CDB-4D49-821F-3CC4C47D4561}"/>
                </a:ext>
              </a:extLst>
            </p:cNvPr>
            <p:cNvSpPr/>
            <p:nvPr/>
          </p:nvSpPr>
          <p:spPr bwMode="auto">
            <a:xfrm>
              <a:off x="6075363" y="2471738"/>
              <a:ext cx="439738" cy="322263"/>
            </a:xfrm>
            <a:custGeom>
              <a:avLst/>
              <a:gdLst>
                <a:gd name="T0" fmla="*/ 0 w 42"/>
                <a:gd name="T1" fmla="*/ 6 h 31"/>
                <a:gd name="T2" fmla="*/ 42 w 42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31">
                  <a:moveTo>
                    <a:pt x="0" y="6"/>
                  </a:moveTo>
                  <a:cubicBezTo>
                    <a:pt x="0" y="6"/>
                    <a:pt x="27" y="31"/>
                    <a:pt x="42" y="0"/>
                  </a:cubicBezTo>
                </a:path>
              </a:pathLst>
            </a:custGeom>
            <a:noFill/>
            <a:ln w="11113" cap="flat">
              <a:solidFill>
                <a:srgbClr val="28242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šḻîḍé">
              <a:extLst>
                <a:ext uri="{FF2B5EF4-FFF2-40B4-BE49-F238E27FC236}">
                  <a16:creationId xmlns:a16="http://schemas.microsoft.com/office/drawing/2014/main" id="{178DE55B-48DB-4B95-B136-99BF3345FBDC}"/>
                </a:ext>
              </a:extLst>
            </p:cNvPr>
            <p:cNvSpPr/>
            <p:nvPr/>
          </p:nvSpPr>
          <p:spPr bwMode="auto">
            <a:xfrm>
              <a:off x="5435600" y="2378076"/>
              <a:ext cx="157163" cy="166688"/>
            </a:xfrm>
            <a:custGeom>
              <a:avLst/>
              <a:gdLst>
                <a:gd name="T0" fmla="*/ 2 w 15"/>
                <a:gd name="T1" fmla="*/ 10 h 16"/>
                <a:gd name="T2" fmla="*/ 10 w 15"/>
                <a:gd name="T3" fmla="*/ 15 h 16"/>
                <a:gd name="T4" fmla="*/ 13 w 15"/>
                <a:gd name="T5" fmla="*/ 6 h 16"/>
                <a:gd name="T6" fmla="*/ 5 w 15"/>
                <a:gd name="T7" fmla="*/ 1 h 16"/>
                <a:gd name="T8" fmla="*/ 2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2" y="10"/>
                  </a:moveTo>
                  <a:cubicBezTo>
                    <a:pt x="3" y="14"/>
                    <a:pt x="7" y="16"/>
                    <a:pt x="10" y="15"/>
                  </a:cubicBezTo>
                  <a:cubicBezTo>
                    <a:pt x="13" y="14"/>
                    <a:pt x="15" y="10"/>
                    <a:pt x="13" y="6"/>
                  </a:cubicBezTo>
                  <a:cubicBezTo>
                    <a:pt x="12" y="2"/>
                    <a:pt x="8" y="0"/>
                    <a:pt x="5" y="1"/>
                  </a:cubicBezTo>
                  <a:cubicBezTo>
                    <a:pt x="2" y="2"/>
                    <a:pt x="0" y="7"/>
                    <a:pt x="2" y="10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ṧḷîḑe">
              <a:extLst>
                <a:ext uri="{FF2B5EF4-FFF2-40B4-BE49-F238E27FC236}">
                  <a16:creationId xmlns:a16="http://schemas.microsoft.com/office/drawing/2014/main" id="{FD775113-1884-452B-8556-0AFA3DF18B6A}"/>
                </a:ext>
              </a:extLst>
            </p:cNvPr>
            <p:cNvSpPr/>
            <p:nvPr/>
          </p:nvSpPr>
          <p:spPr bwMode="auto">
            <a:xfrm>
              <a:off x="5456238" y="2387601"/>
              <a:ext cx="95250" cy="115888"/>
            </a:xfrm>
            <a:custGeom>
              <a:avLst/>
              <a:gdLst>
                <a:gd name="T0" fmla="*/ 9 w 9"/>
                <a:gd name="T1" fmla="*/ 10 h 11"/>
                <a:gd name="T2" fmla="*/ 3 w 9"/>
                <a:gd name="T3" fmla="*/ 5 h 11"/>
                <a:gd name="T4" fmla="*/ 6 w 9"/>
                <a:gd name="T5" fmla="*/ 8 h 11"/>
                <a:gd name="T6" fmla="*/ 9 w 9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10"/>
                  </a:moveTo>
                  <a:cubicBezTo>
                    <a:pt x="9" y="10"/>
                    <a:pt x="5" y="0"/>
                    <a:pt x="3" y="5"/>
                  </a:cubicBezTo>
                  <a:cubicBezTo>
                    <a:pt x="0" y="11"/>
                    <a:pt x="6" y="8"/>
                    <a:pt x="6" y="8"/>
                  </a:cubicBezTo>
                  <a:cubicBezTo>
                    <a:pt x="6" y="8"/>
                    <a:pt x="7" y="7"/>
                    <a:pt x="9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sḻiḑê">
              <a:extLst>
                <a:ext uri="{FF2B5EF4-FFF2-40B4-BE49-F238E27FC236}">
                  <a16:creationId xmlns:a16="http://schemas.microsoft.com/office/drawing/2014/main" id="{5819B775-A2A4-443B-9998-4A0070F6D5A3}"/>
                </a:ext>
              </a:extLst>
            </p:cNvPr>
            <p:cNvSpPr/>
            <p:nvPr/>
          </p:nvSpPr>
          <p:spPr bwMode="auto">
            <a:xfrm>
              <a:off x="5237163" y="1617663"/>
              <a:ext cx="1236663" cy="396875"/>
            </a:xfrm>
            <a:custGeom>
              <a:avLst/>
              <a:gdLst>
                <a:gd name="T0" fmla="*/ 0 w 118"/>
                <a:gd name="T1" fmla="*/ 23 h 38"/>
                <a:gd name="T2" fmla="*/ 4 w 118"/>
                <a:gd name="T3" fmla="*/ 38 h 38"/>
                <a:gd name="T4" fmla="*/ 118 w 118"/>
                <a:gd name="T5" fmla="*/ 12 h 38"/>
                <a:gd name="T6" fmla="*/ 114 w 118"/>
                <a:gd name="T7" fmla="*/ 1 h 38"/>
                <a:gd name="T8" fmla="*/ 0 w 11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8">
                  <a:moveTo>
                    <a:pt x="0" y="23"/>
                  </a:moveTo>
                  <a:cubicBezTo>
                    <a:pt x="0" y="23"/>
                    <a:pt x="13" y="31"/>
                    <a:pt x="4" y="38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3"/>
                    <a:pt x="114" y="1"/>
                  </a:cubicBezTo>
                  <a:cubicBezTo>
                    <a:pt x="110" y="0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C7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ṥlïďè">
              <a:extLst>
                <a:ext uri="{FF2B5EF4-FFF2-40B4-BE49-F238E27FC236}">
                  <a16:creationId xmlns:a16="http://schemas.microsoft.com/office/drawing/2014/main" id="{54CD98CB-C092-4CA6-949C-60BCA2C84ADB}"/>
                </a:ext>
              </a:extLst>
            </p:cNvPr>
            <p:cNvSpPr/>
            <p:nvPr/>
          </p:nvSpPr>
          <p:spPr bwMode="auto">
            <a:xfrm>
              <a:off x="5487988" y="1400176"/>
              <a:ext cx="942975" cy="395288"/>
            </a:xfrm>
            <a:custGeom>
              <a:avLst/>
              <a:gdLst>
                <a:gd name="T0" fmla="*/ 0 w 90"/>
                <a:gd name="T1" fmla="*/ 24 h 38"/>
                <a:gd name="T2" fmla="*/ 4 w 90"/>
                <a:gd name="T3" fmla="*/ 38 h 38"/>
                <a:gd name="T4" fmla="*/ 90 w 90"/>
                <a:gd name="T5" fmla="*/ 14 h 38"/>
                <a:gd name="T6" fmla="*/ 86 w 90"/>
                <a:gd name="T7" fmla="*/ 0 h 38"/>
                <a:gd name="T8" fmla="*/ 0 w 90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8">
                  <a:moveTo>
                    <a:pt x="0" y="24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84" y="2"/>
                    <a:pt x="86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ṩľïḍê">
              <a:extLst>
                <a:ext uri="{FF2B5EF4-FFF2-40B4-BE49-F238E27FC236}">
                  <a16:creationId xmlns:a16="http://schemas.microsoft.com/office/drawing/2014/main" id="{6A556140-B6D6-4BA5-B2DB-F03BEAE8AB74}"/>
                </a:ext>
              </a:extLst>
            </p:cNvPr>
            <p:cNvSpPr/>
            <p:nvPr/>
          </p:nvSpPr>
          <p:spPr bwMode="auto">
            <a:xfrm>
              <a:off x="5153025" y="1212851"/>
              <a:ext cx="1184275" cy="477838"/>
            </a:xfrm>
            <a:custGeom>
              <a:avLst/>
              <a:gdLst>
                <a:gd name="T0" fmla="*/ 0 w 113"/>
                <a:gd name="T1" fmla="*/ 34 h 46"/>
                <a:gd name="T2" fmla="*/ 6 w 113"/>
                <a:gd name="T3" fmla="*/ 46 h 46"/>
                <a:gd name="T4" fmla="*/ 113 w 113"/>
                <a:gd name="T5" fmla="*/ 12 h 46"/>
                <a:gd name="T6" fmla="*/ 110 w 113"/>
                <a:gd name="T7" fmla="*/ 0 h 46"/>
                <a:gd name="T8" fmla="*/ 0 w 113"/>
                <a:gd name="T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6">
                  <a:moveTo>
                    <a:pt x="0" y="34"/>
                  </a:moveTo>
                  <a:cubicBezTo>
                    <a:pt x="0" y="34"/>
                    <a:pt x="11" y="41"/>
                    <a:pt x="6" y="46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0" y="0"/>
                    <a:pt x="110" y="0"/>
                    <a:pt x="110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C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ľíďè">
              <a:extLst>
                <a:ext uri="{FF2B5EF4-FFF2-40B4-BE49-F238E27FC236}">
                  <a16:creationId xmlns:a16="http://schemas.microsoft.com/office/drawing/2014/main" id="{1F2A0CCE-0C51-499E-8F0E-203FB00BAE0A}"/>
                </a:ext>
              </a:extLst>
            </p:cNvPr>
            <p:cNvSpPr/>
            <p:nvPr/>
          </p:nvSpPr>
          <p:spPr bwMode="auto">
            <a:xfrm>
              <a:off x="5205413" y="1128713"/>
              <a:ext cx="963613" cy="365125"/>
            </a:xfrm>
            <a:custGeom>
              <a:avLst/>
              <a:gdLst>
                <a:gd name="T0" fmla="*/ 88 w 92"/>
                <a:gd name="T1" fmla="*/ 0 h 35"/>
                <a:gd name="T2" fmla="*/ 92 w 92"/>
                <a:gd name="T3" fmla="*/ 10 h 35"/>
                <a:gd name="T4" fmla="*/ 7 w 92"/>
                <a:gd name="T5" fmla="*/ 35 h 35"/>
                <a:gd name="T6" fmla="*/ 3 w 92"/>
                <a:gd name="T7" fmla="*/ 22 h 35"/>
                <a:gd name="T8" fmla="*/ 88 w 9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5">
                  <a:moveTo>
                    <a:pt x="88" y="0"/>
                  </a:moveTo>
                  <a:cubicBezTo>
                    <a:pt x="88" y="0"/>
                    <a:pt x="88" y="6"/>
                    <a:pt x="92" y="10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0" y="27"/>
                    <a:pt x="3" y="22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A0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Layers…">
            <a:extLst>
              <a:ext uri="{FF2B5EF4-FFF2-40B4-BE49-F238E27FC236}">
                <a16:creationId xmlns:a16="http://schemas.microsoft.com/office/drawing/2014/main" id="{0B7F8DC2-29BF-42D6-9B64-86AC4913A52D}"/>
              </a:ext>
            </a:extLst>
          </p:cNvPr>
          <p:cNvSpPr txBox="1"/>
          <p:nvPr/>
        </p:nvSpPr>
        <p:spPr>
          <a:xfrm>
            <a:off x="1551429" y="1861894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000" dirty="0"/>
              <a:t>A</a:t>
            </a:r>
            <a:endParaRPr sz="4000" dirty="0"/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42" name="Marketing…">
            <a:extLst>
              <a:ext uri="{FF2B5EF4-FFF2-40B4-BE49-F238E27FC236}">
                <a16:creationId xmlns:a16="http://schemas.microsoft.com/office/drawing/2014/main" id="{E7269718-697B-4F3F-A817-A3D488C7075F}"/>
              </a:ext>
            </a:extLst>
          </p:cNvPr>
          <p:cNvSpPr txBox="1"/>
          <p:nvPr/>
        </p:nvSpPr>
        <p:spPr>
          <a:xfrm>
            <a:off x="1535340" y="4126369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altLang="zh-CN" sz="4000" dirty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</a:rPr>
              <a:t>B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43" name="Circle">
            <a:extLst>
              <a:ext uri="{FF2B5EF4-FFF2-40B4-BE49-F238E27FC236}">
                <a16:creationId xmlns:a16="http://schemas.microsoft.com/office/drawing/2014/main" id="{CAF26D73-4FE6-4B78-9E7A-113E032161BA}"/>
              </a:ext>
            </a:extLst>
          </p:cNvPr>
          <p:cNvSpPr/>
          <p:nvPr/>
        </p:nvSpPr>
        <p:spPr>
          <a:xfrm>
            <a:off x="8963965" y="3467941"/>
            <a:ext cx="171451" cy="171451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4" name="Layers…">
            <a:extLst>
              <a:ext uri="{FF2B5EF4-FFF2-40B4-BE49-F238E27FC236}">
                <a16:creationId xmlns:a16="http://schemas.microsoft.com/office/drawing/2014/main" id="{C5496862-8696-40DE-90FF-75B4FAE82EA9}"/>
              </a:ext>
            </a:extLst>
          </p:cNvPr>
          <p:cNvSpPr txBox="1"/>
          <p:nvPr/>
        </p:nvSpPr>
        <p:spPr>
          <a:xfrm>
            <a:off x="8378971" y="1895758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000" dirty="0">
                <a:solidFill>
                  <a:srgbClr val="2B2F3C"/>
                </a:solidFill>
                <a:latin typeface="Montserrat Light"/>
              </a:rPr>
              <a:t>C</a:t>
            </a:r>
            <a:endParaRPr sz="4000" dirty="0">
              <a:solidFill>
                <a:srgbClr val="2B2F3C"/>
              </a:solidFill>
              <a:latin typeface="Montserrat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47" name="Marketing…">
            <a:extLst>
              <a:ext uri="{FF2B5EF4-FFF2-40B4-BE49-F238E27FC236}">
                <a16:creationId xmlns:a16="http://schemas.microsoft.com/office/drawing/2014/main" id="{F8CFE4A1-6CE3-4748-946D-5DFEE398DA23}"/>
              </a:ext>
            </a:extLst>
          </p:cNvPr>
          <p:cNvSpPr txBox="1"/>
          <p:nvPr/>
        </p:nvSpPr>
        <p:spPr>
          <a:xfrm>
            <a:off x="8362882" y="4160233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000" dirty="0">
                <a:solidFill>
                  <a:srgbClr val="2B2F3C"/>
                </a:solidFill>
                <a:latin typeface="Montserrat Light"/>
              </a:rPr>
              <a:t>D</a:t>
            </a:r>
            <a:endParaRPr sz="4000" dirty="0">
              <a:solidFill>
                <a:srgbClr val="2B2F3C"/>
              </a:solidFill>
              <a:latin typeface="Montserrat Light"/>
            </a:endParaRP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</p:spTree>
    <p:extLst>
      <p:ext uri="{BB962C8B-B14F-4D97-AF65-F5344CB8AC3E}">
        <p14:creationId xmlns:p14="http://schemas.microsoft.com/office/powerpoint/2010/main" val="426429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04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grpSp>
        <p:nvGrpSpPr>
          <p:cNvPr id="40" name="04e76611-1d2c-4a70-aec3-eaff099ae7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9A2CBA4-23C0-464D-8354-B8F97C672D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8998" y="1812174"/>
            <a:ext cx="5594351" cy="4356101"/>
            <a:chOff x="3298825" y="1250950"/>
            <a:chExt cx="5594351" cy="4356101"/>
          </a:xfrm>
        </p:grpSpPr>
        <p:sp>
          <p:nvSpPr>
            <p:cNvPr id="41" name="ïs1îḓê">
              <a:extLst>
                <a:ext uri="{FF2B5EF4-FFF2-40B4-BE49-F238E27FC236}">
                  <a16:creationId xmlns:a16="http://schemas.microsoft.com/office/drawing/2014/main" id="{3A2D9443-6C8B-460C-B780-032836DA3BD4}"/>
                </a:ext>
              </a:extLst>
            </p:cNvPr>
            <p:cNvSpPr/>
            <p:nvPr/>
          </p:nvSpPr>
          <p:spPr bwMode="auto">
            <a:xfrm>
              <a:off x="3802063" y="3544888"/>
              <a:ext cx="4833938" cy="1447800"/>
            </a:xfrm>
            <a:prstGeom prst="ellipse">
              <a:avLst/>
            </a:prstGeom>
            <a:solidFill>
              <a:srgbClr val="E7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$ḻiḋê">
              <a:extLst>
                <a:ext uri="{FF2B5EF4-FFF2-40B4-BE49-F238E27FC236}">
                  <a16:creationId xmlns:a16="http://schemas.microsoft.com/office/drawing/2014/main" id="{3BDA0BDD-5E16-4BB6-ADCC-06DDBA736BF0}"/>
                </a:ext>
              </a:extLst>
            </p:cNvPr>
            <p:cNvSpPr/>
            <p:nvPr/>
          </p:nvSpPr>
          <p:spPr bwMode="auto">
            <a:xfrm>
              <a:off x="4157663" y="3729038"/>
              <a:ext cx="698500" cy="674688"/>
            </a:xfrm>
            <a:custGeom>
              <a:avLst/>
              <a:gdLst>
                <a:gd name="T0" fmla="*/ 52 w 57"/>
                <a:gd name="T1" fmla="*/ 26 h 55"/>
                <a:gd name="T2" fmla="*/ 24 w 57"/>
                <a:gd name="T3" fmla="*/ 30 h 55"/>
                <a:gd name="T4" fmla="*/ 18 w 57"/>
                <a:gd name="T5" fmla="*/ 13 h 55"/>
                <a:gd name="T6" fmla="*/ 0 w 57"/>
                <a:gd name="T7" fmla="*/ 2 h 55"/>
                <a:gd name="T8" fmla="*/ 0 w 57"/>
                <a:gd name="T9" fmla="*/ 2 h 55"/>
                <a:gd name="T10" fmla="*/ 12 w 57"/>
                <a:gd name="T11" fmla="*/ 55 h 55"/>
                <a:gd name="T12" fmla="*/ 57 w 57"/>
                <a:gd name="T13" fmla="*/ 46 h 55"/>
                <a:gd name="T14" fmla="*/ 52 w 57"/>
                <a:gd name="T15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52" y="26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5"/>
                    <a:pt x="8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57" y="46"/>
                    <a:pt x="57" y="46"/>
                    <a:pt x="57" y="46"/>
                  </a:cubicBezTo>
                  <a:lnTo>
                    <a:pt x="52" y="26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ŝlïdé">
              <a:extLst>
                <a:ext uri="{FF2B5EF4-FFF2-40B4-BE49-F238E27FC236}">
                  <a16:creationId xmlns:a16="http://schemas.microsoft.com/office/drawing/2014/main" id="{E2E9A8C9-523B-4CB3-871C-B6ED3D0FAC8F}"/>
                </a:ext>
              </a:extLst>
            </p:cNvPr>
            <p:cNvSpPr/>
            <p:nvPr/>
          </p:nvSpPr>
          <p:spPr bwMode="auto">
            <a:xfrm>
              <a:off x="7531100" y="4146550"/>
              <a:ext cx="773113" cy="588963"/>
            </a:xfrm>
            <a:custGeom>
              <a:avLst/>
              <a:gdLst>
                <a:gd name="T0" fmla="*/ 9 w 63"/>
                <a:gd name="T1" fmla="*/ 9 h 48"/>
                <a:gd name="T2" fmla="*/ 35 w 63"/>
                <a:gd name="T3" fmla="*/ 21 h 48"/>
                <a:gd name="T4" fmla="*/ 43 w 63"/>
                <a:gd name="T5" fmla="*/ 9 h 48"/>
                <a:gd name="T6" fmla="*/ 63 w 63"/>
                <a:gd name="T7" fmla="*/ 4 h 48"/>
                <a:gd name="T8" fmla="*/ 40 w 63"/>
                <a:gd name="T9" fmla="*/ 48 h 48"/>
                <a:gd name="T10" fmla="*/ 0 w 63"/>
                <a:gd name="T11" fmla="*/ 26 h 48"/>
                <a:gd name="T12" fmla="*/ 9 w 63"/>
                <a:gd name="T13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48">
                  <a:moveTo>
                    <a:pt x="9" y="9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7" y="3"/>
                    <a:pt x="56" y="0"/>
                    <a:pt x="63" y="4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şľïḓe">
              <a:extLst>
                <a:ext uri="{FF2B5EF4-FFF2-40B4-BE49-F238E27FC236}">
                  <a16:creationId xmlns:a16="http://schemas.microsoft.com/office/drawing/2014/main" id="{754C4AC8-C0AA-4BBA-A3ED-3C9379C7F2DE}"/>
                </a:ext>
              </a:extLst>
            </p:cNvPr>
            <p:cNvSpPr/>
            <p:nvPr/>
          </p:nvSpPr>
          <p:spPr bwMode="auto">
            <a:xfrm>
              <a:off x="4648200" y="2613025"/>
              <a:ext cx="3238500" cy="2000250"/>
            </a:xfrm>
            <a:custGeom>
              <a:avLst/>
              <a:gdLst>
                <a:gd name="T0" fmla="*/ 0 w 2040"/>
                <a:gd name="T1" fmla="*/ 865 h 1260"/>
                <a:gd name="T2" fmla="*/ 618 w 2040"/>
                <a:gd name="T3" fmla="*/ 765 h 1260"/>
                <a:gd name="T4" fmla="*/ 896 w 2040"/>
                <a:gd name="T5" fmla="*/ 46 h 1260"/>
                <a:gd name="T6" fmla="*/ 1337 w 2040"/>
                <a:gd name="T7" fmla="*/ 0 h 1260"/>
                <a:gd name="T8" fmla="*/ 1646 w 2040"/>
                <a:gd name="T9" fmla="*/ 827 h 1260"/>
                <a:gd name="T10" fmla="*/ 2040 w 2040"/>
                <a:gd name="T11" fmla="*/ 1043 h 1260"/>
                <a:gd name="T12" fmla="*/ 1870 w 2040"/>
                <a:gd name="T13" fmla="*/ 1260 h 1260"/>
                <a:gd name="T14" fmla="*/ 1074 w 2040"/>
                <a:gd name="T15" fmla="*/ 912 h 1260"/>
                <a:gd name="T16" fmla="*/ 62 w 2040"/>
                <a:gd name="T17" fmla="*/ 1097 h 1260"/>
                <a:gd name="T18" fmla="*/ 0 w 2040"/>
                <a:gd name="T19" fmla="*/ 865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0" h="1260">
                  <a:moveTo>
                    <a:pt x="0" y="865"/>
                  </a:moveTo>
                  <a:lnTo>
                    <a:pt x="618" y="765"/>
                  </a:lnTo>
                  <a:lnTo>
                    <a:pt x="896" y="46"/>
                  </a:lnTo>
                  <a:lnTo>
                    <a:pt x="1337" y="0"/>
                  </a:lnTo>
                  <a:lnTo>
                    <a:pt x="1646" y="827"/>
                  </a:lnTo>
                  <a:lnTo>
                    <a:pt x="2040" y="1043"/>
                  </a:lnTo>
                  <a:lnTo>
                    <a:pt x="1870" y="1260"/>
                  </a:lnTo>
                  <a:lnTo>
                    <a:pt x="1074" y="912"/>
                  </a:lnTo>
                  <a:lnTo>
                    <a:pt x="62" y="1097"/>
                  </a:lnTo>
                  <a:lnTo>
                    <a:pt x="0" y="865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ŝļïḓè">
              <a:extLst>
                <a:ext uri="{FF2B5EF4-FFF2-40B4-BE49-F238E27FC236}">
                  <a16:creationId xmlns:a16="http://schemas.microsoft.com/office/drawing/2014/main" id="{77FB9E0D-2230-4970-9B3C-D0FFE4B8FA36}"/>
                </a:ext>
              </a:extLst>
            </p:cNvPr>
            <p:cNvSpPr/>
            <p:nvPr/>
          </p:nvSpPr>
          <p:spPr bwMode="auto">
            <a:xfrm>
              <a:off x="4979988" y="2686050"/>
              <a:ext cx="1128713" cy="723900"/>
            </a:xfrm>
            <a:custGeom>
              <a:avLst/>
              <a:gdLst>
                <a:gd name="T0" fmla="*/ 687 w 711"/>
                <a:gd name="T1" fmla="*/ 0 h 456"/>
                <a:gd name="T2" fmla="*/ 0 w 711"/>
                <a:gd name="T3" fmla="*/ 286 h 456"/>
                <a:gd name="T4" fmla="*/ 15 w 711"/>
                <a:gd name="T5" fmla="*/ 456 h 456"/>
                <a:gd name="T6" fmla="*/ 711 w 711"/>
                <a:gd name="T7" fmla="*/ 247 h 456"/>
                <a:gd name="T8" fmla="*/ 687 w 711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456">
                  <a:moveTo>
                    <a:pt x="687" y="0"/>
                  </a:moveTo>
                  <a:lnTo>
                    <a:pt x="0" y="286"/>
                  </a:lnTo>
                  <a:lnTo>
                    <a:pt x="15" y="456"/>
                  </a:lnTo>
                  <a:lnTo>
                    <a:pt x="711" y="24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ṩ1iḑe">
              <a:extLst>
                <a:ext uri="{FF2B5EF4-FFF2-40B4-BE49-F238E27FC236}">
                  <a16:creationId xmlns:a16="http://schemas.microsoft.com/office/drawing/2014/main" id="{7B86727D-B33A-4EA5-AA68-AD81E1559498}"/>
                </a:ext>
              </a:extLst>
            </p:cNvPr>
            <p:cNvSpPr/>
            <p:nvPr/>
          </p:nvSpPr>
          <p:spPr bwMode="auto">
            <a:xfrm>
              <a:off x="6770688" y="2613025"/>
              <a:ext cx="760413" cy="1103313"/>
            </a:xfrm>
            <a:custGeom>
              <a:avLst/>
              <a:gdLst>
                <a:gd name="T0" fmla="*/ 0 w 479"/>
                <a:gd name="T1" fmla="*/ 0 h 695"/>
                <a:gd name="T2" fmla="*/ 479 w 479"/>
                <a:gd name="T3" fmla="*/ 518 h 695"/>
                <a:gd name="T4" fmla="*/ 464 w 479"/>
                <a:gd name="T5" fmla="*/ 695 h 695"/>
                <a:gd name="T6" fmla="*/ 31 w 479"/>
                <a:gd name="T7" fmla="*/ 317 h 695"/>
                <a:gd name="T8" fmla="*/ 0 w 47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695">
                  <a:moveTo>
                    <a:pt x="0" y="0"/>
                  </a:moveTo>
                  <a:lnTo>
                    <a:pt x="479" y="518"/>
                  </a:lnTo>
                  <a:lnTo>
                    <a:pt x="464" y="695"/>
                  </a:lnTo>
                  <a:lnTo>
                    <a:pt x="31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$lïḍé">
              <a:extLst>
                <a:ext uri="{FF2B5EF4-FFF2-40B4-BE49-F238E27FC236}">
                  <a16:creationId xmlns:a16="http://schemas.microsoft.com/office/drawing/2014/main" id="{D6DFB898-03D2-4020-968E-F1BBC35EA4E3}"/>
                </a:ext>
              </a:extLst>
            </p:cNvPr>
            <p:cNvSpPr/>
            <p:nvPr/>
          </p:nvSpPr>
          <p:spPr bwMode="auto">
            <a:xfrm>
              <a:off x="5027613" y="2330450"/>
              <a:ext cx="2565400" cy="2049463"/>
            </a:xfrm>
            <a:custGeom>
              <a:avLst/>
              <a:gdLst>
                <a:gd name="T0" fmla="*/ 70 w 1616"/>
                <a:gd name="T1" fmla="*/ 54 h 1291"/>
                <a:gd name="T2" fmla="*/ 881 w 1616"/>
                <a:gd name="T3" fmla="*/ 448 h 1291"/>
                <a:gd name="T4" fmla="*/ 1616 w 1616"/>
                <a:gd name="T5" fmla="*/ 0 h 1291"/>
                <a:gd name="T6" fmla="*/ 1562 w 1616"/>
                <a:gd name="T7" fmla="*/ 1051 h 1291"/>
                <a:gd name="T8" fmla="*/ 851 w 1616"/>
                <a:gd name="T9" fmla="*/ 1291 h 1291"/>
                <a:gd name="T10" fmla="*/ 0 w 1616"/>
                <a:gd name="T11" fmla="*/ 997 h 1291"/>
                <a:gd name="T12" fmla="*/ 70 w 1616"/>
                <a:gd name="T13" fmla="*/ 54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6" h="1291">
                  <a:moveTo>
                    <a:pt x="70" y="54"/>
                  </a:moveTo>
                  <a:lnTo>
                    <a:pt x="881" y="448"/>
                  </a:lnTo>
                  <a:lnTo>
                    <a:pt x="1616" y="0"/>
                  </a:lnTo>
                  <a:lnTo>
                    <a:pt x="1562" y="1051"/>
                  </a:lnTo>
                  <a:lnTo>
                    <a:pt x="851" y="1291"/>
                  </a:lnTo>
                  <a:lnTo>
                    <a:pt x="0" y="997"/>
                  </a:lnTo>
                  <a:lnTo>
                    <a:pt x="70" y="54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îḋê">
              <a:extLst>
                <a:ext uri="{FF2B5EF4-FFF2-40B4-BE49-F238E27FC236}">
                  <a16:creationId xmlns:a16="http://schemas.microsoft.com/office/drawing/2014/main" id="{72CBF13D-EC03-4BB0-BC15-7097516F7C06}"/>
                </a:ext>
              </a:extLst>
            </p:cNvPr>
            <p:cNvSpPr/>
            <p:nvPr/>
          </p:nvSpPr>
          <p:spPr bwMode="auto">
            <a:xfrm>
              <a:off x="5175250" y="2305050"/>
              <a:ext cx="2392363" cy="736600"/>
            </a:xfrm>
            <a:custGeom>
              <a:avLst/>
              <a:gdLst>
                <a:gd name="T0" fmla="*/ 0 w 1507"/>
                <a:gd name="T1" fmla="*/ 85 h 464"/>
                <a:gd name="T2" fmla="*/ 39 w 1507"/>
                <a:gd name="T3" fmla="*/ 47 h 464"/>
                <a:gd name="T4" fmla="*/ 781 w 1507"/>
                <a:gd name="T5" fmla="*/ 418 h 464"/>
                <a:gd name="T6" fmla="*/ 1453 w 1507"/>
                <a:gd name="T7" fmla="*/ 0 h 464"/>
                <a:gd name="T8" fmla="*/ 1507 w 1507"/>
                <a:gd name="T9" fmla="*/ 24 h 464"/>
                <a:gd name="T10" fmla="*/ 788 w 1507"/>
                <a:gd name="T11" fmla="*/ 464 h 464"/>
                <a:gd name="T12" fmla="*/ 0 w 1507"/>
                <a:gd name="T13" fmla="*/ 8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7" h="464">
                  <a:moveTo>
                    <a:pt x="0" y="85"/>
                  </a:moveTo>
                  <a:lnTo>
                    <a:pt x="39" y="47"/>
                  </a:lnTo>
                  <a:lnTo>
                    <a:pt x="781" y="418"/>
                  </a:lnTo>
                  <a:lnTo>
                    <a:pt x="1453" y="0"/>
                  </a:lnTo>
                  <a:lnTo>
                    <a:pt x="1507" y="24"/>
                  </a:lnTo>
                  <a:lnTo>
                    <a:pt x="788" y="464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ḻïďé">
              <a:extLst>
                <a:ext uri="{FF2B5EF4-FFF2-40B4-BE49-F238E27FC236}">
                  <a16:creationId xmlns:a16="http://schemas.microsoft.com/office/drawing/2014/main" id="{D7522C2A-F591-435E-9ACB-3AB6CB0B08FE}"/>
                </a:ext>
              </a:extLst>
            </p:cNvPr>
            <p:cNvSpPr/>
            <p:nvPr/>
          </p:nvSpPr>
          <p:spPr bwMode="auto">
            <a:xfrm>
              <a:off x="5211763" y="2317750"/>
              <a:ext cx="2306638" cy="674688"/>
            </a:xfrm>
            <a:custGeom>
              <a:avLst/>
              <a:gdLst>
                <a:gd name="T0" fmla="*/ 0 w 1453"/>
                <a:gd name="T1" fmla="*/ 54 h 425"/>
                <a:gd name="T2" fmla="*/ 758 w 1453"/>
                <a:gd name="T3" fmla="*/ 425 h 425"/>
                <a:gd name="T4" fmla="*/ 1453 w 1453"/>
                <a:gd name="T5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53" h="425">
                  <a:moveTo>
                    <a:pt x="0" y="54"/>
                  </a:moveTo>
                  <a:lnTo>
                    <a:pt x="758" y="425"/>
                  </a:lnTo>
                  <a:lnTo>
                    <a:pt x="1453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ṧlïde">
              <a:extLst>
                <a:ext uri="{FF2B5EF4-FFF2-40B4-BE49-F238E27FC236}">
                  <a16:creationId xmlns:a16="http://schemas.microsoft.com/office/drawing/2014/main" id="{D84F25B5-7EB6-4F62-9808-DA4BE0AC9B01}"/>
                </a:ext>
              </a:extLst>
            </p:cNvPr>
            <p:cNvSpPr/>
            <p:nvPr/>
          </p:nvSpPr>
          <p:spPr bwMode="auto">
            <a:xfrm>
              <a:off x="5200650" y="2317750"/>
              <a:ext cx="2366963" cy="700088"/>
            </a:xfrm>
            <a:custGeom>
              <a:avLst/>
              <a:gdLst>
                <a:gd name="T0" fmla="*/ 0 w 1491"/>
                <a:gd name="T1" fmla="*/ 62 h 441"/>
                <a:gd name="T2" fmla="*/ 772 w 1491"/>
                <a:gd name="T3" fmla="*/ 441 h 441"/>
                <a:gd name="T4" fmla="*/ 1491 w 1491"/>
                <a:gd name="T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1" h="441">
                  <a:moveTo>
                    <a:pt x="0" y="62"/>
                  </a:moveTo>
                  <a:lnTo>
                    <a:pt x="772" y="441"/>
                  </a:lnTo>
                  <a:lnTo>
                    <a:pt x="1491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şľîḑê">
              <a:extLst>
                <a:ext uri="{FF2B5EF4-FFF2-40B4-BE49-F238E27FC236}">
                  <a16:creationId xmlns:a16="http://schemas.microsoft.com/office/drawing/2014/main" id="{029A27BF-489E-40DE-AA8C-1190F94F255E}"/>
                </a:ext>
              </a:extLst>
            </p:cNvPr>
            <p:cNvSpPr/>
            <p:nvPr/>
          </p:nvSpPr>
          <p:spPr bwMode="auto">
            <a:xfrm>
              <a:off x="7237413" y="3017838"/>
              <a:ext cx="441325" cy="368300"/>
            </a:xfrm>
            <a:custGeom>
              <a:avLst/>
              <a:gdLst>
                <a:gd name="T0" fmla="*/ 17 w 36"/>
                <a:gd name="T1" fmla="*/ 12 h 30"/>
                <a:gd name="T2" fmla="*/ 9 w 36"/>
                <a:gd name="T3" fmla="*/ 6 h 30"/>
                <a:gd name="T4" fmla="*/ 24 w 36"/>
                <a:gd name="T5" fmla="*/ 10 h 30"/>
                <a:gd name="T6" fmla="*/ 21 w 36"/>
                <a:gd name="T7" fmla="*/ 2 h 30"/>
                <a:gd name="T8" fmla="*/ 33 w 36"/>
                <a:gd name="T9" fmla="*/ 14 h 30"/>
                <a:gd name="T10" fmla="*/ 15 w 36"/>
                <a:gd name="T11" fmla="*/ 30 h 30"/>
                <a:gd name="T12" fmla="*/ 8 w 36"/>
                <a:gd name="T13" fmla="*/ 29 h 30"/>
                <a:gd name="T14" fmla="*/ 19 w 36"/>
                <a:gd name="T15" fmla="*/ 23 h 30"/>
                <a:gd name="T16" fmla="*/ 4 w 36"/>
                <a:gd name="T17" fmla="*/ 23 h 30"/>
                <a:gd name="T18" fmla="*/ 17 w 36"/>
                <a:gd name="T19" fmla="*/ 17 h 30"/>
                <a:gd name="T20" fmla="*/ 2 w 36"/>
                <a:gd name="T21" fmla="*/ 14 h 30"/>
                <a:gd name="T22" fmla="*/ 17 w 3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0">
                  <a:moveTo>
                    <a:pt x="17" y="12"/>
                  </a:moveTo>
                  <a:cubicBezTo>
                    <a:pt x="17" y="12"/>
                    <a:pt x="10" y="9"/>
                    <a:pt x="9" y="6"/>
                  </a:cubicBezTo>
                  <a:cubicBezTo>
                    <a:pt x="7" y="1"/>
                    <a:pt x="24" y="10"/>
                    <a:pt x="24" y="10"/>
                  </a:cubicBezTo>
                  <a:cubicBezTo>
                    <a:pt x="24" y="10"/>
                    <a:pt x="17" y="4"/>
                    <a:pt x="21" y="2"/>
                  </a:cubicBezTo>
                  <a:cubicBezTo>
                    <a:pt x="25" y="0"/>
                    <a:pt x="32" y="8"/>
                    <a:pt x="33" y="14"/>
                  </a:cubicBezTo>
                  <a:cubicBezTo>
                    <a:pt x="36" y="25"/>
                    <a:pt x="25" y="29"/>
                    <a:pt x="15" y="30"/>
                  </a:cubicBezTo>
                  <a:cubicBezTo>
                    <a:pt x="12" y="30"/>
                    <a:pt x="9" y="30"/>
                    <a:pt x="8" y="29"/>
                  </a:cubicBezTo>
                  <a:cubicBezTo>
                    <a:pt x="5" y="28"/>
                    <a:pt x="19" y="23"/>
                    <a:pt x="19" y="23"/>
                  </a:cubicBezTo>
                  <a:cubicBezTo>
                    <a:pt x="19" y="23"/>
                    <a:pt x="6" y="24"/>
                    <a:pt x="4" y="23"/>
                  </a:cubicBezTo>
                  <a:cubicBezTo>
                    <a:pt x="0" y="20"/>
                    <a:pt x="17" y="17"/>
                    <a:pt x="17" y="17"/>
                  </a:cubicBezTo>
                  <a:cubicBezTo>
                    <a:pt x="17" y="17"/>
                    <a:pt x="4" y="16"/>
                    <a:pt x="2" y="14"/>
                  </a:cubicBezTo>
                  <a:cubicBezTo>
                    <a:pt x="0" y="9"/>
                    <a:pt x="17" y="12"/>
                    <a:pt x="17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1iḋê">
              <a:extLst>
                <a:ext uri="{FF2B5EF4-FFF2-40B4-BE49-F238E27FC236}">
                  <a16:creationId xmlns:a16="http://schemas.microsoft.com/office/drawing/2014/main" id="{23BD0E2C-06A5-498E-8A9C-C4414A7D0DD5}"/>
                </a:ext>
              </a:extLst>
            </p:cNvPr>
            <p:cNvSpPr/>
            <p:nvPr/>
          </p:nvSpPr>
          <p:spPr bwMode="auto">
            <a:xfrm>
              <a:off x="4856163" y="3054350"/>
              <a:ext cx="479425" cy="417513"/>
            </a:xfrm>
            <a:custGeom>
              <a:avLst/>
              <a:gdLst>
                <a:gd name="T0" fmla="*/ 22 w 39"/>
                <a:gd name="T1" fmla="*/ 19 h 34"/>
                <a:gd name="T2" fmla="*/ 32 w 39"/>
                <a:gd name="T3" fmla="*/ 22 h 34"/>
                <a:gd name="T4" fmla="*/ 16 w 39"/>
                <a:gd name="T5" fmla="*/ 24 h 34"/>
                <a:gd name="T6" fmla="*/ 23 w 39"/>
                <a:gd name="T7" fmla="*/ 30 h 34"/>
                <a:gd name="T8" fmla="*/ 6 w 39"/>
                <a:gd name="T9" fmla="*/ 24 h 34"/>
                <a:gd name="T10" fmla="*/ 17 w 39"/>
                <a:gd name="T11" fmla="*/ 2 h 34"/>
                <a:gd name="T12" fmla="*/ 23 w 39"/>
                <a:gd name="T13" fmla="*/ 0 h 34"/>
                <a:gd name="T14" fmla="*/ 16 w 39"/>
                <a:gd name="T15" fmla="*/ 10 h 34"/>
                <a:gd name="T16" fmla="*/ 30 w 39"/>
                <a:gd name="T17" fmla="*/ 5 h 34"/>
                <a:gd name="T18" fmla="*/ 20 w 39"/>
                <a:gd name="T19" fmla="*/ 14 h 34"/>
                <a:gd name="T20" fmla="*/ 35 w 39"/>
                <a:gd name="T21" fmla="*/ 12 h 34"/>
                <a:gd name="T22" fmla="*/ 22 w 39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4">
                  <a:moveTo>
                    <a:pt x="22" y="19"/>
                  </a:moveTo>
                  <a:cubicBezTo>
                    <a:pt x="22" y="19"/>
                    <a:pt x="30" y="20"/>
                    <a:pt x="32" y="22"/>
                  </a:cubicBezTo>
                  <a:cubicBezTo>
                    <a:pt x="36" y="26"/>
                    <a:pt x="16" y="24"/>
                    <a:pt x="16" y="24"/>
                  </a:cubicBezTo>
                  <a:cubicBezTo>
                    <a:pt x="16" y="24"/>
                    <a:pt x="25" y="27"/>
                    <a:pt x="23" y="30"/>
                  </a:cubicBezTo>
                  <a:cubicBezTo>
                    <a:pt x="20" y="34"/>
                    <a:pt x="9" y="29"/>
                    <a:pt x="6" y="24"/>
                  </a:cubicBezTo>
                  <a:cubicBezTo>
                    <a:pt x="0" y="14"/>
                    <a:pt x="8" y="7"/>
                    <a:pt x="17" y="2"/>
                  </a:cubicBezTo>
                  <a:cubicBezTo>
                    <a:pt x="20" y="1"/>
                    <a:pt x="23" y="0"/>
                    <a:pt x="23" y="0"/>
                  </a:cubicBezTo>
                  <a:cubicBezTo>
                    <a:pt x="27" y="1"/>
                    <a:pt x="16" y="10"/>
                    <a:pt x="16" y="10"/>
                  </a:cubicBezTo>
                  <a:cubicBezTo>
                    <a:pt x="16" y="10"/>
                    <a:pt x="28" y="5"/>
                    <a:pt x="30" y="5"/>
                  </a:cubicBezTo>
                  <a:cubicBezTo>
                    <a:pt x="35" y="6"/>
                    <a:pt x="20" y="14"/>
                    <a:pt x="20" y="14"/>
                  </a:cubicBezTo>
                  <a:cubicBezTo>
                    <a:pt x="20" y="14"/>
                    <a:pt x="33" y="11"/>
                    <a:pt x="35" y="12"/>
                  </a:cubicBezTo>
                  <a:cubicBezTo>
                    <a:pt x="39" y="16"/>
                    <a:pt x="22" y="19"/>
                    <a:pt x="22" y="1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$ļïďé">
              <a:extLst>
                <a:ext uri="{FF2B5EF4-FFF2-40B4-BE49-F238E27FC236}">
                  <a16:creationId xmlns:a16="http://schemas.microsoft.com/office/drawing/2014/main" id="{7986F0BD-3581-4918-8BBC-03535FCFEA85}"/>
                </a:ext>
              </a:extLst>
            </p:cNvPr>
            <p:cNvSpPr/>
            <p:nvPr/>
          </p:nvSpPr>
          <p:spPr bwMode="auto">
            <a:xfrm>
              <a:off x="5789613" y="1250950"/>
              <a:ext cx="1373188" cy="858838"/>
            </a:xfrm>
            <a:custGeom>
              <a:avLst/>
              <a:gdLst>
                <a:gd name="T0" fmla="*/ 108 w 112"/>
                <a:gd name="T1" fmla="*/ 70 h 70"/>
                <a:gd name="T2" fmla="*/ 112 w 112"/>
                <a:gd name="T3" fmla="*/ 51 h 70"/>
                <a:gd name="T4" fmla="*/ 56 w 112"/>
                <a:gd name="T5" fmla="*/ 0 h 70"/>
                <a:gd name="T6" fmla="*/ 0 w 112"/>
                <a:gd name="T7" fmla="*/ 51 h 70"/>
                <a:gd name="T8" fmla="*/ 108 w 11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70">
                  <a:moveTo>
                    <a:pt x="108" y="70"/>
                  </a:moveTo>
                  <a:cubicBezTo>
                    <a:pt x="110" y="64"/>
                    <a:pt x="112" y="58"/>
                    <a:pt x="112" y="51"/>
                  </a:cubicBezTo>
                  <a:cubicBezTo>
                    <a:pt x="112" y="23"/>
                    <a:pt x="87" y="0"/>
                    <a:pt x="56" y="0"/>
                  </a:cubicBezTo>
                  <a:cubicBezTo>
                    <a:pt x="25" y="0"/>
                    <a:pt x="0" y="23"/>
                    <a:pt x="0" y="51"/>
                  </a:cubicBezTo>
                  <a:cubicBezTo>
                    <a:pt x="27" y="55"/>
                    <a:pt x="79" y="65"/>
                    <a:pt x="108" y="7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šľîḑé">
              <a:extLst>
                <a:ext uri="{FF2B5EF4-FFF2-40B4-BE49-F238E27FC236}">
                  <a16:creationId xmlns:a16="http://schemas.microsoft.com/office/drawing/2014/main" id="{362B4086-A6F8-44A7-B3BE-38FB6ACA9289}"/>
                </a:ext>
              </a:extLst>
            </p:cNvPr>
            <p:cNvSpPr/>
            <p:nvPr/>
          </p:nvSpPr>
          <p:spPr bwMode="auto">
            <a:xfrm>
              <a:off x="6291263" y="2416175"/>
              <a:ext cx="269875" cy="404813"/>
            </a:xfrm>
            <a:custGeom>
              <a:avLst/>
              <a:gdLst>
                <a:gd name="T0" fmla="*/ 12 w 22"/>
                <a:gd name="T1" fmla="*/ 33 h 33"/>
                <a:gd name="T2" fmla="*/ 12 w 22"/>
                <a:gd name="T3" fmla="*/ 33 h 33"/>
                <a:gd name="T4" fmla="*/ 22 w 22"/>
                <a:gd name="T5" fmla="*/ 22 h 33"/>
                <a:gd name="T6" fmla="*/ 21 w 22"/>
                <a:gd name="T7" fmla="*/ 0 h 33"/>
                <a:gd name="T8" fmla="*/ 0 w 22"/>
                <a:gd name="T9" fmla="*/ 0 h 33"/>
                <a:gd name="T10" fmla="*/ 1 w 22"/>
                <a:gd name="T11" fmla="*/ 22 h 33"/>
                <a:gd name="T12" fmla="*/ 12 w 22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3"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7" y="33"/>
                    <a:pt x="22" y="28"/>
                    <a:pt x="22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8"/>
                    <a:pt x="6" y="33"/>
                    <a:pt x="12" y="33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ṣľíḋê">
              <a:extLst>
                <a:ext uri="{FF2B5EF4-FFF2-40B4-BE49-F238E27FC236}">
                  <a16:creationId xmlns:a16="http://schemas.microsoft.com/office/drawing/2014/main" id="{74F0831F-30F5-4993-9BE2-8B8CEDA53595}"/>
                </a:ext>
              </a:extLst>
            </p:cNvPr>
            <p:cNvSpPr/>
            <p:nvPr/>
          </p:nvSpPr>
          <p:spPr bwMode="auto">
            <a:xfrm>
              <a:off x="5727700" y="1778000"/>
              <a:ext cx="171450" cy="184150"/>
            </a:xfrm>
            <a:custGeom>
              <a:avLst/>
              <a:gdLst>
                <a:gd name="T0" fmla="*/ 2 w 14"/>
                <a:gd name="T1" fmla="*/ 9 h 15"/>
                <a:gd name="T2" fmla="*/ 9 w 14"/>
                <a:gd name="T3" fmla="*/ 14 h 15"/>
                <a:gd name="T4" fmla="*/ 12 w 14"/>
                <a:gd name="T5" fmla="*/ 6 h 15"/>
                <a:gd name="T6" fmla="*/ 5 w 14"/>
                <a:gd name="T7" fmla="*/ 1 h 15"/>
                <a:gd name="T8" fmla="*/ 2 w 14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9"/>
                  </a:moveTo>
                  <a:cubicBezTo>
                    <a:pt x="3" y="13"/>
                    <a:pt x="6" y="15"/>
                    <a:pt x="9" y="14"/>
                  </a:cubicBezTo>
                  <a:cubicBezTo>
                    <a:pt x="12" y="13"/>
                    <a:pt x="14" y="9"/>
                    <a:pt x="12" y="6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ŝliḑè">
              <a:extLst>
                <a:ext uri="{FF2B5EF4-FFF2-40B4-BE49-F238E27FC236}">
                  <a16:creationId xmlns:a16="http://schemas.microsoft.com/office/drawing/2014/main" id="{94CE091F-3301-4457-9E1C-8042F01C5214}"/>
                </a:ext>
              </a:extLst>
            </p:cNvPr>
            <p:cNvSpPr/>
            <p:nvPr/>
          </p:nvSpPr>
          <p:spPr bwMode="auto">
            <a:xfrm>
              <a:off x="5751513" y="1790700"/>
              <a:ext cx="111125" cy="122238"/>
            </a:xfrm>
            <a:custGeom>
              <a:avLst/>
              <a:gdLst>
                <a:gd name="T0" fmla="*/ 9 w 9"/>
                <a:gd name="T1" fmla="*/ 9 h 10"/>
                <a:gd name="T2" fmla="*/ 3 w 9"/>
                <a:gd name="T3" fmla="*/ 4 h 10"/>
                <a:gd name="T4" fmla="*/ 5 w 9"/>
                <a:gd name="T5" fmla="*/ 7 h 10"/>
                <a:gd name="T6" fmla="*/ 9 w 9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9"/>
                  </a:moveTo>
                  <a:cubicBezTo>
                    <a:pt x="9" y="9"/>
                    <a:pt x="5" y="0"/>
                    <a:pt x="3" y="4"/>
                  </a:cubicBezTo>
                  <a:cubicBezTo>
                    <a:pt x="0" y="10"/>
                    <a:pt x="5" y="7"/>
                    <a:pt x="5" y="7"/>
                  </a:cubicBezTo>
                  <a:cubicBezTo>
                    <a:pt x="5" y="7"/>
                    <a:pt x="6" y="6"/>
                    <a:pt x="9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ṡļïḓe">
              <a:extLst>
                <a:ext uri="{FF2B5EF4-FFF2-40B4-BE49-F238E27FC236}">
                  <a16:creationId xmlns:a16="http://schemas.microsoft.com/office/drawing/2014/main" id="{4F8C159A-BB31-4A71-A239-1B2917AF206C}"/>
                </a:ext>
              </a:extLst>
            </p:cNvPr>
            <p:cNvSpPr/>
            <p:nvPr/>
          </p:nvSpPr>
          <p:spPr bwMode="auto">
            <a:xfrm>
              <a:off x="7027863" y="1998663"/>
              <a:ext cx="147638" cy="171450"/>
            </a:xfrm>
            <a:custGeom>
              <a:avLst/>
              <a:gdLst>
                <a:gd name="T0" fmla="*/ 12 w 12"/>
                <a:gd name="T1" fmla="*/ 6 h 14"/>
                <a:gd name="T2" fmla="*/ 7 w 12"/>
                <a:gd name="T3" fmla="*/ 14 h 14"/>
                <a:gd name="T4" fmla="*/ 1 w 12"/>
                <a:gd name="T5" fmla="*/ 8 h 14"/>
                <a:gd name="T6" fmla="*/ 6 w 12"/>
                <a:gd name="T7" fmla="*/ 0 h 14"/>
                <a:gd name="T8" fmla="*/ 12 w 1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6"/>
                  </a:moveTo>
                  <a:cubicBezTo>
                    <a:pt x="12" y="10"/>
                    <a:pt x="10" y="13"/>
                    <a:pt x="7" y="14"/>
                  </a:cubicBezTo>
                  <a:cubicBezTo>
                    <a:pt x="4" y="14"/>
                    <a:pt x="1" y="11"/>
                    <a:pt x="1" y="8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šḻiḍé">
              <a:extLst>
                <a:ext uri="{FF2B5EF4-FFF2-40B4-BE49-F238E27FC236}">
                  <a16:creationId xmlns:a16="http://schemas.microsoft.com/office/drawing/2014/main" id="{FFF13A56-C398-4B7E-802C-97DD3DA14878}"/>
                </a:ext>
              </a:extLst>
            </p:cNvPr>
            <p:cNvSpPr/>
            <p:nvPr/>
          </p:nvSpPr>
          <p:spPr bwMode="auto">
            <a:xfrm>
              <a:off x="7077075" y="2011363"/>
              <a:ext cx="98425" cy="122238"/>
            </a:xfrm>
            <a:custGeom>
              <a:avLst/>
              <a:gdLst>
                <a:gd name="T0" fmla="*/ 0 w 8"/>
                <a:gd name="T1" fmla="*/ 10 h 10"/>
                <a:gd name="T2" fmla="*/ 3 w 8"/>
                <a:gd name="T3" fmla="*/ 3 h 10"/>
                <a:gd name="T4" fmla="*/ 2 w 8"/>
                <a:gd name="T5" fmla="*/ 6 h 10"/>
                <a:gd name="T6" fmla="*/ 0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0" y="10"/>
                    <a:pt x="0" y="0"/>
                    <a:pt x="3" y="3"/>
                  </a:cubicBezTo>
                  <a:cubicBezTo>
                    <a:pt x="8" y="7"/>
                    <a:pt x="2" y="6"/>
                    <a:pt x="2" y="6"/>
                  </a:cubicBezTo>
                  <a:cubicBezTo>
                    <a:pt x="2" y="6"/>
                    <a:pt x="1" y="6"/>
                    <a:pt x="0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sḻîḍe">
              <a:extLst>
                <a:ext uri="{FF2B5EF4-FFF2-40B4-BE49-F238E27FC236}">
                  <a16:creationId xmlns:a16="http://schemas.microsoft.com/office/drawing/2014/main" id="{464FBC1E-6F44-4B6B-A794-346A987589C9}"/>
                </a:ext>
              </a:extLst>
            </p:cNvPr>
            <p:cNvSpPr/>
            <p:nvPr/>
          </p:nvSpPr>
          <p:spPr bwMode="auto">
            <a:xfrm>
              <a:off x="5764213" y="1298575"/>
              <a:ext cx="1374775" cy="1374775"/>
            </a:xfrm>
            <a:custGeom>
              <a:avLst/>
              <a:gdLst>
                <a:gd name="T0" fmla="*/ 7 w 112"/>
                <a:gd name="T1" fmla="*/ 68 h 112"/>
                <a:gd name="T2" fmla="*/ 68 w 112"/>
                <a:gd name="T3" fmla="*/ 105 h 112"/>
                <a:gd name="T4" fmla="*/ 106 w 112"/>
                <a:gd name="T5" fmla="*/ 45 h 112"/>
                <a:gd name="T6" fmla="*/ 45 w 112"/>
                <a:gd name="T7" fmla="*/ 7 h 112"/>
                <a:gd name="T8" fmla="*/ 7 w 112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7" y="68"/>
                  </a:moveTo>
                  <a:cubicBezTo>
                    <a:pt x="13" y="95"/>
                    <a:pt x="40" y="112"/>
                    <a:pt x="68" y="105"/>
                  </a:cubicBezTo>
                  <a:cubicBezTo>
                    <a:pt x="95" y="99"/>
                    <a:pt x="112" y="72"/>
                    <a:pt x="106" y="45"/>
                  </a:cubicBezTo>
                  <a:cubicBezTo>
                    <a:pt x="99" y="17"/>
                    <a:pt x="72" y="0"/>
                    <a:pt x="45" y="7"/>
                  </a:cubicBezTo>
                  <a:cubicBezTo>
                    <a:pt x="17" y="13"/>
                    <a:pt x="0" y="40"/>
                    <a:pt x="7" y="68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ṣlîḍe">
              <a:extLst>
                <a:ext uri="{FF2B5EF4-FFF2-40B4-BE49-F238E27FC236}">
                  <a16:creationId xmlns:a16="http://schemas.microsoft.com/office/drawing/2014/main" id="{04B2B386-2CBF-4EFD-98DA-F38593EE7F43}"/>
                </a:ext>
              </a:extLst>
            </p:cNvPr>
            <p:cNvSpPr/>
            <p:nvPr/>
          </p:nvSpPr>
          <p:spPr bwMode="auto">
            <a:xfrm>
              <a:off x="5849938" y="1262063"/>
              <a:ext cx="1312863" cy="723900"/>
            </a:xfrm>
            <a:custGeom>
              <a:avLst/>
              <a:gdLst>
                <a:gd name="T0" fmla="*/ 0 w 107"/>
                <a:gd name="T1" fmla="*/ 42 h 59"/>
                <a:gd name="T2" fmla="*/ 42 w 107"/>
                <a:gd name="T3" fmla="*/ 48 h 59"/>
                <a:gd name="T4" fmla="*/ 53 w 107"/>
                <a:gd name="T5" fmla="*/ 31 h 59"/>
                <a:gd name="T6" fmla="*/ 53 w 107"/>
                <a:gd name="T7" fmla="*/ 49 h 59"/>
                <a:gd name="T8" fmla="*/ 68 w 107"/>
                <a:gd name="T9" fmla="*/ 52 h 59"/>
                <a:gd name="T10" fmla="*/ 72 w 107"/>
                <a:gd name="T11" fmla="*/ 34 h 59"/>
                <a:gd name="T12" fmla="*/ 73 w 107"/>
                <a:gd name="T13" fmla="*/ 54 h 59"/>
                <a:gd name="T14" fmla="*/ 102 w 107"/>
                <a:gd name="T15" fmla="*/ 59 h 59"/>
                <a:gd name="T16" fmla="*/ 58 w 107"/>
                <a:gd name="T17" fmla="*/ 7 h 59"/>
                <a:gd name="T18" fmla="*/ 0 w 107"/>
                <a:gd name="T1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59">
                  <a:moveTo>
                    <a:pt x="0" y="4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7" y="13"/>
                    <a:pt x="58" y="7"/>
                  </a:cubicBezTo>
                  <a:cubicBezTo>
                    <a:pt x="10" y="0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ḷiḍé">
              <a:extLst>
                <a:ext uri="{FF2B5EF4-FFF2-40B4-BE49-F238E27FC236}">
                  <a16:creationId xmlns:a16="http://schemas.microsoft.com/office/drawing/2014/main" id="{DF2AF068-3656-4D1A-B72F-307AA7029CD8}"/>
                </a:ext>
              </a:extLst>
            </p:cNvPr>
            <p:cNvSpPr/>
            <p:nvPr/>
          </p:nvSpPr>
          <p:spPr bwMode="auto">
            <a:xfrm>
              <a:off x="5899150" y="1985963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ṩḷiḑé">
              <a:extLst>
                <a:ext uri="{FF2B5EF4-FFF2-40B4-BE49-F238E27FC236}">
                  <a16:creationId xmlns:a16="http://schemas.microsoft.com/office/drawing/2014/main" id="{92D5DAE2-69E5-428A-8A54-3404D28ADBFD}"/>
                </a:ext>
              </a:extLst>
            </p:cNvPr>
            <p:cNvSpPr/>
            <p:nvPr/>
          </p:nvSpPr>
          <p:spPr bwMode="auto">
            <a:xfrm>
              <a:off x="6757988" y="2120900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ṩ1íďé">
              <a:extLst>
                <a:ext uri="{FF2B5EF4-FFF2-40B4-BE49-F238E27FC236}">
                  <a16:creationId xmlns:a16="http://schemas.microsoft.com/office/drawing/2014/main" id="{80F56CCF-5A41-4B19-B390-7C64867298D2}"/>
                </a:ext>
              </a:extLst>
            </p:cNvPr>
            <p:cNvSpPr/>
            <p:nvPr/>
          </p:nvSpPr>
          <p:spPr bwMode="auto">
            <a:xfrm>
              <a:off x="6316663" y="2047875"/>
              <a:ext cx="85725" cy="85725"/>
            </a:xfrm>
            <a:custGeom>
              <a:avLst/>
              <a:gdLst>
                <a:gd name="T0" fmla="*/ 7 w 7"/>
                <a:gd name="T1" fmla="*/ 0 h 7"/>
                <a:gd name="T2" fmla="*/ 6 w 7"/>
                <a:gd name="T3" fmla="*/ 7 h 7"/>
                <a:gd name="T4" fmla="*/ 1 w 7"/>
                <a:gd name="T5" fmla="*/ 5 h 7"/>
                <a:gd name="T6" fmla="*/ 1 w 7"/>
                <a:gd name="T7" fmla="*/ 2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ślïḍe">
              <a:extLst>
                <a:ext uri="{FF2B5EF4-FFF2-40B4-BE49-F238E27FC236}">
                  <a16:creationId xmlns:a16="http://schemas.microsoft.com/office/drawing/2014/main" id="{AF958FAB-7689-43A3-B490-AE1AAE86E422}"/>
                </a:ext>
              </a:extLst>
            </p:cNvPr>
            <p:cNvSpPr/>
            <p:nvPr/>
          </p:nvSpPr>
          <p:spPr bwMode="auto">
            <a:xfrm>
              <a:off x="6623050" y="1985963"/>
              <a:ext cx="196850" cy="233363"/>
            </a:xfrm>
            <a:custGeom>
              <a:avLst/>
              <a:gdLst>
                <a:gd name="T0" fmla="*/ 16 w 16"/>
                <a:gd name="T1" fmla="*/ 4 h 19"/>
                <a:gd name="T2" fmla="*/ 0 w 16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cubicBezTo>
                    <a:pt x="16" y="4"/>
                    <a:pt x="0" y="19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sliḑê">
              <a:extLst>
                <a:ext uri="{FF2B5EF4-FFF2-40B4-BE49-F238E27FC236}">
                  <a16:creationId xmlns:a16="http://schemas.microsoft.com/office/drawing/2014/main" id="{992E9228-5518-4B81-BB80-2FDB2302CD92}"/>
                </a:ext>
              </a:extLst>
            </p:cNvPr>
            <p:cNvSpPr/>
            <p:nvPr/>
          </p:nvSpPr>
          <p:spPr bwMode="auto">
            <a:xfrm>
              <a:off x="6059488" y="1889125"/>
              <a:ext cx="158750" cy="220663"/>
            </a:xfrm>
            <a:custGeom>
              <a:avLst/>
              <a:gdLst>
                <a:gd name="T0" fmla="*/ 13 w 13"/>
                <a:gd name="T1" fmla="*/ 3 h 18"/>
                <a:gd name="T2" fmla="*/ 0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3" y="3"/>
                  </a:moveTo>
                  <a:cubicBezTo>
                    <a:pt x="13" y="2"/>
                    <a:pt x="1" y="18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1íḓè">
              <a:extLst>
                <a:ext uri="{FF2B5EF4-FFF2-40B4-BE49-F238E27FC236}">
                  <a16:creationId xmlns:a16="http://schemas.microsoft.com/office/drawing/2014/main" id="{17A3591A-8BCA-4AA2-BBB3-2624AA1338A1}"/>
                </a:ext>
              </a:extLst>
            </p:cNvPr>
            <p:cNvSpPr/>
            <p:nvPr/>
          </p:nvSpPr>
          <p:spPr bwMode="auto">
            <a:xfrm>
              <a:off x="6046788" y="2208213"/>
              <a:ext cx="698500" cy="342900"/>
            </a:xfrm>
            <a:custGeom>
              <a:avLst/>
              <a:gdLst>
                <a:gd name="T0" fmla="*/ 0 w 57"/>
                <a:gd name="T1" fmla="*/ 0 h 28"/>
                <a:gd name="T2" fmla="*/ 57 w 57"/>
                <a:gd name="T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" h="28">
                  <a:moveTo>
                    <a:pt x="0" y="0"/>
                  </a:moveTo>
                  <a:cubicBezTo>
                    <a:pt x="0" y="0"/>
                    <a:pt x="19" y="28"/>
                    <a:pt x="57" y="8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ľíḍê">
              <a:extLst>
                <a:ext uri="{FF2B5EF4-FFF2-40B4-BE49-F238E27FC236}">
                  <a16:creationId xmlns:a16="http://schemas.microsoft.com/office/drawing/2014/main" id="{F3ABF1C7-556B-4350-96A6-1B64ACBA8823}"/>
                </a:ext>
              </a:extLst>
            </p:cNvPr>
            <p:cNvSpPr/>
            <p:nvPr/>
          </p:nvSpPr>
          <p:spPr bwMode="auto">
            <a:xfrm>
              <a:off x="4464050" y="4760913"/>
              <a:ext cx="319088" cy="330200"/>
            </a:xfrm>
            <a:custGeom>
              <a:avLst/>
              <a:gdLst>
                <a:gd name="T0" fmla="*/ 25 w 26"/>
                <a:gd name="T1" fmla="*/ 15 h 27"/>
                <a:gd name="T2" fmla="*/ 12 w 26"/>
                <a:gd name="T3" fmla="*/ 26 h 27"/>
                <a:gd name="T4" fmla="*/ 1 w 26"/>
                <a:gd name="T5" fmla="*/ 12 h 27"/>
                <a:gd name="T6" fmla="*/ 15 w 26"/>
                <a:gd name="T7" fmla="*/ 1 h 27"/>
                <a:gd name="T8" fmla="*/ 25 w 26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5" y="15"/>
                  </a:moveTo>
                  <a:cubicBezTo>
                    <a:pt x="25" y="22"/>
                    <a:pt x="18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D7B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šļíḍê">
              <a:extLst>
                <a:ext uri="{FF2B5EF4-FFF2-40B4-BE49-F238E27FC236}">
                  <a16:creationId xmlns:a16="http://schemas.microsoft.com/office/drawing/2014/main" id="{555E4FBD-012C-4331-8D58-B5CEE9D16AC6}"/>
                </a:ext>
              </a:extLst>
            </p:cNvPr>
            <p:cNvSpPr/>
            <p:nvPr/>
          </p:nvSpPr>
          <p:spPr bwMode="auto">
            <a:xfrm>
              <a:off x="5530850" y="4489450"/>
              <a:ext cx="319088" cy="319088"/>
            </a:xfrm>
            <a:custGeom>
              <a:avLst/>
              <a:gdLst>
                <a:gd name="T0" fmla="*/ 26 w 26"/>
                <a:gd name="T1" fmla="*/ 14 h 26"/>
                <a:gd name="T2" fmla="*/ 12 w 26"/>
                <a:gd name="T3" fmla="*/ 25 h 26"/>
                <a:gd name="T4" fmla="*/ 1 w 26"/>
                <a:gd name="T5" fmla="*/ 11 h 26"/>
                <a:gd name="T6" fmla="*/ 15 w 26"/>
                <a:gd name="T7" fmla="*/ 1 h 26"/>
                <a:gd name="T8" fmla="*/ 26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4"/>
                  </a:moveTo>
                  <a:cubicBezTo>
                    <a:pt x="25" y="21"/>
                    <a:pt x="18" y="26"/>
                    <a:pt x="12" y="25"/>
                  </a:cubicBezTo>
                  <a:cubicBezTo>
                    <a:pt x="5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22" y="1"/>
                    <a:pt x="26" y="8"/>
                    <a:pt x="26" y="1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śḷîde">
              <a:extLst>
                <a:ext uri="{FF2B5EF4-FFF2-40B4-BE49-F238E27FC236}">
                  <a16:creationId xmlns:a16="http://schemas.microsoft.com/office/drawing/2014/main" id="{96662C5F-67E9-478D-81E8-F1042E4D3209}"/>
                </a:ext>
              </a:extLst>
            </p:cNvPr>
            <p:cNvSpPr/>
            <p:nvPr/>
          </p:nvSpPr>
          <p:spPr bwMode="auto">
            <a:xfrm>
              <a:off x="6500813" y="4699000"/>
              <a:ext cx="319088" cy="319088"/>
            </a:xfrm>
            <a:custGeom>
              <a:avLst/>
              <a:gdLst>
                <a:gd name="T0" fmla="*/ 25 w 26"/>
                <a:gd name="T1" fmla="*/ 15 h 26"/>
                <a:gd name="T2" fmla="*/ 11 w 26"/>
                <a:gd name="T3" fmla="*/ 26 h 26"/>
                <a:gd name="T4" fmla="*/ 0 w 26"/>
                <a:gd name="T5" fmla="*/ 12 h 26"/>
                <a:gd name="T6" fmla="*/ 14 w 26"/>
                <a:gd name="T7" fmla="*/ 1 h 26"/>
                <a:gd name="T8" fmla="*/ 25 w 26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5"/>
                  </a:moveTo>
                  <a:cubicBezTo>
                    <a:pt x="24" y="22"/>
                    <a:pt x="18" y="26"/>
                    <a:pt x="11" y="26"/>
                  </a:cubicBezTo>
                  <a:cubicBezTo>
                    <a:pt x="4" y="25"/>
                    <a:pt x="0" y="18"/>
                    <a:pt x="0" y="12"/>
                  </a:cubicBezTo>
                  <a:cubicBezTo>
                    <a:pt x="1" y="5"/>
                    <a:pt x="8" y="0"/>
                    <a:pt x="14" y="1"/>
                  </a:cubicBezTo>
                  <a:cubicBezTo>
                    <a:pt x="21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ṩ1îḋè">
              <a:extLst>
                <a:ext uri="{FF2B5EF4-FFF2-40B4-BE49-F238E27FC236}">
                  <a16:creationId xmlns:a16="http://schemas.microsoft.com/office/drawing/2014/main" id="{B130AA2C-6B8C-4ADF-A5ED-7B8B0D56FE99}"/>
                </a:ext>
              </a:extLst>
            </p:cNvPr>
            <p:cNvSpPr/>
            <p:nvPr/>
          </p:nvSpPr>
          <p:spPr bwMode="auto">
            <a:xfrm>
              <a:off x="7593013" y="5140325"/>
              <a:ext cx="330200" cy="331788"/>
            </a:xfrm>
            <a:custGeom>
              <a:avLst/>
              <a:gdLst>
                <a:gd name="T0" fmla="*/ 26 w 27"/>
                <a:gd name="T1" fmla="*/ 15 h 27"/>
                <a:gd name="T2" fmla="*/ 12 w 27"/>
                <a:gd name="T3" fmla="*/ 26 h 27"/>
                <a:gd name="T4" fmla="*/ 1 w 27"/>
                <a:gd name="T5" fmla="*/ 12 h 27"/>
                <a:gd name="T6" fmla="*/ 15 w 27"/>
                <a:gd name="T7" fmla="*/ 1 h 27"/>
                <a:gd name="T8" fmla="*/ 26 w 27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6" y="15"/>
                  </a:moveTo>
                  <a:cubicBezTo>
                    <a:pt x="25" y="22"/>
                    <a:pt x="19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7" y="9"/>
                    <a:pt x="26" y="15"/>
                  </a:cubicBezTo>
                  <a:close/>
                </a:path>
              </a:pathLst>
            </a:custGeom>
            <a:solidFill>
              <a:srgbClr val="2B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ṣḻîďe">
              <a:extLst>
                <a:ext uri="{FF2B5EF4-FFF2-40B4-BE49-F238E27FC236}">
                  <a16:creationId xmlns:a16="http://schemas.microsoft.com/office/drawing/2014/main" id="{96BF93EF-306B-4875-AA67-623CFC37D366}"/>
                </a:ext>
              </a:extLst>
            </p:cNvPr>
            <p:cNvSpPr/>
            <p:nvPr/>
          </p:nvSpPr>
          <p:spPr bwMode="auto">
            <a:xfrm>
              <a:off x="6978650" y="5287963"/>
              <a:ext cx="331788" cy="319088"/>
            </a:xfrm>
            <a:custGeom>
              <a:avLst/>
              <a:gdLst>
                <a:gd name="T0" fmla="*/ 26 w 27"/>
                <a:gd name="T1" fmla="*/ 15 h 26"/>
                <a:gd name="T2" fmla="*/ 12 w 27"/>
                <a:gd name="T3" fmla="*/ 26 h 26"/>
                <a:gd name="T4" fmla="*/ 1 w 27"/>
                <a:gd name="T5" fmla="*/ 12 h 26"/>
                <a:gd name="T6" fmla="*/ 15 w 27"/>
                <a:gd name="T7" fmla="*/ 1 h 26"/>
                <a:gd name="T8" fmla="*/ 26 w 27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6" y="15"/>
                  </a:moveTo>
                  <a:cubicBezTo>
                    <a:pt x="25" y="22"/>
                    <a:pt x="19" y="26"/>
                    <a:pt x="12" y="26"/>
                  </a:cubicBezTo>
                  <a:cubicBezTo>
                    <a:pt x="5" y="25"/>
                    <a:pt x="0" y="18"/>
                    <a:pt x="1" y="12"/>
                  </a:cubicBezTo>
                  <a:cubicBezTo>
                    <a:pt x="2" y="5"/>
                    <a:pt x="9" y="0"/>
                    <a:pt x="15" y="1"/>
                  </a:cubicBezTo>
                  <a:cubicBezTo>
                    <a:pt x="22" y="2"/>
                    <a:pt x="27" y="8"/>
                    <a:pt x="26" y="15"/>
                  </a:cubicBez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ŝḷïďe">
              <a:extLst>
                <a:ext uri="{FF2B5EF4-FFF2-40B4-BE49-F238E27FC236}">
                  <a16:creationId xmlns:a16="http://schemas.microsoft.com/office/drawing/2014/main" id="{BE0EB775-D27A-46FF-943E-ED09388EE4CB}"/>
                </a:ext>
              </a:extLst>
            </p:cNvPr>
            <p:cNvSpPr/>
            <p:nvPr/>
          </p:nvSpPr>
          <p:spPr bwMode="auto">
            <a:xfrm>
              <a:off x="7899400" y="3484563"/>
              <a:ext cx="514350" cy="415925"/>
            </a:xfrm>
            <a:custGeom>
              <a:avLst/>
              <a:gdLst>
                <a:gd name="T0" fmla="*/ 0 w 324"/>
                <a:gd name="T1" fmla="*/ 247 h 262"/>
                <a:gd name="T2" fmla="*/ 0 w 324"/>
                <a:gd name="T3" fmla="*/ 0 h 262"/>
                <a:gd name="T4" fmla="*/ 324 w 324"/>
                <a:gd name="T5" fmla="*/ 7 h 262"/>
                <a:gd name="T6" fmla="*/ 317 w 324"/>
                <a:gd name="T7" fmla="*/ 262 h 262"/>
                <a:gd name="T8" fmla="*/ 0 w 324"/>
                <a:gd name="T9" fmla="*/ 24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2">
                  <a:moveTo>
                    <a:pt x="0" y="247"/>
                  </a:moveTo>
                  <a:lnTo>
                    <a:pt x="0" y="0"/>
                  </a:lnTo>
                  <a:lnTo>
                    <a:pt x="324" y="7"/>
                  </a:lnTo>
                  <a:lnTo>
                    <a:pt x="317" y="262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ṡḻiḓé">
              <a:extLst>
                <a:ext uri="{FF2B5EF4-FFF2-40B4-BE49-F238E27FC236}">
                  <a16:creationId xmlns:a16="http://schemas.microsoft.com/office/drawing/2014/main" id="{1775EE4E-215A-496C-8FF5-EE1C3015ACA9}"/>
                </a:ext>
              </a:extLst>
            </p:cNvPr>
            <p:cNvSpPr/>
            <p:nvPr/>
          </p:nvSpPr>
          <p:spPr bwMode="auto">
            <a:xfrm>
              <a:off x="7912100" y="3127375"/>
              <a:ext cx="490538" cy="307975"/>
            </a:xfrm>
            <a:custGeom>
              <a:avLst/>
              <a:gdLst>
                <a:gd name="T0" fmla="*/ 0 w 309"/>
                <a:gd name="T1" fmla="*/ 194 h 194"/>
                <a:gd name="T2" fmla="*/ 185 w 309"/>
                <a:gd name="T3" fmla="*/ 0 h 194"/>
                <a:gd name="T4" fmla="*/ 309 w 309"/>
                <a:gd name="T5" fmla="*/ 194 h 194"/>
                <a:gd name="T6" fmla="*/ 0 w 309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4">
                  <a:moveTo>
                    <a:pt x="0" y="194"/>
                  </a:moveTo>
                  <a:lnTo>
                    <a:pt x="185" y="0"/>
                  </a:lnTo>
                  <a:lnTo>
                    <a:pt x="309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ṥḷídè">
              <a:extLst>
                <a:ext uri="{FF2B5EF4-FFF2-40B4-BE49-F238E27FC236}">
                  <a16:creationId xmlns:a16="http://schemas.microsoft.com/office/drawing/2014/main" id="{5FDAB11C-F803-4E38-A3EC-718675F791E0}"/>
                </a:ext>
              </a:extLst>
            </p:cNvPr>
            <p:cNvSpPr/>
            <p:nvPr/>
          </p:nvSpPr>
          <p:spPr bwMode="auto">
            <a:xfrm>
              <a:off x="8488363" y="3521075"/>
              <a:ext cx="404813" cy="379413"/>
            </a:xfrm>
            <a:custGeom>
              <a:avLst/>
              <a:gdLst>
                <a:gd name="T0" fmla="*/ 0 w 255"/>
                <a:gd name="T1" fmla="*/ 0 h 239"/>
                <a:gd name="T2" fmla="*/ 7 w 255"/>
                <a:gd name="T3" fmla="*/ 239 h 239"/>
                <a:gd name="T4" fmla="*/ 255 w 255"/>
                <a:gd name="T5" fmla="*/ 239 h 239"/>
                <a:gd name="T6" fmla="*/ 255 w 255"/>
                <a:gd name="T7" fmla="*/ 0 h 239"/>
                <a:gd name="T8" fmla="*/ 0 w 255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39">
                  <a:moveTo>
                    <a:pt x="0" y="0"/>
                  </a:moveTo>
                  <a:lnTo>
                    <a:pt x="7" y="239"/>
                  </a:lnTo>
                  <a:lnTo>
                    <a:pt x="255" y="239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ṣľïḓe">
              <a:extLst>
                <a:ext uri="{FF2B5EF4-FFF2-40B4-BE49-F238E27FC236}">
                  <a16:creationId xmlns:a16="http://schemas.microsoft.com/office/drawing/2014/main" id="{3520621B-6D66-42F4-BD91-A96FE98505E1}"/>
                </a:ext>
              </a:extLst>
            </p:cNvPr>
            <p:cNvSpPr/>
            <p:nvPr/>
          </p:nvSpPr>
          <p:spPr bwMode="auto">
            <a:xfrm>
              <a:off x="3298825" y="3225800"/>
              <a:ext cx="404813" cy="381000"/>
            </a:xfrm>
            <a:prstGeom prst="rect">
              <a:avLst/>
            </a:pr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ṧľidê">
              <a:extLst>
                <a:ext uri="{FF2B5EF4-FFF2-40B4-BE49-F238E27FC236}">
                  <a16:creationId xmlns:a16="http://schemas.microsoft.com/office/drawing/2014/main" id="{55623B6C-B724-43F5-B00D-7386E25C74C1}"/>
                </a:ext>
              </a:extLst>
            </p:cNvPr>
            <p:cNvSpPr/>
            <p:nvPr/>
          </p:nvSpPr>
          <p:spPr bwMode="auto">
            <a:xfrm>
              <a:off x="4256088" y="3213100"/>
              <a:ext cx="404813" cy="381000"/>
            </a:xfrm>
            <a:custGeom>
              <a:avLst/>
              <a:gdLst>
                <a:gd name="T0" fmla="*/ 0 w 255"/>
                <a:gd name="T1" fmla="*/ 0 h 240"/>
                <a:gd name="T2" fmla="*/ 7 w 255"/>
                <a:gd name="T3" fmla="*/ 240 h 240"/>
                <a:gd name="T4" fmla="*/ 255 w 255"/>
                <a:gd name="T5" fmla="*/ 240 h 240"/>
                <a:gd name="T6" fmla="*/ 255 w 255"/>
                <a:gd name="T7" fmla="*/ 0 h 240"/>
                <a:gd name="T8" fmla="*/ 0 w 25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0">
                  <a:moveTo>
                    <a:pt x="0" y="0"/>
                  </a:moveTo>
                  <a:lnTo>
                    <a:pt x="7" y="240"/>
                  </a:lnTo>
                  <a:lnTo>
                    <a:pt x="255" y="240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ṡḻîďé">
              <a:extLst>
                <a:ext uri="{FF2B5EF4-FFF2-40B4-BE49-F238E27FC236}">
                  <a16:creationId xmlns:a16="http://schemas.microsoft.com/office/drawing/2014/main" id="{35365FE5-290D-42D6-912A-941230F4A257}"/>
                </a:ext>
              </a:extLst>
            </p:cNvPr>
            <p:cNvSpPr/>
            <p:nvPr/>
          </p:nvSpPr>
          <p:spPr bwMode="auto">
            <a:xfrm>
              <a:off x="3298825" y="2771775"/>
              <a:ext cx="404813" cy="381000"/>
            </a:xfrm>
            <a:prstGeom prst="rect">
              <a:avLst/>
            </a:pr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sľíḋé">
              <a:extLst>
                <a:ext uri="{FF2B5EF4-FFF2-40B4-BE49-F238E27FC236}">
                  <a16:creationId xmlns:a16="http://schemas.microsoft.com/office/drawing/2014/main" id="{FD29A801-DB6C-4DF9-9319-3876F975EB5C}"/>
                </a:ext>
              </a:extLst>
            </p:cNvPr>
            <p:cNvSpPr/>
            <p:nvPr/>
          </p:nvSpPr>
          <p:spPr bwMode="auto">
            <a:xfrm>
              <a:off x="3727450" y="3067050"/>
              <a:ext cx="528638" cy="539750"/>
            </a:xfrm>
            <a:custGeom>
              <a:avLst/>
              <a:gdLst>
                <a:gd name="T0" fmla="*/ 116 w 333"/>
                <a:gd name="T1" fmla="*/ 0 h 340"/>
                <a:gd name="T2" fmla="*/ 0 w 333"/>
                <a:gd name="T3" fmla="*/ 216 h 340"/>
                <a:gd name="T4" fmla="*/ 209 w 333"/>
                <a:gd name="T5" fmla="*/ 340 h 340"/>
                <a:gd name="T6" fmla="*/ 333 w 333"/>
                <a:gd name="T7" fmla="*/ 131 h 340"/>
                <a:gd name="T8" fmla="*/ 116 w 33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40">
                  <a:moveTo>
                    <a:pt x="116" y="0"/>
                  </a:moveTo>
                  <a:lnTo>
                    <a:pt x="0" y="216"/>
                  </a:lnTo>
                  <a:lnTo>
                    <a:pt x="209" y="340"/>
                  </a:lnTo>
                  <a:lnTo>
                    <a:pt x="333" y="1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A33BAC79-B14F-4FAD-9B63-3FB851A717BD}"/>
              </a:ext>
            </a:extLst>
          </p:cNvPr>
          <p:cNvSpPr/>
          <p:nvPr/>
        </p:nvSpPr>
        <p:spPr>
          <a:xfrm>
            <a:off x="7313103" y="2094230"/>
            <a:ext cx="731520" cy="609600"/>
          </a:xfrm>
          <a:prstGeom prst="roundRect">
            <a:avLst/>
          </a:prstGeom>
          <a:solidFill>
            <a:srgbClr val="F0C92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Layers…">
            <a:extLst>
              <a:ext uri="{FF2B5EF4-FFF2-40B4-BE49-F238E27FC236}">
                <a16:creationId xmlns:a16="http://schemas.microsoft.com/office/drawing/2014/main" id="{A9CF07DB-04C1-4FEE-B7AE-DD02C5441D2D}"/>
              </a:ext>
            </a:extLst>
          </p:cNvPr>
          <p:cNvSpPr txBox="1"/>
          <p:nvPr/>
        </p:nvSpPr>
        <p:spPr>
          <a:xfrm>
            <a:off x="8535142" y="1864215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000" dirty="0"/>
              <a:t>A</a:t>
            </a:r>
            <a:endParaRPr sz="4000" dirty="0"/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E363DE8C-E90E-4F44-B993-A257C41726E0}"/>
              </a:ext>
            </a:extLst>
          </p:cNvPr>
          <p:cNvSpPr/>
          <p:nvPr/>
        </p:nvSpPr>
        <p:spPr>
          <a:xfrm>
            <a:off x="7234237" y="4263102"/>
            <a:ext cx="731520" cy="609600"/>
          </a:xfrm>
          <a:prstGeom prst="roundRect">
            <a:avLst/>
          </a:prstGeom>
          <a:solidFill>
            <a:srgbClr val="F0C92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Layers…">
            <a:extLst>
              <a:ext uri="{FF2B5EF4-FFF2-40B4-BE49-F238E27FC236}">
                <a16:creationId xmlns:a16="http://schemas.microsoft.com/office/drawing/2014/main" id="{20754C73-42F9-466D-8791-45620C333873}"/>
              </a:ext>
            </a:extLst>
          </p:cNvPr>
          <p:cNvSpPr txBox="1"/>
          <p:nvPr/>
        </p:nvSpPr>
        <p:spPr>
          <a:xfrm>
            <a:off x="8456276" y="4033087"/>
            <a:ext cx="2495876" cy="1591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000" dirty="0"/>
              <a:t>B</a:t>
            </a:r>
            <a:endParaRPr sz="4000" dirty="0"/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</p:spTree>
    <p:extLst>
      <p:ext uri="{BB962C8B-B14F-4D97-AF65-F5344CB8AC3E}">
        <p14:creationId xmlns:p14="http://schemas.microsoft.com/office/powerpoint/2010/main" val="12080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3" grpId="0" animBg="1"/>
      <p:bldP spid="84" grpId="0" animBg="1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1B36EA8-657C-4A88-9392-DE948CCC2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" r="1" b="1"/>
          <a:stretch/>
        </p:blipFill>
        <p:spPr>
          <a:xfrm>
            <a:off x="0" y="1203776"/>
            <a:ext cx="12191980" cy="68579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3D06E5-3297-4BFB-B852-70F3B4873FD3}"/>
              </a:ext>
            </a:extLst>
          </p:cNvPr>
          <p:cNvSpPr txBox="1"/>
          <p:nvPr/>
        </p:nvSpPr>
        <p:spPr>
          <a:xfrm>
            <a:off x="3202329" y="1787200"/>
            <a:ext cx="5463251" cy="12003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下课啦</a:t>
            </a:r>
          </a:p>
        </p:txBody>
      </p:sp>
    </p:spTree>
    <p:extLst>
      <p:ext uri="{BB962C8B-B14F-4D97-AF65-F5344CB8AC3E}">
        <p14:creationId xmlns:p14="http://schemas.microsoft.com/office/powerpoint/2010/main" val="13504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D2C035-3C34-4B52-9B34-7C090A8B1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502920"/>
            <a:ext cx="12192000" cy="862123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C4125945-7949-4C9E-A06B-49AB81DBAFFA}"/>
              </a:ext>
            </a:extLst>
          </p:cNvPr>
          <p:cNvSpPr/>
          <p:nvPr/>
        </p:nvSpPr>
        <p:spPr>
          <a:xfrm>
            <a:off x="320040" y="493776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AA265F-9DF8-4EBD-BB52-CDE926D68B1D}"/>
              </a:ext>
            </a:extLst>
          </p:cNvPr>
          <p:cNvSpPr txBox="1"/>
          <p:nvPr/>
        </p:nvSpPr>
        <p:spPr>
          <a:xfrm>
            <a:off x="320040" y="494228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955EE4E-EF62-4AB6-9809-1120BD323B69}"/>
              </a:ext>
            </a:extLst>
          </p:cNvPr>
          <p:cNvSpPr/>
          <p:nvPr/>
        </p:nvSpPr>
        <p:spPr>
          <a:xfrm>
            <a:off x="1600200" y="460248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1E792-C8AC-48B8-B259-F3DDC9F558B8}"/>
              </a:ext>
            </a:extLst>
          </p:cNvPr>
          <p:cNvSpPr txBox="1"/>
          <p:nvPr/>
        </p:nvSpPr>
        <p:spPr>
          <a:xfrm>
            <a:off x="1600200" y="460700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一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6029B1-5C3E-44D5-867B-539DB4FF4BF4}"/>
              </a:ext>
            </a:extLst>
          </p:cNvPr>
          <p:cNvSpPr/>
          <p:nvPr/>
        </p:nvSpPr>
        <p:spPr>
          <a:xfrm>
            <a:off x="3078480" y="4379238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BE6180-B407-4347-A1F6-089F69AF7861}"/>
              </a:ext>
            </a:extLst>
          </p:cNvPr>
          <p:cNvSpPr txBox="1"/>
          <p:nvPr/>
        </p:nvSpPr>
        <p:spPr>
          <a:xfrm>
            <a:off x="3078480" y="4383762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82423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13" name="图片 12" descr="图片包含 物体, 丈量尺&#10;&#10;自动生成的说明">
            <a:extLst>
              <a:ext uri="{FF2B5EF4-FFF2-40B4-BE49-F238E27FC236}">
                <a16:creationId xmlns:a16="http://schemas.microsoft.com/office/drawing/2014/main" id="{15BC36BD-6BCC-42E2-9E6D-C12B7A9797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0" y="1402080"/>
            <a:ext cx="6916928" cy="4876800"/>
          </a:xfrm>
          <a:prstGeom prst="rect">
            <a:avLst/>
          </a:prstGeom>
        </p:spPr>
      </p:pic>
      <p:sp>
        <p:nvSpPr>
          <p:cNvPr id="20" name="Shape 1240">
            <a:extLst>
              <a:ext uri="{FF2B5EF4-FFF2-40B4-BE49-F238E27FC236}">
                <a16:creationId xmlns:a16="http://schemas.microsoft.com/office/drawing/2014/main" id="{0C902C1C-CCA7-4CE1-AE0F-D79861F24D9B}"/>
              </a:ext>
            </a:extLst>
          </p:cNvPr>
          <p:cNvSpPr/>
          <p:nvPr/>
        </p:nvSpPr>
        <p:spPr>
          <a:xfrm>
            <a:off x="6585210" y="3115377"/>
            <a:ext cx="858856" cy="858855"/>
          </a:xfrm>
          <a:prstGeom prst="ellipse">
            <a:avLst/>
          </a:prstGeom>
          <a:solidFill>
            <a:srgbClr val="FD401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1" name="Shape 1241">
            <a:extLst>
              <a:ext uri="{FF2B5EF4-FFF2-40B4-BE49-F238E27FC236}">
                <a16:creationId xmlns:a16="http://schemas.microsoft.com/office/drawing/2014/main" id="{BB846058-4A46-464C-9E50-4BEA8C9EF4B1}"/>
              </a:ext>
            </a:extLst>
          </p:cNvPr>
          <p:cNvSpPr/>
          <p:nvPr/>
        </p:nvSpPr>
        <p:spPr>
          <a:xfrm>
            <a:off x="6562178" y="4515447"/>
            <a:ext cx="855145" cy="855144"/>
          </a:xfrm>
          <a:prstGeom prst="ellipse">
            <a:avLst/>
          </a:prstGeom>
          <a:solidFill>
            <a:srgbClr val="F0C92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2" name="Shape 1242">
            <a:extLst>
              <a:ext uri="{FF2B5EF4-FFF2-40B4-BE49-F238E27FC236}">
                <a16:creationId xmlns:a16="http://schemas.microsoft.com/office/drawing/2014/main" id="{32C318FA-B2A2-4271-BF5F-2342E12A93CE}"/>
              </a:ext>
            </a:extLst>
          </p:cNvPr>
          <p:cNvSpPr/>
          <p:nvPr/>
        </p:nvSpPr>
        <p:spPr>
          <a:xfrm>
            <a:off x="6588922" y="1886172"/>
            <a:ext cx="855144" cy="855143"/>
          </a:xfrm>
          <a:prstGeom prst="ellipse">
            <a:avLst/>
          </a:prstGeom>
          <a:solidFill>
            <a:srgbClr val="F0C92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3" name="Shape 1243">
            <a:extLst>
              <a:ext uri="{FF2B5EF4-FFF2-40B4-BE49-F238E27FC236}">
                <a16:creationId xmlns:a16="http://schemas.microsoft.com/office/drawing/2014/main" id="{E3381877-F444-40C1-8384-EE893E5E3BF4}"/>
              </a:ext>
            </a:extLst>
          </p:cNvPr>
          <p:cNvSpPr/>
          <p:nvPr/>
        </p:nvSpPr>
        <p:spPr>
          <a:xfrm>
            <a:off x="6883617" y="4843094"/>
            <a:ext cx="236732" cy="203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4467"/>
                </a:moveTo>
                <a:cubicBezTo>
                  <a:pt x="21073" y="4283"/>
                  <a:pt x="20915" y="4283"/>
                  <a:pt x="20757" y="4283"/>
                </a:cubicBezTo>
                <a:cubicBezTo>
                  <a:pt x="15805" y="4283"/>
                  <a:pt x="15805" y="4283"/>
                  <a:pt x="15805" y="4283"/>
                </a:cubicBezTo>
                <a:cubicBezTo>
                  <a:pt x="15805" y="1040"/>
                  <a:pt x="15805" y="1040"/>
                  <a:pt x="15805" y="1040"/>
                </a:cubicBezTo>
                <a:cubicBezTo>
                  <a:pt x="15805" y="367"/>
                  <a:pt x="15278" y="0"/>
                  <a:pt x="14751" y="0"/>
                </a:cubicBezTo>
                <a:cubicBezTo>
                  <a:pt x="6849" y="0"/>
                  <a:pt x="6849" y="0"/>
                  <a:pt x="6849" y="0"/>
                </a:cubicBezTo>
                <a:cubicBezTo>
                  <a:pt x="6322" y="0"/>
                  <a:pt x="6006" y="367"/>
                  <a:pt x="6006" y="1040"/>
                </a:cubicBezTo>
                <a:cubicBezTo>
                  <a:pt x="6006" y="4283"/>
                  <a:pt x="6006" y="4283"/>
                  <a:pt x="6006" y="4283"/>
                </a:cubicBezTo>
                <a:cubicBezTo>
                  <a:pt x="1054" y="4283"/>
                  <a:pt x="1054" y="4283"/>
                  <a:pt x="1054" y="4283"/>
                </a:cubicBezTo>
                <a:cubicBezTo>
                  <a:pt x="527" y="4283"/>
                  <a:pt x="0" y="4712"/>
                  <a:pt x="0" y="5324"/>
                </a:cubicBezTo>
                <a:cubicBezTo>
                  <a:pt x="0" y="20621"/>
                  <a:pt x="0" y="20621"/>
                  <a:pt x="0" y="20621"/>
                </a:cubicBezTo>
                <a:cubicBezTo>
                  <a:pt x="0" y="21233"/>
                  <a:pt x="527" y="21600"/>
                  <a:pt x="1054" y="21600"/>
                </a:cubicBezTo>
                <a:cubicBezTo>
                  <a:pt x="20757" y="21600"/>
                  <a:pt x="20757" y="21600"/>
                  <a:pt x="20757" y="21600"/>
                </a:cubicBezTo>
                <a:cubicBezTo>
                  <a:pt x="21284" y="21600"/>
                  <a:pt x="21600" y="21233"/>
                  <a:pt x="21600" y="20621"/>
                </a:cubicBezTo>
                <a:cubicBezTo>
                  <a:pt x="21600" y="5324"/>
                  <a:pt x="21600" y="5324"/>
                  <a:pt x="21600" y="5324"/>
                </a:cubicBezTo>
                <a:cubicBezTo>
                  <a:pt x="21600" y="4895"/>
                  <a:pt x="21442" y="4712"/>
                  <a:pt x="21284" y="4467"/>
                </a:cubicBezTo>
                <a:close/>
                <a:moveTo>
                  <a:pt x="7744" y="2019"/>
                </a:moveTo>
                <a:cubicBezTo>
                  <a:pt x="13908" y="2019"/>
                  <a:pt x="13908" y="2019"/>
                  <a:pt x="13908" y="2019"/>
                </a:cubicBezTo>
                <a:cubicBezTo>
                  <a:pt x="13908" y="4283"/>
                  <a:pt x="13908" y="4283"/>
                  <a:pt x="13908" y="4283"/>
                </a:cubicBezTo>
                <a:cubicBezTo>
                  <a:pt x="7744" y="4283"/>
                  <a:pt x="7744" y="4283"/>
                  <a:pt x="7744" y="4283"/>
                </a:cubicBezTo>
                <a:lnTo>
                  <a:pt x="7744" y="2019"/>
                </a:lnTo>
                <a:close/>
                <a:moveTo>
                  <a:pt x="19703" y="6547"/>
                </a:moveTo>
                <a:cubicBezTo>
                  <a:pt x="19703" y="12238"/>
                  <a:pt x="19703" y="12238"/>
                  <a:pt x="19703" y="12238"/>
                </a:cubicBezTo>
                <a:cubicBezTo>
                  <a:pt x="13171" y="12238"/>
                  <a:pt x="13171" y="12238"/>
                  <a:pt x="13171" y="12238"/>
                </a:cubicBezTo>
                <a:cubicBezTo>
                  <a:pt x="13171" y="11810"/>
                  <a:pt x="13171" y="11810"/>
                  <a:pt x="13171" y="11810"/>
                </a:cubicBezTo>
                <a:cubicBezTo>
                  <a:pt x="13171" y="11442"/>
                  <a:pt x="12855" y="11014"/>
                  <a:pt x="12486" y="11014"/>
                </a:cubicBezTo>
                <a:cubicBezTo>
                  <a:pt x="9325" y="11014"/>
                  <a:pt x="9325" y="11014"/>
                  <a:pt x="9325" y="11014"/>
                </a:cubicBezTo>
                <a:cubicBezTo>
                  <a:pt x="8798" y="11014"/>
                  <a:pt x="8429" y="11442"/>
                  <a:pt x="8429" y="11810"/>
                </a:cubicBezTo>
                <a:cubicBezTo>
                  <a:pt x="8429" y="12238"/>
                  <a:pt x="8429" y="12238"/>
                  <a:pt x="8429" y="12238"/>
                </a:cubicBezTo>
                <a:cubicBezTo>
                  <a:pt x="1949" y="12238"/>
                  <a:pt x="1949" y="12238"/>
                  <a:pt x="1949" y="12238"/>
                </a:cubicBezTo>
                <a:cubicBezTo>
                  <a:pt x="1949" y="6547"/>
                  <a:pt x="1949" y="6547"/>
                  <a:pt x="1949" y="6547"/>
                </a:cubicBezTo>
                <a:lnTo>
                  <a:pt x="19703" y="6547"/>
                </a:lnTo>
                <a:close/>
                <a:moveTo>
                  <a:pt x="11801" y="12666"/>
                </a:moveTo>
                <a:cubicBezTo>
                  <a:pt x="11801" y="13278"/>
                  <a:pt x="11801" y="13278"/>
                  <a:pt x="11801" y="13278"/>
                </a:cubicBezTo>
                <a:cubicBezTo>
                  <a:pt x="9852" y="13278"/>
                  <a:pt x="9852" y="13278"/>
                  <a:pt x="9852" y="13278"/>
                </a:cubicBezTo>
                <a:cubicBezTo>
                  <a:pt x="9852" y="12666"/>
                  <a:pt x="9852" y="12666"/>
                  <a:pt x="9852" y="12666"/>
                </a:cubicBezTo>
                <a:lnTo>
                  <a:pt x="11801" y="12666"/>
                </a:lnTo>
                <a:close/>
                <a:moveTo>
                  <a:pt x="1949" y="19581"/>
                </a:moveTo>
                <a:cubicBezTo>
                  <a:pt x="1949" y="13890"/>
                  <a:pt x="1949" y="13890"/>
                  <a:pt x="1949" y="13890"/>
                </a:cubicBezTo>
                <a:cubicBezTo>
                  <a:pt x="8429" y="13890"/>
                  <a:pt x="8429" y="13890"/>
                  <a:pt x="8429" y="13890"/>
                </a:cubicBezTo>
                <a:cubicBezTo>
                  <a:pt x="8429" y="14074"/>
                  <a:pt x="8429" y="14074"/>
                  <a:pt x="8429" y="14074"/>
                </a:cubicBezTo>
                <a:cubicBezTo>
                  <a:pt x="8429" y="14502"/>
                  <a:pt x="8798" y="14869"/>
                  <a:pt x="9325" y="14869"/>
                </a:cubicBezTo>
                <a:cubicBezTo>
                  <a:pt x="12486" y="14869"/>
                  <a:pt x="12486" y="14869"/>
                  <a:pt x="12486" y="14869"/>
                </a:cubicBezTo>
                <a:cubicBezTo>
                  <a:pt x="12855" y="14869"/>
                  <a:pt x="13171" y="14502"/>
                  <a:pt x="13171" y="14074"/>
                </a:cubicBezTo>
                <a:cubicBezTo>
                  <a:pt x="13171" y="13890"/>
                  <a:pt x="13171" y="13890"/>
                  <a:pt x="13171" y="13890"/>
                </a:cubicBezTo>
                <a:cubicBezTo>
                  <a:pt x="19703" y="13890"/>
                  <a:pt x="19703" y="13890"/>
                  <a:pt x="19703" y="13890"/>
                </a:cubicBezTo>
                <a:cubicBezTo>
                  <a:pt x="19703" y="19581"/>
                  <a:pt x="19703" y="19581"/>
                  <a:pt x="19703" y="19581"/>
                </a:cubicBezTo>
                <a:lnTo>
                  <a:pt x="1949" y="1958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24" name="Shape 1246">
            <a:extLst>
              <a:ext uri="{FF2B5EF4-FFF2-40B4-BE49-F238E27FC236}">
                <a16:creationId xmlns:a16="http://schemas.microsoft.com/office/drawing/2014/main" id="{8BC0CC66-0C47-4E5C-9303-C39932B0E9F1}"/>
              </a:ext>
            </a:extLst>
          </p:cNvPr>
          <p:cNvSpPr/>
          <p:nvPr/>
        </p:nvSpPr>
        <p:spPr>
          <a:xfrm>
            <a:off x="6883617" y="2237828"/>
            <a:ext cx="265447" cy="193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73" y="6327"/>
                </a:moveTo>
                <a:cubicBezTo>
                  <a:pt x="11274" y="0"/>
                  <a:pt x="11274" y="0"/>
                  <a:pt x="11274" y="0"/>
                </a:cubicBezTo>
                <a:cubicBezTo>
                  <a:pt x="10905" y="0"/>
                  <a:pt x="10747" y="0"/>
                  <a:pt x="10379" y="0"/>
                </a:cubicBezTo>
                <a:cubicBezTo>
                  <a:pt x="527" y="6327"/>
                  <a:pt x="527" y="6327"/>
                  <a:pt x="527" y="6327"/>
                </a:cubicBezTo>
                <a:cubicBezTo>
                  <a:pt x="369" y="6545"/>
                  <a:pt x="0" y="6764"/>
                  <a:pt x="0" y="7273"/>
                </a:cubicBezTo>
                <a:cubicBezTo>
                  <a:pt x="0" y="7782"/>
                  <a:pt x="369" y="8218"/>
                  <a:pt x="527" y="8509"/>
                </a:cubicBezTo>
                <a:cubicBezTo>
                  <a:pt x="1422" y="9236"/>
                  <a:pt x="1422" y="9236"/>
                  <a:pt x="1422" y="9236"/>
                </a:cubicBezTo>
                <a:cubicBezTo>
                  <a:pt x="1422" y="13600"/>
                  <a:pt x="1422" y="13600"/>
                  <a:pt x="1422" y="13600"/>
                </a:cubicBezTo>
                <a:cubicBezTo>
                  <a:pt x="1422" y="14036"/>
                  <a:pt x="1791" y="14545"/>
                  <a:pt x="2107" y="14545"/>
                </a:cubicBezTo>
                <a:cubicBezTo>
                  <a:pt x="2476" y="14545"/>
                  <a:pt x="2634" y="14036"/>
                  <a:pt x="2634" y="13600"/>
                </a:cubicBezTo>
                <a:cubicBezTo>
                  <a:pt x="2634" y="9964"/>
                  <a:pt x="2634" y="9964"/>
                  <a:pt x="2634" y="9964"/>
                </a:cubicBezTo>
                <a:cubicBezTo>
                  <a:pt x="4057" y="10909"/>
                  <a:pt x="4057" y="10909"/>
                  <a:pt x="4057" y="10909"/>
                </a:cubicBezTo>
                <a:cubicBezTo>
                  <a:pt x="4057" y="16509"/>
                  <a:pt x="4057" y="16509"/>
                  <a:pt x="4057" y="16509"/>
                </a:cubicBezTo>
                <a:cubicBezTo>
                  <a:pt x="4057" y="16727"/>
                  <a:pt x="4057" y="16945"/>
                  <a:pt x="4215" y="16945"/>
                </a:cubicBezTo>
                <a:cubicBezTo>
                  <a:pt x="4215" y="17236"/>
                  <a:pt x="6322" y="21600"/>
                  <a:pt x="10747" y="21600"/>
                </a:cubicBezTo>
                <a:cubicBezTo>
                  <a:pt x="15120" y="21600"/>
                  <a:pt x="17227" y="17236"/>
                  <a:pt x="17227" y="16945"/>
                </a:cubicBezTo>
                <a:cubicBezTo>
                  <a:pt x="17385" y="16945"/>
                  <a:pt x="17385" y="16727"/>
                  <a:pt x="17385" y="16509"/>
                </a:cubicBezTo>
                <a:cubicBezTo>
                  <a:pt x="17385" y="11127"/>
                  <a:pt x="17385" y="11127"/>
                  <a:pt x="17385" y="11127"/>
                </a:cubicBezTo>
                <a:cubicBezTo>
                  <a:pt x="21073" y="8509"/>
                  <a:pt x="21073" y="8509"/>
                  <a:pt x="21073" y="8509"/>
                </a:cubicBezTo>
                <a:cubicBezTo>
                  <a:pt x="21442" y="8218"/>
                  <a:pt x="21600" y="7782"/>
                  <a:pt x="21600" y="7273"/>
                </a:cubicBezTo>
                <a:cubicBezTo>
                  <a:pt x="21600" y="6764"/>
                  <a:pt x="21442" y="6545"/>
                  <a:pt x="21073" y="6327"/>
                </a:cubicBezTo>
                <a:close/>
                <a:moveTo>
                  <a:pt x="15805" y="16000"/>
                </a:moveTo>
                <a:cubicBezTo>
                  <a:pt x="15278" y="16945"/>
                  <a:pt x="13698" y="19418"/>
                  <a:pt x="10747" y="19418"/>
                </a:cubicBezTo>
                <a:cubicBezTo>
                  <a:pt x="7744" y="19418"/>
                  <a:pt x="6164" y="16945"/>
                  <a:pt x="5637" y="16000"/>
                </a:cubicBezTo>
                <a:cubicBezTo>
                  <a:pt x="5637" y="12145"/>
                  <a:pt x="5637" y="12145"/>
                  <a:pt x="5637" y="12145"/>
                </a:cubicBezTo>
                <a:cubicBezTo>
                  <a:pt x="10379" y="15491"/>
                  <a:pt x="10379" y="15491"/>
                  <a:pt x="10379" y="15491"/>
                </a:cubicBezTo>
                <a:cubicBezTo>
                  <a:pt x="10537" y="15491"/>
                  <a:pt x="10747" y="15491"/>
                  <a:pt x="10905" y="15491"/>
                </a:cubicBezTo>
                <a:cubicBezTo>
                  <a:pt x="11063" y="15491"/>
                  <a:pt x="11063" y="15491"/>
                  <a:pt x="11274" y="15491"/>
                </a:cubicBezTo>
                <a:cubicBezTo>
                  <a:pt x="15805" y="12364"/>
                  <a:pt x="15805" y="12364"/>
                  <a:pt x="15805" y="12364"/>
                </a:cubicBezTo>
                <a:lnTo>
                  <a:pt x="15805" y="16000"/>
                </a:lnTo>
                <a:close/>
                <a:moveTo>
                  <a:pt x="10905" y="12873"/>
                </a:moveTo>
                <a:cubicBezTo>
                  <a:pt x="3161" y="7491"/>
                  <a:pt x="3161" y="7491"/>
                  <a:pt x="3161" y="7491"/>
                </a:cubicBezTo>
                <a:cubicBezTo>
                  <a:pt x="10905" y="2691"/>
                  <a:pt x="10905" y="2691"/>
                  <a:pt x="10905" y="2691"/>
                </a:cubicBezTo>
                <a:cubicBezTo>
                  <a:pt x="18439" y="7491"/>
                  <a:pt x="18439" y="7491"/>
                  <a:pt x="18439" y="7491"/>
                </a:cubicBezTo>
                <a:lnTo>
                  <a:pt x="10905" y="12873"/>
                </a:lnTo>
                <a:close/>
                <a:moveTo>
                  <a:pt x="2634" y="15491"/>
                </a:moveTo>
                <a:cubicBezTo>
                  <a:pt x="2845" y="15782"/>
                  <a:pt x="3003" y="16000"/>
                  <a:pt x="3003" y="16509"/>
                </a:cubicBezTo>
                <a:cubicBezTo>
                  <a:pt x="3003" y="16727"/>
                  <a:pt x="2845" y="17236"/>
                  <a:pt x="2634" y="17455"/>
                </a:cubicBezTo>
                <a:cubicBezTo>
                  <a:pt x="2476" y="17455"/>
                  <a:pt x="2318" y="17673"/>
                  <a:pt x="1949" y="17673"/>
                </a:cubicBezTo>
                <a:cubicBezTo>
                  <a:pt x="1791" y="17673"/>
                  <a:pt x="1422" y="17455"/>
                  <a:pt x="1264" y="17455"/>
                </a:cubicBezTo>
                <a:cubicBezTo>
                  <a:pt x="1054" y="17236"/>
                  <a:pt x="1054" y="16727"/>
                  <a:pt x="1054" y="16509"/>
                </a:cubicBezTo>
                <a:cubicBezTo>
                  <a:pt x="1054" y="16000"/>
                  <a:pt x="1054" y="15782"/>
                  <a:pt x="1264" y="15491"/>
                </a:cubicBezTo>
                <a:cubicBezTo>
                  <a:pt x="1422" y="15273"/>
                  <a:pt x="1791" y="15055"/>
                  <a:pt x="1949" y="15055"/>
                </a:cubicBezTo>
                <a:cubicBezTo>
                  <a:pt x="2318" y="15055"/>
                  <a:pt x="2476" y="15273"/>
                  <a:pt x="2634" y="1549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sp>
        <p:nvSpPr>
          <p:cNvPr id="25" name="Shape 1249">
            <a:extLst>
              <a:ext uri="{FF2B5EF4-FFF2-40B4-BE49-F238E27FC236}">
                <a16:creationId xmlns:a16="http://schemas.microsoft.com/office/drawing/2014/main" id="{A52B95B5-C446-40E2-A16F-5F44022F8E6A}"/>
              </a:ext>
            </a:extLst>
          </p:cNvPr>
          <p:cNvSpPr/>
          <p:nvPr/>
        </p:nvSpPr>
        <p:spPr>
          <a:xfrm>
            <a:off x="6899416" y="3433934"/>
            <a:ext cx="265447" cy="264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145" extrusionOk="0">
                <a:moveTo>
                  <a:pt x="21180" y="736"/>
                </a:moveTo>
                <a:cubicBezTo>
                  <a:pt x="21025" y="374"/>
                  <a:pt x="20662" y="63"/>
                  <a:pt x="20352" y="63"/>
                </a:cubicBezTo>
                <a:cubicBezTo>
                  <a:pt x="14447" y="-455"/>
                  <a:pt x="10303" y="2290"/>
                  <a:pt x="7713" y="5916"/>
                </a:cubicBezTo>
                <a:cubicBezTo>
                  <a:pt x="6314" y="5398"/>
                  <a:pt x="4760" y="5605"/>
                  <a:pt x="3414" y="6434"/>
                </a:cubicBezTo>
                <a:cubicBezTo>
                  <a:pt x="2015" y="7159"/>
                  <a:pt x="824" y="8506"/>
                  <a:pt x="98" y="10060"/>
                </a:cubicBezTo>
                <a:cubicBezTo>
                  <a:pt x="-57" y="10423"/>
                  <a:pt x="-57" y="10785"/>
                  <a:pt x="306" y="11096"/>
                </a:cubicBezTo>
                <a:cubicBezTo>
                  <a:pt x="616" y="11303"/>
                  <a:pt x="979" y="11459"/>
                  <a:pt x="1342" y="11303"/>
                </a:cubicBezTo>
                <a:cubicBezTo>
                  <a:pt x="2896" y="10423"/>
                  <a:pt x="4449" y="10578"/>
                  <a:pt x="5485" y="11614"/>
                </a:cubicBezTo>
                <a:cubicBezTo>
                  <a:pt x="9629" y="15603"/>
                  <a:pt x="9629" y="15603"/>
                  <a:pt x="9629" y="15603"/>
                </a:cubicBezTo>
                <a:cubicBezTo>
                  <a:pt x="10510" y="16639"/>
                  <a:pt x="10665" y="18348"/>
                  <a:pt x="9940" y="19746"/>
                </a:cubicBezTo>
                <a:cubicBezTo>
                  <a:pt x="9785" y="20109"/>
                  <a:pt x="9785" y="20627"/>
                  <a:pt x="10147" y="20782"/>
                </a:cubicBezTo>
                <a:cubicBezTo>
                  <a:pt x="10303" y="20938"/>
                  <a:pt x="10510" y="21145"/>
                  <a:pt x="10821" y="21145"/>
                </a:cubicBezTo>
                <a:cubicBezTo>
                  <a:pt x="10821" y="21145"/>
                  <a:pt x="10976" y="21145"/>
                  <a:pt x="11183" y="20938"/>
                </a:cubicBezTo>
                <a:cubicBezTo>
                  <a:pt x="12737" y="20264"/>
                  <a:pt x="13929" y="19228"/>
                  <a:pt x="14809" y="17830"/>
                </a:cubicBezTo>
                <a:cubicBezTo>
                  <a:pt x="15483" y="16483"/>
                  <a:pt x="15690" y="14929"/>
                  <a:pt x="15120" y="13375"/>
                </a:cubicBezTo>
                <a:cubicBezTo>
                  <a:pt x="16363" y="12650"/>
                  <a:pt x="17244" y="11821"/>
                  <a:pt x="17917" y="10941"/>
                </a:cubicBezTo>
                <a:cubicBezTo>
                  <a:pt x="20352" y="8195"/>
                  <a:pt x="21543" y="4725"/>
                  <a:pt x="21180" y="736"/>
                </a:cubicBezTo>
                <a:close/>
                <a:moveTo>
                  <a:pt x="3051" y="8869"/>
                </a:moveTo>
                <a:cubicBezTo>
                  <a:pt x="4087" y="7833"/>
                  <a:pt x="5278" y="7315"/>
                  <a:pt x="6677" y="7470"/>
                </a:cubicBezTo>
                <a:cubicBezTo>
                  <a:pt x="6314" y="8195"/>
                  <a:pt x="6003" y="8869"/>
                  <a:pt x="5641" y="9387"/>
                </a:cubicBezTo>
                <a:cubicBezTo>
                  <a:pt x="4967" y="9024"/>
                  <a:pt x="4087" y="8869"/>
                  <a:pt x="3051" y="8869"/>
                </a:cubicBezTo>
                <a:close/>
                <a:moveTo>
                  <a:pt x="12219" y="18037"/>
                </a:moveTo>
                <a:cubicBezTo>
                  <a:pt x="12375" y="17157"/>
                  <a:pt x="12064" y="16121"/>
                  <a:pt x="11701" y="15447"/>
                </a:cubicBezTo>
                <a:cubicBezTo>
                  <a:pt x="12375" y="15085"/>
                  <a:pt x="12893" y="14722"/>
                  <a:pt x="13566" y="14411"/>
                </a:cubicBezTo>
                <a:cubicBezTo>
                  <a:pt x="13773" y="15758"/>
                  <a:pt x="13255" y="17001"/>
                  <a:pt x="12219" y="18037"/>
                </a:cubicBezTo>
                <a:close/>
                <a:moveTo>
                  <a:pt x="10510" y="13893"/>
                </a:moveTo>
                <a:cubicBezTo>
                  <a:pt x="7195" y="10578"/>
                  <a:pt x="7195" y="10578"/>
                  <a:pt x="7195" y="10578"/>
                </a:cubicBezTo>
                <a:cubicBezTo>
                  <a:pt x="8749" y="6279"/>
                  <a:pt x="12893" y="1617"/>
                  <a:pt x="19316" y="1772"/>
                </a:cubicBezTo>
                <a:cubicBezTo>
                  <a:pt x="19626" y="9542"/>
                  <a:pt x="13255" y="12857"/>
                  <a:pt x="10510" y="13893"/>
                </a:cubicBezTo>
                <a:close/>
                <a:moveTo>
                  <a:pt x="16363" y="4725"/>
                </a:moveTo>
                <a:cubicBezTo>
                  <a:pt x="16726" y="5087"/>
                  <a:pt x="16881" y="5398"/>
                  <a:pt x="16881" y="5761"/>
                </a:cubicBezTo>
                <a:cubicBezTo>
                  <a:pt x="16881" y="6279"/>
                  <a:pt x="16726" y="6641"/>
                  <a:pt x="16363" y="6797"/>
                </a:cubicBezTo>
                <a:cubicBezTo>
                  <a:pt x="16208" y="7159"/>
                  <a:pt x="15690" y="7315"/>
                  <a:pt x="15327" y="7315"/>
                </a:cubicBezTo>
                <a:cubicBezTo>
                  <a:pt x="14965" y="7315"/>
                  <a:pt x="14602" y="7159"/>
                  <a:pt x="14291" y="6797"/>
                </a:cubicBezTo>
                <a:cubicBezTo>
                  <a:pt x="13929" y="6641"/>
                  <a:pt x="13773" y="6279"/>
                  <a:pt x="13773" y="5761"/>
                </a:cubicBezTo>
                <a:cubicBezTo>
                  <a:pt x="13773" y="5398"/>
                  <a:pt x="13929" y="5087"/>
                  <a:pt x="14291" y="4725"/>
                </a:cubicBezTo>
                <a:cubicBezTo>
                  <a:pt x="14602" y="4518"/>
                  <a:pt x="14965" y="4362"/>
                  <a:pt x="15327" y="4362"/>
                </a:cubicBezTo>
                <a:cubicBezTo>
                  <a:pt x="15690" y="4362"/>
                  <a:pt x="16208" y="4518"/>
                  <a:pt x="16363" y="4725"/>
                </a:cubicBezTo>
                <a:close/>
                <a:moveTo>
                  <a:pt x="3414" y="14411"/>
                </a:moveTo>
                <a:cubicBezTo>
                  <a:pt x="2378" y="15447"/>
                  <a:pt x="2378" y="17519"/>
                  <a:pt x="2378" y="17830"/>
                </a:cubicBezTo>
                <a:cubicBezTo>
                  <a:pt x="2378" y="18348"/>
                  <a:pt x="2688" y="18866"/>
                  <a:pt x="3206" y="18866"/>
                </a:cubicBezTo>
                <a:cubicBezTo>
                  <a:pt x="3724" y="18866"/>
                  <a:pt x="5796" y="18710"/>
                  <a:pt x="6832" y="17674"/>
                </a:cubicBezTo>
                <a:cubicBezTo>
                  <a:pt x="7557" y="17001"/>
                  <a:pt x="7557" y="16483"/>
                  <a:pt x="7557" y="15965"/>
                </a:cubicBezTo>
                <a:cubicBezTo>
                  <a:pt x="7557" y="15447"/>
                  <a:pt x="7350" y="14722"/>
                  <a:pt x="6832" y="14204"/>
                </a:cubicBezTo>
                <a:cubicBezTo>
                  <a:pt x="5641" y="13168"/>
                  <a:pt x="4242" y="13531"/>
                  <a:pt x="3414" y="14411"/>
                </a:cubicBezTo>
                <a:close/>
                <a:moveTo>
                  <a:pt x="5485" y="16483"/>
                </a:moveTo>
                <a:cubicBezTo>
                  <a:pt x="5278" y="16639"/>
                  <a:pt x="4760" y="16794"/>
                  <a:pt x="4242" y="16794"/>
                </a:cubicBezTo>
                <a:cubicBezTo>
                  <a:pt x="4449" y="16276"/>
                  <a:pt x="4449" y="15758"/>
                  <a:pt x="4760" y="15603"/>
                </a:cubicBezTo>
                <a:cubicBezTo>
                  <a:pt x="4967" y="15447"/>
                  <a:pt x="4967" y="15447"/>
                  <a:pt x="5123" y="15447"/>
                </a:cubicBezTo>
                <a:cubicBezTo>
                  <a:pt x="5278" y="15447"/>
                  <a:pt x="5485" y="15447"/>
                  <a:pt x="5641" y="15603"/>
                </a:cubicBezTo>
                <a:cubicBezTo>
                  <a:pt x="5641" y="15758"/>
                  <a:pt x="5796" y="15758"/>
                  <a:pt x="5796" y="15965"/>
                </a:cubicBezTo>
                <a:cubicBezTo>
                  <a:pt x="5796" y="16121"/>
                  <a:pt x="5641" y="16276"/>
                  <a:pt x="5485" y="1648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/>
          </a:p>
        </p:txBody>
      </p:sp>
      <p:grpSp>
        <p:nvGrpSpPr>
          <p:cNvPr id="26" name="íslïḋè">
            <a:extLst>
              <a:ext uri="{FF2B5EF4-FFF2-40B4-BE49-F238E27FC236}">
                <a16:creationId xmlns:a16="http://schemas.microsoft.com/office/drawing/2014/main" id="{04223F13-5E5D-485F-9824-249F6106FEB0}"/>
              </a:ext>
            </a:extLst>
          </p:cNvPr>
          <p:cNvGrpSpPr/>
          <p:nvPr/>
        </p:nvGrpSpPr>
        <p:grpSpPr>
          <a:xfrm>
            <a:off x="7617756" y="1867940"/>
            <a:ext cx="4745948" cy="831276"/>
            <a:chOff x="6859089" y="1621996"/>
            <a:chExt cx="4659811" cy="831276"/>
          </a:xfrm>
        </p:grpSpPr>
        <p:sp>
          <p:nvSpPr>
            <p:cNvPr id="27" name="î$ḷiḋê">
              <a:extLst>
                <a:ext uri="{FF2B5EF4-FFF2-40B4-BE49-F238E27FC236}">
                  <a16:creationId xmlns:a16="http://schemas.microsoft.com/office/drawing/2014/main" id="{61E1590C-777C-4BE1-8846-562879BB794E}"/>
                </a:ext>
              </a:extLst>
            </p:cNvPr>
            <p:cNvSpPr/>
            <p:nvPr/>
          </p:nvSpPr>
          <p:spPr bwMode="auto">
            <a:xfrm>
              <a:off x="6859089" y="2067801"/>
              <a:ext cx="4659811" cy="38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28" name="ísḻíḓè">
              <a:extLst>
                <a:ext uri="{FF2B5EF4-FFF2-40B4-BE49-F238E27FC236}">
                  <a16:creationId xmlns:a16="http://schemas.microsoft.com/office/drawing/2014/main" id="{A61DBD55-E320-4753-ACFC-47092D6BFE75}"/>
                </a:ext>
              </a:extLst>
            </p:cNvPr>
            <p:cNvSpPr txBox="1"/>
            <p:nvPr/>
          </p:nvSpPr>
          <p:spPr bwMode="auto">
            <a:xfrm>
              <a:off x="6859089" y="1621996"/>
              <a:ext cx="4659811" cy="445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îSḷíḋê">
            <a:extLst>
              <a:ext uri="{FF2B5EF4-FFF2-40B4-BE49-F238E27FC236}">
                <a16:creationId xmlns:a16="http://schemas.microsoft.com/office/drawing/2014/main" id="{86BF14DA-A943-446E-A74B-3D2E953AAE10}"/>
              </a:ext>
            </a:extLst>
          </p:cNvPr>
          <p:cNvGrpSpPr/>
          <p:nvPr/>
        </p:nvGrpSpPr>
        <p:grpSpPr>
          <a:xfrm>
            <a:off x="7617756" y="3183506"/>
            <a:ext cx="4745948" cy="831276"/>
            <a:chOff x="6859089" y="1621996"/>
            <a:chExt cx="4659811" cy="831276"/>
          </a:xfrm>
        </p:grpSpPr>
        <p:sp>
          <p:nvSpPr>
            <p:cNvPr id="30" name="iṥļïḓê">
              <a:extLst>
                <a:ext uri="{FF2B5EF4-FFF2-40B4-BE49-F238E27FC236}">
                  <a16:creationId xmlns:a16="http://schemas.microsoft.com/office/drawing/2014/main" id="{B2BA5047-7BC0-43F0-B618-0A7B67D41C6A}"/>
                </a:ext>
              </a:extLst>
            </p:cNvPr>
            <p:cNvSpPr/>
            <p:nvPr/>
          </p:nvSpPr>
          <p:spPr bwMode="auto">
            <a:xfrm>
              <a:off x="6859089" y="2067801"/>
              <a:ext cx="4659811" cy="38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31" name="ïśļídê">
              <a:extLst>
                <a:ext uri="{FF2B5EF4-FFF2-40B4-BE49-F238E27FC236}">
                  <a16:creationId xmlns:a16="http://schemas.microsoft.com/office/drawing/2014/main" id="{4F1F3C6F-369C-4417-BC9F-C6288665741A}"/>
                </a:ext>
              </a:extLst>
            </p:cNvPr>
            <p:cNvSpPr txBox="1"/>
            <p:nvPr/>
          </p:nvSpPr>
          <p:spPr bwMode="auto">
            <a:xfrm>
              <a:off x="6859089" y="1621996"/>
              <a:ext cx="4659811" cy="445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ísḻiďe">
            <a:extLst>
              <a:ext uri="{FF2B5EF4-FFF2-40B4-BE49-F238E27FC236}">
                <a16:creationId xmlns:a16="http://schemas.microsoft.com/office/drawing/2014/main" id="{4D3CF1B7-C6C8-4ED1-BD33-93D34E00E757}"/>
              </a:ext>
            </a:extLst>
          </p:cNvPr>
          <p:cNvGrpSpPr/>
          <p:nvPr/>
        </p:nvGrpSpPr>
        <p:grpSpPr>
          <a:xfrm>
            <a:off x="7617756" y="4499070"/>
            <a:ext cx="4745948" cy="831276"/>
            <a:chOff x="6859089" y="1621996"/>
            <a:chExt cx="4659811" cy="831276"/>
          </a:xfrm>
        </p:grpSpPr>
        <p:sp>
          <p:nvSpPr>
            <p:cNvPr id="33" name="ïSľïdé">
              <a:extLst>
                <a:ext uri="{FF2B5EF4-FFF2-40B4-BE49-F238E27FC236}">
                  <a16:creationId xmlns:a16="http://schemas.microsoft.com/office/drawing/2014/main" id="{515DA426-F21C-4DA9-AEFB-6F6432378015}"/>
                </a:ext>
              </a:extLst>
            </p:cNvPr>
            <p:cNvSpPr/>
            <p:nvPr/>
          </p:nvSpPr>
          <p:spPr bwMode="auto">
            <a:xfrm>
              <a:off x="6859089" y="2067801"/>
              <a:ext cx="4659811" cy="38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text……</a:t>
              </a:r>
            </a:p>
          </p:txBody>
        </p:sp>
        <p:sp>
          <p:nvSpPr>
            <p:cNvPr id="34" name="ïṣļïdé">
              <a:extLst>
                <a:ext uri="{FF2B5EF4-FFF2-40B4-BE49-F238E27FC236}">
                  <a16:creationId xmlns:a16="http://schemas.microsoft.com/office/drawing/2014/main" id="{7BAD58AA-5A1B-4426-B294-13FDBEA220B6}"/>
                </a:ext>
              </a:extLst>
            </p:cNvPr>
            <p:cNvSpPr txBox="1"/>
            <p:nvPr/>
          </p:nvSpPr>
          <p:spPr bwMode="auto">
            <a:xfrm>
              <a:off x="6859089" y="1621996"/>
              <a:ext cx="4659811" cy="445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000" dirty="0">
                  <a:latin typeface="字魂7号-温暖童稚体" panose="00000500000000000000" pitchFamily="2" charset="-122"/>
                  <a:ea typeface="字魂7号-温暖童稚体" panose="00000500000000000000" pitchFamily="2" charset="-122"/>
                </a:rPr>
                <a:t>添加标题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464EE3D-EEAF-47D3-926C-AF610FEA2904}"/>
              </a:ext>
            </a:extLst>
          </p:cNvPr>
          <p:cNvCxnSpPr/>
          <p:nvPr/>
        </p:nvCxnSpPr>
        <p:spPr>
          <a:xfrm>
            <a:off x="7728204" y="2941361"/>
            <a:ext cx="463391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D5873EC-11F0-4E57-9682-2AA4281C0203}"/>
              </a:ext>
            </a:extLst>
          </p:cNvPr>
          <p:cNvCxnSpPr/>
          <p:nvPr/>
        </p:nvCxnSpPr>
        <p:spPr>
          <a:xfrm>
            <a:off x="7728204" y="4256926"/>
            <a:ext cx="463391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92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5B9F35-9423-4C67-8A41-C3E66D316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37" y="1055643"/>
            <a:ext cx="7452580" cy="5257800"/>
          </a:xfrm>
          <a:prstGeom prst="rect">
            <a:avLst/>
          </a:prstGeom>
        </p:spPr>
      </p:pic>
      <p:sp>
        <p:nvSpPr>
          <p:cNvPr id="12" name="Shape 1282">
            <a:extLst>
              <a:ext uri="{FF2B5EF4-FFF2-40B4-BE49-F238E27FC236}">
                <a16:creationId xmlns:a16="http://schemas.microsoft.com/office/drawing/2014/main" id="{81D6B2E0-7B1F-4923-8B78-6F3C523BA1AE}"/>
              </a:ext>
            </a:extLst>
          </p:cNvPr>
          <p:cNvSpPr/>
          <p:nvPr/>
        </p:nvSpPr>
        <p:spPr>
          <a:xfrm>
            <a:off x="2094873" y="2041278"/>
            <a:ext cx="873637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A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3" name="Shape 1283">
            <a:extLst>
              <a:ext uri="{FF2B5EF4-FFF2-40B4-BE49-F238E27FC236}">
                <a16:creationId xmlns:a16="http://schemas.microsoft.com/office/drawing/2014/main" id="{D6FBB85B-497C-460B-9350-5E25537D1941}"/>
              </a:ext>
            </a:extLst>
          </p:cNvPr>
          <p:cNvSpPr/>
          <p:nvPr/>
        </p:nvSpPr>
        <p:spPr>
          <a:xfrm>
            <a:off x="1352077" y="2718727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4" name="Shape 1282">
            <a:extLst>
              <a:ext uri="{FF2B5EF4-FFF2-40B4-BE49-F238E27FC236}">
                <a16:creationId xmlns:a16="http://schemas.microsoft.com/office/drawing/2014/main" id="{D2F732FE-2524-4C07-B308-5A1266A838F6}"/>
              </a:ext>
            </a:extLst>
          </p:cNvPr>
          <p:cNvSpPr/>
          <p:nvPr/>
        </p:nvSpPr>
        <p:spPr>
          <a:xfrm>
            <a:off x="2094873" y="4382537"/>
            <a:ext cx="788678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B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5" name="Shape 1283">
            <a:extLst>
              <a:ext uri="{FF2B5EF4-FFF2-40B4-BE49-F238E27FC236}">
                <a16:creationId xmlns:a16="http://schemas.microsoft.com/office/drawing/2014/main" id="{9C6EB0DC-F2E9-406D-9D6B-B201E1B09B53}"/>
              </a:ext>
            </a:extLst>
          </p:cNvPr>
          <p:cNvSpPr/>
          <p:nvPr/>
        </p:nvSpPr>
        <p:spPr>
          <a:xfrm>
            <a:off x="1352077" y="5059986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6" name="Shape 1282">
            <a:extLst>
              <a:ext uri="{FF2B5EF4-FFF2-40B4-BE49-F238E27FC236}">
                <a16:creationId xmlns:a16="http://schemas.microsoft.com/office/drawing/2014/main" id="{EA8F9875-50E0-4965-8167-276ADC783279}"/>
              </a:ext>
            </a:extLst>
          </p:cNvPr>
          <p:cNvSpPr/>
          <p:nvPr/>
        </p:nvSpPr>
        <p:spPr>
          <a:xfrm>
            <a:off x="9547453" y="2014335"/>
            <a:ext cx="679674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C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7" name="Shape 1283">
            <a:extLst>
              <a:ext uri="{FF2B5EF4-FFF2-40B4-BE49-F238E27FC236}">
                <a16:creationId xmlns:a16="http://schemas.microsoft.com/office/drawing/2014/main" id="{FE0220FF-D1D5-411A-B57A-3C0C3085BB68}"/>
              </a:ext>
            </a:extLst>
          </p:cNvPr>
          <p:cNvSpPr/>
          <p:nvPr/>
        </p:nvSpPr>
        <p:spPr>
          <a:xfrm>
            <a:off x="8804657" y="2691784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8" name="Shape 1282">
            <a:extLst>
              <a:ext uri="{FF2B5EF4-FFF2-40B4-BE49-F238E27FC236}">
                <a16:creationId xmlns:a16="http://schemas.microsoft.com/office/drawing/2014/main" id="{F9CC136B-0CC6-48A5-8346-2B9891E9C4CC}"/>
              </a:ext>
            </a:extLst>
          </p:cNvPr>
          <p:cNvSpPr/>
          <p:nvPr/>
        </p:nvSpPr>
        <p:spPr>
          <a:xfrm>
            <a:off x="9547453" y="4355594"/>
            <a:ext cx="788678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D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9" name="Shape 1283">
            <a:extLst>
              <a:ext uri="{FF2B5EF4-FFF2-40B4-BE49-F238E27FC236}">
                <a16:creationId xmlns:a16="http://schemas.microsoft.com/office/drawing/2014/main" id="{7B8C113F-537B-45CD-A9AC-3AC7DDB1AB3F}"/>
              </a:ext>
            </a:extLst>
          </p:cNvPr>
          <p:cNvSpPr/>
          <p:nvPr/>
        </p:nvSpPr>
        <p:spPr>
          <a:xfrm>
            <a:off x="8804657" y="5033043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</p:spTree>
    <p:extLst>
      <p:ext uri="{BB962C8B-B14F-4D97-AF65-F5344CB8AC3E}">
        <p14:creationId xmlns:p14="http://schemas.microsoft.com/office/powerpoint/2010/main" val="184064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B2F80D-314C-4679-8447-2E191164AD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516" y="1638076"/>
            <a:ext cx="6918749" cy="4880207"/>
          </a:xfrm>
          <a:prstGeom prst="rect">
            <a:avLst/>
          </a:prstGeom>
        </p:spPr>
      </p:pic>
      <p:sp>
        <p:nvSpPr>
          <p:cNvPr id="12" name="Shape 1282">
            <a:extLst>
              <a:ext uri="{FF2B5EF4-FFF2-40B4-BE49-F238E27FC236}">
                <a16:creationId xmlns:a16="http://schemas.microsoft.com/office/drawing/2014/main" id="{2C80EAD5-78D4-4D42-BDC9-38C63DE004BB}"/>
              </a:ext>
            </a:extLst>
          </p:cNvPr>
          <p:cNvSpPr/>
          <p:nvPr/>
        </p:nvSpPr>
        <p:spPr>
          <a:xfrm>
            <a:off x="6398958" y="2003836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01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3" name="Shape 1283">
            <a:extLst>
              <a:ext uri="{FF2B5EF4-FFF2-40B4-BE49-F238E27FC236}">
                <a16:creationId xmlns:a16="http://schemas.microsoft.com/office/drawing/2014/main" id="{FC78B1E6-F5E7-42B1-A01E-D951E6A6E3E3}"/>
              </a:ext>
            </a:extLst>
          </p:cNvPr>
          <p:cNvSpPr/>
          <p:nvPr/>
        </p:nvSpPr>
        <p:spPr>
          <a:xfrm>
            <a:off x="5656162" y="2681285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4" name="Shape 1282">
            <a:extLst>
              <a:ext uri="{FF2B5EF4-FFF2-40B4-BE49-F238E27FC236}">
                <a16:creationId xmlns:a16="http://schemas.microsoft.com/office/drawing/2014/main" id="{3AD0763C-EEFF-4E71-8FE6-9EA95080F5AB}"/>
              </a:ext>
            </a:extLst>
          </p:cNvPr>
          <p:cNvSpPr/>
          <p:nvPr/>
        </p:nvSpPr>
        <p:spPr>
          <a:xfrm>
            <a:off x="9607074" y="2027349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02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5" name="Shape 1283">
            <a:extLst>
              <a:ext uri="{FF2B5EF4-FFF2-40B4-BE49-F238E27FC236}">
                <a16:creationId xmlns:a16="http://schemas.microsoft.com/office/drawing/2014/main" id="{90BF6290-DD77-41F7-B5EE-962FEF558AF0}"/>
              </a:ext>
            </a:extLst>
          </p:cNvPr>
          <p:cNvSpPr/>
          <p:nvPr/>
        </p:nvSpPr>
        <p:spPr>
          <a:xfrm>
            <a:off x="8864278" y="2704798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6" name="Shape 1282">
            <a:extLst>
              <a:ext uri="{FF2B5EF4-FFF2-40B4-BE49-F238E27FC236}">
                <a16:creationId xmlns:a16="http://schemas.microsoft.com/office/drawing/2014/main" id="{B9B6CC4F-5002-48C2-A1B3-47D93127495F}"/>
              </a:ext>
            </a:extLst>
          </p:cNvPr>
          <p:cNvSpPr/>
          <p:nvPr/>
        </p:nvSpPr>
        <p:spPr>
          <a:xfrm>
            <a:off x="6398958" y="4168314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03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7" name="Shape 1283">
            <a:extLst>
              <a:ext uri="{FF2B5EF4-FFF2-40B4-BE49-F238E27FC236}">
                <a16:creationId xmlns:a16="http://schemas.microsoft.com/office/drawing/2014/main" id="{7D7E4F15-B969-4941-87E3-4CF040B5782B}"/>
              </a:ext>
            </a:extLst>
          </p:cNvPr>
          <p:cNvSpPr/>
          <p:nvPr/>
        </p:nvSpPr>
        <p:spPr>
          <a:xfrm>
            <a:off x="5656162" y="4845763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8" name="Shape 1282">
            <a:extLst>
              <a:ext uri="{FF2B5EF4-FFF2-40B4-BE49-F238E27FC236}">
                <a16:creationId xmlns:a16="http://schemas.microsoft.com/office/drawing/2014/main" id="{424F9C6B-695B-4737-B00C-9797764BE862}"/>
              </a:ext>
            </a:extLst>
          </p:cNvPr>
          <p:cNvSpPr/>
          <p:nvPr/>
        </p:nvSpPr>
        <p:spPr>
          <a:xfrm>
            <a:off x="9607074" y="4191827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04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9" name="Shape 1283">
            <a:extLst>
              <a:ext uri="{FF2B5EF4-FFF2-40B4-BE49-F238E27FC236}">
                <a16:creationId xmlns:a16="http://schemas.microsoft.com/office/drawing/2014/main" id="{50028EFE-B6F1-4276-A3A7-CE8B38A71508}"/>
              </a:ext>
            </a:extLst>
          </p:cNvPr>
          <p:cNvSpPr/>
          <p:nvPr/>
        </p:nvSpPr>
        <p:spPr>
          <a:xfrm>
            <a:off x="8864278" y="4869276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</p:spTree>
    <p:extLst>
      <p:ext uri="{BB962C8B-B14F-4D97-AF65-F5344CB8AC3E}">
        <p14:creationId xmlns:p14="http://schemas.microsoft.com/office/powerpoint/2010/main" val="295377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 descr="图片包含 物体&#10;&#10;自动生成的说明">
            <a:extLst>
              <a:ext uri="{FF2B5EF4-FFF2-40B4-BE49-F238E27FC236}">
                <a16:creationId xmlns:a16="http://schemas.microsoft.com/office/drawing/2014/main" id="{4D8B7CA2-753D-4866-B78C-5E6BC247E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13" y="1746778"/>
            <a:ext cx="6222527" cy="4389120"/>
          </a:xfrm>
          <a:prstGeom prst="rect">
            <a:avLst/>
          </a:prstGeom>
        </p:spPr>
      </p:pic>
      <p:sp>
        <p:nvSpPr>
          <p:cNvPr id="12" name="Shape 1500">
            <a:extLst>
              <a:ext uri="{FF2B5EF4-FFF2-40B4-BE49-F238E27FC236}">
                <a16:creationId xmlns:a16="http://schemas.microsoft.com/office/drawing/2014/main" id="{007D61DB-2C3A-4B40-BEF8-2E88AF723648}"/>
              </a:ext>
            </a:extLst>
          </p:cNvPr>
          <p:cNvSpPr/>
          <p:nvPr/>
        </p:nvSpPr>
        <p:spPr>
          <a:xfrm>
            <a:off x="1036463" y="1961236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3600" dirty="0">
                <a:solidFill>
                  <a:srgbClr val="E84741"/>
                </a:solidFill>
              </a:rPr>
              <a:t>01</a:t>
            </a:r>
            <a:endParaRPr sz="3600" dirty="0">
              <a:solidFill>
                <a:srgbClr val="E84741"/>
              </a:solidFill>
            </a:endParaRPr>
          </a:p>
        </p:txBody>
      </p:sp>
      <p:sp>
        <p:nvSpPr>
          <p:cNvPr id="13" name="Shape 1501">
            <a:extLst>
              <a:ext uri="{FF2B5EF4-FFF2-40B4-BE49-F238E27FC236}">
                <a16:creationId xmlns:a16="http://schemas.microsoft.com/office/drawing/2014/main" id="{A99B7E39-7648-4580-94FB-06BF7CFEA8A8}"/>
              </a:ext>
            </a:extLst>
          </p:cNvPr>
          <p:cNvSpPr/>
          <p:nvPr/>
        </p:nvSpPr>
        <p:spPr>
          <a:xfrm>
            <a:off x="1046214" y="2436541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14" name="Shape 1504">
            <a:extLst>
              <a:ext uri="{FF2B5EF4-FFF2-40B4-BE49-F238E27FC236}">
                <a16:creationId xmlns:a16="http://schemas.microsoft.com/office/drawing/2014/main" id="{63229563-2AD2-48AF-8729-B03B548627FB}"/>
              </a:ext>
            </a:extLst>
          </p:cNvPr>
          <p:cNvSpPr/>
          <p:nvPr/>
        </p:nvSpPr>
        <p:spPr>
          <a:xfrm>
            <a:off x="1036463" y="3466034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02</a:t>
            </a:r>
          </a:p>
        </p:txBody>
      </p:sp>
      <p:sp>
        <p:nvSpPr>
          <p:cNvPr id="15" name="Shape 1505">
            <a:extLst>
              <a:ext uri="{FF2B5EF4-FFF2-40B4-BE49-F238E27FC236}">
                <a16:creationId xmlns:a16="http://schemas.microsoft.com/office/drawing/2014/main" id="{D99BB840-D864-4D5D-B9FA-85F38BA2047E}"/>
              </a:ext>
            </a:extLst>
          </p:cNvPr>
          <p:cNvSpPr/>
          <p:nvPr/>
        </p:nvSpPr>
        <p:spPr>
          <a:xfrm>
            <a:off x="1046214" y="3941338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16" name="Shape 1504">
            <a:extLst>
              <a:ext uri="{FF2B5EF4-FFF2-40B4-BE49-F238E27FC236}">
                <a16:creationId xmlns:a16="http://schemas.microsoft.com/office/drawing/2014/main" id="{614E8885-71E5-4171-B493-ABCDBB1BC121}"/>
              </a:ext>
            </a:extLst>
          </p:cNvPr>
          <p:cNvSpPr/>
          <p:nvPr/>
        </p:nvSpPr>
        <p:spPr>
          <a:xfrm>
            <a:off x="1026712" y="4984562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03</a:t>
            </a:r>
          </a:p>
        </p:txBody>
      </p:sp>
      <p:sp>
        <p:nvSpPr>
          <p:cNvPr id="17" name="Shape 1505">
            <a:extLst>
              <a:ext uri="{FF2B5EF4-FFF2-40B4-BE49-F238E27FC236}">
                <a16:creationId xmlns:a16="http://schemas.microsoft.com/office/drawing/2014/main" id="{AD3DB94B-1BC4-4A86-BAA4-BED0B753F44C}"/>
              </a:ext>
            </a:extLst>
          </p:cNvPr>
          <p:cNvSpPr/>
          <p:nvPr/>
        </p:nvSpPr>
        <p:spPr>
          <a:xfrm>
            <a:off x="1036463" y="5459866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42" name="Shape 1500">
            <a:extLst>
              <a:ext uri="{FF2B5EF4-FFF2-40B4-BE49-F238E27FC236}">
                <a16:creationId xmlns:a16="http://schemas.microsoft.com/office/drawing/2014/main" id="{0C0BA1D7-D425-4D37-8642-23112B56CF10}"/>
              </a:ext>
            </a:extLst>
          </p:cNvPr>
          <p:cNvSpPr/>
          <p:nvPr/>
        </p:nvSpPr>
        <p:spPr>
          <a:xfrm>
            <a:off x="4292140" y="2001266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3600" dirty="0">
                <a:solidFill>
                  <a:srgbClr val="E84741"/>
                </a:solidFill>
              </a:rPr>
              <a:t>04</a:t>
            </a:r>
            <a:endParaRPr sz="3600" dirty="0">
              <a:solidFill>
                <a:srgbClr val="E84741"/>
              </a:solidFill>
            </a:endParaRPr>
          </a:p>
        </p:txBody>
      </p:sp>
      <p:sp>
        <p:nvSpPr>
          <p:cNvPr id="43" name="Shape 1501">
            <a:extLst>
              <a:ext uri="{FF2B5EF4-FFF2-40B4-BE49-F238E27FC236}">
                <a16:creationId xmlns:a16="http://schemas.microsoft.com/office/drawing/2014/main" id="{A3A7C0B1-E5BF-467D-A92B-6650E700BAD3}"/>
              </a:ext>
            </a:extLst>
          </p:cNvPr>
          <p:cNvSpPr/>
          <p:nvPr/>
        </p:nvSpPr>
        <p:spPr>
          <a:xfrm>
            <a:off x="4301891" y="2476571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44" name="Shape 1504">
            <a:extLst>
              <a:ext uri="{FF2B5EF4-FFF2-40B4-BE49-F238E27FC236}">
                <a16:creationId xmlns:a16="http://schemas.microsoft.com/office/drawing/2014/main" id="{472E54E9-02A9-4C71-B59A-54F35164BFE9}"/>
              </a:ext>
            </a:extLst>
          </p:cNvPr>
          <p:cNvSpPr/>
          <p:nvPr/>
        </p:nvSpPr>
        <p:spPr>
          <a:xfrm>
            <a:off x="4292140" y="3506064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05</a:t>
            </a:r>
          </a:p>
        </p:txBody>
      </p:sp>
      <p:sp>
        <p:nvSpPr>
          <p:cNvPr id="45" name="Shape 1505">
            <a:extLst>
              <a:ext uri="{FF2B5EF4-FFF2-40B4-BE49-F238E27FC236}">
                <a16:creationId xmlns:a16="http://schemas.microsoft.com/office/drawing/2014/main" id="{79B2B5BE-456A-4EAE-BB84-FF2EC1D4919D}"/>
              </a:ext>
            </a:extLst>
          </p:cNvPr>
          <p:cNvSpPr/>
          <p:nvPr/>
        </p:nvSpPr>
        <p:spPr>
          <a:xfrm>
            <a:off x="4301891" y="3981368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  <p:sp>
        <p:nvSpPr>
          <p:cNvPr id="46" name="Shape 1504">
            <a:extLst>
              <a:ext uri="{FF2B5EF4-FFF2-40B4-BE49-F238E27FC236}">
                <a16:creationId xmlns:a16="http://schemas.microsoft.com/office/drawing/2014/main" id="{9D41FBFB-BCE9-430C-8CB0-CF21F4156C22}"/>
              </a:ext>
            </a:extLst>
          </p:cNvPr>
          <p:cNvSpPr/>
          <p:nvPr/>
        </p:nvSpPr>
        <p:spPr>
          <a:xfrm>
            <a:off x="4282389" y="5024592"/>
            <a:ext cx="585097" cy="51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altLang="zh-CN" sz="3600" dirty="0">
                <a:solidFill>
                  <a:srgbClr val="45B233"/>
                </a:solidFill>
              </a:rPr>
              <a:t>06</a:t>
            </a:r>
          </a:p>
        </p:txBody>
      </p:sp>
      <p:sp>
        <p:nvSpPr>
          <p:cNvPr id="47" name="Shape 1505">
            <a:extLst>
              <a:ext uri="{FF2B5EF4-FFF2-40B4-BE49-F238E27FC236}">
                <a16:creationId xmlns:a16="http://schemas.microsoft.com/office/drawing/2014/main" id="{1D40791B-86D0-4E41-9307-BDE9510ED8F2}"/>
              </a:ext>
            </a:extLst>
          </p:cNvPr>
          <p:cNvSpPr/>
          <p:nvPr/>
        </p:nvSpPr>
        <p:spPr>
          <a:xfrm>
            <a:off x="4292140" y="5499896"/>
            <a:ext cx="2652970" cy="526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There are many variations of passage of</a:t>
            </a:r>
          </a:p>
          <a:p>
            <a:pPr algn="l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/>
              <a:t>Lorem Ipsum available but and the majority</a:t>
            </a:r>
          </a:p>
        </p:txBody>
      </p:sp>
    </p:spTree>
    <p:extLst>
      <p:ext uri="{BB962C8B-B14F-4D97-AF65-F5344CB8AC3E}">
        <p14:creationId xmlns:p14="http://schemas.microsoft.com/office/powerpoint/2010/main" val="238898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D2C035-3C34-4B52-9B34-7C090A8B1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502920"/>
            <a:ext cx="12192000" cy="862123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C4125945-7949-4C9E-A06B-49AB81DBAFFA}"/>
              </a:ext>
            </a:extLst>
          </p:cNvPr>
          <p:cNvSpPr/>
          <p:nvPr/>
        </p:nvSpPr>
        <p:spPr>
          <a:xfrm>
            <a:off x="320040" y="493776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AA265F-9DF8-4EBD-BB52-CDE926D68B1D}"/>
              </a:ext>
            </a:extLst>
          </p:cNvPr>
          <p:cNvSpPr txBox="1"/>
          <p:nvPr/>
        </p:nvSpPr>
        <p:spPr>
          <a:xfrm>
            <a:off x="320040" y="494228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955EE4E-EF62-4AB6-9809-1120BD323B69}"/>
              </a:ext>
            </a:extLst>
          </p:cNvPr>
          <p:cNvSpPr/>
          <p:nvPr/>
        </p:nvSpPr>
        <p:spPr>
          <a:xfrm>
            <a:off x="1600200" y="4602480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1E792-C8AC-48B8-B259-F3DDC9F558B8}"/>
              </a:ext>
            </a:extLst>
          </p:cNvPr>
          <p:cNvSpPr txBox="1"/>
          <p:nvPr/>
        </p:nvSpPr>
        <p:spPr>
          <a:xfrm>
            <a:off x="1600200" y="4607004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二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6029B1-5C3E-44D5-867B-539DB4FF4BF4}"/>
              </a:ext>
            </a:extLst>
          </p:cNvPr>
          <p:cNvSpPr/>
          <p:nvPr/>
        </p:nvSpPr>
        <p:spPr>
          <a:xfrm>
            <a:off x="3078480" y="4379238"/>
            <a:ext cx="1112520" cy="1112520"/>
          </a:xfrm>
          <a:prstGeom prst="ellipse">
            <a:avLst/>
          </a:prstGeom>
          <a:solidFill>
            <a:srgbClr val="61B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BE6180-B407-4347-A1F6-089F69AF7861}"/>
              </a:ext>
            </a:extLst>
          </p:cNvPr>
          <p:cNvSpPr txBox="1"/>
          <p:nvPr/>
        </p:nvSpPr>
        <p:spPr>
          <a:xfrm>
            <a:off x="3078480" y="4383762"/>
            <a:ext cx="899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70912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AE2B0AFF-228D-4DC1-B374-FD96CF22972F}"/>
              </a:ext>
            </a:extLst>
          </p:cNvPr>
          <p:cNvSpPr/>
          <p:nvPr/>
        </p:nvSpPr>
        <p:spPr>
          <a:xfrm>
            <a:off x="594360" y="365760"/>
            <a:ext cx="940980" cy="940980"/>
          </a:xfrm>
          <a:prstGeom prst="ellipse">
            <a:avLst/>
          </a:prstGeom>
          <a:solidFill>
            <a:srgbClr val="FCD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F6D379-63D7-49AA-B5C7-88053267B9F1}"/>
              </a:ext>
            </a:extLst>
          </p:cNvPr>
          <p:cNvSpPr txBox="1"/>
          <p:nvPr/>
        </p:nvSpPr>
        <p:spPr>
          <a:xfrm>
            <a:off x="677648" y="451529"/>
            <a:ext cx="899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4400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0B098D-78C8-4028-8E9C-2A531DB5F872}"/>
              </a:ext>
            </a:extLst>
          </p:cNvPr>
          <p:cNvSpPr txBox="1"/>
          <p:nvPr/>
        </p:nvSpPr>
        <p:spPr>
          <a:xfrm>
            <a:off x="1618628" y="365760"/>
            <a:ext cx="253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85468C-7418-42A4-8771-75517672D3F6}"/>
              </a:ext>
            </a:extLst>
          </p:cNvPr>
          <p:cNvSpPr/>
          <p:nvPr/>
        </p:nvSpPr>
        <p:spPr>
          <a:xfrm>
            <a:off x="1701564" y="871194"/>
            <a:ext cx="1854610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dirty="0"/>
              <a:t>Copy paste fonts. </a:t>
            </a:r>
          </a:p>
        </p:txBody>
      </p:sp>
      <p:pic>
        <p:nvPicPr>
          <p:cNvPr id="3" name="图片 2" descr="图片包含 物体&#10;&#10;自动生成的说明">
            <a:extLst>
              <a:ext uri="{FF2B5EF4-FFF2-40B4-BE49-F238E27FC236}">
                <a16:creationId xmlns:a16="http://schemas.microsoft.com/office/drawing/2014/main" id="{69190DFF-EA45-499D-A3CE-275F045EDC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869" y="1517525"/>
            <a:ext cx="6567943" cy="4633035"/>
          </a:xfrm>
          <a:prstGeom prst="rect">
            <a:avLst/>
          </a:prstGeom>
        </p:spPr>
      </p:pic>
      <p:sp>
        <p:nvSpPr>
          <p:cNvPr id="12" name="Shape 1282">
            <a:extLst>
              <a:ext uri="{FF2B5EF4-FFF2-40B4-BE49-F238E27FC236}">
                <a16:creationId xmlns:a16="http://schemas.microsoft.com/office/drawing/2014/main" id="{6EF0DB08-62F6-4A3B-A1DA-1AD9101C13DF}"/>
              </a:ext>
            </a:extLst>
          </p:cNvPr>
          <p:cNvSpPr/>
          <p:nvPr/>
        </p:nvSpPr>
        <p:spPr>
          <a:xfrm>
            <a:off x="1745386" y="2200606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01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3" name="Shape 1283">
            <a:extLst>
              <a:ext uri="{FF2B5EF4-FFF2-40B4-BE49-F238E27FC236}">
                <a16:creationId xmlns:a16="http://schemas.microsoft.com/office/drawing/2014/main" id="{BA866A4B-75FD-42A8-B548-D5234E1BB7AD}"/>
              </a:ext>
            </a:extLst>
          </p:cNvPr>
          <p:cNvSpPr/>
          <p:nvPr/>
        </p:nvSpPr>
        <p:spPr>
          <a:xfrm>
            <a:off x="1002590" y="2878055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4" name="Shape 1282">
            <a:extLst>
              <a:ext uri="{FF2B5EF4-FFF2-40B4-BE49-F238E27FC236}">
                <a16:creationId xmlns:a16="http://schemas.microsoft.com/office/drawing/2014/main" id="{19151B12-3BAA-4E23-863F-D8305321CB58}"/>
              </a:ext>
            </a:extLst>
          </p:cNvPr>
          <p:cNvSpPr/>
          <p:nvPr/>
        </p:nvSpPr>
        <p:spPr>
          <a:xfrm>
            <a:off x="9546299" y="2223157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02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5" name="Shape 1283">
            <a:extLst>
              <a:ext uri="{FF2B5EF4-FFF2-40B4-BE49-F238E27FC236}">
                <a16:creationId xmlns:a16="http://schemas.microsoft.com/office/drawing/2014/main" id="{8E877C78-EA0F-4C90-BE71-3C70FC9D1C82}"/>
              </a:ext>
            </a:extLst>
          </p:cNvPr>
          <p:cNvSpPr/>
          <p:nvPr/>
        </p:nvSpPr>
        <p:spPr>
          <a:xfrm>
            <a:off x="8803503" y="2900606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6" name="Shape 1282">
            <a:extLst>
              <a:ext uri="{FF2B5EF4-FFF2-40B4-BE49-F238E27FC236}">
                <a16:creationId xmlns:a16="http://schemas.microsoft.com/office/drawing/2014/main" id="{EAF19B6B-D574-4A72-A057-3E86BC89F443}"/>
              </a:ext>
            </a:extLst>
          </p:cNvPr>
          <p:cNvSpPr/>
          <p:nvPr/>
        </p:nvSpPr>
        <p:spPr>
          <a:xfrm>
            <a:off x="1745386" y="4504543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03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7" name="Shape 1283">
            <a:extLst>
              <a:ext uri="{FF2B5EF4-FFF2-40B4-BE49-F238E27FC236}">
                <a16:creationId xmlns:a16="http://schemas.microsoft.com/office/drawing/2014/main" id="{D1095108-300C-418B-ABD5-5963B35EE854}"/>
              </a:ext>
            </a:extLst>
          </p:cNvPr>
          <p:cNvSpPr/>
          <p:nvPr/>
        </p:nvSpPr>
        <p:spPr>
          <a:xfrm>
            <a:off x="1002590" y="5181992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  <p:sp>
        <p:nvSpPr>
          <p:cNvPr id="18" name="Shape 1282">
            <a:extLst>
              <a:ext uri="{FF2B5EF4-FFF2-40B4-BE49-F238E27FC236}">
                <a16:creationId xmlns:a16="http://schemas.microsoft.com/office/drawing/2014/main" id="{B98E9413-BB69-4005-8FD3-DEE20365CD48}"/>
              </a:ext>
            </a:extLst>
          </p:cNvPr>
          <p:cNvSpPr/>
          <p:nvPr/>
        </p:nvSpPr>
        <p:spPr>
          <a:xfrm>
            <a:off x="9546299" y="4527094"/>
            <a:ext cx="1088439" cy="70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4800" dirty="0">
                <a:latin typeface="Goudy Stout" panose="0202090407030B020401" pitchFamily="18" charset="0"/>
              </a:rPr>
              <a:t>04</a:t>
            </a:r>
            <a:endParaRPr sz="4800" dirty="0">
              <a:latin typeface="Goudy Stout" panose="0202090407030B020401" pitchFamily="18" charset="0"/>
            </a:endParaRPr>
          </a:p>
        </p:txBody>
      </p:sp>
      <p:sp>
        <p:nvSpPr>
          <p:cNvPr id="19" name="Shape 1283">
            <a:extLst>
              <a:ext uri="{FF2B5EF4-FFF2-40B4-BE49-F238E27FC236}">
                <a16:creationId xmlns:a16="http://schemas.microsoft.com/office/drawing/2014/main" id="{178ED225-7817-40C2-91E8-FF6FA5633F5E}"/>
              </a:ext>
            </a:extLst>
          </p:cNvPr>
          <p:cNvSpPr/>
          <p:nvPr/>
        </p:nvSpPr>
        <p:spPr>
          <a:xfrm>
            <a:off x="8803503" y="5204543"/>
            <a:ext cx="2553584" cy="769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There are many variations of passages of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Lorem Ipsum available, but the majority</a:t>
            </a:r>
          </a:p>
          <a:p>
            <a:pPr algn="ctr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050" dirty="0"/>
              <a:t>suffered alteration in some by</a:t>
            </a:r>
          </a:p>
        </p:txBody>
      </p:sp>
    </p:spTree>
    <p:extLst>
      <p:ext uri="{BB962C8B-B14F-4D97-AF65-F5344CB8AC3E}">
        <p14:creationId xmlns:p14="http://schemas.microsoft.com/office/powerpoint/2010/main" val="344364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558d3e5-d24f-4b1d-b46d-e5fb4b2e8e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a0f76bb-0b18-4189-8015-01489ba0a73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c91bdbb-b107-41c9-9f34-b6ba4bf079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c91bdbb-b107-41c9-9f34-b6ba4bf079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c91bdbb-b107-41c9-9f34-b6ba4bf079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ec6d4b0-3685-4d8a-84bd-815bb5e6c2a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17e7ac-b4b6-4874-bca8-927c0d60902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4e76611-1d2c-4a70-aec3-eaff099ae7dd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1102</Words>
  <Application>Microsoft Office PowerPoint</Application>
  <PresentationFormat>宽屏</PresentationFormat>
  <Paragraphs>300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Gill Sans</vt:lpstr>
      <vt:lpstr>Montserrat Light</vt:lpstr>
      <vt:lpstr>等线</vt:lpstr>
      <vt:lpstr>字魂7号-温暖童稚体</vt:lpstr>
      <vt:lpstr>Arial</vt:lpstr>
      <vt:lpstr>Calibri</vt:lpstr>
      <vt:lpstr>Calibri Light</vt:lpstr>
      <vt:lpstr>Goudy Stout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112</cp:revision>
  <dcterms:created xsi:type="dcterms:W3CDTF">2019-02-14T07:38:55Z</dcterms:created>
  <dcterms:modified xsi:type="dcterms:W3CDTF">2019-03-28T09:47:19Z</dcterms:modified>
</cp:coreProperties>
</file>