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8"/>
  </p:notesMasterIdLst>
  <p:handoutMasterIdLst>
    <p:handoutMasterId r:id="rId29"/>
  </p:handoutMasterIdLst>
  <p:sldIdLst>
    <p:sldId id="7437" r:id="rId2"/>
    <p:sldId id="7512" r:id="rId3"/>
    <p:sldId id="7508" r:id="rId4"/>
    <p:sldId id="7518" r:id="rId5"/>
    <p:sldId id="7529" r:id="rId6"/>
    <p:sldId id="7530" r:id="rId7"/>
    <p:sldId id="7537" r:id="rId8"/>
    <p:sldId id="7540" r:id="rId9"/>
    <p:sldId id="7509" r:id="rId10"/>
    <p:sldId id="7513" r:id="rId11"/>
    <p:sldId id="7515" r:id="rId12"/>
    <p:sldId id="7516" r:id="rId13"/>
    <p:sldId id="7520" r:id="rId14"/>
    <p:sldId id="7531" r:id="rId15"/>
    <p:sldId id="7510" r:id="rId16"/>
    <p:sldId id="7517" r:id="rId17"/>
    <p:sldId id="7532" r:id="rId18"/>
    <p:sldId id="7533" r:id="rId19"/>
    <p:sldId id="7536" r:id="rId20"/>
    <p:sldId id="7538" r:id="rId21"/>
    <p:sldId id="7511" r:id="rId22"/>
    <p:sldId id="7514" r:id="rId23"/>
    <p:sldId id="7524" r:id="rId24"/>
    <p:sldId id="7528" r:id="rId25"/>
    <p:sldId id="7539" r:id="rId26"/>
    <p:sldId id="7507"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1C14"/>
    <a:srgbClr val="232A57"/>
    <a:srgbClr val="0070C0"/>
    <a:srgbClr val="3B5C94"/>
    <a:srgbClr val="000000"/>
    <a:srgbClr val="006AB5"/>
    <a:srgbClr val="EF2A25"/>
    <a:srgbClr val="0C6AC7"/>
    <a:srgbClr val="4BC1DD"/>
    <a:srgbClr val="CA8F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13" autoAdjust="0"/>
    <p:restoredTop sz="95449" autoAdjust="0"/>
  </p:normalViewPr>
  <p:slideViewPr>
    <p:cSldViewPr>
      <p:cViewPr varScale="1">
        <p:scale>
          <a:sx n="104" d="100"/>
          <a:sy n="104" d="100"/>
        </p:scale>
        <p:origin x="774" y="120"/>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25" d="100"/>
        <a:sy n="25" d="100"/>
      </p:scale>
      <p:origin x="0" y="0"/>
    </p:cViewPr>
  </p:sorterViewPr>
  <p:notesViewPr>
    <p:cSldViewPr>
      <p:cViewPr varScale="1">
        <p:scale>
          <a:sx n="67" d="100"/>
          <a:sy n="67" d="100"/>
        </p:scale>
        <p:origin x="283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1">
                <a:lumMod val="85000"/>
              </a:schemeClr>
            </a:solidFill>
            <a:ln>
              <a:solidFill>
                <a:schemeClr val="bg1"/>
              </a:solidFill>
            </a:ln>
          </c:spPr>
          <c:dPt>
            <c:idx val="0"/>
            <c:bubble3D val="0"/>
            <c:spPr>
              <a:solidFill>
                <a:schemeClr val="accent3"/>
              </a:solidFill>
              <a:ln>
                <a:solidFill>
                  <a:schemeClr val="bg1"/>
                </a:solidFill>
              </a:ln>
            </c:spPr>
            <c:extLst>
              <c:ext xmlns:c16="http://schemas.microsoft.com/office/drawing/2014/chart" uri="{C3380CC4-5D6E-409C-BE32-E72D297353CC}">
                <c16:uniqueId val="{00000001-23AC-7940-8989-3368C4A7E7B0}"/>
              </c:ext>
            </c:extLst>
          </c:dPt>
          <c:dPt>
            <c:idx val="1"/>
            <c:bubble3D val="0"/>
            <c:spPr>
              <a:solidFill>
                <a:schemeClr val="accent4"/>
              </a:solidFill>
              <a:ln>
                <a:solidFill>
                  <a:schemeClr val="bg1"/>
                </a:solidFill>
              </a:ln>
            </c:spPr>
            <c:extLst>
              <c:ext xmlns:c16="http://schemas.microsoft.com/office/drawing/2014/chart" uri="{C3380CC4-5D6E-409C-BE32-E72D297353CC}">
                <c16:uniqueId val="{00000003-23AC-7940-8989-3368C4A7E7B0}"/>
              </c:ext>
            </c:extLst>
          </c:dPt>
          <c:dPt>
            <c:idx val="2"/>
            <c:bubble3D val="0"/>
            <c:spPr>
              <a:solidFill>
                <a:schemeClr val="accent1"/>
              </a:solidFill>
              <a:ln>
                <a:solidFill>
                  <a:schemeClr val="bg1"/>
                </a:solidFill>
              </a:ln>
            </c:spPr>
            <c:extLst>
              <c:ext xmlns:c16="http://schemas.microsoft.com/office/drawing/2014/chart" uri="{C3380CC4-5D6E-409C-BE32-E72D297353CC}">
                <c16:uniqueId val="{00000005-23AC-7940-8989-3368C4A7E7B0}"/>
              </c:ext>
            </c:extLst>
          </c:dPt>
          <c:dPt>
            <c:idx val="3"/>
            <c:bubble3D val="0"/>
            <c:spPr>
              <a:solidFill>
                <a:schemeClr val="accent2"/>
              </a:solidFill>
              <a:ln>
                <a:solidFill>
                  <a:schemeClr val="bg1"/>
                </a:solidFill>
              </a:ln>
            </c:spPr>
            <c:extLst>
              <c:ext xmlns:c16="http://schemas.microsoft.com/office/drawing/2014/chart" uri="{C3380CC4-5D6E-409C-BE32-E72D297353CC}">
                <c16:uniqueId val="{00000007-23AC-7940-8989-3368C4A7E7B0}"/>
              </c:ext>
            </c:extLst>
          </c:dPt>
          <c:cat>
            <c:strRef>
              <c:f>Sheet1!$A$2:$A$5</c:f>
              <c:strCache>
                <c:ptCount val="4"/>
                <c:pt idx="0">
                  <c:v>1st Qtr</c:v>
                </c:pt>
                <c:pt idx="1">
                  <c:v>2nd Qtr</c:v>
                </c:pt>
                <c:pt idx="2">
                  <c:v>1st Qtr</c:v>
                </c:pt>
                <c:pt idx="3">
                  <c:v>1st Qtr</c:v>
                </c:pt>
              </c:strCache>
            </c:strRef>
          </c:cat>
          <c:val>
            <c:numRef>
              <c:f>Sheet1!$B$2:$B$5</c:f>
              <c:numCache>
                <c:formatCode>General</c:formatCode>
                <c:ptCount val="4"/>
                <c:pt idx="0">
                  <c:v>25</c:v>
                </c:pt>
                <c:pt idx="1">
                  <c:v>35</c:v>
                </c:pt>
                <c:pt idx="2">
                  <c:v>15</c:v>
                </c:pt>
                <c:pt idx="3">
                  <c:v>25</c:v>
                </c:pt>
              </c:numCache>
            </c:numRef>
          </c:val>
          <c:extLst>
            <c:ext xmlns:c16="http://schemas.microsoft.com/office/drawing/2014/chart" uri="{C3380CC4-5D6E-409C-BE32-E72D297353CC}">
              <c16:uniqueId val="{00000008-23AC-7940-8989-3368C4A7E7B0}"/>
            </c:ext>
          </c:extLst>
        </c:ser>
        <c:dLbls>
          <c:showLegendKey val="0"/>
          <c:showVal val="0"/>
          <c:showCatName val="0"/>
          <c:showSerName val="0"/>
          <c:showPercent val="0"/>
          <c:showBubbleSize val="0"/>
          <c:showLeaderLines val="1"/>
        </c:dLbls>
        <c:firstSliceAng val="65"/>
        <c:holeSize val="33"/>
      </c:doughnutChart>
    </c:plotArea>
    <c:plotVisOnly val="1"/>
    <c:dispBlanksAs val="zero"/>
    <c:showDLblsOverMax val="0"/>
  </c:chart>
  <c:spPr>
    <a:ln>
      <a:noFill/>
    </a:ln>
  </c:spPr>
  <c:txPr>
    <a:bodyPr/>
    <a:lstStyle/>
    <a:p>
      <a:pPr rtl="0">
        <a:defRPr sz="1800" baseline="-25000">
          <a:latin typeface="inpin heiti" panose="00000500000000000000" pitchFamily="2" charset="-122"/>
          <a:ea typeface="inpin heiti" panose="00000500000000000000" pitchFamily="2" charset="-122"/>
          <a:sym typeface="inpin heiti" panose="00000500000000000000" pitchFamily="2" charset="-122"/>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2019/3/28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B7FA29-E3F8-4667-8A96-8EB7A1B77917}" type="slidenum">
              <a:rPr lang="zh-CN" altLang="en-US" smtClean="0"/>
              <a:pPr>
                <a:defRPr/>
              </a:pPr>
              <a:t>1</a:t>
            </a:fld>
            <a:endParaRPr lang="zh-CN" altLang="en-US"/>
          </a:p>
        </p:txBody>
      </p:sp>
    </p:spTree>
    <p:extLst>
      <p:ext uri="{BB962C8B-B14F-4D97-AF65-F5344CB8AC3E}">
        <p14:creationId xmlns:p14="http://schemas.microsoft.com/office/powerpoint/2010/main" val="1371760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003489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460922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02098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898887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1983151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15</a:t>
            </a:fld>
            <a:endParaRPr lang="zh-CN" altLang="en-US"/>
          </a:p>
        </p:txBody>
      </p:sp>
    </p:spTree>
    <p:extLst>
      <p:ext uri="{BB962C8B-B14F-4D97-AF65-F5344CB8AC3E}">
        <p14:creationId xmlns:p14="http://schemas.microsoft.com/office/powerpoint/2010/main" val="21500347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657746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798210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782965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967840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extLst>
      <p:ext uri="{BB962C8B-B14F-4D97-AF65-F5344CB8AC3E}">
        <p14:creationId xmlns:p14="http://schemas.microsoft.com/office/powerpoint/2010/main" val="822253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060806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21</a:t>
            </a:fld>
            <a:endParaRPr lang="zh-CN" altLang="en-US"/>
          </a:p>
        </p:txBody>
      </p:sp>
    </p:spTree>
    <p:extLst>
      <p:ext uri="{BB962C8B-B14F-4D97-AF65-F5344CB8AC3E}">
        <p14:creationId xmlns:p14="http://schemas.microsoft.com/office/powerpoint/2010/main" val="2898843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836700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5998727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511738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36664389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B7FA29-E3F8-4667-8A96-8EB7A1B77917}" type="slidenum">
              <a:rPr lang="zh-CN" altLang="en-US" smtClean="0"/>
              <a:pPr>
                <a:defRPr/>
              </a:pPr>
              <a:t>26</a:t>
            </a:fld>
            <a:endParaRPr lang="zh-CN" altLang="en-US"/>
          </a:p>
        </p:txBody>
      </p:sp>
    </p:spTree>
    <p:extLst>
      <p:ext uri="{BB962C8B-B14F-4D97-AF65-F5344CB8AC3E}">
        <p14:creationId xmlns:p14="http://schemas.microsoft.com/office/powerpoint/2010/main" val="2118013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3</a:t>
            </a:fld>
            <a:endParaRPr lang="zh-CN" altLang="en-US"/>
          </a:p>
        </p:txBody>
      </p:sp>
    </p:spTree>
    <p:extLst>
      <p:ext uri="{BB962C8B-B14F-4D97-AF65-F5344CB8AC3E}">
        <p14:creationId xmlns:p14="http://schemas.microsoft.com/office/powerpoint/2010/main" val="1285757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467096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120956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345674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438268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159006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9</a:t>
            </a:fld>
            <a:endParaRPr lang="zh-CN" altLang="en-US"/>
          </a:p>
        </p:txBody>
      </p:sp>
    </p:spTree>
    <p:extLst>
      <p:ext uri="{BB962C8B-B14F-4D97-AF65-F5344CB8AC3E}">
        <p14:creationId xmlns:p14="http://schemas.microsoft.com/office/powerpoint/2010/main" val="266512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7" y="2246811"/>
            <a:ext cx="10929938" cy="1550333"/>
          </a:xfrm>
        </p:spPr>
        <p:txBody>
          <a:bodyPr/>
          <a:lstStyle/>
          <a:p>
            <a:r>
              <a:rPr lang="zh-CN" altLang="en-US"/>
              <a:t>单击此处编辑母版标题样式</a:t>
            </a:r>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642798" indent="0" algn="ctr">
              <a:buNone/>
              <a:defRPr>
                <a:solidFill>
                  <a:schemeClr val="tx1">
                    <a:tint val="75000"/>
                  </a:schemeClr>
                </a:solidFill>
              </a:defRPr>
            </a:lvl2pPr>
            <a:lvl3pPr marL="1285595" indent="0" algn="ctr">
              <a:buNone/>
              <a:defRPr>
                <a:solidFill>
                  <a:schemeClr val="tx1">
                    <a:tint val="75000"/>
                  </a:schemeClr>
                </a:solidFill>
              </a:defRPr>
            </a:lvl3pPr>
            <a:lvl4pPr marL="1928393" indent="0" algn="ctr">
              <a:buNone/>
              <a:defRPr>
                <a:solidFill>
                  <a:schemeClr val="tx1">
                    <a:tint val="75000"/>
                  </a:schemeClr>
                </a:solidFill>
              </a:defRPr>
            </a:lvl4pPr>
            <a:lvl5pPr marL="2571190" indent="0" algn="ctr">
              <a:buNone/>
              <a:defRPr>
                <a:solidFill>
                  <a:schemeClr val="tx1">
                    <a:tint val="75000"/>
                  </a:schemeClr>
                </a:solidFill>
              </a:defRPr>
            </a:lvl5pPr>
            <a:lvl6pPr marL="3213988" indent="0" algn="ctr">
              <a:buNone/>
              <a:defRPr>
                <a:solidFill>
                  <a:schemeClr val="tx1">
                    <a:tint val="75000"/>
                  </a:schemeClr>
                </a:solidFill>
              </a:defRPr>
            </a:lvl6pPr>
            <a:lvl7pPr marL="3856785" indent="0" algn="ctr">
              <a:buNone/>
              <a:defRPr>
                <a:solidFill>
                  <a:schemeClr val="tx1">
                    <a:tint val="75000"/>
                  </a:schemeClr>
                </a:solidFill>
              </a:defRPr>
            </a:lvl7pPr>
            <a:lvl8pPr marL="4499583" indent="0" algn="ctr">
              <a:buNone/>
              <a:defRPr>
                <a:solidFill>
                  <a:schemeClr val="tx1">
                    <a:tint val="75000"/>
                  </a:schemeClr>
                </a:solidFill>
              </a:defRPr>
            </a:lvl8pPr>
            <a:lvl9pPr marL="514238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288384D8-9F17-4372-A23A-924F96CB64E3}" type="datetimeFigureOut">
              <a:rPr lang="zh-CN" altLang="en-US"/>
              <a:pPr>
                <a:defRPr/>
              </a:pPr>
              <a:t>2019/3/28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080A286-8FF2-4EC5-AF8A-818446FED1D6}" type="slidenum">
              <a:rPr lang="zh-CN" altLang="en-US"/>
              <a:pPr>
                <a:defRPr/>
              </a:pPr>
              <a:t>‹#›</a:t>
            </a:fld>
            <a:endParaRPr lang="zh-CN" altLang="en-US"/>
          </a:p>
        </p:txBody>
      </p:sp>
    </p:spTree>
    <p:extLst>
      <p:ext uri="{BB962C8B-B14F-4D97-AF65-F5344CB8AC3E}">
        <p14:creationId xmlns:p14="http://schemas.microsoft.com/office/powerpoint/2010/main" val="534170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D9A3FB-949F-4B3A-BDC9-400100DD86E9}"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035824-65D5-478C-9E42-BB7BDE2C2B43}" type="slidenum">
              <a:rPr lang="zh-CN" altLang="en-US" smtClean="0"/>
              <a:t>‹#›</a:t>
            </a:fld>
            <a:endParaRPr lang="zh-CN" altLang="en-US"/>
          </a:p>
        </p:txBody>
      </p:sp>
    </p:spTree>
    <p:extLst>
      <p:ext uri="{BB962C8B-B14F-4D97-AF65-F5344CB8AC3E}">
        <p14:creationId xmlns:p14="http://schemas.microsoft.com/office/powerpoint/2010/main" val="2014986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062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84039" y="6703595"/>
            <a:ext cx="2893219" cy="385072"/>
          </a:xfrm>
          <a:prstGeom prst="rect">
            <a:avLst/>
          </a:prstGeom>
        </p:spPr>
        <p:txBody>
          <a:bodyPr/>
          <a:lstStyle/>
          <a:p>
            <a:fld id="{DD89832E-26A6-4465-8181-DF230988BFFD}" type="datetimeFigureOut">
              <a:rPr lang="en-US" smtClean="0"/>
              <a:t>3/28/2019</a:t>
            </a:fld>
            <a:endParaRPr lang="en-US"/>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en-US"/>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58A5B2D7-6EFD-446D-831A-7B28045AA251}" type="slidenum">
              <a:rPr lang="en-US" smtClean="0"/>
              <a:t>‹#›</a:t>
            </a:fld>
            <a:endParaRPr lang="en-US"/>
          </a:p>
        </p:txBody>
      </p:sp>
    </p:spTree>
    <p:extLst>
      <p:ext uri="{BB962C8B-B14F-4D97-AF65-F5344CB8AC3E}">
        <p14:creationId xmlns:p14="http://schemas.microsoft.com/office/powerpoint/2010/main" val="22667101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2019/3/28</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34" r:id="rId1"/>
    <p:sldLayoutId id="2147483771" r:id="rId2"/>
    <p:sldLayoutId id="2147483772" r:id="rId3"/>
    <p:sldLayoutId id="2147483773" r:id="rId4"/>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wav"/><Relationship Id="rId1" Type="http://schemas.microsoft.com/office/2007/relationships/media" Target="../media/media1.wav"/><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notesSlide" Target="../notesSlides/notesSlide1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5">
              <a:extLst>
                <a:ext uri="{BEBA8EAE-BF5A-486C-A8C5-ECC9F3942E4B}">
                  <a14:imgProps xmlns:a14="http://schemas.microsoft.com/office/drawing/2010/main">
                    <a14:imgLayer r:embed="rId6">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36560" t="-16705" r="-3384" b="275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矩形 259"/>
          <p:cNvSpPr>
            <a:spLocks noChangeArrowheads="1"/>
          </p:cNvSpPr>
          <p:nvPr/>
        </p:nvSpPr>
        <p:spPr bwMode="auto">
          <a:xfrm>
            <a:off x="971625" y="4288698"/>
            <a:ext cx="799288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清新淡雅 </a:t>
            </a:r>
            <a:r>
              <a:rPr lang="zh-CN" altLang="en-US" sz="5400" b="1">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教育说课</a:t>
            </a:r>
            <a:r>
              <a:rPr lang="en-US" altLang="zh-CN" sz="5400" b="1">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PPT</a:t>
            </a:r>
            <a:endParaRPr lang="zh-CN" altLang="en-US" sz="4800" b="1" dirty="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10" name="矩形 259"/>
          <p:cNvSpPr>
            <a:spLocks noChangeArrowheads="1"/>
          </p:cNvSpPr>
          <p:nvPr/>
        </p:nvSpPr>
        <p:spPr bwMode="auto">
          <a:xfrm>
            <a:off x="971625" y="6076801"/>
            <a:ext cx="2239442" cy="257369"/>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汇报</a:t>
            </a:r>
            <a:r>
              <a:rPr lang="en-US" altLang="zh-CN" sz="12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:XXXX</a:t>
            </a:r>
          </a:p>
        </p:txBody>
      </p:sp>
      <p:sp>
        <p:nvSpPr>
          <p:cNvPr id="12" name="矩形 259"/>
          <p:cNvSpPr>
            <a:spLocks noChangeArrowheads="1"/>
          </p:cNvSpPr>
          <p:nvPr/>
        </p:nvSpPr>
        <p:spPr bwMode="auto">
          <a:xfrm>
            <a:off x="3779937" y="6076801"/>
            <a:ext cx="2388695" cy="257369"/>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Report: </a:t>
            </a:r>
            <a:r>
              <a:rPr lang="en-US" altLang="zh-CN" sz="1200" dirty="0" err="1">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baotuwang</a:t>
            </a:r>
            <a:endParaRPr lang="en-US" altLang="zh-CN" sz="12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14" name="矩形 259"/>
          <p:cNvSpPr>
            <a:spLocks noChangeArrowheads="1"/>
          </p:cNvSpPr>
          <p:nvPr/>
        </p:nvSpPr>
        <p:spPr bwMode="auto">
          <a:xfrm>
            <a:off x="971625" y="4007991"/>
            <a:ext cx="7416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80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PURE AND FRESH QUIETLY ELEGANT EDUCATION PRACTICE PPT</a:t>
            </a:r>
            <a:endParaRPr lang="zh-CN" altLang="en-US" sz="1800" dirty="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8" name="矩形 259"/>
          <p:cNvSpPr>
            <a:spLocks noChangeArrowheads="1"/>
          </p:cNvSpPr>
          <p:nvPr/>
        </p:nvSpPr>
        <p:spPr bwMode="auto">
          <a:xfrm>
            <a:off x="8697738" y="1627981"/>
            <a:ext cx="31513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600" b="1"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2019</a:t>
            </a:r>
            <a:endParaRPr lang="zh-CN" altLang="en-US" sz="7200" b="1" dirty="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pic>
        <p:nvPicPr>
          <p:cNvPr id="2" name="唯美动人浪漫场景短视频配乐.wav">
            <a:hlinkClick r:id="" action="ppaction://media"/>
            <a:extLst>
              <a:ext uri="{FF2B5EF4-FFF2-40B4-BE49-F238E27FC236}">
                <a16:creationId xmlns:a16="http://schemas.microsoft.com/office/drawing/2014/main" id="{0B54EF85-5C5A-C945-8161-D9D70F7CADE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59457" y="-128091"/>
            <a:ext cx="812800" cy="812800"/>
          </a:xfrm>
          <a:prstGeom prst="rect">
            <a:avLst/>
          </a:prstGeom>
        </p:spPr>
      </p:pic>
    </p:spTree>
    <p:extLst>
      <p:ext uri="{BB962C8B-B14F-4D97-AF65-F5344CB8AC3E}">
        <p14:creationId xmlns:p14="http://schemas.microsoft.com/office/powerpoint/2010/main" val="652884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par>
                          <p:cTn id="20" fill="hold">
                            <p:stCondLst>
                              <p:cond delay="11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childTnLst>
                          </p:cTn>
                        </p:par>
                        <p:par>
                          <p:cTn id="24" fill="hold">
                            <p:stCondLst>
                              <p:cond delay="16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anim calcmode="lin" valueType="num">
                                      <p:cBhvr>
                                        <p:cTn id="2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4"/>
                                        </p:tgtEl>
                                      </p:cBhvr>
                                    </p:animEffect>
                                  </p:childTnLst>
                                </p:cTn>
                              </p:par>
                            </p:childTnLst>
                          </p:cTn>
                        </p:par>
                        <p:par>
                          <p:cTn id="32" fill="hold">
                            <p:stCondLst>
                              <p:cond delay="44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4"/>
                                        </p:tgtEl>
                                      </p:cBhvr>
                                    </p:animEffect>
                                    <p:animScale>
                                      <p:cBhvr>
                                        <p:cTn id="35" dur="250" autoRev="1" fill="hold"/>
                                        <p:tgtEl>
                                          <p:spTgt spid="14"/>
                                        </p:tgtEl>
                                      </p:cBhvr>
                                      <p:by x="105000" y="105000"/>
                                    </p:animScale>
                                  </p:childTnLst>
                                </p:cTn>
                              </p:par>
                            </p:childTnLst>
                          </p:cTn>
                        </p:par>
                        <p:par>
                          <p:cTn id="36" fill="hold">
                            <p:stCondLst>
                              <p:cond delay="49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
                                        </p:tgtEl>
                                        <p:attrNameLst>
                                          <p:attrName>ppt_y</p:attrName>
                                        </p:attrNameLst>
                                      </p:cBhvr>
                                      <p:tavLst>
                                        <p:tav tm="0">
                                          <p:val>
                                            <p:strVal val="#ppt_y"/>
                                          </p:val>
                                        </p:tav>
                                        <p:tav tm="100000">
                                          <p:val>
                                            <p:strVal val="#ppt_y"/>
                                          </p:val>
                                        </p:tav>
                                      </p:tavLst>
                                    </p:anim>
                                    <p:anim calcmode="lin" valueType="num">
                                      <p:cBhvr>
                                        <p:cTn id="4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
                                        </p:tgtEl>
                                      </p:cBhvr>
                                    </p:animEffect>
                                  </p:childTnLst>
                                </p:cTn>
                              </p:par>
                            </p:childTnLst>
                          </p:cTn>
                        </p:par>
                        <p:par>
                          <p:cTn id="44" fill="hold">
                            <p:stCondLst>
                              <p:cond delay="5900"/>
                            </p:stCondLst>
                            <p:childTnLst>
                              <p:par>
                                <p:cTn id="45" presetID="26" presetClass="emph" presetSubtype="0" fill="hold" grpId="1" nodeType="afterEffect">
                                  <p:stCondLst>
                                    <p:cond delay="0"/>
                                  </p:stCondLst>
                                  <p:iterate type="lt">
                                    <p:tmPct val="0"/>
                                  </p:iterate>
                                  <p:childTnLst>
                                    <p:animEffect transition="out" filter="fade">
                                      <p:cBhvr>
                                        <p:cTn id="46" dur="500" tmFilter="0, 0; .2, .5; .8, .5; 1, 0"/>
                                        <p:tgtEl>
                                          <p:spTgt spid="9"/>
                                        </p:tgtEl>
                                      </p:cBhvr>
                                    </p:animEffect>
                                    <p:animScale>
                                      <p:cBhvr>
                                        <p:cTn id="47" dur="250" autoRev="1" fill="hold"/>
                                        <p:tgtEl>
                                          <p:spTgt spid="9"/>
                                        </p:tgtEl>
                                      </p:cBhvr>
                                      <p:by x="105000" y="105000"/>
                                    </p:animScale>
                                  </p:childTnLst>
                                </p:cTn>
                              </p:par>
                            </p:childTnLst>
                          </p:cTn>
                        </p:par>
                        <p:par>
                          <p:cTn id="48" fill="hold">
                            <p:stCondLst>
                              <p:cond delay="64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6900"/>
                            </p:stCondLst>
                            <p:childTnLst>
                              <p:par>
                                <p:cTn id="55" presetID="5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hold" display="0">
                  <p:stCondLst>
                    <p:cond delay="indefinite"/>
                  </p:stCondLst>
                  <p:endCondLst>
                    <p:cond evt="onStopAudio" delay="0">
                      <p:tgtEl>
                        <p:sldTgt/>
                      </p:tgtEl>
                    </p:cond>
                  </p:endCondLst>
                </p:cTn>
                <p:tgtEl>
                  <p:spTgt spid="2"/>
                </p:tgtEl>
              </p:cMediaNode>
            </p:audio>
          </p:childTnLst>
        </p:cTn>
      </p:par>
    </p:tnLst>
    <p:bldLst>
      <p:bldP spid="3" grpId="0" animBg="1"/>
      <p:bldP spid="9" grpId="0"/>
      <p:bldP spid="9" grpId="1"/>
      <p:bldP spid="10" grpId="0" animBg="1"/>
      <p:bldP spid="12" grpId="0" animBg="1"/>
      <p:bldP spid="14" grpId="0"/>
      <p:bldP spid="14" grpId="1"/>
      <p:bldP spid="8" grpId="0"/>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035577" y="1793331"/>
            <a:ext cx="3116614" cy="1136995"/>
            <a:chOff x="1603804" y="2220559"/>
            <a:chExt cx="2955174" cy="1078100"/>
          </a:xfrm>
        </p:grpSpPr>
        <p:sp>
          <p:nvSpPr>
            <p:cNvPr id="5"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Description</a:t>
              </a:r>
            </a:p>
          </p:txBody>
        </p:sp>
        <p:sp>
          <p:nvSpPr>
            <p:cNvPr id="6" name="TextBox 5"/>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7" name="Group 6"/>
          <p:cNvGrpSpPr/>
          <p:nvPr/>
        </p:nvGrpSpPr>
        <p:grpSpPr>
          <a:xfrm>
            <a:off x="8035577" y="3420671"/>
            <a:ext cx="3116614" cy="1136995"/>
            <a:chOff x="1603804" y="2220559"/>
            <a:chExt cx="2955174" cy="1078100"/>
          </a:xfrm>
        </p:grpSpPr>
        <p:sp>
          <p:nvSpPr>
            <p:cNvPr id="8"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Management</a:t>
              </a:r>
            </a:p>
          </p:txBody>
        </p:sp>
        <p:sp>
          <p:nvSpPr>
            <p:cNvPr id="9" name="TextBox 8"/>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0" name="Group 9"/>
          <p:cNvGrpSpPr/>
          <p:nvPr/>
        </p:nvGrpSpPr>
        <p:grpSpPr>
          <a:xfrm>
            <a:off x="8035577" y="5178043"/>
            <a:ext cx="3116614" cy="1136995"/>
            <a:chOff x="1603804" y="2220559"/>
            <a:chExt cx="2955174" cy="1078100"/>
          </a:xfrm>
        </p:grpSpPr>
        <p:sp>
          <p:nvSpPr>
            <p:cNvPr id="11"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Product Brand</a:t>
              </a:r>
            </a:p>
          </p:txBody>
        </p:sp>
        <p:sp>
          <p:nvSpPr>
            <p:cNvPr id="12" name="TextBox 11"/>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3" name="Group 12"/>
          <p:cNvGrpSpPr/>
          <p:nvPr/>
        </p:nvGrpSpPr>
        <p:grpSpPr>
          <a:xfrm>
            <a:off x="1719397" y="1793331"/>
            <a:ext cx="3121667" cy="1136995"/>
            <a:chOff x="1679271" y="2220559"/>
            <a:chExt cx="2959965" cy="1078100"/>
          </a:xfrm>
        </p:grpSpPr>
        <p:sp>
          <p:nvSpPr>
            <p:cNvPr id="14"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Executive summary</a:t>
              </a:r>
            </a:p>
          </p:txBody>
        </p:sp>
        <p:sp>
          <p:nvSpPr>
            <p:cNvPr id="15" name="TextBox 14"/>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6" name="Group 15"/>
          <p:cNvGrpSpPr/>
          <p:nvPr/>
        </p:nvGrpSpPr>
        <p:grpSpPr>
          <a:xfrm>
            <a:off x="1719397" y="3420671"/>
            <a:ext cx="3121667" cy="1136995"/>
            <a:chOff x="1679271" y="2220559"/>
            <a:chExt cx="2959965" cy="1078100"/>
          </a:xfrm>
        </p:grpSpPr>
        <p:sp>
          <p:nvSpPr>
            <p:cNvPr id="17"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Service</a:t>
              </a:r>
            </a:p>
          </p:txBody>
        </p:sp>
        <p:sp>
          <p:nvSpPr>
            <p:cNvPr id="18" name="TextBox 17"/>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9" name="Group 18"/>
          <p:cNvGrpSpPr/>
          <p:nvPr/>
        </p:nvGrpSpPr>
        <p:grpSpPr>
          <a:xfrm>
            <a:off x="1719397" y="5171483"/>
            <a:ext cx="3121667" cy="1136995"/>
            <a:chOff x="1679271" y="2220559"/>
            <a:chExt cx="2959965" cy="1078100"/>
          </a:xfrm>
        </p:grpSpPr>
        <p:sp>
          <p:nvSpPr>
            <p:cNvPr id="20"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Promotion</a:t>
              </a:r>
            </a:p>
          </p:txBody>
        </p:sp>
        <p:sp>
          <p:nvSpPr>
            <p:cNvPr id="21" name="TextBox 20"/>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2" name="Group 1"/>
          <p:cNvGrpSpPr/>
          <p:nvPr/>
        </p:nvGrpSpPr>
        <p:grpSpPr>
          <a:xfrm>
            <a:off x="5012293" y="1753248"/>
            <a:ext cx="1339123" cy="5496512"/>
            <a:chOff x="4752322" y="1662430"/>
            <a:chExt cx="1269757" cy="5211794"/>
          </a:xfrm>
        </p:grpSpPr>
        <p:grpSp>
          <p:nvGrpSpPr>
            <p:cNvPr id="36" name="Group 35"/>
            <p:cNvGrpSpPr/>
            <p:nvPr/>
          </p:nvGrpSpPr>
          <p:grpSpPr>
            <a:xfrm>
              <a:off x="4752322" y="1662430"/>
              <a:ext cx="1269757" cy="5211794"/>
              <a:chOff x="4752322" y="1646206"/>
              <a:chExt cx="1269757" cy="5211794"/>
            </a:xfrm>
          </p:grpSpPr>
          <p:sp>
            <p:nvSpPr>
              <p:cNvPr id="37" name="Freeform 12"/>
              <p:cNvSpPr>
                <a:spLocks/>
              </p:cNvSpPr>
              <p:nvPr/>
            </p:nvSpPr>
            <p:spPr bwMode="auto">
              <a:xfrm rot="5400000">
                <a:off x="3459948" y="4295868"/>
                <a:ext cx="4753152" cy="371111"/>
              </a:xfrm>
              <a:custGeom>
                <a:avLst/>
                <a:gdLst>
                  <a:gd name="T0" fmla="*/ 0 w 1355"/>
                  <a:gd name="T1" fmla="*/ 104 h 104"/>
                  <a:gd name="T2" fmla="*/ 0 w 1355"/>
                  <a:gd name="T3" fmla="*/ 21 h 104"/>
                  <a:gd name="T4" fmla="*/ 26 w 1355"/>
                  <a:gd name="T5" fmla="*/ 1 h 104"/>
                  <a:gd name="T6" fmla="*/ 1355 w 1355"/>
                  <a:gd name="T7" fmla="*/ 1 h 104"/>
                </a:gdLst>
                <a:ahLst/>
                <a:cxnLst>
                  <a:cxn ang="0">
                    <a:pos x="T0" y="T1"/>
                  </a:cxn>
                  <a:cxn ang="0">
                    <a:pos x="T2" y="T3"/>
                  </a:cxn>
                  <a:cxn ang="0">
                    <a:pos x="T4" y="T5"/>
                  </a:cxn>
                  <a:cxn ang="0">
                    <a:pos x="T6" y="T7"/>
                  </a:cxn>
                </a:cxnLst>
                <a:rect l="0" t="0" r="r" b="b"/>
                <a:pathLst>
                  <a:path w="1355" h="104">
                    <a:moveTo>
                      <a:pt x="0" y="104"/>
                    </a:moveTo>
                    <a:cubicBezTo>
                      <a:pt x="0" y="21"/>
                      <a:pt x="0" y="21"/>
                      <a:pt x="0" y="21"/>
                    </a:cubicBezTo>
                    <a:cubicBezTo>
                      <a:pt x="1" y="8"/>
                      <a:pt x="9" y="0"/>
                      <a:pt x="26" y="1"/>
                    </a:cubicBezTo>
                    <a:cubicBezTo>
                      <a:pt x="1355" y="1"/>
                      <a:pt x="1355" y="1"/>
                      <a:pt x="1355" y="1"/>
                    </a:cubicBezTo>
                  </a:path>
                </a:pathLst>
              </a:custGeom>
              <a:noFill/>
              <a:ln w="857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Oval 6"/>
              <p:cNvSpPr>
                <a:spLocks noChangeArrowheads="1"/>
              </p:cNvSpPr>
              <p:nvPr/>
            </p:nvSpPr>
            <p:spPr bwMode="auto">
              <a:xfrm rot="5400000">
                <a:off x="4750217" y="1648311"/>
                <a:ext cx="909432" cy="905222"/>
              </a:xfrm>
              <a:prstGeom prst="ellipse">
                <a:avLst/>
              </a:prstGeom>
              <a:solidFill>
                <a:schemeClr val="accent1"/>
              </a:solidFill>
              <a:ln w="9525" cap="flat">
                <a:noFill/>
                <a:prstDash val="solid"/>
                <a:miter lim="800000"/>
                <a:headEnd/>
                <a:tailEnd/>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2" name="Freeform 41"/>
            <p:cNvSpPr>
              <a:spLocks noEditPoints="1"/>
            </p:cNvSpPr>
            <p:nvPr/>
          </p:nvSpPr>
          <p:spPr bwMode="auto">
            <a:xfrm>
              <a:off x="4999703" y="1915262"/>
              <a:ext cx="358640" cy="403767"/>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3" name="Group 2"/>
          <p:cNvGrpSpPr/>
          <p:nvPr/>
        </p:nvGrpSpPr>
        <p:grpSpPr>
          <a:xfrm>
            <a:off x="6448679" y="1781763"/>
            <a:ext cx="1347908" cy="5467997"/>
            <a:chOff x="6114303" y="1689468"/>
            <a:chExt cx="1278087" cy="5184756"/>
          </a:xfrm>
        </p:grpSpPr>
        <p:grpSp>
          <p:nvGrpSpPr>
            <p:cNvPr id="41" name="Group 40"/>
            <p:cNvGrpSpPr/>
            <p:nvPr/>
          </p:nvGrpSpPr>
          <p:grpSpPr>
            <a:xfrm>
              <a:off x="6114303" y="1689468"/>
              <a:ext cx="1278087" cy="5184756"/>
              <a:chOff x="6114303" y="1673244"/>
              <a:chExt cx="1278087" cy="5184756"/>
            </a:xfrm>
          </p:grpSpPr>
          <p:sp>
            <p:nvSpPr>
              <p:cNvPr id="43" name="Freeform 11"/>
              <p:cNvSpPr>
                <a:spLocks/>
              </p:cNvSpPr>
              <p:nvPr/>
            </p:nvSpPr>
            <p:spPr bwMode="auto">
              <a:xfrm rot="5400000">
                <a:off x="3923285" y="4295871"/>
                <a:ext cx="4753147" cy="371111"/>
              </a:xfrm>
              <a:custGeom>
                <a:avLst/>
                <a:gdLst>
                  <a:gd name="T0" fmla="*/ 0 w 1355"/>
                  <a:gd name="T1" fmla="*/ 0 h 104"/>
                  <a:gd name="T2" fmla="*/ 0 w 1355"/>
                  <a:gd name="T3" fmla="*/ 83 h 104"/>
                  <a:gd name="T4" fmla="*/ 26 w 1355"/>
                  <a:gd name="T5" fmla="*/ 104 h 104"/>
                  <a:gd name="T6" fmla="*/ 1355 w 1355"/>
                  <a:gd name="T7" fmla="*/ 104 h 104"/>
                </a:gdLst>
                <a:ahLst/>
                <a:cxnLst>
                  <a:cxn ang="0">
                    <a:pos x="T0" y="T1"/>
                  </a:cxn>
                  <a:cxn ang="0">
                    <a:pos x="T2" y="T3"/>
                  </a:cxn>
                  <a:cxn ang="0">
                    <a:pos x="T4" y="T5"/>
                  </a:cxn>
                  <a:cxn ang="0">
                    <a:pos x="T6" y="T7"/>
                  </a:cxn>
                </a:cxnLst>
                <a:rect l="0" t="0" r="r" b="b"/>
                <a:pathLst>
                  <a:path w="1355" h="104">
                    <a:moveTo>
                      <a:pt x="0" y="0"/>
                    </a:moveTo>
                    <a:cubicBezTo>
                      <a:pt x="0" y="83"/>
                      <a:pt x="0" y="83"/>
                      <a:pt x="0" y="83"/>
                    </a:cubicBezTo>
                    <a:cubicBezTo>
                      <a:pt x="1" y="97"/>
                      <a:pt x="9" y="104"/>
                      <a:pt x="26" y="104"/>
                    </a:cubicBezTo>
                    <a:cubicBezTo>
                      <a:pt x="1355" y="104"/>
                      <a:pt x="1355" y="104"/>
                      <a:pt x="1355" y="104"/>
                    </a:cubicBezTo>
                  </a:path>
                </a:pathLst>
              </a:custGeom>
              <a:noFill/>
              <a:ln w="85725"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4" name="Oval 43"/>
              <p:cNvSpPr>
                <a:spLocks noChangeArrowheads="1"/>
              </p:cNvSpPr>
              <p:nvPr/>
            </p:nvSpPr>
            <p:spPr bwMode="auto">
              <a:xfrm rot="5400000">
                <a:off x="6480853" y="1671139"/>
                <a:ext cx="909432" cy="913642"/>
              </a:xfrm>
              <a:prstGeom prst="ellipse">
                <a:avLst/>
              </a:prstGeom>
              <a:solidFill>
                <a:schemeClr val="accent2"/>
              </a:solidFill>
              <a:ln w="9525" cap="flat">
                <a:noFill/>
                <a:prstDash val="solid"/>
                <a:miter lim="800000"/>
                <a:headEnd/>
                <a:tailEnd/>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45" name="Group 44"/>
            <p:cNvGrpSpPr/>
            <p:nvPr/>
          </p:nvGrpSpPr>
          <p:grpSpPr>
            <a:xfrm>
              <a:off x="6741163" y="1918039"/>
              <a:ext cx="466477" cy="452289"/>
              <a:chOff x="4411266" y="2303265"/>
              <a:chExt cx="325040" cy="315154"/>
            </a:xfrm>
            <a:solidFill>
              <a:schemeClr val="bg1"/>
            </a:solidFill>
          </p:grpSpPr>
          <p:sp>
            <p:nvSpPr>
              <p:cNvPr id="47" name="Freeform 28"/>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0" name="Freeform 30"/>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22" name="Group 21"/>
          <p:cNvGrpSpPr/>
          <p:nvPr/>
        </p:nvGrpSpPr>
        <p:grpSpPr>
          <a:xfrm>
            <a:off x="5012293" y="3428880"/>
            <a:ext cx="1233661" cy="3820881"/>
            <a:chOff x="4752322" y="3251265"/>
            <a:chExt cx="1169758" cy="3622960"/>
          </a:xfrm>
        </p:grpSpPr>
        <p:grpSp>
          <p:nvGrpSpPr>
            <p:cNvPr id="32" name="Group 31"/>
            <p:cNvGrpSpPr/>
            <p:nvPr/>
          </p:nvGrpSpPr>
          <p:grpSpPr>
            <a:xfrm>
              <a:off x="4752322" y="3251265"/>
              <a:ext cx="1169758" cy="3622960"/>
              <a:chOff x="4752322" y="3235041"/>
              <a:chExt cx="1169758" cy="3622960"/>
            </a:xfrm>
          </p:grpSpPr>
          <p:sp>
            <p:nvSpPr>
              <p:cNvPr id="34" name="Freeform 14"/>
              <p:cNvSpPr>
                <a:spLocks/>
              </p:cNvSpPr>
              <p:nvPr/>
            </p:nvSpPr>
            <p:spPr bwMode="auto">
              <a:xfrm rot="5400000">
                <a:off x="4201526" y="5137446"/>
                <a:ext cx="3169998" cy="271111"/>
              </a:xfrm>
              <a:custGeom>
                <a:avLst/>
                <a:gdLst>
                  <a:gd name="T0" fmla="*/ 0 w 959"/>
                  <a:gd name="T1" fmla="*/ 76 h 76"/>
                  <a:gd name="T2" fmla="*/ 0 w 959"/>
                  <a:gd name="T3" fmla="*/ 21 h 76"/>
                  <a:gd name="T4" fmla="*/ 18 w 959"/>
                  <a:gd name="T5" fmla="*/ 1 h 76"/>
                  <a:gd name="T6" fmla="*/ 959 w 959"/>
                  <a:gd name="T7" fmla="*/ 1 h 76"/>
                </a:gdLst>
                <a:ahLst/>
                <a:cxnLst>
                  <a:cxn ang="0">
                    <a:pos x="T0" y="T1"/>
                  </a:cxn>
                  <a:cxn ang="0">
                    <a:pos x="T2" y="T3"/>
                  </a:cxn>
                  <a:cxn ang="0">
                    <a:pos x="T4" y="T5"/>
                  </a:cxn>
                  <a:cxn ang="0">
                    <a:pos x="T6" y="T7"/>
                  </a:cxn>
                </a:cxnLst>
                <a:rect l="0" t="0" r="r" b="b"/>
                <a:pathLst>
                  <a:path w="959" h="76">
                    <a:moveTo>
                      <a:pt x="0" y="76"/>
                    </a:moveTo>
                    <a:cubicBezTo>
                      <a:pt x="0" y="21"/>
                      <a:pt x="0" y="21"/>
                      <a:pt x="0" y="21"/>
                    </a:cubicBezTo>
                    <a:cubicBezTo>
                      <a:pt x="0" y="8"/>
                      <a:pt x="6" y="0"/>
                      <a:pt x="18" y="1"/>
                    </a:cubicBezTo>
                    <a:cubicBezTo>
                      <a:pt x="959" y="1"/>
                      <a:pt x="959" y="1"/>
                      <a:pt x="959" y="1"/>
                    </a:cubicBezTo>
                  </a:path>
                </a:pathLst>
              </a:custGeom>
              <a:noFill/>
              <a:ln w="85725" cap="flat">
                <a:solidFill>
                  <a:schemeClr val="accent3"/>
                </a:solidFill>
                <a:prstDash val="solid"/>
                <a:miter lim="800000"/>
                <a:headEnd/>
                <a:tailEnd/>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5" name="Oval 8"/>
              <p:cNvSpPr>
                <a:spLocks noChangeArrowheads="1"/>
              </p:cNvSpPr>
              <p:nvPr/>
            </p:nvSpPr>
            <p:spPr bwMode="auto">
              <a:xfrm rot="5400000">
                <a:off x="4750217" y="3237146"/>
                <a:ext cx="909432" cy="905222"/>
              </a:xfrm>
              <a:prstGeom prst="ellipse">
                <a:avLst/>
              </a:prstGeom>
              <a:solidFill>
                <a:schemeClr val="accent3"/>
              </a:solidFill>
              <a:ln w="9525" cap="flat">
                <a:noFill/>
                <a:prstDash val="solid"/>
                <a:miter lim="800000"/>
                <a:headEnd/>
                <a:tailEnd/>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2" name="Freeform 11"/>
            <p:cNvSpPr>
              <a:spLocks noEditPoints="1"/>
            </p:cNvSpPr>
            <p:nvPr/>
          </p:nvSpPr>
          <p:spPr bwMode="auto">
            <a:xfrm>
              <a:off x="4973379" y="3528968"/>
              <a:ext cx="411287" cy="365425"/>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3" name="Group 22"/>
          <p:cNvGrpSpPr/>
          <p:nvPr/>
        </p:nvGrpSpPr>
        <p:grpSpPr>
          <a:xfrm>
            <a:off x="6554140" y="3400364"/>
            <a:ext cx="1242447" cy="3849397"/>
            <a:chOff x="6214302" y="3224225"/>
            <a:chExt cx="1178088" cy="3649999"/>
          </a:xfrm>
        </p:grpSpPr>
        <p:grpSp>
          <p:nvGrpSpPr>
            <p:cNvPr id="51" name="Group 50"/>
            <p:cNvGrpSpPr/>
            <p:nvPr/>
          </p:nvGrpSpPr>
          <p:grpSpPr>
            <a:xfrm>
              <a:off x="6214302" y="3224225"/>
              <a:ext cx="1178088" cy="3649999"/>
              <a:chOff x="6214302" y="3208001"/>
              <a:chExt cx="1178088" cy="3649999"/>
            </a:xfrm>
          </p:grpSpPr>
          <p:sp>
            <p:nvSpPr>
              <p:cNvPr id="56" name="Freeform 13"/>
              <p:cNvSpPr>
                <a:spLocks/>
              </p:cNvSpPr>
              <p:nvPr/>
            </p:nvSpPr>
            <p:spPr bwMode="auto">
              <a:xfrm rot="5400000">
                <a:off x="4764858" y="5137445"/>
                <a:ext cx="3169999" cy="271111"/>
              </a:xfrm>
              <a:custGeom>
                <a:avLst/>
                <a:gdLst>
                  <a:gd name="T0" fmla="*/ 0 w 959"/>
                  <a:gd name="T1" fmla="*/ 0 h 76"/>
                  <a:gd name="T2" fmla="*/ 0 w 959"/>
                  <a:gd name="T3" fmla="*/ 55 h 76"/>
                  <a:gd name="T4" fmla="*/ 18 w 959"/>
                  <a:gd name="T5" fmla="*/ 76 h 76"/>
                  <a:gd name="T6" fmla="*/ 959 w 959"/>
                  <a:gd name="T7" fmla="*/ 76 h 76"/>
                </a:gdLst>
                <a:ahLst/>
                <a:cxnLst>
                  <a:cxn ang="0">
                    <a:pos x="T0" y="T1"/>
                  </a:cxn>
                  <a:cxn ang="0">
                    <a:pos x="T2" y="T3"/>
                  </a:cxn>
                  <a:cxn ang="0">
                    <a:pos x="T4" y="T5"/>
                  </a:cxn>
                  <a:cxn ang="0">
                    <a:pos x="T6" y="T7"/>
                  </a:cxn>
                </a:cxnLst>
                <a:rect l="0" t="0" r="r" b="b"/>
                <a:pathLst>
                  <a:path w="959" h="76">
                    <a:moveTo>
                      <a:pt x="0" y="0"/>
                    </a:moveTo>
                    <a:cubicBezTo>
                      <a:pt x="0" y="55"/>
                      <a:pt x="0" y="55"/>
                      <a:pt x="0" y="55"/>
                    </a:cubicBezTo>
                    <a:cubicBezTo>
                      <a:pt x="0" y="69"/>
                      <a:pt x="6" y="76"/>
                      <a:pt x="18" y="76"/>
                    </a:cubicBezTo>
                    <a:cubicBezTo>
                      <a:pt x="959" y="76"/>
                      <a:pt x="959" y="76"/>
                      <a:pt x="959" y="76"/>
                    </a:cubicBezTo>
                  </a:path>
                </a:pathLst>
              </a:custGeom>
              <a:noFill/>
              <a:ln w="85725"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Oval 7"/>
              <p:cNvSpPr>
                <a:spLocks noChangeArrowheads="1"/>
              </p:cNvSpPr>
              <p:nvPr/>
            </p:nvSpPr>
            <p:spPr bwMode="auto">
              <a:xfrm rot="5400000">
                <a:off x="6480853" y="3205896"/>
                <a:ext cx="909432" cy="913642"/>
              </a:xfrm>
              <a:prstGeom prst="ellipse">
                <a:avLst/>
              </a:prstGeom>
              <a:solidFill>
                <a:schemeClr val="accent4"/>
              </a:solidFill>
              <a:ln w="9525" cap="flat">
                <a:noFill/>
                <a:prstDash val="solid"/>
                <a:miter lim="800000"/>
                <a:headEnd/>
                <a:tailEnd/>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3" name="Group 52"/>
            <p:cNvGrpSpPr/>
            <p:nvPr/>
          </p:nvGrpSpPr>
          <p:grpSpPr>
            <a:xfrm>
              <a:off x="6710566" y="3429000"/>
              <a:ext cx="447462" cy="496920"/>
              <a:chOff x="7502526" y="2405063"/>
              <a:chExt cx="301625" cy="334964"/>
            </a:xfrm>
            <a:solidFill>
              <a:schemeClr val="bg1"/>
            </a:solidFill>
          </p:grpSpPr>
          <p:sp>
            <p:nvSpPr>
              <p:cNvPr id="54" name="Freeform 112"/>
              <p:cNvSpPr>
                <a:spLocks/>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5"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0" name="Freeform 114"/>
              <p:cNvSpPr>
                <a:spLocks/>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1" name="Freeform 115"/>
              <p:cNvSpPr>
                <a:spLocks/>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2" name="Freeform 116"/>
              <p:cNvSpPr>
                <a:spLocks/>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4" name="Freeform 117"/>
              <p:cNvSpPr>
                <a:spLocks/>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6" name="Freeform 118"/>
              <p:cNvSpPr>
                <a:spLocks/>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7" name="Freeform 119"/>
              <p:cNvSpPr>
                <a:spLocks/>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24" name="Group 23"/>
          <p:cNvGrpSpPr/>
          <p:nvPr/>
        </p:nvGrpSpPr>
        <p:grpSpPr>
          <a:xfrm>
            <a:off x="5012295" y="5179366"/>
            <a:ext cx="1124681" cy="2070395"/>
            <a:chOff x="4752324" y="4911075"/>
            <a:chExt cx="1066423" cy="1963149"/>
          </a:xfrm>
        </p:grpSpPr>
        <p:grpSp>
          <p:nvGrpSpPr>
            <p:cNvPr id="46" name="Group 45"/>
            <p:cNvGrpSpPr/>
            <p:nvPr/>
          </p:nvGrpSpPr>
          <p:grpSpPr>
            <a:xfrm>
              <a:off x="4752324" y="4911075"/>
              <a:ext cx="1066423" cy="1963149"/>
              <a:chOff x="4752324" y="4894851"/>
              <a:chExt cx="1066423" cy="1963149"/>
            </a:xfrm>
          </p:grpSpPr>
          <p:sp>
            <p:nvSpPr>
              <p:cNvPr id="48" name="Freeform 16"/>
              <p:cNvSpPr>
                <a:spLocks/>
              </p:cNvSpPr>
              <p:nvPr/>
            </p:nvSpPr>
            <p:spPr bwMode="auto">
              <a:xfrm rot="5400000">
                <a:off x="4980116" y="6019369"/>
                <a:ext cx="1509485" cy="167777"/>
              </a:xfrm>
              <a:custGeom>
                <a:avLst/>
                <a:gdLst>
                  <a:gd name="T0" fmla="*/ 0 w 552"/>
                  <a:gd name="T1" fmla="*/ 47 h 47"/>
                  <a:gd name="T2" fmla="*/ 0 w 552"/>
                  <a:gd name="T3" fmla="*/ 21 h 47"/>
                  <a:gd name="T4" fmla="*/ 11 w 552"/>
                  <a:gd name="T5" fmla="*/ 0 h 47"/>
                  <a:gd name="T6" fmla="*/ 552 w 552"/>
                  <a:gd name="T7" fmla="*/ 0 h 47"/>
                </a:gdLst>
                <a:ahLst/>
                <a:cxnLst>
                  <a:cxn ang="0">
                    <a:pos x="T0" y="T1"/>
                  </a:cxn>
                  <a:cxn ang="0">
                    <a:pos x="T2" y="T3"/>
                  </a:cxn>
                  <a:cxn ang="0">
                    <a:pos x="T4" y="T5"/>
                  </a:cxn>
                  <a:cxn ang="0">
                    <a:pos x="T6" y="T7"/>
                  </a:cxn>
                </a:cxnLst>
                <a:rect l="0" t="0" r="r" b="b"/>
                <a:pathLst>
                  <a:path w="552" h="47">
                    <a:moveTo>
                      <a:pt x="0" y="47"/>
                    </a:moveTo>
                    <a:cubicBezTo>
                      <a:pt x="0" y="21"/>
                      <a:pt x="0" y="21"/>
                      <a:pt x="0" y="21"/>
                    </a:cubicBezTo>
                    <a:cubicBezTo>
                      <a:pt x="0" y="7"/>
                      <a:pt x="4" y="0"/>
                      <a:pt x="11" y="0"/>
                    </a:cubicBezTo>
                    <a:cubicBezTo>
                      <a:pt x="552" y="0"/>
                      <a:pt x="552" y="0"/>
                      <a:pt x="552" y="0"/>
                    </a:cubicBezTo>
                  </a:path>
                </a:pathLst>
              </a:custGeom>
              <a:noFill/>
              <a:ln w="85725" cap="flat">
                <a:solidFill>
                  <a:schemeClr val="accent5"/>
                </a:solidFill>
                <a:prstDash val="solid"/>
                <a:miter lim="800000"/>
                <a:headEnd/>
                <a:tailEnd/>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9" name="Oval 10"/>
              <p:cNvSpPr>
                <a:spLocks noChangeArrowheads="1"/>
              </p:cNvSpPr>
              <p:nvPr/>
            </p:nvSpPr>
            <p:spPr bwMode="auto">
              <a:xfrm rot="5400000">
                <a:off x="4751271" y="4895904"/>
                <a:ext cx="907325" cy="905220"/>
              </a:xfrm>
              <a:prstGeom prst="ellipse">
                <a:avLst/>
              </a:prstGeom>
              <a:solidFill>
                <a:schemeClr val="accent5"/>
              </a:solidFill>
              <a:ln w="9525" cap="flat">
                <a:noFill/>
                <a:prstDash val="solid"/>
                <a:miter lim="800000"/>
                <a:headEnd/>
                <a:tailEnd/>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68" name="Freeform 18"/>
            <p:cNvSpPr>
              <a:spLocks/>
            </p:cNvSpPr>
            <p:nvPr/>
          </p:nvSpPr>
          <p:spPr bwMode="auto">
            <a:xfrm>
              <a:off x="5014047" y="5144797"/>
              <a:ext cx="413624" cy="41362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5" name="Group 24"/>
          <p:cNvGrpSpPr/>
          <p:nvPr/>
        </p:nvGrpSpPr>
        <p:grpSpPr>
          <a:xfrm>
            <a:off x="6659603" y="5179364"/>
            <a:ext cx="1136985" cy="2070396"/>
            <a:chOff x="6314302" y="4911074"/>
            <a:chExt cx="1078089" cy="1963150"/>
          </a:xfrm>
        </p:grpSpPr>
        <p:grpSp>
          <p:nvGrpSpPr>
            <p:cNvPr id="27" name="Group 26"/>
            <p:cNvGrpSpPr/>
            <p:nvPr/>
          </p:nvGrpSpPr>
          <p:grpSpPr>
            <a:xfrm>
              <a:off x="6314302" y="4911074"/>
              <a:ext cx="1078089" cy="1963150"/>
              <a:chOff x="6314302" y="4894850"/>
              <a:chExt cx="1078089" cy="1963150"/>
            </a:xfrm>
          </p:grpSpPr>
          <p:sp>
            <p:nvSpPr>
              <p:cNvPr id="29" name="Freeform 15"/>
              <p:cNvSpPr>
                <a:spLocks/>
              </p:cNvSpPr>
              <p:nvPr/>
            </p:nvSpPr>
            <p:spPr bwMode="auto">
              <a:xfrm rot="5400000">
                <a:off x="5645115" y="6017701"/>
                <a:ext cx="1509486" cy="171111"/>
              </a:xfrm>
              <a:custGeom>
                <a:avLst/>
                <a:gdLst>
                  <a:gd name="T0" fmla="*/ 0 w 552"/>
                  <a:gd name="T1" fmla="*/ 0 h 48"/>
                  <a:gd name="T2" fmla="*/ 0 w 552"/>
                  <a:gd name="T3" fmla="*/ 27 h 48"/>
                  <a:gd name="T4" fmla="*/ 11 w 552"/>
                  <a:gd name="T5" fmla="*/ 47 h 48"/>
                  <a:gd name="T6" fmla="*/ 552 w 552"/>
                  <a:gd name="T7" fmla="*/ 47 h 48"/>
                </a:gdLst>
                <a:ahLst/>
                <a:cxnLst>
                  <a:cxn ang="0">
                    <a:pos x="T0" y="T1"/>
                  </a:cxn>
                  <a:cxn ang="0">
                    <a:pos x="T2" y="T3"/>
                  </a:cxn>
                  <a:cxn ang="0">
                    <a:pos x="T4" y="T5"/>
                  </a:cxn>
                  <a:cxn ang="0">
                    <a:pos x="T6" y="T7"/>
                  </a:cxn>
                </a:cxnLst>
                <a:rect l="0" t="0" r="r" b="b"/>
                <a:pathLst>
                  <a:path w="552" h="48">
                    <a:moveTo>
                      <a:pt x="0" y="0"/>
                    </a:moveTo>
                    <a:cubicBezTo>
                      <a:pt x="0" y="27"/>
                      <a:pt x="0" y="27"/>
                      <a:pt x="0" y="27"/>
                    </a:cubicBezTo>
                    <a:cubicBezTo>
                      <a:pt x="0" y="40"/>
                      <a:pt x="4" y="48"/>
                      <a:pt x="11" y="47"/>
                    </a:cubicBezTo>
                    <a:cubicBezTo>
                      <a:pt x="552" y="47"/>
                      <a:pt x="552" y="47"/>
                      <a:pt x="552" y="47"/>
                    </a:cubicBezTo>
                  </a:path>
                </a:pathLst>
              </a:custGeom>
              <a:noFill/>
              <a:ln w="85725"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0" name="Oval 9"/>
              <p:cNvSpPr>
                <a:spLocks noChangeArrowheads="1"/>
              </p:cNvSpPr>
              <p:nvPr/>
            </p:nvSpPr>
            <p:spPr bwMode="auto">
              <a:xfrm rot="5400000">
                <a:off x="6481907" y="4891692"/>
                <a:ext cx="907325" cy="913642"/>
              </a:xfrm>
              <a:prstGeom prst="ellipse">
                <a:avLst/>
              </a:prstGeom>
              <a:solidFill>
                <a:schemeClr val="accent6"/>
              </a:solidFill>
              <a:ln w="9525" cap="flat">
                <a:noFill/>
                <a:prstDash val="solid"/>
                <a:miter lim="800000"/>
                <a:headEnd/>
                <a:tailEnd/>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9" name="Group 68"/>
            <p:cNvGrpSpPr/>
            <p:nvPr/>
          </p:nvGrpSpPr>
          <p:grpSpPr>
            <a:xfrm>
              <a:off x="6768846" y="5180829"/>
              <a:ext cx="362796" cy="338611"/>
              <a:chOff x="4418013" y="3475038"/>
              <a:chExt cx="285750" cy="266701"/>
            </a:xfrm>
            <a:solidFill>
              <a:schemeClr val="bg1"/>
            </a:solidFill>
          </p:grpSpPr>
          <p:sp>
            <p:nvSpPr>
              <p:cNvPr id="70" name="Freeform 105"/>
              <p:cNvSpPr>
                <a:spLocks/>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1"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63"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65"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2698383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1411864" y="3955247"/>
            <a:ext cx="2502589" cy="1170849"/>
            <a:chOff x="5408083" y="2933595"/>
            <a:chExt cx="2372955" cy="1110199"/>
          </a:xfrm>
        </p:grpSpPr>
        <p:sp>
          <p:nvSpPr>
            <p:cNvPr id="38" name="TextBox 37"/>
            <p:cNvSpPr txBox="1"/>
            <p:nvPr/>
          </p:nvSpPr>
          <p:spPr>
            <a:xfrm>
              <a:off x="6119533" y="2933595"/>
              <a:ext cx="936605"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Product</a:t>
              </a:r>
            </a:p>
          </p:txBody>
        </p:sp>
        <p:sp>
          <p:nvSpPr>
            <p:cNvPr id="39" name="Rectangle 38"/>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0" name="Group 39"/>
          <p:cNvGrpSpPr/>
          <p:nvPr/>
        </p:nvGrpSpPr>
        <p:grpSpPr>
          <a:xfrm>
            <a:off x="3915950" y="3955247"/>
            <a:ext cx="2502589" cy="1170849"/>
            <a:chOff x="5408083" y="2933595"/>
            <a:chExt cx="2372955" cy="1110199"/>
          </a:xfrm>
        </p:grpSpPr>
        <p:sp>
          <p:nvSpPr>
            <p:cNvPr id="41" name="TextBox 40"/>
            <p:cNvSpPr txBox="1"/>
            <p:nvPr/>
          </p:nvSpPr>
          <p:spPr>
            <a:xfrm>
              <a:off x="6025298" y="2933595"/>
              <a:ext cx="1125080"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Costumer</a:t>
              </a:r>
            </a:p>
          </p:txBody>
        </p:sp>
        <p:sp>
          <p:nvSpPr>
            <p:cNvPr id="42" name="Rectangle 41"/>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3" name="Group 42"/>
          <p:cNvGrpSpPr/>
          <p:nvPr/>
        </p:nvGrpSpPr>
        <p:grpSpPr>
          <a:xfrm>
            <a:off x="6421226" y="3955247"/>
            <a:ext cx="2502589" cy="1170849"/>
            <a:chOff x="5408083" y="2933595"/>
            <a:chExt cx="2372955" cy="1110199"/>
          </a:xfrm>
        </p:grpSpPr>
        <p:sp>
          <p:nvSpPr>
            <p:cNvPr id="44" name="TextBox 43"/>
            <p:cNvSpPr txBox="1"/>
            <p:nvPr/>
          </p:nvSpPr>
          <p:spPr>
            <a:xfrm>
              <a:off x="5886222" y="2933595"/>
              <a:ext cx="1403235"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Globalization</a:t>
              </a:r>
            </a:p>
          </p:txBody>
        </p:sp>
        <p:sp>
          <p:nvSpPr>
            <p:cNvPr id="45" name="Rectangle 44"/>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6" name="Group 45"/>
          <p:cNvGrpSpPr/>
          <p:nvPr/>
        </p:nvGrpSpPr>
        <p:grpSpPr>
          <a:xfrm>
            <a:off x="8929189" y="3955247"/>
            <a:ext cx="2502589" cy="1170849"/>
            <a:chOff x="5408083" y="2933595"/>
            <a:chExt cx="2372955" cy="1110199"/>
          </a:xfrm>
        </p:grpSpPr>
        <p:sp>
          <p:nvSpPr>
            <p:cNvPr id="47" name="TextBox 46"/>
            <p:cNvSpPr txBox="1"/>
            <p:nvPr/>
          </p:nvSpPr>
          <p:spPr>
            <a:xfrm>
              <a:off x="5944739" y="2933595"/>
              <a:ext cx="1286197"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Advertising</a:t>
              </a:r>
            </a:p>
          </p:txBody>
        </p:sp>
        <p:sp>
          <p:nvSpPr>
            <p:cNvPr id="48" name="Rectangle 47"/>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sp>
        <p:nvSpPr>
          <p:cNvPr id="50" name="TextBox 49"/>
          <p:cNvSpPr txBox="1"/>
          <p:nvPr/>
        </p:nvSpPr>
        <p:spPr>
          <a:xfrm>
            <a:off x="1357967" y="5452279"/>
            <a:ext cx="10153396" cy="968920"/>
          </a:xfrm>
          <a:prstGeom prst="rect">
            <a:avLst/>
          </a:prstGeom>
          <a:noFill/>
        </p:spPr>
        <p:txBody>
          <a:bodyPr wrap="square" rtlCol="0">
            <a:spAutoFit/>
          </a:bodyPr>
          <a:lstStyle/>
          <a:p>
            <a:pPr algn="ctr">
              <a:lnSpc>
                <a:spcPct val="150000"/>
              </a:lnSpc>
            </a:pP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dono</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pakama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manaada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diantarakita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bias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begitu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a:p>
            <a:pPr algn="ctr">
              <a:lnSpc>
                <a:spcPct val="150000"/>
              </a:lnSpc>
            </a:pP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manakalaadasebuahpercakapan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yang bias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dijadikan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bahanpertimbangan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apapun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id-ID"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nvGrpSpPr>
          <p:cNvPr id="6" name="Group 5"/>
          <p:cNvGrpSpPr/>
          <p:nvPr/>
        </p:nvGrpSpPr>
        <p:grpSpPr>
          <a:xfrm>
            <a:off x="1827138" y="2091511"/>
            <a:ext cx="1672693" cy="1946029"/>
            <a:chOff x="1732158" y="1983171"/>
            <a:chExt cx="1586048" cy="1845225"/>
          </a:xfrm>
        </p:grpSpPr>
        <p:sp>
          <p:nvSpPr>
            <p:cNvPr id="5" name="Freeform 4"/>
            <p:cNvSpPr/>
            <p:nvPr/>
          </p:nvSpPr>
          <p:spPr>
            <a:xfrm rot="16200000">
              <a:off x="1649330" y="2159520"/>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40000"/>
                <a:lumOff val="6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Freeform 6"/>
            <p:cNvSpPr/>
            <p:nvPr/>
          </p:nvSpPr>
          <p:spPr>
            <a:xfrm rot="16200000">
              <a:off x="1648715" y="2066614"/>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Freeform 61"/>
            <p:cNvSpPr>
              <a:spLocks noEditPoints="1"/>
            </p:cNvSpPr>
            <p:nvPr/>
          </p:nvSpPr>
          <p:spPr bwMode="auto">
            <a:xfrm>
              <a:off x="2189082" y="2358077"/>
              <a:ext cx="671582" cy="527098"/>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1" name="Group 10"/>
          <p:cNvGrpSpPr/>
          <p:nvPr/>
        </p:nvGrpSpPr>
        <p:grpSpPr>
          <a:xfrm>
            <a:off x="4335100" y="2091511"/>
            <a:ext cx="1672045" cy="1949903"/>
            <a:chOff x="4110208" y="1983171"/>
            <a:chExt cx="1585433" cy="1848898"/>
          </a:xfrm>
        </p:grpSpPr>
        <p:sp>
          <p:nvSpPr>
            <p:cNvPr id="4" name="Freeform 3"/>
            <p:cNvSpPr/>
            <p:nvPr/>
          </p:nvSpPr>
          <p:spPr>
            <a:xfrm rot="16200000">
              <a:off x="4026765" y="2163193"/>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lumMod val="40000"/>
                <a:lumOff val="6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Freeform 7"/>
            <p:cNvSpPr/>
            <p:nvPr/>
          </p:nvSpPr>
          <p:spPr>
            <a:xfrm rot="16200000">
              <a:off x="4026765" y="2066614"/>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Freeform 11"/>
            <p:cNvSpPr>
              <a:spLocks noEditPoints="1"/>
            </p:cNvSpPr>
            <p:nvPr/>
          </p:nvSpPr>
          <p:spPr bwMode="auto">
            <a:xfrm>
              <a:off x="4619781" y="2358077"/>
              <a:ext cx="571344" cy="472924"/>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2" name="Group 11"/>
          <p:cNvGrpSpPr/>
          <p:nvPr/>
        </p:nvGrpSpPr>
        <p:grpSpPr>
          <a:xfrm>
            <a:off x="6843063" y="2091510"/>
            <a:ext cx="1672045" cy="1949903"/>
            <a:chOff x="6488259" y="1983170"/>
            <a:chExt cx="1585433" cy="1848898"/>
          </a:xfrm>
        </p:grpSpPr>
        <p:sp>
          <p:nvSpPr>
            <p:cNvPr id="3" name="Freeform 2"/>
            <p:cNvSpPr/>
            <p:nvPr/>
          </p:nvSpPr>
          <p:spPr>
            <a:xfrm rot="16200000">
              <a:off x="6404816" y="2163192"/>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lumMod val="40000"/>
                <a:lumOff val="6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Freeform 8"/>
            <p:cNvSpPr/>
            <p:nvPr/>
          </p:nvSpPr>
          <p:spPr>
            <a:xfrm rot="16200000">
              <a:off x="6404816" y="2066613"/>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9" name="Freeform 37"/>
            <p:cNvSpPr>
              <a:spLocks noEditPoints="1"/>
            </p:cNvSpPr>
            <p:nvPr/>
          </p:nvSpPr>
          <p:spPr bwMode="auto">
            <a:xfrm>
              <a:off x="6998585" y="2328809"/>
              <a:ext cx="573790" cy="569813"/>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3" name="Group 12"/>
          <p:cNvGrpSpPr/>
          <p:nvPr/>
        </p:nvGrpSpPr>
        <p:grpSpPr>
          <a:xfrm>
            <a:off x="9344462" y="2091508"/>
            <a:ext cx="1678611" cy="1964453"/>
            <a:chOff x="8860086" y="1983168"/>
            <a:chExt cx="1591659" cy="1862695"/>
          </a:xfrm>
        </p:grpSpPr>
        <p:sp>
          <p:nvSpPr>
            <p:cNvPr id="2" name="Freeform 1"/>
            <p:cNvSpPr/>
            <p:nvPr/>
          </p:nvSpPr>
          <p:spPr>
            <a:xfrm rot="16200000">
              <a:off x="8776643" y="2176987"/>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40000"/>
                <a:lumOff val="6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Freeform 9"/>
            <p:cNvSpPr/>
            <p:nvPr/>
          </p:nvSpPr>
          <p:spPr>
            <a:xfrm rot="16200000">
              <a:off x="8782869" y="2066611"/>
              <a:ext cx="1752319" cy="15854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1" name="Freeform 18"/>
            <p:cNvSpPr>
              <a:spLocks/>
            </p:cNvSpPr>
            <p:nvPr/>
          </p:nvSpPr>
          <p:spPr bwMode="auto">
            <a:xfrm>
              <a:off x="9387843" y="2397504"/>
              <a:ext cx="549534" cy="54953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31"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2"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23394379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1000"/>
                                        <p:tgtEl>
                                          <p:spTgt spid="46"/>
                                        </p:tgtEl>
                                      </p:cBhvr>
                                    </p:animEffect>
                                    <p:anim calcmode="lin" valueType="num">
                                      <p:cBhvr>
                                        <p:cTn id="50" dur="1000" fill="hold"/>
                                        <p:tgtEl>
                                          <p:spTgt spid="46"/>
                                        </p:tgtEl>
                                        <p:attrNameLst>
                                          <p:attrName>ppt_x</p:attrName>
                                        </p:attrNameLst>
                                      </p:cBhvr>
                                      <p:tavLst>
                                        <p:tav tm="0">
                                          <p:val>
                                            <p:strVal val="#ppt_x"/>
                                          </p:val>
                                        </p:tav>
                                        <p:tav tm="100000">
                                          <p:val>
                                            <p:strVal val="#ppt_x"/>
                                          </p:val>
                                        </p:tav>
                                      </p:tavLst>
                                    </p:anim>
                                    <p:anim calcmode="lin" valueType="num">
                                      <p:cBhvr>
                                        <p:cTn id="51" dur="1000" fill="hold"/>
                                        <p:tgtEl>
                                          <p:spTgt spid="4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10" presetClass="entr" presetSubtype="0"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8739708" y="2032836"/>
            <a:ext cx="3116614" cy="1136995"/>
            <a:chOff x="1603804" y="2220559"/>
            <a:chExt cx="2955174" cy="1078100"/>
          </a:xfrm>
        </p:grpSpPr>
        <p:sp>
          <p:nvSpPr>
            <p:cNvPr id="56"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Review</a:t>
              </a:r>
            </a:p>
          </p:txBody>
        </p:sp>
        <p:sp>
          <p:nvSpPr>
            <p:cNvPr id="57" name="TextBox 56"/>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8" name="Group 57"/>
          <p:cNvGrpSpPr/>
          <p:nvPr/>
        </p:nvGrpSpPr>
        <p:grpSpPr>
          <a:xfrm>
            <a:off x="8739708" y="4772927"/>
            <a:ext cx="3116614" cy="1136995"/>
            <a:chOff x="1603804" y="2220559"/>
            <a:chExt cx="2955174" cy="1078100"/>
          </a:xfrm>
        </p:grpSpPr>
        <p:sp>
          <p:nvSpPr>
            <p:cNvPr id="59"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Product Brand</a:t>
              </a:r>
            </a:p>
          </p:txBody>
        </p:sp>
        <p:sp>
          <p:nvSpPr>
            <p:cNvPr id="60" name="TextBox 59"/>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61" name="Group 60"/>
          <p:cNvGrpSpPr/>
          <p:nvPr/>
        </p:nvGrpSpPr>
        <p:grpSpPr>
          <a:xfrm>
            <a:off x="980728" y="4772927"/>
            <a:ext cx="3121667" cy="1136995"/>
            <a:chOff x="1679271" y="2220559"/>
            <a:chExt cx="2959965" cy="1078100"/>
          </a:xfrm>
        </p:grpSpPr>
        <p:sp>
          <p:nvSpPr>
            <p:cNvPr id="62"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Advertising</a:t>
              </a:r>
            </a:p>
          </p:txBody>
        </p:sp>
        <p:sp>
          <p:nvSpPr>
            <p:cNvPr id="63" name="TextBox 62"/>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64" name="Group 63"/>
          <p:cNvGrpSpPr/>
          <p:nvPr/>
        </p:nvGrpSpPr>
        <p:grpSpPr>
          <a:xfrm>
            <a:off x="980728" y="2032836"/>
            <a:ext cx="3121667" cy="1136995"/>
            <a:chOff x="1679271" y="2220559"/>
            <a:chExt cx="2959965" cy="1078100"/>
          </a:xfrm>
        </p:grpSpPr>
        <p:sp>
          <p:nvSpPr>
            <p:cNvPr id="65"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Research</a:t>
              </a:r>
            </a:p>
          </p:txBody>
        </p:sp>
        <p:sp>
          <p:nvSpPr>
            <p:cNvPr id="66" name="TextBox 65"/>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3" name="Group 12"/>
          <p:cNvGrpSpPr/>
          <p:nvPr/>
        </p:nvGrpSpPr>
        <p:grpSpPr>
          <a:xfrm>
            <a:off x="5444244" y="2926419"/>
            <a:ext cx="1995597" cy="1995594"/>
            <a:chOff x="5161898" y="2774830"/>
            <a:chExt cx="1892225" cy="1892223"/>
          </a:xfrm>
        </p:grpSpPr>
        <p:grpSp>
          <p:nvGrpSpPr>
            <p:cNvPr id="36" name="Group 27"/>
            <p:cNvGrpSpPr/>
            <p:nvPr/>
          </p:nvGrpSpPr>
          <p:grpSpPr>
            <a:xfrm>
              <a:off x="5161898" y="2774830"/>
              <a:ext cx="1892225" cy="1892223"/>
              <a:chOff x="3795843" y="1995681"/>
              <a:chExt cx="1589462" cy="1589460"/>
            </a:xfrm>
          </p:grpSpPr>
          <p:sp>
            <p:nvSpPr>
              <p:cNvPr id="47" name="Freeform 46"/>
              <p:cNvSpPr/>
              <p:nvPr/>
            </p:nvSpPr>
            <p:spPr>
              <a:xfrm>
                <a:off x="3943786" y="2143623"/>
                <a:ext cx="1293577" cy="1293577"/>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31" tIns="238631" rIns="238631" bIns="238631" numCol="1" spcCol="1270" anchor="b" anchorCtr="0">
                <a:noAutofit/>
              </a:bodyPr>
              <a:lstStyle/>
              <a:p>
                <a:pPr algn="ctr" defTabSz="1359432">
                  <a:lnSpc>
                    <a:spcPct val="90000"/>
                  </a:lnSpc>
                  <a:spcAft>
                    <a:spcPct val="35000"/>
                  </a:spcAft>
                </a:pPr>
                <a:endParaRPr lang="en-US" sz="569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8" name="Oval 47"/>
              <p:cNvSpPr>
                <a:spLocks noChangeAspect="1"/>
              </p:cNvSpPr>
              <p:nvPr/>
            </p:nvSpPr>
            <p:spPr>
              <a:xfrm>
                <a:off x="3795843" y="1995681"/>
                <a:ext cx="1589462" cy="1589460"/>
              </a:xfrm>
              <a:prstGeom prst="ellipse">
                <a:avLst/>
              </a:prstGeom>
              <a:noFill/>
              <a:ln w="19050">
                <a:solidFill>
                  <a:schemeClr val="tx2">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4" name="Group 53"/>
            <p:cNvGrpSpPr/>
            <p:nvPr/>
          </p:nvGrpSpPr>
          <p:grpSpPr>
            <a:xfrm>
              <a:off x="5609853" y="3349215"/>
              <a:ext cx="925276" cy="787356"/>
              <a:chOff x="2057401" y="1725613"/>
              <a:chExt cx="1214438" cy="1073150"/>
            </a:xfrm>
            <a:solidFill>
              <a:schemeClr val="bg1"/>
            </a:solidFill>
          </p:grpSpPr>
          <p:sp>
            <p:nvSpPr>
              <p:cNvPr id="67" name="Oval 11"/>
              <p:cNvSpPr>
                <a:spLocks noChangeArrowheads="1"/>
              </p:cNvSpPr>
              <p:nvPr/>
            </p:nvSpPr>
            <p:spPr bwMode="auto">
              <a:xfrm>
                <a:off x="2500313" y="2616200"/>
                <a:ext cx="182563" cy="182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 name="Oval 12"/>
              <p:cNvSpPr>
                <a:spLocks noChangeArrowheads="1"/>
              </p:cNvSpPr>
              <p:nvPr/>
            </p:nvSpPr>
            <p:spPr bwMode="auto">
              <a:xfrm>
                <a:off x="2867026" y="2616200"/>
                <a:ext cx="184150" cy="182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69" name="Freeform 13"/>
              <p:cNvSpPr>
                <a:spLocks noEditPoints="1"/>
              </p:cNvSpPr>
              <p:nvPr/>
            </p:nvSpPr>
            <p:spPr bwMode="auto">
              <a:xfrm>
                <a:off x="2057401" y="1725613"/>
                <a:ext cx="1214438" cy="82391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11" name="Group 10"/>
          <p:cNvGrpSpPr/>
          <p:nvPr/>
        </p:nvGrpSpPr>
        <p:grpSpPr>
          <a:xfrm>
            <a:off x="4376576" y="1904478"/>
            <a:ext cx="4057648" cy="4034481"/>
            <a:chOff x="4149535" y="1805826"/>
            <a:chExt cx="3847463" cy="3825496"/>
          </a:xfrm>
        </p:grpSpPr>
        <p:grpSp>
          <p:nvGrpSpPr>
            <p:cNvPr id="2" name="Group 95"/>
            <p:cNvGrpSpPr/>
            <p:nvPr/>
          </p:nvGrpSpPr>
          <p:grpSpPr>
            <a:xfrm>
              <a:off x="4171499" y="1805826"/>
              <a:ext cx="3825499" cy="3825496"/>
              <a:chOff x="2965298" y="1328882"/>
              <a:chExt cx="3213404" cy="3213402"/>
            </a:xfrm>
          </p:grpSpPr>
          <p:sp>
            <p:nvSpPr>
              <p:cNvPr id="3" name="Block Arc 2"/>
              <p:cNvSpPr/>
              <p:nvPr/>
            </p:nvSpPr>
            <p:spPr>
              <a:xfrm>
                <a:off x="2965298" y="1328882"/>
                <a:ext cx="3213404" cy="3213402"/>
              </a:xfrm>
              <a:prstGeom prst="blockArc">
                <a:avLst>
                  <a:gd name="adj1" fmla="val 5400000"/>
                  <a:gd name="adj2" fmla="val 10800000"/>
                  <a:gd name="adj3" fmla="val 4642"/>
                </a:avLst>
              </a:prstGeom>
              <a:solidFill>
                <a:schemeClr val="accent4"/>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Block Arc 3"/>
              <p:cNvSpPr/>
              <p:nvPr/>
            </p:nvSpPr>
            <p:spPr>
              <a:xfrm>
                <a:off x="2965298" y="1328882"/>
                <a:ext cx="3213404" cy="3213402"/>
              </a:xfrm>
              <a:prstGeom prst="blockArc">
                <a:avLst>
                  <a:gd name="adj1" fmla="val 0"/>
                  <a:gd name="adj2" fmla="val 5400000"/>
                  <a:gd name="adj3" fmla="val 4642"/>
                </a:avLst>
              </a:prstGeom>
              <a:solidFill>
                <a:schemeClr val="accent3"/>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5" name="Group 93"/>
              <p:cNvGrpSpPr/>
              <p:nvPr/>
            </p:nvGrpSpPr>
            <p:grpSpPr>
              <a:xfrm>
                <a:off x="2965298" y="1328882"/>
                <a:ext cx="3213404" cy="3213402"/>
                <a:chOff x="2965298" y="1328882"/>
                <a:chExt cx="3213404" cy="3213402"/>
              </a:xfrm>
            </p:grpSpPr>
            <p:sp>
              <p:nvSpPr>
                <p:cNvPr id="6" name="Block Arc 5"/>
                <p:cNvSpPr/>
                <p:nvPr/>
              </p:nvSpPr>
              <p:spPr>
                <a:xfrm>
                  <a:off x="2965298" y="1328882"/>
                  <a:ext cx="3213404" cy="3213402"/>
                </a:xfrm>
                <a:prstGeom prst="blockArc">
                  <a:avLst>
                    <a:gd name="adj1" fmla="val 10800000"/>
                    <a:gd name="adj2" fmla="val 16200000"/>
                    <a:gd name="adj3" fmla="val 4642"/>
                  </a:avLst>
                </a:prstGeom>
                <a:solidFill>
                  <a:schemeClr val="accent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Block Arc 6"/>
                <p:cNvSpPr/>
                <p:nvPr/>
              </p:nvSpPr>
              <p:spPr>
                <a:xfrm>
                  <a:off x="2965298" y="1328882"/>
                  <a:ext cx="3213404" cy="3213402"/>
                </a:xfrm>
                <a:prstGeom prst="blockArc">
                  <a:avLst>
                    <a:gd name="adj1" fmla="val 16200000"/>
                    <a:gd name="adj2" fmla="val 0"/>
                    <a:gd name="adj3" fmla="val 4642"/>
                  </a:avLst>
                </a:prstGeom>
                <a:solidFill>
                  <a:schemeClr val="accent2"/>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9" name="Group 8"/>
            <p:cNvGrpSpPr/>
            <p:nvPr/>
          </p:nvGrpSpPr>
          <p:grpSpPr>
            <a:xfrm>
              <a:off x="6912537" y="1942131"/>
              <a:ext cx="1077986" cy="1077986"/>
              <a:chOff x="6912537" y="1942131"/>
              <a:chExt cx="1077986" cy="1077986"/>
            </a:xfrm>
          </p:grpSpPr>
          <p:sp>
            <p:nvSpPr>
              <p:cNvPr id="15" name="Freeform 14"/>
              <p:cNvSpPr/>
              <p:nvPr/>
            </p:nvSpPr>
            <p:spPr>
              <a:xfrm>
                <a:off x="6912537" y="1942131"/>
                <a:ext cx="1077986" cy="1077986"/>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71" tIns="166640" rIns="166640" bIns="166640" numCol="1" spcCol="1270" anchor="ctr" anchorCtr="0">
                <a:noAutofit/>
              </a:bodyPr>
              <a:lstStyle/>
              <a:p>
                <a:pPr algn="ctr" defTabSz="937539">
                  <a:lnSpc>
                    <a:spcPct val="90000"/>
                  </a:lnSpc>
                  <a:spcAft>
                    <a:spcPct val="35000"/>
                  </a:spcAft>
                </a:pPr>
                <a:endParaRPr lang="en-US"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70" name="Freeform 61"/>
              <p:cNvSpPr>
                <a:spLocks noEditPoints="1"/>
              </p:cNvSpPr>
              <p:nvPr/>
            </p:nvSpPr>
            <p:spPr bwMode="auto">
              <a:xfrm>
                <a:off x="7187131" y="2303555"/>
                <a:ext cx="542070" cy="425449"/>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8" name="Group 7"/>
            <p:cNvGrpSpPr/>
            <p:nvPr/>
          </p:nvGrpSpPr>
          <p:grpSpPr>
            <a:xfrm>
              <a:off x="6912537" y="4463857"/>
              <a:ext cx="1077986" cy="1077986"/>
              <a:chOff x="6912537" y="4463857"/>
              <a:chExt cx="1077986" cy="1077986"/>
            </a:xfrm>
          </p:grpSpPr>
          <p:sp>
            <p:nvSpPr>
              <p:cNvPr id="18" name="Freeform 17"/>
              <p:cNvSpPr/>
              <p:nvPr/>
            </p:nvSpPr>
            <p:spPr>
              <a:xfrm>
                <a:off x="6912537" y="4463857"/>
                <a:ext cx="1077986" cy="1077986"/>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71" tIns="289306" rIns="166640" bIns="166640" numCol="1" spcCol="1270" anchor="ctr" anchorCtr="0">
                <a:noAutofit/>
              </a:bodyPr>
              <a:lstStyle/>
              <a:p>
                <a:pPr algn="ctr" defTabSz="937539">
                  <a:lnSpc>
                    <a:spcPct val="90000"/>
                  </a:lnSpc>
                  <a:spcAft>
                    <a:spcPct val="35000"/>
                  </a:spcAft>
                </a:pPr>
                <a:endParaRPr lang="en-US"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71" name="Group 70"/>
              <p:cNvGrpSpPr/>
              <p:nvPr/>
            </p:nvGrpSpPr>
            <p:grpSpPr>
              <a:xfrm>
                <a:off x="7232839" y="4729802"/>
                <a:ext cx="460109" cy="535699"/>
                <a:chOff x="1868488" y="-9525"/>
                <a:chExt cx="1111250" cy="1293813"/>
              </a:xfrm>
              <a:solidFill>
                <a:schemeClr val="bg1"/>
              </a:solidFill>
            </p:grpSpPr>
            <p:sp>
              <p:nvSpPr>
                <p:cNvPr id="72" name="Freeform 14"/>
                <p:cNvSpPr>
                  <a:spLocks noEditPoints="1"/>
                </p:cNvSpPr>
                <p:nvPr/>
              </p:nvSpPr>
              <p:spPr bwMode="auto">
                <a:xfrm>
                  <a:off x="1868488" y="-9525"/>
                  <a:ext cx="1111250" cy="1293813"/>
                </a:xfrm>
                <a:custGeom>
                  <a:avLst/>
                  <a:gdLst>
                    <a:gd name="T0" fmla="*/ 293 w 357"/>
                    <a:gd name="T1" fmla="*/ 255 h 416"/>
                    <a:gd name="T2" fmla="*/ 294 w 357"/>
                    <a:gd name="T3" fmla="*/ 245 h 416"/>
                    <a:gd name="T4" fmla="*/ 315 w 357"/>
                    <a:gd name="T5" fmla="*/ 208 h 416"/>
                    <a:gd name="T6" fmla="*/ 324 w 357"/>
                    <a:gd name="T7" fmla="*/ 175 h 416"/>
                    <a:gd name="T8" fmla="*/ 324 w 357"/>
                    <a:gd name="T9" fmla="*/ 132 h 416"/>
                    <a:gd name="T10" fmla="*/ 315 w 357"/>
                    <a:gd name="T11" fmla="*/ 99 h 416"/>
                    <a:gd name="T12" fmla="*/ 294 w 357"/>
                    <a:gd name="T13" fmla="*/ 62 h 416"/>
                    <a:gd name="T14" fmla="*/ 270 w 357"/>
                    <a:gd name="T15" fmla="*/ 38 h 416"/>
                    <a:gd name="T16" fmla="*/ 233 w 357"/>
                    <a:gd name="T17" fmla="*/ 16 h 416"/>
                    <a:gd name="T18" fmla="*/ 199 w 357"/>
                    <a:gd name="T19" fmla="*/ 7 h 416"/>
                    <a:gd name="T20" fmla="*/ 157 w 357"/>
                    <a:gd name="T21" fmla="*/ 7 h 416"/>
                    <a:gd name="T22" fmla="*/ 123 w 357"/>
                    <a:gd name="T23" fmla="*/ 16 h 416"/>
                    <a:gd name="T24" fmla="*/ 87 w 357"/>
                    <a:gd name="T25" fmla="*/ 38 h 416"/>
                    <a:gd name="T26" fmla="*/ 62 w 357"/>
                    <a:gd name="T27" fmla="*/ 62 h 416"/>
                    <a:gd name="T28" fmla="*/ 41 w 357"/>
                    <a:gd name="T29" fmla="*/ 99 h 416"/>
                    <a:gd name="T30" fmla="*/ 32 w 357"/>
                    <a:gd name="T31" fmla="*/ 132 h 416"/>
                    <a:gd name="T32" fmla="*/ 32 w 357"/>
                    <a:gd name="T33" fmla="*/ 175 h 416"/>
                    <a:gd name="T34" fmla="*/ 41 w 357"/>
                    <a:gd name="T35" fmla="*/ 208 h 416"/>
                    <a:gd name="T36" fmla="*/ 62 w 357"/>
                    <a:gd name="T37" fmla="*/ 245 h 416"/>
                    <a:gd name="T38" fmla="*/ 63 w 357"/>
                    <a:gd name="T39" fmla="*/ 253 h 416"/>
                    <a:gd name="T40" fmla="*/ 0 w 357"/>
                    <a:gd name="T41" fmla="*/ 378 h 416"/>
                    <a:gd name="T42" fmla="*/ 53 w 357"/>
                    <a:gd name="T43" fmla="*/ 372 h 416"/>
                    <a:gd name="T44" fmla="*/ 82 w 357"/>
                    <a:gd name="T45" fmla="*/ 416 h 416"/>
                    <a:gd name="T46" fmla="*/ 137 w 357"/>
                    <a:gd name="T47" fmla="*/ 303 h 416"/>
                    <a:gd name="T48" fmla="*/ 157 w 357"/>
                    <a:gd name="T49" fmla="*/ 300 h 416"/>
                    <a:gd name="T50" fmla="*/ 199 w 357"/>
                    <a:gd name="T51" fmla="*/ 300 h 416"/>
                    <a:gd name="T52" fmla="*/ 220 w 357"/>
                    <a:gd name="T53" fmla="*/ 302 h 416"/>
                    <a:gd name="T54" fmla="*/ 286 w 357"/>
                    <a:gd name="T55" fmla="*/ 415 h 416"/>
                    <a:gd name="T56" fmla="*/ 304 w 357"/>
                    <a:gd name="T57" fmla="*/ 367 h 416"/>
                    <a:gd name="T58" fmla="*/ 357 w 357"/>
                    <a:gd name="T59" fmla="*/ 374 h 416"/>
                    <a:gd name="T60" fmla="*/ 293 w 357"/>
                    <a:gd name="T61" fmla="*/ 255 h 416"/>
                    <a:gd name="T62" fmla="*/ 178 w 357"/>
                    <a:gd name="T63" fmla="*/ 250 h 416"/>
                    <a:gd name="T64" fmla="*/ 79 w 357"/>
                    <a:gd name="T65" fmla="*/ 151 h 416"/>
                    <a:gd name="T66" fmla="*/ 178 w 357"/>
                    <a:gd name="T67" fmla="*/ 52 h 416"/>
                    <a:gd name="T68" fmla="*/ 277 w 357"/>
                    <a:gd name="T69" fmla="*/ 151 h 416"/>
                    <a:gd name="T70" fmla="*/ 178 w 357"/>
                    <a:gd name="T71" fmla="*/ 25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7" h="416">
                      <a:moveTo>
                        <a:pt x="293" y="255"/>
                      </a:moveTo>
                      <a:cubicBezTo>
                        <a:pt x="293" y="252"/>
                        <a:pt x="294" y="249"/>
                        <a:pt x="294" y="245"/>
                      </a:cubicBezTo>
                      <a:cubicBezTo>
                        <a:pt x="294" y="229"/>
                        <a:pt x="301" y="217"/>
                        <a:pt x="315" y="208"/>
                      </a:cubicBezTo>
                      <a:cubicBezTo>
                        <a:pt x="329" y="200"/>
                        <a:pt x="332" y="189"/>
                        <a:pt x="324" y="175"/>
                      </a:cubicBezTo>
                      <a:cubicBezTo>
                        <a:pt x="316" y="161"/>
                        <a:pt x="316" y="146"/>
                        <a:pt x="324" y="132"/>
                      </a:cubicBezTo>
                      <a:cubicBezTo>
                        <a:pt x="332" y="118"/>
                        <a:pt x="329" y="107"/>
                        <a:pt x="315" y="99"/>
                      </a:cubicBezTo>
                      <a:cubicBezTo>
                        <a:pt x="301" y="91"/>
                        <a:pt x="294" y="78"/>
                        <a:pt x="294" y="62"/>
                      </a:cubicBezTo>
                      <a:cubicBezTo>
                        <a:pt x="294" y="46"/>
                        <a:pt x="286" y="38"/>
                        <a:pt x="270" y="38"/>
                      </a:cubicBezTo>
                      <a:cubicBezTo>
                        <a:pt x="253" y="37"/>
                        <a:pt x="241" y="30"/>
                        <a:pt x="233" y="16"/>
                      </a:cubicBezTo>
                      <a:cubicBezTo>
                        <a:pt x="225" y="3"/>
                        <a:pt x="213" y="0"/>
                        <a:pt x="199" y="7"/>
                      </a:cubicBezTo>
                      <a:cubicBezTo>
                        <a:pt x="185" y="15"/>
                        <a:pt x="171" y="15"/>
                        <a:pt x="157" y="7"/>
                      </a:cubicBezTo>
                      <a:cubicBezTo>
                        <a:pt x="143" y="0"/>
                        <a:pt x="132" y="3"/>
                        <a:pt x="123" y="16"/>
                      </a:cubicBezTo>
                      <a:cubicBezTo>
                        <a:pt x="115" y="30"/>
                        <a:pt x="103" y="37"/>
                        <a:pt x="87" y="38"/>
                      </a:cubicBezTo>
                      <a:cubicBezTo>
                        <a:pt x="71" y="38"/>
                        <a:pt x="62" y="46"/>
                        <a:pt x="62" y="62"/>
                      </a:cubicBezTo>
                      <a:cubicBezTo>
                        <a:pt x="62" y="78"/>
                        <a:pt x="55" y="91"/>
                        <a:pt x="41" y="99"/>
                      </a:cubicBezTo>
                      <a:cubicBezTo>
                        <a:pt x="27" y="107"/>
                        <a:pt x="24" y="118"/>
                        <a:pt x="32" y="132"/>
                      </a:cubicBezTo>
                      <a:cubicBezTo>
                        <a:pt x="40" y="146"/>
                        <a:pt x="40" y="161"/>
                        <a:pt x="32" y="175"/>
                      </a:cubicBezTo>
                      <a:cubicBezTo>
                        <a:pt x="24" y="189"/>
                        <a:pt x="27" y="200"/>
                        <a:pt x="41" y="208"/>
                      </a:cubicBezTo>
                      <a:cubicBezTo>
                        <a:pt x="55" y="217"/>
                        <a:pt x="62" y="229"/>
                        <a:pt x="62" y="245"/>
                      </a:cubicBezTo>
                      <a:cubicBezTo>
                        <a:pt x="62" y="248"/>
                        <a:pt x="63" y="250"/>
                        <a:pt x="63" y="253"/>
                      </a:cubicBezTo>
                      <a:cubicBezTo>
                        <a:pt x="0" y="378"/>
                        <a:pt x="0" y="378"/>
                        <a:pt x="0" y="378"/>
                      </a:cubicBezTo>
                      <a:cubicBezTo>
                        <a:pt x="53" y="372"/>
                        <a:pt x="53" y="372"/>
                        <a:pt x="53" y="372"/>
                      </a:cubicBezTo>
                      <a:cubicBezTo>
                        <a:pt x="82" y="416"/>
                        <a:pt x="82" y="416"/>
                        <a:pt x="82" y="416"/>
                      </a:cubicBezTo>
                      <a:cubicBezTo>
                        <a:pt x="82" y="416"/>
                        <a:pt x="121" y="336"/>
                        <a:pt x="137" y="303"/>
                      </a:cubicBezTo>
                      <a:cubicBezTo>
                        <a:pt x="143" y="305"/>
                        <a:pt x="150" y="304"/>
                        <a:pt x="157" y="300"/>
                      </a:cubicBezTo>
                      <a:cubicBezTo>
                        <a:pt x="171" y="292"/>
                        <a:pt x="185" y="292"/>
                        <a:pt x="199" y="300"/>
                      </a:cubicBezTo>
                      <a:cubicBezTo>
                        <a:pt x="207" y="304"/>
                        <a:pt x="214" y="305"/>
                        <a:pt x="220" y="302"/>
                      </a:cubicBezTo>
                      <a:cubicBezTo>
                        <a:pt x="286" y="415"/>
                        <a:pt x="286" y="415"/>
                        <a:pt x="286" y="415"/>
                      </a:cubicBezTo>
                      <a:cubicBezTo>
                        <a:pt x="304" y="367"/>
                        <a:pt x="304" y="367"/>
                        <a:pt x="304" y="367"/>
                      </a:cubicBezTo>
                      <a:cubicBezTo>
                        <a:pt x="357" y="374"/>
                        <a:pt x="357" y="374"/>
                        <a:pt x="357" y="374"/>
                      </a:cubicBezTo>
                      <a:lnTo>
                        <a:pt x="293" y="255"/>
                      </a:lnTo>
                      <a:close/>
                      <a:moveTo>
                        <a:pt x="178" y="250"/>
                      </a:moveTo>
                      <a:cubicBezTo>
                        <a:pt x="123" y="250"/>
                        <a:pt x="79" y="206"/>
                        <a:pt x="79" y="151"/>
                      </a:cubicBezTo>
                      <a:cubicBezTo>
                        <a:pt x="79" y="96"/>
                        <a:pt x="123" y="52"/>
                        <a:pt x="178" y="52"/>
                      </a:cubicBezTo>
                      <a:cubicBezTo>
                        <a:pt x="233" y="52"/>
                        <a:pt x="277" y="96"/>
                        <a:pt x="277" y="151"/>
                      </a:cubicBezTo>
                      <a:cubicBezTo>
                        <a:pt x="277" y="206"/>
                        <a:pt x="233" y="250"/>
                        <a:pt x="178" y="250"/>
                      </a:cubicBezTo>
                      <a:close/>
                    </a:path>
                  </a:pathLst>
                </a:custGeom>
                <a:grpFill/>
                <a:ln w="9525">
                  <a:noFill/>
                  <a:round/>
                  <a:headEnd/>
                  <a:tailEnd/>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73" name="Oval 15"/>
                <p:cNvSpPr>
                  <a:spLocks noChangeArrowheads="1"/>
                </p:cNvSpPr>
                <p:nvPr/>
              </p:nvSpPr>
              <p:spPr bwMode="auto">
                <a:xfrm>
                  <a:off x="2179638" y="220663"/>
                  <a:ext cx="485775" cy="485775"/>
                </a:xfrm>
                <a:prstGeom prst="ellipse">
                  <a:avLst/>
                </a:prstGeom>
                <a:grpFill/>
                <a:ln w="9525">
                  <a:noFill/>
                  <a:round/>
                  <a:headEnd/>
                  <a:tailEnd/>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10" name="Group 9"/>
            <p:cNvGrpSpPr/>
            <p:nvPr/>
          </p:nvGrpSpPr>
          <p:grpSpPr>
            <a:xfrm>
              <a:off x="4149535" y="4463857"/>
              <a:ext cx="1077986" cy="1077986"/>
              <a:chOff x="4149535" y="4463857"/>
              <a:chExt cx="1077986" cy="1077986"/>
            </a:xfrm>
          </p:grpSpPr>
          <p:sp>
            <p:nvSpPr>
              <p:cNvPr id="21" name="Freeform 20"/>
              <p:cNvSpPr/>
              <p:nvPr/>
            </p:nvSpPr>
            <p:spPr>
              <a:xfrm>
                <a:off x="4149535" y="4463857"/>
                <a:ext cx="1077986" cy="1077986"/>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96435" rIns="0" bIns="0" numCol="1" spcCol="1270" anchor="ctr" anchorCtr="0">
                <a:noAutofit/>
              </a:bodyPr>
              <a:lstStyle/>
              <a:p>
                <a:pPr algn="ctr" defTabSz="937539">
                  <a:lnSpc>
                    <a:spcPct val="90000"/>
                  </a:lnSpc>
                  <a:spcAft>
                    <a:spcPct val="35000"/>
                  </a:spcAft>
                </a:pPr>
                <a:endParaRPr lang="en-US"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74" name="Freeform 51"/>
              <p:cNvSpPr>
                <a:spLocks noEditPoints="1"/>
              </p:cNvSpPr>
              <p:nvPr/>
            </p:nvSpPr>
            <p:spPr bwMode="auto">
              <a:xfrm>
                <a:off x="4422697" y="4797352"/>
                <a:ext cx="543003" cy="448568"/>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3" name="Group 22"/>
            <p:cNvGrpSpPr/>
            <p:nvPr/>
          </p:nvGrpSpPr>
          <p:grpSpPr>
            <a:xfrm>
              <a:off x="4149535" y="1942131"/>
              <a:ext cx="1077986" cy="1077986"/>
              <a:chOff x="4149535" y="1942131"/>
              <a:chExt cx="1077986" cy="1077986"/>
            </a:xfrm>
          </p:grpSpPr>
          <p:sp>
            <p:nvSpPr>
              <p:cNvPr id="12" name="Freeform 11"/>
              <p:cNvSpPr/>
              <p:nvPr/>
            </p:nvSpPr>
            <p:spPr>
              <a:xfrm>
                <a:off x="4149535" y="1942131"/>
                <a:ext cx="1077986" cy="1077986"/>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71" tIns="192871" rIns="166640" bIns="166640" numCol="1" spcCol="1270" anchor="ctr" anchorCtr="0">
                <a:noAutofit/>
              </a:bodyPr>
              <a:lstStyle/>
              <a:p>
                <a:pPr algn="ctr" defTabSz="937539">
                  <a:lnSpc>
                    <a:spcPct val="90000"/>
                  </a:lnSpc>
                  <a:spcAft>
                    <a:spcPct val="35000"/>
                  </a:spcAft>
                </a:pPr>
                <a:endParaRPr lang="en-US" sz="2953">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75" name="Group 74"/>
              <p:cNvGrpSpPr/>
              <p:nvPr/>
            </p:nvGrpSpPr>
            <p:grpSpPr>
              <a:xfrm>
                <a:off x="4434392" y="2248198"/>
                <a:ext cx="477520" cy="484488"/>
                <a:chOff x="2360613" y="2686051"/>
                <a:chExt cx="217488" cy="220662"/>
              </a:xfrm>
              <a:solidFill>
                <a:schemeClr val="bg1"/>
              </a:solidFill>
            </p:grpSpPr>
            <p:sp>
              <p:nvSpPr>
                <p:cNvPr id="76"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w="9525">
                  <a:noFill/>
                  <a:round/>
                  <a:headEnd/>
                  <a:tailEnd/>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77"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w="9525">
                  <a:noFill/>
                  <a:round/>
                  <a:headEnd/>
                  <a:tailEnd/>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78"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w="9525">
                  <a:noFill/>
                  <a:round/>
                  <a:headEnd/>
                  <a:tailEnd/>
                </a:ln>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grpSp>
      <p:sp>
        <p:nvSpPr>
          <p:cNvPr id="46"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9"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63487914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36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18" presetClass="entr" presetSubtype="12"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strips(downLeft)">
                                      <p:cBhvr>
                                        <p:cTn id="20" dur="500"/>
                                        <p:tgtEl>
                                          <p:spTgt spid="64"/>
                                        </p:tgtEl>
                                      </p:cBhvr>
                                    </p:animEffect>
                                  </p:childTnLst>
                                </p:cTn>
                              </p:par>
                            </p:childTnLst>
                          </p:cTn>
                        </p:par>
                        <p:par>
                          <p:cTn id="21" fill="hold">
                            <p:stCondLst>
                              <p:cond delay="1500"/>
                            </p:stCondLst>
                            <p:childTnLst>
                              <p:par>
                                <p:cTn id="22" presetID="18" presetClass="entr" presetSubtype="6"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strips(downRight)">
                                      <p:cBhvr>
                                        <p:cTn id="24" dur="500"/>
                                        <p:tgtEl>
                                          <p:spTgt spid="55"/>
                                        </p:tgtEl>
                                      </p:cBhvr>
                                    </p:animEffect>
                                  </p:childTnLst>
                                </p:cTn>
                              </p:par>
                            </p:childTnLst>
                          </p:cTn>
                        </p:par>
                        <p:par>
                          <p:cTn id="25" fill="hold">
                            <p:stCondLst>
                              <p:cond delay="2000"/>
                            </p:stCondLst>
                            <p:childTnLst>
                              <p:par>
                                <p:cTn id="26" presetID="18" presetClass="entr" presetSubtype="12"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strips(downLeft)">
                                      <p:cBhvr>
                                        <p:cTn id="28" dur="500"/>
                                        <p:tgtEl>
                                          <p:spTgt spid="61"/>
                                        </p:tgtEl>
                                      </p:cBhvr>
                                    </p:animEffect>
                                  </p:childTnLst>
                                </p:cTn>
                              </p:par>
                            </p:childTnLst>
                          </p:cTn>
                        </p:par>
                        <p:par>
                          <p:cTn id="29" fill="hold">
                            <p:stCondLst>
                              <p:cond delay="2500"/>
                            </p:stCondLst>
                            <p:childTnLst>
                              <p:par>
                                <p:cTn id="30" presetID="18" presetClass="entr" presetSubtype="6"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strips(downRight)">
                                      <p:cBhvr>
                                        <p:cTn id="3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045070" y="2433014"/>
            <a:ext cx="5422799" cy="2946841"/>
            <a:chOff x="990601" y="2306984"/>
            <a:chExt cx="5141899" cy="2794195"/>
          </a:xfrm>
        </p:grpSpPr>
        <p:grpSp>
          <p:nvGrpSpPr>
            <p:cNvPr id="12" name="Group 11"/>
            <p:cNvGrpSpPr/>
            <p:nvPr/>
          </p:nvGrpSpPr>
          <p:grpSpPr>
            <a:xfrm>
              <a:off x="990601" y="2358569"/>
              <a:ext cx="4742004" cy="2680343"/>
              <a:chOff x="749300" y="1811866"/>
              <a:chExt cx="5847443" cy="3305175"/>
            </a:xfrm>
            <a:solidFill>
              <a:srgbClr val="00BBD6"/>
            </a:solidFill>
          </p:grpSpPr>
          <p:sp>
            <p:nvSpPr>
              <p:cNvPr id="13" name="Rectangle 12"/>
              <p:cNvSpPr>
                <a:spLocks noChangeArrowheads="1"/>
              </p:cNvSpPr>
              <p:nvPr/>
            </p:nvSpPr>
            <p:spPr bwMode="auto">
              <a:xfrm>
                <a:off x="2395538" y="1811866"/>
                <a:ext cx="3097212" cy="260350"/>
              </a:xfrm>
              <a:prstGeom prst="rect">
                <a:avLst/>
              </a:prstGeom>
              <a:solidFill>
                <a:schemeClr val="accent1"/>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Freeform 13"/>
              <p:cNvSpPr>
                <a:spLocks/>
              </p:cNvSpPr>
              <p:nvPr/>
            </p:nvSpPr>
            <p:spPr bwMode="auto">
              <a:xfrm>
                <a:off x="749300" y="1811866"/>
                <a:ext cx="1646237" cy="3305175"/>
              </a:xfrm>
              <a:custGeom>
                <a:avLst/>
                <a:gdLst>
                  <a:gd name="T0" fmla="*/ 184 w 184"/>
                  <a:gd name="T1" fmla="*/ 338 h 368"/>
                  <a:gd name="T2" fmla="*/ 184 w 184"/>
                  <a:gd name="T3" fmla="*/ 368 h 368"/>
                  <a:gd name="T4" fmla="*/ 0 w 184"/>
                  <a:gd name="T5" fmla="*/ 184 h 368"/>
                  <a:gd name="T6" fmla="*/ 184 w 184"/>
                  <a:gd name="T7" fmla="*/ 0 h 368"/>
                  <a:gd name="T8" fmla="*/ 184 w 184"/>
                  <a:gd name="T9" fmla="*/ 30 h 368"/>
                  <a:gd name="T10" fmla="*/ 29 w 184"/>
                  <a:gd name="T11" fmla="*/ 184 h 368"/>
                  <a:gd name="T12" fmla="*/ 184 w 184"/>
                  <a:gd name="T13" fmla="*/ 338 h 368"/>
                </a:gdLst>
                <a:ahLst/>
                <a:cxnLst>
                  <a:cxn ang="0">
                    <a:pos x="T0" y="T1"/>
                  </a:cxn>
                  <a:cxn ang="0">
                    <a:pos x="T2" y="T3"/>
                  </a:cxn>
                  <a:cxn ang="0">
                    <a:pos x="T4" y="T5"/>
                  </a:cxn>
                  <a:cxn ang="0">
                    <a:pos x="T6" y="T7"/>
                  </a:cxn>
                  <a:cxn ang="0">
                    <a:pos x="T8" y="T9"/>
                  </a:cxn>
                  <a:cxn ang="0">
                    <a:pos x="T10" y="T11"/>
                  </a:cxn>
                  <a:cxn ang="0">
                    <a:pos x="T12" y="T13"/>
                  </a:cxn>
                </a:cxnLst>
                <a:rect l="0" t="0" r="r" b="b"/>
                <a:pathLst>
                  <a:path w="184" h="368">
                    <a:moveTo>
                      <a:pt x="184" y="338"/>
                    </a:moveTo>
                    <a:cubicBezTo>
                      <a:pt x="184" y="368"/>
                      <a:pt x="184" y="368"/>
                      <a:pt x="184" y="368"/>
                    </a:cubicBezTo>
                    <a:cubicBezTo>
                      <a:pt x="82" y="368"/>
                      <a:pt x="0" y="285"/>
                      <a:pt x="0" y="184"/>
                    </a:cubicBezTo>
                    <a:cubicBezTo>
                      <a:pt x="0" y="82"/>
                      <a:pt x="82" y="0"/>
                      <a:pt x="184" y="0"/>
                    </a:cubicBezTo>
                    <a:cubicBezTo>
                      <a:pt x="184" y="30"/>
                      <a:pt x="184" y="30"/>
                      <a:pt x="184" y="30"/>
                    </a:cubicBezTo>
                    <a:cubicBezTo>
                      <a:pt x="98" y="30"/>
                      <a:pt x="29" y="99"/>
                      <a:pt x="29" y="184"/>
                    </a:cubicBezTo>
                    <a:cubicBezTo>
                      <a:pt x="29" y="269"/>
                      <a:pt x="98" y="338"/>
                      <a:pt x="184" y="338"/>
                    </a:cubicBezTo>
                    <a:close/>
                  </a:path>
                </a:pathLst>
              </a:custGeom>
              <a:solidFill>
                <a:schemeClr val="accent1"/>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Rectangle 14"/>
              <p:cNvSpPr>
                <a:spLocks noChangeArrowheads="1"/>
              </p:cNvSpPr>
              <p:nvPr/>
            </p:nvSpPr>
            <p:spPr bwMode="auto">
              <a:xfrm>
                <a:off x="2395538" y="4847166"/>
                <a:ext cx="4201205" cy="269875"/>
              </a:xfrm>
              <a:prstGeom prst="rect">
                <a:avLst/>
              </a:prstGeom>
              <a:solidFill>
                <a:schemeClr val="accent1"/>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2" name="Rectangle 51"/>
            <p:cNvSpPr/>
            <p:nvPr/>
          </p:nvSpPr>
          <p:spPr>
            <a:xfrm>
              <a:off x="5740044" y="4798280"/>
              <a:ext cx="392456" cy="302899"/>
            </a:xfrm>
            <a:prstGeom prst="rect">
              <a:avLst/>
            </a:prstGeom>
          </p:spPr>
          <p:txBody>
            <a:bodyPr wrap="none">
              <a:spAutoFit/>
            </a:bodyPr>
            <a:lstStyle/>
            <a:p>
              <a:pPr defTabSz="1147649"/>
              <a:r>
                <a:rPr lang="en-US" sz="1476" b="1">
                  <a:solidFill>
                    <a:schemeClr val="tx1">
                      <a:lumMod val="65000"/>
                      <a:lumOff val="35000"/>
                    </a:schemeClr>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Oil</a:t>
              </a:r>
            </a:p>
          </p:txBody>
        </p:sp>
        <p:sp>
          <p:nvSpPr>
            <p:cNvPr id="60" name="TextBox 59"/>
            <p:cNvSpPr txBox="1"/>
            <p:nvPr/>
          </p:nvSpPr>
          <p:spPr>
            <a:xfrm>
              <a:off x="4841192" y="2306984"/>
              <a:ext cx="569007" cy="302899"/>
            </a:xfrm>
            <a:prstGeom prst="rect">
              <a:avLst/>
            </a:prstGeom>
            <a:noFill/>
          </p:spPr>
          <p:txBody>
            <a:bodyPr wrap="square" rtlCol="0">
              <a:spAutoFit/>
            </a:bodyPr>
            <a:lstStyle/>
            <a:p>
              <a:pPr algn="ctr"/>
              <a:r>
                <a:rPr lang="en-US"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60%</a:t>
              </a:r>
            </a:p>
          </p:txBody>
        </p:sp>
      </p:grpSp>
      <p:grpSp>
        <p:nvGrpSpPr>
          <p:cNvPr id="3" name="Group 2"/>
          <p:cNvGrpSpPr/>
          <p:nvPr/>
        </p:nvGrpSpPr>
        <p:grpSpPr>
          <a:xfrm>
            <a:off x="1266378" y="2658578"/>
            <a:ext cx="5689820" cy="2487484"/>
            <a:chOff x="1200446" y="2520864"/>
            <a:chExt cx="5395088" cy="2358633"/>
          </a:xfrm>
        </p:grpSpPr>
        <p:grpSp>
          <p:nvGrpSpPr>
            <p:cNvPr id="8" name="Group 7"/>
            <p:cNvGrpSpPr/>
            <p:nvPr/>
          </p:nvGrpSpPr>
          <p:grpSpPr>
            <a:xfrm>
              <a:off x="1200446" y="2569701"/>
              <a:ext cx="4759437" cy="2250355"/>
              <a:chOff x="1008063" y="2072216"/>
              <a:chExt cx="5868939" cy="2774950"/>
            </a:xfrm>
            <a:solidFill>
              <a:srgbClr val="895881"/>
            </a:solidFill>
          </p:grpSpPr>
          <p:sp>
            <p:nvSpPr>
              <p:cNvPr id="9" name="Rectangle 8"/>
              <p:cNvSpPr>
                <a:spLocks noChangeArrowheads="1"/>
              </p:cNvSpPr>
              <p:nvPr/>
            </p:nvSpPr>
            <p:spPr bwMode="auto">
              <a:xfrm>
                <a:off x="2395538" y="2072216"/>
                <a:ext cx="3700462" cy="269875"/>
              </a:xfrm>
              <a:prstGeom prst="rect">
                <a:avLst/>
              </a:prstGeom>
              <a:solidFill>
                <a:schemeClr val="accent2"/>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Freeform 9"/>
              <p:cNvSpPr>
                <a:spLocks/>
              </p:cNvSpPr>
              <p:nvPr/>
            </p:nvSpPr>
            <p:spPr bwMode="auto">
              <a:xfrm>
                <a:off x="1008063" y="2081741"/>
                <a:ext cx="1387475" cy="2765425"/>
              </a:xfrm>
              <a:custGeom>
                <a:avLst/>
                <a:gdLst>
                  <a:gd name="T0" fmla="*/ 155 w 155"/>
                  <a:gd name="T1" fmla="*/ 279 h 308"/>
                  <a:gd name="T2" fmla="*/ 155 w 155"/>
                  <a:gd name="T3" fmla="*/ 308 h 308"/>
                  <a:gd name="T4" fmla="*/ 0 w 155"/>
                  <a:gd name="T5" fmla="*/ 154 h 308"/>
                  <a:gd name="T6" fmla="*/ 155 w 155"/>
                  <a:gd name="T7" fmla="*/ 0 h 308"/>
                  <a:gd name="T8" fmla="*/ 155 w 155"/>
                  <a:gd name="T9" fmla="*/ 29 h 308"/>
                  <a:gd name="T10" fmla="*/ 30 w 155"/>
                  <a:gd name="T11" fmla="*/ 154 h 308"/>
                  <a:gd name="T12" fmla="*/ 155 w 155"/>
                  <a:gd name="T13" fmla="*/ 279 h 308"/>
                </a:gdLst>
                <a:ahLst/>
                <a:cxnLst>
                  <a:cxn ang="0">
                    <a:pos x="T0" y="T1"/>
                  </a:cxn>
                  <a:cxn ang="0">
                    <a:pos x="T2" y="T3"/>
                  </a:cxn>
                  <a:cxn ang="0">
                    <a:pos x="T4" y="T5"/>
                  </a:cxn>
                  <a:cxn ang="0">
                    <a:pos x="T6" y="T7"/>
                  </a:cxn>
                  <a:cxn ang="0">
                    <a:pos x="T8" y="T9"/>
                  </a:cxn>
                  <a:cxn ang="0">
                    <a:pos x="T10" y="T11"/>
                  </a:cxn>
                  <a:cxn ang="0">
                    <a:pos x="T12" y="T13"/>
                  </a:cxn>
                </a:cxnLst>
                <a:rect l="0" t="0" r="r" b="b"/>
                <a:pathLst>
                  <a:path w="155" h="308">
                    <a:moveTo>
                      <a:pt x="155" y="279"/>
                    </a:moveTo>
                    <a:cubicBezTo>
                      <a:pt x="155" y="308"/>
                      <a:pt x="155" y="308"/>
                      <a:pt x="155" y="308"/>
                    </a:cubicBezTo>
                    <a:cubicBezTo>
                      <a:pt x="69" y="308"/>
                      <a:pt x="0" y="239"/>
                      <a:pt x="0" y="154"/>
                    </a:cubicBezTo>
                    <a:cubicBezTo>
                      <a:pt x="0" y="69"/>
                      <a:pt x="69" y="0"/>
                      <a:pt x="155" y="0"/>
                    </a:cubicBezTo>
                    <a:cubicBezTo>
                      <a:pt x="155" y="29"/>
                      <a:pt x="155" y="29"/>
                      <a:pt x="155" y="29"/>
                    </a:cubicBezTo>
                    <a:cubicBezTo>
                      <a:pt x="86" y="29"/>
                      <a:pt x="30" y="85"/>
                      <a:pt x="30" y="154"/>
                    </a:cubicBezTo>
                    <a:cubicBezTo>
                      <a:pt x="30" y="223"/>
                      <a:pt x="86" y="279"/>
                      <a:pt x="155" y="279"/>
                    </a:cubicBezTo>
                    <a:close/>
                  </a:path>
                </a:pathLst>
              </a:custGeom>
              <a:solidFill>
                <a:schemeClr val="accent2"/>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Rectangle 10"/>
              <p:cNvSpPr>
                <a:spLocks noChangeArrowheads="1"/>
              </p:cNvSpPr>
              <p:nvPr/>
            </p:nvSpPr>
            <p:spPr bwMode="auto">
              <a:xfrm>
                <a:off x="2395538" y="4586816"/>
                <a:ext cx="4481464" cy="260350"/>
              </a:xfrm>
              <a:prstGeom prst="rect">
                <a:avLst/>
              </a:prstGeom>
              <a:solidFill>
                <a:schemeClr val="accent2"/>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1" name="Rectangle 50"/>
            <p:cNvSpPr/>
            <p:nvPr/>
          </p:nvSpPr>
          <p:spPr>
            <a:xfrm>
              <a:off x="5959883" y="4576598"/>
              <a:ext cx="635651" cy="302899"/>
            </a:xfrm>
            <a:prstGeom prst="rect">
              <a:avLst/>
            </a:prstGeom>
          </p:spPr>
          <p:txBody>
            <a:bodyPr wrap="none">
              <a:spAutoFit/>
            </a:bodyPr>
            <a:lstStyle/>
            <a:p>
              <a:pPr defTabSz="1147649"/>
              <a:r>
                <a:rPr lang="en-US" sz="1476" b="1">
                  <a:solidFill>
                    <a:schemeClr val="tx1">
                      <a:lumMod val="65000"/>
                      <a:lumOff val="35000"/>
                    </a:schemeClr>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Metal</a:t>
              </a:r>
            </a:p>
          </p:txBody>
        </p:sp>
        <p:sp>
          <p:nvSpPr>
            <p:cNvPr id="61" name="TextBox 60"/>
            <p:cNvSpPr txBox="1"/>
            <p:nvPr/>
          </p:nvSpPr>
          <p:spPr>
            <a:xfrm>
              <a:off x="5327611" y="2520864"/>
              <a:ext cx="611711" cy="302899"/>
            </a:xfrm>
            <a:prstGeom prst="rect">
              <a:avLst/>
            </a:prstGeom>
            <a:noFill/>
          </p:spPr>
          <p:txBody>
            <a:bodyPr wrap="square" rtlCol="0">
              <a:spAutoFit/>
            </a:bodyPr>
            <a:lstStyle/>
            <a:p>
              <a:pPr algn="ctr"/>
              <a:r>
                <a:rPr lang="en-US"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80%</a:t>
              </a:r>
            </a:p>
          </p:txBody>
        </p:sp>
      </p:grpSp>
      <p:grpSp>
        <p:nvGrpSpPr>
          <p:cNvPr id="2" name="Group 1"/>
          <p:cNvGrpSpPr/>
          <p:nvPr/>
        </p:nvGrpSpPr>
        <p:grpSpPr>
          <a:xfrm>
            <a:off x="1718499" y="3160845"/>
            <a:ext cx="4404017" cy="1530897"/>
            <a:chOff x="1629146" y="2997114"/>
            <a:chExt cx="4175890" cy="1451597"/>
          </a:xfrm>
        </p:grpSpPr>
        <p:grpSp>
          <p:nvGrpSpPr>
            <p:cNvPr id="16" name="Group 15"/>
            <p:cNvGrpSpPr/>
            <p:nvPr/>
          </p:nvGrpSpPr>
          <p:grpSpPr>
            <a:xfrm>
              <a:off x="1629146" y="2999689"/>
              <a:ext cx="3398706" cy="1390380"/>
              <a:chOff x="1536700" y="2602441"/>
              <a:chExt cx="4191000" cy="1714500"/>
            </a:xfrm>
            <a:solidFill>
              <a:srgbClr val="F23B48"/>
            </a:solidFill>
          </p:grpSpPr>
          <p:sp>
            <p:nvSpPr>
              <p:cNvPr id="17" name="Rectangle 16"/>
              <p:cNvSpPr>
                <a:spLocks noChangeArrowheads="1"/>
              </p:cNvSpPr>
              <p:nvPr/>
            </p:nvSpPr>
            <p:spPr bwMode="auto">
              <a:xfrm>
                <a:off x="2395538" y="2602441"/>
                <a:ext cx="3332162" cy="269875"/>
              </a:xfrm>
              <a:prstGeom prst="rect">
                <a:avLst/>
              </a:prstGeom>
              <a:solidFill>
                <a:schemeClr val="accent4"/>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Freeform 17"/>
              <p:cNvSpPr>
                <a:spLocks/>
              </p:cNvSpPr>
              <p:nvPr/>
            </p:nvSpPr>
            <p:spPr bwMode="auto">
              <a:xfrm>
                <a:off x="1536700" y="2611966"/>
                <a:ext cx="858837" cy="1704975"/>
              </a:xfrm>
              <a:custGeom>
                <a:avLst/>
                <a:gdLst>
                  <a:gd name="T0" fmla="*/ 96 w 96"/>
                  <a:gd name="T1" fmla="*/ 161 h 190"/>
                  <a:gd name="T2" fmla="*/ 96 w 96"/>
                  <a:gd name="T3" fmla="*/ 190 h 190"/>
                  <a:gd name="T4" fmla="*/ 0 w 96"/>
                  <a:gd name="T5" fmla="*/ 95 h 190"/>
                  <a:gd name="T6" fmla="*/ 96 w 96"/>
                  <a:gd name="T7" fmla="*/ 0 h 190"/>
                  <a:gd name="T8" fmla="*/ 96 w 96"/>
                  <a:gd name="T9" fmla="*/ 29 h 190"/>
                  <a:gd name="T10" fmla="*/ 30 w 96"/>
                  <a:gd name="T11" fmla="*/ 95 h 190"/>
                  <a:gd name="T12" fmla="*/ 96 w 96"/>
                  <a:gd name="T13" fmla="*/ 161 h 190"/>
                </a:gdLst>
                <a:ahLst/>
                <a:cxnLst>
                  <a:cxn ang="0">
                    <a:pos x="T0" y="T1"/>
                  </a:cxn>
                  <a:cxn ang="0">
                    <a:pos x="T2" y="T3"/>
                  </a:cxn>
                  <a:cxn ang="0">
                    <a:pos x="T4" y="T5"/>
                  </a:cxn>
                  <a:cxn ang="0">
                    <a:pos x="T6" y="T7"/>
                  </a:cxn>
                  <a:cxn ang="0">
                    <a:pos x="T8" y="T9"/>
                  </a:cxn>
                  <a:cxn ang="0">
                    <a:pos x="T10" y="T11"/>
                  </a:cxn>
                  <a:cxn ang="0">
                    <a:pos x="T12" y="T13"/>
                  </a:cxn>
                </a:cxnLst>
                <a:rect l="0" t="0" r="r" b="b"/>
                <a:pathLst>
                  <a:path w="96" h="190">
                    <a:moveTo>
                      <a:pt x="96" y="161"/>
                    </a:moveTo>
                    <a:cubicBezTo>
                      <a:pt x="96" y="190"/>
                      <a:pt x="96" y="190"/>
                      <a:pt x="96" y="190"/>
                    </a:cubicBezTo>
                    <a:cubicBezTo>
                      <a:pt x="43" y="190"/>
                      <a:pt x="0" y="147"/>
                      <a:pt x="0" y="95"/>
                    </a:cubicBezTo>
                    <a:cubicBezTo>
                      <a:pt x="0" y="42"/>
                      <a:pt x="43" y="0"/>
                      <a:pt x="96" y="0"/>
                    </a:cubicBezTo>
                    <a:cubicBezTo>
                      <a:pt x="96" y="29"/>
                      <a:pt x="96" y="29"/>
                      <a:pt x="96" y="29"/>
                    </a:cubicBezTo>
                    <a:cubicBezTo>
                      <a:pt x="59" y="29"/>
                      <a:pt x="30" y="59"/>
                      <a:pt x="30" y="95"/>
                    </a:cubicBezTo>
                    <a:cubicBezTo>
                      <a:pt x="30" y="131"/>
                      <a:pt x="59" y="161"/>
                      <a:pt x="96" y="161"/>
                    </a:cubicBezTo>
                    <a:close/>
                  </a:path>
                </a:pathLst>
              </a:custGeom>
              <a:solidFill>
                <a:schemeClr val="accent4"/>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Rectangle 18"/>
              <p:cNvSpPr>
                <a:spLocks noChangeArrowheads="1"/>
              </p:cNvSpPr>
              <p:nvPr/>
            </p:nvSpPr>
            <p:spPr bwMode="auto">
              <a:xfrm>
                <a:off x="2395538" y="4056591"/>
                <a:ext cx="3181297" cy="260350"/>
              </a:xfrm>
              <a:prstGeom prst="rect">
                <a:avLst/>
              </a:prstGeom>
              <a:solidFill>
                <a:schemeClr val="accent4"/>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9" name="Rectangle 48"/>
            <p:cNvSpPr/>
            <p:nvPr/>
          </p:nvSpPr>
          <p:spPr>
            <a:xfrm>
              <a:off x="4876032" y="4145812"/>
              <a:ext cx="929004" cy="302899"/>
            </a:xfrm>
            <a:prstGeom prst="rect">
              <a:avLst/>
            </a:prstGeom>
          </p:spPr>
          <p:txBody>
            <a:bodyPr wrap="none">
              <a:spAutoFit/>
            </a:bodyPr>
            <a:lstStyle/>
            <a:p>
              <a:pPr defTabSz="1147649"/>
              <a:r>
                <a:rPr lang="en-US" sz="1476" b="1">
                  <a:solidFill>
                    <a:schemeClr val="tx1">
                      <a:lumMod val="65000"/>
                      <a:lumOff val="35000"/>
                    </a:schemeClr>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Fertilizer</a:t>
              </a:r>
            </a:p>
          </p:txBody>
        </p:sp>
        <p:sp>
          <p:nvSpPr>
            <p:cNvPr id="62" name="TextBox 61"/>
            <p:cNvSpPr txBox="1"/>
            <p:nvPr/>
          </p:nvSpPr>
          <p:spPr>
            <a:xfrm>
              <a:off x="5034086" y="2997114"/>
              <a:ext cx="642981" cy="302899"/>
            </a:xfrm>
            <a:prstGeom prst="rect">
              <a:avLst/>
            </a:prstGeom>
            <a:noFill/>
          </p:spPr>
          <p:txBody>
            <a:bodyPr wrap="square" rtlCol="0">
              <a:spAutoFit/>
            </a:bodyPr>
            <a:lstStyle/>
            <a:p>
              <a:pPr algn="ctr"/>
              <a:r>
                <a:rPr lang="en-US"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70%</a:t>
              </a:r>
            </a:p>
          </p:txBody>
        </p:sp>
      </p:grpSp>
      <p:grpSp>
        <p:nvGrpSpPr>
          <p:cNvPr id="20" name="Group 19"/>
          <p:cNvGrpSpPr/>
          <p:nvPr/>
        </p:nvGrpSpPr>
        <p:grpSpPr>
          <a:xfrm>
            <a:off x="1497191" y="2891287"/>
            <a:ext cx="5389393" cy="2022215"/>
            <a:chOff x="1419302" y="2741519"/>
            <a:chExt cx="5110223" cy="1917465"/>
          </a:xfrm>
        </p:grpSpPr>
        <p:grpSp>
          <p:nvGrpSpPr>
            <p:cNvPr id="4" name="Group 3"/>
            <p:cNvGrpSpPr/>
            <p:nvPr/>
          </p:nvGrpSpPr>
          <p:grpSpPr>
            <a:xfrm>
              <a:off x="1419302" y="2788557"/>
              <a:ext cx="4520021" cy="1820367"/>
              <a:chOff x="1277938" y="2342091"/>
              <a:chExt cx="5573712" cy="2244725"/>
            </a:xfrm>
            <a:solidFill>
              <a:srgbClr val="FFC000"/>
            </a:solidFill>
          </p:grpSpPr>
          <p:sp>
            <p:nvSpPr>
              <p:cNvPr id="5" name="Rectangle 4"/>
              <p:cNvSpPr>
                <a:spLocks noChangeArrowheads="1"/>
              </p:cNvSpPr>
              <p:nvPr/>
            </p:nvSpPr>
            <p:spPr bwMode="auto">
              <a:xfrm>
                <a:off x="2395538" y="2342091"/>
                <a:ext cx="4456112" cy="260350"/>
              </a:xfrm>
              <a:prstGeom prst="rect">
                <a:avLst/>
              </a:prstGeom>
              <a:solidFill>
                <a:schemeClr val="accent3"/>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Freeform 5"/>
              <p:cNvSpPr>
                <a:spLocks/>
              </p:cNvSpPr>
              <p:nvPr/>
            </p:nvSpPr>
            <p:spPr bwMode="auto">
              <a:xfrm>
                <a:off x="1277938" y="2342091"/>
                <a:ext cx="1117600" cy="2244725"/>
              </a:xfrm>
              <a:custGeom>
                <a:avLst/>
                <a:gdLst>
                  <a:gd name="T0" fmla="*/ 125 w 125"/>
                  <a:gd name="T1" fmla="*/ 220 h 250"/>
                  <a:gd name="T2" fmla="*/ 125 w 125"/>
                  <a:gd name="T3" fmla="*/ 250 h 250"/>
                  <a:gd name="T4" fmla="*/ 0 w 125"/>
                  <a:gd name="T5" fmla="*/ 125 h 250"/>
                  <a:gd name="T6" fmla="*/ 125 w 125"/>
                  <a:gd name="T7" fmla="*/ 0 h 250"/>
                  <a:gd name="T8" fmla="*/ 125 w 125"/>
                  <a:gd name="T9" fmla="*/ 30 h 250"/>
                  <a:gd name="T10" fmla="*/ 29 w 125"/>
                  <a:gd name="T11" fmla="*/ 125 h 250"/>
                  <a:gd name="T12" fmla="*/ 125 w 125"/>
                  <a:gd name="T13" fmla="*/ 220 h 250"/>
                </a:gdLst>
                <a:ahLst/>
                <a:cxnLst>
                  <a:cxn ang="0">
                    <a:pos x="T0" y="T1"/>
                  </a:cxn>
                  <a:cxn ang="0">
                    <a:pos x="T2" y="T3"/>
                  </a:cxn>
                  <a:cxn ang="0">
                    <a:pos x="T4" y="T5"/>
                  </a:cxn>
                  <a:cxn ang="0">
                    <a:pos x="T6" y="T7"/>
                  </a:cxn>
                  <a:cxn ang="0">
                    <a:pos x="T8" y="T9"/>
                  </a:cxn>
                  <a:cxn ang="0">
                    <a:pos x="T10" y="T11"/>
                  </a:cxn>
                  <a:cxn ang="0">
                    <a:pos x="T12" y="T13"/>
                  </a:cxn>
                </a:cxnLst>
                <a:rect l="0" t="0" r="r" b="b"/>
                <a:pathLst>
                  <a:path w="125" h="250">
                    <a:moveTo>
                      <a:pt x="125" y="220"/>
                    </a:moveTo>
                    <a:cubicBezTo>
                      <a:pt x="125" y="250"/>
                      <a:pt x="125" y="250"/>
                      <a:pt x="125" y="250"/>
                    </a:cubicBezTo>
                    <a:cubicBezTo>
                      <a:pt x="56" y="250"/>
                      <a:pt x="0" y="194"/>
                      <a:pt x="0" y="125"/>
                    </a:cubicBezTo>
                    <a:cubicBezTo>
                      <a:pt x="0" y="56"/>
                      <a:pt x="56" y="0"/>
                      <a:pt x="125" y="0"/>
                    </a:cubicBezTo>
                    <a:cubicBezTo>
                      <a:pt x="125" y="30"/>
                      <a:pt x="125" y="30"/>
                      <a:pt x="125" y="30"/>
                    </a:cubicBezTo>
                    <a:cubicBezTo>
                      <a:pt x="72" y="30"/>
                      <a:pt x="29" y="72"/>
                      <a:pt x="29" y="125"/>
                    </a:cubicBezTo>
                    <a:cubicBezTo>
                      <a:pt x="29" y="177"/>
                      <a:pt x="72" y="220"/>
                      <a:pt x="125" y="220"/>
                    </a:cubicBezTo>
                    <a:close/>
                  </a:path>
                </a:pathLst>
              </a:custGeom>
              <a:solidFill>
                <a:schemeClr val="accent3"/>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Rectangle 6"/>
              <p:cNvSpPr>
                <a:spLocks noChangeArrowheads="1"/>
              </p:cNvSpPr>
              <p:nvPr/>
            </p:nvSpPr>
            <p:spPr bwMode="auto">
              <a:xfrm>
                <a:off x="2395538" y="4316941"/>
                <a:ext cx="3864585" cy="269875"/>
              </a:xfrm>
              <a:prstGeom prst="rect">
                <a:avLst/>
              </a:prstGeom>
              <a:solidFill>
                <a:schemeClr val="accent3"/>
              </a:solidFill>
              <a:ln w="17463" cap="flat">
                <a:noFill/>
                <a:prstDash val="solid"/>
                <a:miter lim="800000"/>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63" name="TextBox 62"/>
            <p:cNvSpPr txBox="1"/>
            <p:nvPr/>
          </p:nvSpPr>
          <p:spPr>
            <a:xfrm>
              <a:off x="5941696" y="2741519"/>
              <a:ext cx="587829" cy="302899"/>
            </a:xfrm>
            <a:prstGeom prst="rect">
              <a:avLst/>
            </a:prstGeom>
            <a:noFill/>
          </p:spPr>
          <p:txBody>
            <a:bodyPr wrap="square" rtlCol="0">
              <a:spAutoFit/>
            </a:bodyPr>
            <a:lstStyle/>
            <a:p>
              <a:pPr algn="ctr"/>
              <a:r>
                <a:rPr lang="en-US"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85%</a:t>
              </a:r>
            </a:p>
          </p:txBody>
        </p:sp>
        <p:sp>
          <p:nvSpPr>
            <p:cNvPr id="64" name="Rectangle 63"/>
            <p:cNvSpPr/>
            <p:nvPr/>
          </p:nvSpPr>
          <p:spPr>
            <a:xfrm>
              <a:off x="5477194" y="4356085"/>
              <a:ext cx="512533" cy="302899"/>
            </a:xfrm>
            <a:prstGeom prst="rect">
              <a:avLst/>
            </a:prstGeom>
          </p:spPr>
          <p:txBody>
            <a:bodyPr wrap="none">
              <a:spAutoFit/>
            </a:bodyPr>
            <a:lstStyle/>
            <a:p>
              <a:pPr defTabSz="1147649"/>
              <a:r>
                <a:rPr lang="en-US" sz="1476" b="1">
                  <a:solidFill>
                    <a:schemeClr val="tx1">
                      <a:lumMod val="65000"/>
                      <a:lumOff val="35000"/>
                    </a:schemeClr>
                  </a:solidFill>
                  <a:latin typeface="inpin heiti" panose="00000500000000000000" pitchFamily="2" charset="-122"/>
                  <a:ea typeface="inpin heiti" panose="00000500000000000000" pitchFamily="2" charset="-122"/>
                  <a:cs typeface="Open Sans" pitchFamily="34" charset="0"/>
                  <a:sym typeface="inpin heiti" panose="00000500000000000000" pitchFamily="2" charset="-122"/>
                </a:rPr>
                <a:t>Gas</a:t>
              </a:r>
            </a:p>
          </p:txBody>
        </p:sp>
      </p:grpSp>
      <p:sp>
        <p:nvSpPr>
          <p:cNvPr id="69" name="TextBox 68"/>
          <p:cNvSpPr txBox="1"/>
          <p:nvPr/>
        </p:nvSpPr>
        <p:spPr>
          <a:xfrm>
            <a:off x="7263238" y="2457360"/>
            <a:ext cx="3717684" cy="369332"/>
          </a:xfrm>
          <a:prstGeom prst="rect">
            <a:avLst/>
          </a:prstGeom>
          <a:noFill/>
        </p:spPr>
        <p:txBody>
          <a:bodyPr wrap="none" rtlCol="0">
            <a:spAutoFit/>
          </a:bodyPr>
          <a:lstStyle/>
          <a:p>
            <a:r>
              <a:rPr lang="en-US"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When commodity are expensive</a:t>
            </a:r>
            <a:endParaRPr lang="id-ID"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sp>
        <p:nvSpPr>
          <p:cNvPr id="71" name="TextBox 70"/>
          <p:cNvSpPr txBox="1"/>
          <p:nvPr/>
        </p:nvSpPr>
        <p:spPr>
          <a:xfrm>
            <a:off x="7268275" y="2895907"/>
            <a:ext cx="4440030" cy="2396425"/>
          </a:xfrm>
          <a:prstGeom prst="rect">
            <a:avLst/>
          </a:prstGeom>
          <a:noFill/>
        </p:spPr>
        <p:txBody>
          <a:bodyPr wrap="square" rtlCol="0">
            <a:spAutoFit/>
          </a:bodyPr>
          <a:lstStyle/>
          <a:p>
            <a:pPr algn="just">
              <a:lnSpc>
                <a:spcPct val="150000"/>
              </a:lnSpc>
            </a:pP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dop</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dimesa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puosam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tetebus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lipseme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yestebus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takama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a:p>
            <a:pPr algn="just">
              <a:lnSpc>
                <a:spcPct val="150000"/>
              </a:lnSpc>
            </a:pP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just">
              <a:lnSpc>
                <a:spcPct val="150000"/>
              </a:lnSpc>
            </a:pP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dop</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lipseme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yestebus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id-ID"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2"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3"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419713439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wipe(left)">
                                      <p:cBhvr>
                                        <p:cTn id="11" dur="500"/>
                                        <p:tgtEl>
                                          <p:spTgt spid="71"/>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200"/>
          <p:cNvSpPr/>
          <p:nvPr/>
        </p:nvSpPr>
        <p:spPr>
          <a:xfrm rot="5400000">
            <a:off x="9926566" y="2793152"/>
            <a:ext cx="858790" cy="759371"/>
          </a:xfrm>
          <a:prstGeom prst="rightArrow">
            <a:avLst>
              <a:gd name="adj1" fmla="val 32000"/>
              <a:gd name="adj2" fmla="val 64000"/>
            </a:avLst>
          </a:prstGeom>
          <a:solidFill>
            <a:schemeClr val="accent1">
              <a:alpha val="2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TextBox 56"/>
          <p:cNvSpPr txBox="1"/>
          <p:nvPr/>
        </p:nvSpPr>
        <p:spPr>
          <a:xfrm>
            <a:off x="1602883" y="5452279"/>
            <a:ext cx="9643533" cy="1227644"/>
          </a:xfrm>
          <a:prstGeom prst="rect">
            <a:avLst/>
          </a:prstGeom>
          <a:noFill/>
        </p:spPr>
        <p:txBody>
          <a:bodyPr wrap="square" rtlCol="0">
            <a:spAutoFit/>
          </a:bodyPr>
          <a:lstStyle/>
          <a:p>
            <a:pPr algn="ctr">
              <a:lnSpc>
                <a:spcPct val="150000"/>
              </a:lnSpc>
            </a:pP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akamare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quosam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koler</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yakamare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qm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sant</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ustebus</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dono</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pakama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dalaman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manaada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diantarakita</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bias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begitu</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a:p>
            <a:pPr algn="ctr">
              <a:lnSpc>
                <a:spcPct val="150000"/>
              </a:lnSpc>
            </a:pP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Dan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manakalaadasebuahpercakapan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yang bias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dijadikan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bahanpertimbangan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apapun</a:t>
            </a:r>
            <a:r>
              <a:rPr lang="en-US"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endParaRPr lang="id-ID" sz="1266">
              <a:solidFill>
                <a:schemeClr val="bg1">
                  <a:lumMod val="50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endParaRPr>
          </a:p>
        </p:txBody>
      </p:sp>
      <p:grpSp>
        <p:nvGrpSpPr>
          <p:cNvPr id="5" name="Group 4"/>
          <p:cNvGrpSpPr/>
          <p:nvPr/>
        </p:nvGrpSpPr>
        <p:grpSpPr>
          <a:xfrm>
            <a:off x="2069140" y="2081893"/>
            <a:ext cx="3236759" cy="1323099"/>
            <a:chOff x="1961624" y="1974051"/>
            <a:chExt cx="3069095" cy="1254563"/>
          </a:xfrm>
        </p:grpSpPr>
        <p:sp>
          <p:nvSpPr>
            <p:cNvPr id="10" name="Shape 2207"/>
            <p:cNvSpPr/>
            <p:nvPr/>
          </p:nvSpPr>
          <p:spPr>
            <a:xfrm>
              <a:off x="1961624" y="1974051"/>
              <a:ext cx="3069095"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1"/>
            </a:solidFill>
            <a:ln w="63500">
              <a:solidFill>
                <a:srgbClr val="FFFFFF"/>
              </a:solidFill>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TextBox 42"/>
            <p:cNvSpPr txBox="1"/>
            <p:nvPr/>
          </p:nvSpPr>
          <p:spPr>
            <a:xfrm>
              <a:off x="2573604" y="2511253"/>
              <a:ext cx="1991430" cy="215349"/>
            </a:xfrm>
            <a:prstGeom prst="rect">
              <a:avLst/>
            </a:prstGeom>
            <a:noFill/>
          </p:spPr>
          <p:txBody>
            <a:bodyPr wrap="square" lIns="0" tIns="0" rIns="0" bIns="0" rtlCol="0">
              <a:spAutoFit/>
            </a:bodyPr>
            <a:lstStyle/>
            <a:p>
              <a:pPr algn="ctr"/>
              <a:r>
                <a:rPr lang="en-GB" sz="1476">
                  <a:solidFill>
                    <a:schemeClr val="bg1"/>
                  </a:solidFill>
                  <a:latin typeface="inpin heiti" panose="00000500000000000000" pitchFamily="2" charset="-122"/>
                  <a:ea typeface="inpin heiti" panose="00000500000000000000" pitchFamily="2" charset="-122"/>
                  <a:sym typeface="inpin heiti" panose="00000500000000000000" pitchFamily="2" charset="-122"/>
                </a:rPr>
                <a:t>Sustainable Material</a:t>
              </a:r>
            </a:p>
          </p:txBody>
        </p:sp>
        <p:grpSp>
          <p:nvGrpSpPr>
            <p:cNvPr id="2" name="Group 1"/>
            <p:cNvGrpSpPr/>
            <p:nvPr/>
          </p:nvGrpSpPr>
          <p:grpSpPr>
            <a:xfrm>
              <a:off x="1962174" y="2295317"/>
              <a:ext cx="612031" cy="612032"/>
              <a:chOff x="1962174" y="2295317"/>
              <a:chExt cx="612031" cy="612032"/>
            </a:xfrm>
          </p:grpSpPr>
          <p:sp>
            <p:nvSpPr>
              <p:cNvPr id="21" name="Shape 2220"/>
              <p:cNvSpPr/>
              <p:nvPr/>
            </p:nvSpPr>
            <p:spPr>
              <a:xfrm>
                <a:off x="1962174" y="2295317"/>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50" name="Freeform 101"/>
              <p:cNvSpPr>
                <a:spLocks noEditPoints="1"/>
              </p:cNvSpPr>
              <p:nvPr/>
            </p:nvSpPr>
            <p:spPr bwMode="auto">
              <a:xfrm>
                <a:off x="2073624" y="2433171"/>
                <a:ext cx="370809" cy="343060"/>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accent1"/>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16" name="Group 15"/>
          <p:cNvGrpSpPr/>
          <p:nvPr/>
        </p:nvGrpSpPr>
        <p:grpSpPr>
          <a:xfrm>
            <a:off x="4780667" y="2081893"/>
            <a:ext cx="3236756" cy="1323099"/>
            <a:chOff x="4532694" y="1974051"/>
            <a:chExt cx="3069093" cy="1254563"/>
          </a:xfrm>
        </p:grpSpPr>
        <p:sp>
          <p:nvSpPr>
            <p:cNvPr id="9" name="Shape 2206"/>
            <p:cNvSpPr/>
            <p:nvPr/>
          </p:nvSpPr>
          <p:spPr>
            <a:xfrm>
              <a:off x="4532694" y="1974051"/>
              <a:ext cx="3069093"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2"/>
            </a:solidFill>
            <a:ln w="63500">
              <a:solidFill>
                <a:srgbClr val="FFFFFF"/>
              </a:solidFill>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4" name="TextBox 43"/>
            <p:cNvSpPr txBox="1"/>
            <p:nvPr/>
          </p:nvSpPr>
          <p:spPr>
            <a:xfrm>
              <a:off x="5158511" y="2403303"/>
              <a:ext cx="1991430" cy="430698"/>
            </a:xfrm>
            <a:prstGeom prst="rect">
              <a:avLst/>
            </a:prstGeom>
            <a:noFill/>
          </p:spPr>
          <p:txBody>
            <a:bodyPr wrap="square" lIns="0" tIns="0" rIns="0" bIns="0" rtlCol="0">
              <a:spAutoFit/>
            </a:bodyPr>
            <a:lstStyle/>
            <a:p>
              <a:pPr algn="ctr"/>
              <a:r>
                <a:rPr lang="en-US" sz="147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Responsible Supply Chain</a:t>
              </a:r>
            </a:p>
          </p:txBody>
        </p:sp>
        <p:grpSp>
          <p:nvGrpSpPr>
            <p:cNvPr id="3" name="Group 2"/>
            <p:cNvGrpSpPr/>
            <p:nvPr/>
          </p:nvGrpSpPr>
          <p:grpSpPr>
            <a:xfrm>
              <a:off x="4553254" y="2295317"/>
              <a:ext cx="612031" cy="612032"/>
              <a:chOff x="4553254" y="2295317"/>
              <a:chExt cx="612031" cy="612032"/>
            </a:xfrm>
          </p:grpSpPr>
          <p:sp>
            <p:nvSpPr>
              <p:cNvPr id="46" name="Shape 2220"/>
              <p:cNvSpPr/>
              <p:nvPr/>
            </p:nvSpPr>
            <p:spPr>
              <a:xfrm>
                <a:off x="4553254" y="2295317"/>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51" name="Freeform 3"/>
              <p:cNvSpPr>
                <a:spLocks noChangeArrowheads="1"/>
              </p:cNvSpPr>
              <p:nvPr/>
            </p:nvSpPr>
            <p:spPr bwMode="auto">
              <a:xfrm>
                <a:off x="4682807" y="2448464"/>
                <a:ext cx="396496" cy="304345"/>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accent2"/>
              </a:solidFill>
              <a:ln>
                <a:noFill/>
              </a:ln>
              <a:effectLst/>
            </p:spPr>
            <p:txBody>
              <a:bodyPr wrap="none" anchor="ct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17" name="Group 16"/>
          <p:cNvGrpSpPr/>
          <p:nvPr/>
        </p:nvGrpSpPr>
        <p:grpSpPr>
          <a:xfrm>
            <a:off x="7524418" y="2081893"/>
            <a:ext cx="3255741" cy="1323099"/>
            <a:chOff x="7134320" y="1974051"/>
            <a:chExt cx="3087094" cy="1254563"/>
          </a:xfrm>
        </p:grpSpPr>
        <p:sp>
          <p:nvSpPr>
            <p:cNvPr id="8" name="Shape 2205"/>
            <p:cNvSpPr/>
            <p:nvPr/>
          </p:nvSpPr>
          <p:spPr>
            <a:xfrm>
              <a:off x="7152321" y="1974051"/>
              <a:ext cx="3069093"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3"/>
            </a:solidFill>
            <a:ln w="63500">
              <a:solidFill>
                <a:srgbClr val="FFFFFF"/>
              </a:solidFill>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5" name="TextBox 44"/>
            <p:cNvSpPr txBox="1"/>
            <p:nvPr/>
          </p:nvSpPr>
          <p:spPr>
            <a:xfrm>
              <a:off x="7744593" y="2505579"/>
              <a:ext cx="1991430" cy="215349"/>
            </a:xfrm>
            <a:prstGeom prst="rect">
              <a:avLst/>
            </a:prstGeom>
            <a:noFill/>
          </p:spPr>
          <p:txBody>
            <a:bodyPr wrap="square" lIns="0" tIns="0" rIns="0" bIns="0" rtlCol="0">
              <a:spAutoFit/>
            </a:bodyPr>
            <a:lstStyle/>
            <a:p>
              <a:pPr algn="ctr"/>
              <a:r>
                <a:rPr lang="en-US" sz="147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Production</a:t>
              </a:r>
            </a:p>
          </p:txBody>
        </p:sp>
        <p:grpSp>
          <p:nvGrpSpPr>
            <p:cNvPr id="4" name="Group 3"/>
            <p:cNvGrpSpPr/>
            <p:nvPr/>
          </p:nvGrpSpPr>
          <p:grpSpPr>
            <a:xfrm>
              <a:off x="7134320" y="2308147"/>
              <a:ext cx="612031" cy="612032"/>
              <a:chOff x="7134320" y="2308147"/>
              <a:chExt cx="612031" cy="612032"/>
            </a:xfrm>
          </p:grpSpPr>
          <p:sp>
            <p:nvSpPr>
              <p:cNvPr id="24" name="Shape 2224"/>
              <p:cNvSpPr/>
              <p:nvPr/>
            </p:nvSpPr>
            <p:spPr>
              <a:xfrm>
                <a:off x="7134320" y="2308147"/>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52" name="Shape 731"/>
              <p:cNvSpPr/>
              <p:nvPr/>
            </p:nvSpPr>
            <p:spPr>
              <a:xfrm>
                <a:off x="7311011" y="2435995"/>
                <a:ext cx="263391" cy="33110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18" name="Group 17"/>
          <p:cNvGrpSpPr/>
          <p:nvPr/>
        </p:nvGrpSpPr>
        <p:grpSpPr>
          <a:xfrm>
            <a:off x="7543401" y="3827659"/>
            <a:ext cx="3236759" cy="1323099"/>
            <a:chOff x="7152319" y="3629386"/>
            <a:chExt cx="3069095" cy="1254563"/>
          </a:xfrm>
        </p:grpSpPr>
        <p:sp>
          <p:nvSpPr>
            <p:cNvPr id="13" name="Shape 2210"/>
            <p:cNvSpPr/>
            <p:nvPr/>
          </p:nvSpPr>
          <p:spPr>
            <a:xfrm rot="10800000">
              <a:off x="7152319" y="3629386"/>
              <a:ext cx="3069095"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4"/>
            </a:solidFill>
            <a:ln w="63500">
              <a:solidFill>
                <a:srgbClr val="FFFFFF"/>
              </a:solidFill>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9" name="TextBox 48"/>
            <p:cNvSpPr txBox="1"/>
            <p:nvPr/>
          </p:nvSpPr>
          <p:spPr>
            <a:xfrm>
              <a:off x="7589108" y="4063193"/>
              <a:ext cx="1991430" cy="430698"/>
            </a:xfrm>
            <a:prstGeom prst="rect">
              <a:avLst/>
            </a:prstGeom>
            <a:noFill/>
          </p:spPr>
          <p:txBody>
            <a:bodyPr wrap="square" lIns="0" tIns="0" rIns="0" bIns="0" rtlCol="0">
              <a:spAutoFit/>
            </a:bodyPr>
            <a:lstStyle/>
            <a:p>
              <a:pPr algn="ctr"/>
              <a:r>
                <a:rPr lang="en-US" sz="147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Packaging &amp;</a:t>
              </a:r>
            </a:p>
            <a:p>
              <a:pPr algn="ctr"/>
              <a:r>
                <a:rPr lang="en-US" sz="147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Distribution</a:t>
              </a:r>
            </a:p>
          </p:txBody>
        </p:sp>
        <p:grpSp>
          <p:nvGrpSpPr>
            <p:cNvPr id="7" name="Group 6"/>
            <p:cNvGrpSpPr/>
            <p:nvPr/>
          </p:nvGrpSpPr>
          <p:grpSpPr>
            <a:xfrm>
              <a:off x="9594105" y="3950651"/>
              <a:ext cx="612031" cy="612032"/>
              <a:chOff x="9594105" y="3950651"/>
              <a:chExt cx="612031" cy="612032"/>
            </a:xfrm>
          </p:grpSpPr>
          <p:sp>
            <p:nvSpPr>
              <p:cNvPr id="33" name="Shape 2236"/>
              <p:cNvSpPr/>
              <p:nvPr/>
            </p:nvSpPr>
            <p:spPr>
              <a:xfrm>
                <a:off x="9594105" y="3950651"/>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53" name="Freeform 61"/>
              <p:cNvSpPr>
                <a:spLocks noEditPoints="1"/>
              </p:cNvSpPr>
              <p:nvPr/>
            </p:nvSpPr>
            <p:spPr bwMode="auto">
              <a:xfrm>
                <a:off x="9714812" y="4114418"/>
                <a:ext cx="376928" cy="295836"/>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19" name="Group 18"/>
          <p:cNvGrpSpPr/>
          <p:nvPr/>
        </p:nvGrpSpPr>
        <p:grpSpPr>
          <a:xfrm>
            <a:off x="4780665" y="3827659"/>
            <a:ext cx="3236759" cy="1323099"/>
            <a:chOff x="4532693" y="3629386"/>
            <a:chExt cx="3069095" cy="1254563"/>
          </a:xfrm>
        </p:grpSpPr>
        <p:sp>
          <p:nvSpPr>
            <p:cNvPr id="12" name="Shape 2209"/>
            <p:cNvSpPr/>
            <p:nvPr/>
          </p:nvSpPr>
          <p:spPr>
            <a:xfrm rot="10800000">
              <a:off x="4532693" y="3629386"/>
              <a:ext cx="3069095"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5"/>
            </a:solidFill>
            <a:ln w="63500">
              <a:solidFill>
                <a:srgbClr val="FFFFFF"/>
              </a:solidFill>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8" name="TextBox 47"/>
            <p:cNvSpPr txBox="1"/>
            <p:nvPr/>
          </p:nvSpPr>
          <p:spPr>
            <a:xfrm>
              <a:off x="5003026" y="4175545"/>
              <a:ext cx="1991430" cy="215349"/>
            </a:xfrm>
            <a:prstGeom prst="rect">
              <a:avLst/>
            </a:prstGeom>
            <a:noFill/>
          </p:spPr>
          <p:txBody>
            <a:bodyPr wrap="square" lIns="0" tIns="0" rIns="0" bIns="0" rtlCol="0">
              <a:spAutoFit/>
            </a:bodyPr>
            <a:lstStyle/>
            <a:p>
              <a:pPr algn="ctr"/>
              <a:r>
                <a:rPr lang="en-US" sz="1476">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Product Use</a:t>
              </a:r>
            </a:p>
          </p:txBody>
        </p:sp>
        <p:grpSp>
          <p:nvGrpSpPr>
            <p:cNvPr id="14" name="Group 13"/>
            <p:cNvGrpSpPr/>
            <p:nvPr/>
          </p:nvGrpSpPr>
          <p:grpSpPr>
            <a:xfrm>
              <a:off x="6971654" y="3950651"/>
              <a:ext cx="612031" cy="612032"/>
              <a:chOff x="6971654" y="3950651"/>
              <a:chExt cx="612031" cy="612032"/>
            </a:xfrm>
          </p:grpSpPr>
          <p:sp>
            <p:nvSpPr>
              <p:cNvPr id="36" name="Shape 2240"/>
              <p:cNvSpPr/>
              <p:nvPr/>
            </p:nvSpPr>
            <p:spPr>
              <a:xfrm>
                <a:off x="6971654" y="3950651"/>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61" name="Freeform 51"/>
              <p:cNvSpPr>
                <a:spLocks noEditPoints="1"/>
              </p:cNvSpPr>
              <p:nvPr/>
            </p:nvSpPr>
            <p:spPr bwMode="auto">
              <a:xfrm>
                <a:off x="7071063" y="4110170"/>
                <a:ext cx="393784" cy="325300"/>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20" name="Group 19"/>
          <p:cNvGrpSpPr/>
          <p:nvPr/>
        </p:nvGrpSpPr>
        <p:grpSpPr>
          <a:xfrm>
            <a:off x="2069139" y="3827659"/>
            <a:ext cx="3236759" cy="1323099"/>
            <a:chOff x="1961623" y="3629386"/>
            <a:chExt cx="3069095" cy="1254563"/>
          </a:xfrm>
        </p:grpSpPr>
        <p:sp>
          <p:nvSpPr>
            <p:cNvPr id="11" name="Shape 2208"/>
            <p:cNvSpPr/>
            <p:nvPr/>
          </p:nvSpPr>
          <p:spPr>
            <a:xfrm rot="10800000">
              <a:off x="1961623" y="3629386"/>
              <a:ext cx="3069095" cy="1254563"/>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chemeClr val="accent6"/>
            </a:solidFill>
            <a:ln w="63500">
              <a:solidFill>
                <a:srgbClr val="FFFFFF"/>
              </a:solidFill>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7" name="TextBox 46"/>
            <p:cNvSpPr txBox="1"/>
            <p:nvPr/>
          </p:nvSpPr>
          <p:spPr>
            <a:xfrm>
              <a:off x="2418120" y="4175545"/>
              <a:ext cx="1991430" cy="215349"/>
            </a:xfrm>
            <a:prstGeom prst="rect">
              <a:avLst/>
            </a:prstGeom>
            <a:noFill/>
          </p:spPr>
          <p:txBody>
            <a:bodyPr wrap="square" lIns="0" tIns="0" rIns="0" bIns="0" rtlCol="0">
              <a:spAutoFit/>
            </a:bodyPr>
            <a:lstStyle/>
            <a:p>
              <a:pPr algn="ctr"/>
              <a:r>
                <a:rPr lang="en-US" sz="147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End of Life</a:t>
              </a:r>
            </a:p>
          </p:txBody>
        </p:sp>
        <p:grpSp>
          <p:nvGrpSpPr>
            <p:cNvPr id="15" name="Group 14"/>
            <p:cNvGrpSpPr/>
            <p:nvPr/>
          </p:nvGrpSpPr>
          <p:grpSpPr>
            <a:xfrm>
              <a:off x="4400869" y="3950651"/>
              <a:ext cx="612031" cy="612032"/>
              <a:chOff x="4400869" y="3950651"/>
              <a:chExt cx="612031" cy="612032"/>
            </a:xfrm>
          </p:grpSpPr>
          <p:sp>
            <p:nvSpPr>
              <p:cNvPr id="41" name="Shape 2246"/>
              <p:cNvSpPr/>
              <p:nvPr/>
            </p:nvSpPr>
            <p:spPr>
              <a:xfrm>
                <a:off x="4400869" y="3950651"/>
                <a:ext cx="612031" cy="6120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62" name="Shape 2102"/>
              <p:cNvSpPr/>
              <p:nvPr/>
            </p:nvSpPr>
            <p:spPr>
              <a:xfrm>
                <a:off x="4492077" y="4068889"/>
                <a:ext cx="426722" cy="341365"/>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6"/>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40"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2"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97602557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right)">
                                      <p:cBhvr>
                                        <p:cTn id="27" dur="500"/>
                                        <p:tgtEl>
                                          <p:spTgt spid="19"/>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0" name="MH_Entry_1"/>
          <p:cNvSpPr/>
          <p:nvPr>
            <p:custDataLst>
              <p:tags r:id="rId2"/>
            </p:custDataLst>
          </p:nvPr>
        </p:nvSpPr>
        <p:spPr>
          <a:xfrm>
            <a:off x="3505361" y="3472317"/>
            <a:ext cx="5848029" cy="725508"/>
          </a:xfrm>
          <a:prstGeom prst="roundRect">
            <a:avLst>
              <a:gd name="adj" fmla="val 50000"/>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99" b="1">
                <a:solidFill>
                  <a:schemeClr val="accent3">
                    <a:lumMod val="75000"/>
                  </a:schemeClr>
                </a:solidFill>
                <a:latin typeface="inpin heiti" panose="00000500000000000000" pitchFamily="2" charset="-122"/>
                <a:ea typeface="inpin heiti" panose="00000500000000000000" pitchFamily="2" charset="-122"/>
                <a:sym typeface="inpin heiti" panose="00000500000000000000" pitchFamily="2" charset="-122"/>
              </a:rPr>
              <a:t>成功项目展示</a:t>
            </a:r>
          </a:p>
        </p:txBody>
      </p:sp>
      <p:sp>
        <p:nvSpPr>
          <p:cNvPr id="2511" name="MH_Number_1"/>
          <p:cNvSpPr/>
          <p:nvPr>
            <p:custDataLst>
              <p:tags r:id="rId3"/>
            </p:custDataLst>
          </p:nvPr>
        </p:nvSpPr>
        <p:spPr>
          <a:xfrm>
            <a:off x="5905529" y="2179980"/>
            <a:ext cx="1047692" cy="1047688"/>
          </a:xfrm>
          <a:prstGeom prst="ellipse">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b="1">
                <a:solidFill>
                  <a:schemeClr val="accent3">
                    <a:lumMod val="75000"/>
                  </a:schemeClr>
                </a:solidFill>
                <a:latin typeface="inpin heiti" panose="00000500000000000000" pitchFamily="2" charset="-122"/>
                <a:ea typeface="inpin heiti" panose="00000500000000000000" pitchFamily="2" charset="-122"/>
                <a:sym typeface="inpin heiti" panose="00000500000000000000" pitchFamily="2" charset="-122"/>
              </a:rPr>
              <a:t>03</a:t>
            </a:r>
            <a:endParaRPr lang="zh-CN" altLang="en-US" sz="4400" b="1">
              <a:solidFill>
                <a:schemeClr val="accent3">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Box 11"/>
          <p:cNvSpPr txBox="1"/>
          <p:nvPr/>
        </p:nvSpPr>
        <p:spPr>
          <a:xfrm>
            <a:off x="6709244" y="4643587"/>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3">
                    <a:lumMod val="7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3">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Box 11"/>
          <p:cNvSpPr txBox="1"/>
          <p:nvPr/>
        </p:nvSpPr>
        <p:spPr>
          <a:xfrm>
            <a:off x="4269199" y="4643587"/>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3">
                    <a:lumMod val="7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3">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Box 11"/>
          <p:cNvSpPr txBox="1"/>
          <p:nvPr/>
        </p:nvSpPr>
        <p:spPr>
          <a:xfrm>
            <a:off x="6709244" y="4960499"/>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3">
                    <a:lumMod val="7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3">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Box 11"/>
          <p:cNvSpPr txBox="1"/>
          <p:nvPr/>
        </p:nvSpPr>
        <p:spPr>
          <a:xfrm>
            <a:off x="4269199" y="4960499"/>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3">
                    <a:lumMod val="7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3">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ustDataLst>
      <p:tags r:id="rId1"/>
    </p:custDataLst>
    <p:extLst>
      <p:ext uri="{BB962C8B-B14F-4D97-AF65-F5344CB8AC3E}">
        <p14:creationId xmlns:p14="http://schemas.microsoft.com/office/powerpoint/2010/main" val="1793030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11"/>
                                        </p:tgtEl>
                                        <p:attrNameLst>
                                          <p:attrName>style.visibility</p:attrName>
                                        </p:attrNameLst>
                                      </p:cBhvr>
                                      <p:to>
                                        <p:strVal val="visible"/>
                                      </p:to>
                                    </p:set>
                                    <p:animEffect transition="in" filter="fade">
                                      <p:cBhvr>
                                        <p:cTn id="7" dur="1000"/>
                                        <p:tgtEl>
                                          <p:spTgt spid="2511"/>
                                        </p:tgtEl>
                                      </p:cBhvr>
                                    </p:animEffect>
                                    <p:anim calcmode="lin" valueType="num">
                                      <p:cBhvr>
                                        <p:cTn id="8" dur="1000" fill="hold"/>
                                        <p:tgtEl>
                                          <p:spTgt spid="2511"/>
                                        </p:tgtEl>
                                        <p:attrNameLst>
                                          <p:attrName>ppt_x</p:attrName>
                                        </p:attrNameLst>
                                      </p:cBhvr>
                                      <p:tavLst>
                                        <p:tav tm="0">
                                          <p:val>
                                            <p:strVal val="#ppt_x"/>
                                          </p:val>
                                        </p:tav>
                                        <p:tav tm="100000">
                                          <p:val>
                                            <p:strVal val="#ppt_x"/>
                                          </p:val>
                                        </p:tav>
                                      </p:tavLst>
                                    </p:anim>
                                    <p:anim calcmode="lin" valueType="num">
                                      <p:cBhvr>
                                        <p:cTn id="9" dur="1000" fill="hold"/>
                                        <p:tgtEl>
                                          <p:spTgt spid="25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510"/>
                                        </p:tgtEl>
                                        <p:attrNameLst>
                                          <p:attrName>style.visibility</p:attrName>
                                        </p:attrNameLst>
                                      </p:cBhvr>
                                      <p:to>
                                        <p:strVal val="visible"/>
                                      </p:to>
                                    </p:set>
                                    <p:anim calcmode="lin" valueType="num">
                                      <p:cBhvr additive="base">
                                        <p:cTn id="14" dur="500" fill="hold"/>
                                        <p:tgtEl>
                                          <p:spTgt spid="2510"/>
                                        </p:tgtEl>
                                        <p:attrNameLst>
                                          <p:attrName>ppt_x</p:attrName>
                                        </p:attrNameLst>
                                      </p:cBhvr>
                                      <p:tavLst>
                                        <p:tav tm="0">
                                          <p:val>
                                            <p:strVal val="0-#ppt_w/2"/>
                                          </p:val>
                                        </p:tav>
                                        <p:tav tm="100000">
                                          <p:val>
                                            <p:strVal val="#ppt_x"/>
                                          </p:val>
                                        </p:tav>
                                      </p:tavLst>
                                    </p:anim>
                                    <p:anim calcmode="lin" valueType="num">
                                      <p:cBhvr additive="base">
                                        <p:cTn id="15" dur="500" fill="hold"/>
                                        <p:tgtEl>
                                          <p:spTgt spid="251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0" grpId="0" animBg="1"/>
      <p:bldP spid="2511" grpId="0" animBg="1"/>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Elbow Connector 1"/>
          <p:cNvCxnSpPr/>
          <p:nvPr/>
        </p:nvCxnSpPr>
        <p:spPr>
          <a:xfrm rot="5400000" flipH="1" flipV="1">
            <a:off x="3205593" y="3141880"/>
            <a:ext cx="252461" cy="2798585"/>
          </a:xfrm>
          <a:prstGeom prst="bentConnector2">
            <a:avLst/>
          </a:prstGeom>
          <a:ln>
            <a:solidFill>
              <a:schemeClr val="accent4"/>
            </a:solidFill>
            <a:headEnd type="oval"/>
            <a:tailEnd type="none"/>
          </a:ln>
          <a:effectLst/>
        </p:spPr>
        <p:style>
          <a:lnRef idx="2">
            <a:schemeClr val="accent1"/>
          </a:lnRef>
          <a:fillRef idx="0">
            <a:schemeClr val="accent1"/>
          </a:fillRef>
          <a:effectRef idx="1">
            <a:schemeClr val="accent1"/>
          </a:effectRef>
          <a:fontRef idx="minor">
            <a:schemeClr val="tx1"/>
          </a:fontRef>
        </p:style>
      </p:cxnSp>
      <p:grpSp>
        <p:nvGrpSpPr>
          <p:cNvPr id="3" name="Group 2"/>
          <p:cNvGrpSpPr/>
          <p:nvPr/>
        </p:nvGrpSpPr>
        <p:grpSpPr>
          <a:xfrm>
            <a:off x="1932531" y="1837890"/>
            <a:ext cx="4029378" cy="639343"/>
            <a:chOff x="687602" y="840984"/>
            <a:chExt cx="3554105" cy="682225"/>
          </a:xfrm>
          <a:effectLst/>
        </p:grpSpPr>
        <p:cxnSp>
          <p:nvCxnSpPr>
            <p:cNvPr id="4" name="Straight Connector 3"/>
            <p:cNvCxnSpPr/>
            <p:nvPr/>
          </p:nvCxnSpPr>
          <p:spPr>
            <a:xfrm flipV="1">
              <a:off x="4231411" y="840984"/>
              <a:ext cx="0" cy="459861"/>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flipH="1">
              <a:off x="687602" y="853440"/>
              <a:ext cx="3554105"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697641" y="840984"/>
              <a:ext cx="0" cy="682225"/>
            </a:xfrm>
            <a:prstGeom prst="line">
              <a:avLst/>
            </a:prstGeom>
            <a:ln>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grpSp>
      <p:grpSp>
        <p:nvGrpSpPr>
          <p:cNvPr id="7" name="Group 6"/>
          <p:cNvGrpSpPr/>
          <p:nvPr/>
        </p:nvGrpSpPr>
        <p:grpSpPr>
          <a:xfrm>
            <a:off x="8109174" y="1949884"/>
            <a:ext cx="2637873" cy="1510680"/>
            <a:chOff x="7661892" y="1982230"/>
            <a:chExt cx="2501232" cy="1432427"/>
          </a:xfrm>
        </p:grpSpPr>
        <p:cxnSp>
          <p:nvCxnSpPr>
            <p:cNvPr id="8" name="Straight Connector 7"/>
            <p:cNvCxnSpPr/>
            <p:nvPr/>
          </p:nvCxnSpPr>
          <p:spPr>
            <a:xfrm flipH="1">
              <a:off x="7661892" y="3401802"/>
              <a:ext cx="281570" cy="0"/>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7940049" y="1982971"/>
              <a:ext cx="0" cy="1431686"/>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7933223" y="1995874"/>
              <a:ext cx="2229901" cy="0"/>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10154722" y="1982230"/>
              <a:ext cx="0" cy="273800"/>
            </a:xfrm>
            <a:prstGeom prst="line">
              <a:avLst/>
            </a:prstGeom>
            <a:ln>
              <a:solidFill>
                <a:schemeClr val="accent2"/>
              </a:solidFill>
              <a:headEnd type="oval" w="med" len="med"/>
              <a:tailEnd type="none"/>
            </a:ln>
            <a:effectLst/>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6880037" y="4090265"/>
            <a:ext cx="3858149" cy="2002788"/>
            <a:chOff x="6496424" y="4011740"/>
            <a:chExt cx="3658298" cy="1899044"/>
          </a:xfrm>
        </p:grpSpPr>
        <p:cxnSp>
          <p:nvCxnSpPr>
            <p:cNvPr id="13" name="Straight Connector 12"/>
            <p:cNvCxnSpPr/>
            <p:nvPr/>
          </p:nvCxnSpPr>
          <p:spPr>
            <a:xfrm>
              <a:off x="6496424" y="5871209"/>
              <a:ext cx="1309384" cy="0"/>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6496424" y="5450469"/>
              <a:ext cx="0" cy="432276"/>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7812187" y="4061998"/>
              <a:ext cx="0" cy="1848786"/>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7807868" y="4026764"/>
              <a:ext cx="2346853" cy="47601"/>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V="1">
              <a:off x="10154722" y="4011740"/>
              <a:ext cx="0" cy="432276"/>
            </a:xfrm>
            <a:prstGeom prst="line">
              <a:avLst/>
            </a:prstGeom>
            <a:ln>
              <a:solidFill>
                <a:schemeClr val="accent3"/>
              </a:solidFill>
              <a:headEnd type="oval"/>
            </a:ln>
            <a:effectLst/>
          </p:spPr>
          <p:style>
            <a:lnRef idx="2">
              <a:schemeClr val="accent1"/>
            </a:lnRef>
            <a:fillRef idx="0">
              <a:schemeClr val="accent1"/>
            </a:fillRef>
            <a:effectRef idx="1">
              <a:schemeClr val="accent1"/>
            </a:effectRef>
            <a:fontRef idx="minor">
              <a:schemeClr val="tx1"/>
            </a:fontRef>
          </p:style>
        </p:cxnSp>
      </p:grpSp>
      <p:grpSp>
        <p:nvGrpSpPr>
          <p:cNvPr id="48" name="Group 47"/>
          <p:cNvGrpSpPr/>
          <p:nvPr/>
        </p:nvGrpSpPr>
        <p:grpSpPr>
          <a:xfrm>
            <a:off x="952988" y="2232357"/>
            <a:ext cx="3116614" cy="1136995"/>
            <a:chOff x="1603804" y="2220559"/>
            <a:chExt cx="2955174" cy="1078100"/>
          </a:xfrm>
        </p:grpSpPr>
        <p:sp>
          <p:nvSpPr>
            <p:cNvPr id="49"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Strategy</a:t>
              </a:r>
            </a:p>
          </p:txBody>
        </p:sp>
        <p:sp>
          <p:nvSpPr>
            <p:cNvPr id="50" name="TextBox 49"/>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1" name="Group 50"/>
          <p:cNvGrpSpPr/>
          <p:nvPr/>
        </p:nvGrpSpPr>
        <p:grpSpPr>
          <a:xfrm>
            <a:off x="952988" y="4431207"/>
            <a:ext cx="3116614" cy="1136995"/>
            <a:chOff x="1603804" y="2220559"/>
            <a:chExt cx="2955174" cy="1078100"/>
          </a:xfrm>
        </p:grpSpPr>
        <p:sp>
          <p:nvSpPr>
            <p:cNvPr id="52"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Costumer</a:t>
              </a:r>
            </a:p>
          </p:txBody>
        </p:sp>
        <p:sp>
          <p:nvSpPr>
            <p:cNvPr id="53" name="TextBox 52"/>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4" name="Group 53"/>
          <p:cNvGrpSpPr/>
          <p:nvPr/>
        </p:nvGrpSpPr>
        <p:grpSpPr>
          <a:xfrm>
            <a:off x="8646783" y="4203564"/>
            <a:ext cx="3121667" cy="1136995"/>
            <a:chOff x="1679271" y="2220559"/>
            <a:chExt cx="2959965" cy="1078100"/>
          </a:xfrm>
        </p:grpSpPr>
        <p:sp>
          <p:nvSpPr>
            <p:cNvPr id="55"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err="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Analyze</a:t>
              </a:r>
              <a:endPar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sp>
          <p:nvSpPr>
            <p:cNvPr id="56" name="TextBox 55"/>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7" name="Group 56"/>
          <p:cNvGrpSpPr/>
          <p:nvPr/>
        </p:nvGrpSpPr>
        <p:grpSpPr>
          <a:xfrm>
            <a:off x="8646783" y="2035080"/>
            <a:ext cx="3121667" cy="1136995"/>
            <a:chOff x="1679271" y="2220559"/>
            <a:chExt cx="2959965" cy="1078100"/>
          </a:xfrm>
        </p:grpSpPr>
        <p:sp>
          <p:nvSpPr>
            <p:cNvPr id="58"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Product</a:t>
              </a:r>
            </a:p>
          </p:txBody>
        </p:sp>
        <p:sp>
          <p:nvSpPr>
            <p:cNvPr id="59" name="TextBox 58"/>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8" name="Group 17"/>
          <p:cNvGrpSpPr/>
          <p:nvPr/>
        </p:nvGrpSpPr>
        <p:grpSpPr>
          <a:xfrm>
            <a:off x="4500023" y="2034069"/>
            <a:ext cx="3840593" cy="3840377"/>
            <a:chOff x="4266588" y="1928705"/>
            <a:chExt cx="3641651" cy="3641446"/>
          </a:xfrm>
        </p:grpSpPr>
        <p:grpSp>
          <p:nvGrpSpPr>
            <p:cNvPr id="29" name="Group 28"/>
            <p:cNvGrpSpPr/>
            <p:nvPr/>
          </p:nvGrpSpPr>
          <p:grpSpPr>
            <a:xfrm>
              <a:off x="4266588" y="1928705"/>
              <a:ext cx="3641651" cy="3641446"/>
              <a:chOff x="4239694" y="2062055"/>
              <a:chExt cx="3641651" cy="3641446"/>
            </a:xfrm>
          </p:grpSpPr>
          <p:sp>
            <p:nvSpPr>
              <p:cNvPr id="41" name="Freeform 3"/>
              <p:cNvSpPr>
                <a:spLocks noChangeArrowheads="1"/>
              </p:cNvSpPr>
              <p:nvPr/>
            </p:nvSpPr>
            <p:spPr bwMode="auto">
              <a:xfrm rot="13978264">
                <a:off x="4253123" y="3386157"/>
                <a:ext cx="1860057" cy="188691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solidFill>
              <a:ln>
                <a:noFill/>
              </a:ln>
              <a:effectLst/>
            </p:spPr>
            <p:txBody>
              <a:bodyPr wrap="none" anchor="ct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Freeform 3"/>
              <p:cNvSpPr>
                <a:spLocks noChangeArrowheads="1"/>
              </p:cNvSpPr>
              <p:nvPr/>
            </p:nvSpPr>
            <p:spPr bwMode="auto">
              <a:xfrm rot="3202081">
                <a:off x="6007859" y="2501714"/>
                <a:ext cx="1860057" cy="188691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a:effectLst/>
            </p:spPr>
            <p:txBody>
              <a:bodyPr wrap="none" anchor="ct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7" name="Freeform 3"/>
              <p:cNvSpPr>
                <a:spLocks noChangeArrowheads="1"/>
              </p:cNvSpPr>
              <p:nvPr/>
            </p:nvSpPr>
            <p:spPr bwMode="auto">
              <a:xfrm rot="19397468">
                <a:off x="4695101" y="2062055"/>
                <a:ext cx="1860057" cy="188691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6" name="Freeform 35"/>
              <p:cNvSpPr>
                <a:spLocks noChangeArrowheads="1"/>
              </p:cNvSpPr>
              <p:nvPr/>
            </p:nvSpPr>
            <p:spPr bwMode="auto">
              <a:xfrm rot="8579122">
                <a:off x="5565189" y="3816586"/>
                <a:ext cx="1860057" cy="188691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3"/>
              </a:solidFill>
              <a:ln>
                <a:noFill/>
              </a:ln>
              <a:effectLst/>
            </p:spPr>
            <p:txBody>
              <a:bodyPr wrap="none" anchor="ct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0" name="Freeform 11"/>
            <p:cNvSpPr>
              <a:spLocks noEditPoints="1"/>
            </p:cNvSpPr>
            <p:nvPr/>
          </p:nvSpPr>
          <p:spPr bwMode="auto">
            <a:xfrm>
              <a:off x="4845175" y="3947979"/>
              <a:ext cx="571344" cy="472924"/>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Shape 719"/>
            <p:cNvSpPr/>
            <p:nvPr/>
          </p:nvSpPr>
          <p:spPr>
            <a:xfrm>
              <a:off x="6255015" y="4464163"/>
              <a:ext cx="536606" cy="461488"/>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60" name="Shape 1090"/>
            <p:cNvSpPr/>
            <p:nvPr/>
          </p:nvSpPr>
          <p:spPr>
            <a:xfrm>
              <a:off x="5403115" y="2570067"/>
              <a:ext cx="540523" cy="459118"/>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61" name="Shape 3659"/>
            <p:cNvSpPr/>
            <p:nvPr/>
          </p:nvSpPr>
          <p:spPr>
            <a:xfrm>
              <a:off x="6770425" y="3007602"/>
              <a:ext cx="607596" cy="56964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3"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4"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411538367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par>
                          <p:cTn id="25" fill="hold">
                            <p:stCondLst>
                              <p:cond delay="2500"/>
                            </p:stCondLst>
                            <p:childTnLst>
                              <p:par>
                                <p:cTn id="26" presetID="22" presetClass="entr" presetSubtype="2"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right)">
                                      <p:cBhvr>
                                        <p:cTn id="28" dur="500"/>
                                        <p:tgtEl>
                                          <p:spTgt spid="2"/>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1"/>
          <p:cNvGrpSpPr/>
          <p:nvPr/>
        </p:nvGrpSpPr>
        <p:grpSpPr>
          <a:xfrm>
            <a:off x="4772106" y="2109523"/>
            <a:ext cx="3355802" cy="3879854"/>
            <a:chOff x="4712835" y="2000250"/>
            <a:chExt cx="2929435" cy="3386904"/>
          </a:xfrm>
        </p:grpSpPr>
        <p:graphicFrame>
          <p:nvGraphicFramePr>
            <p:cNvPr id="5" name="Chart 4"/>
            <p:cNvGraphicFramePr/>
            <p:nvPr>
              <p:extLst/>
            </p:nvPr>
          </p:nvGraphicFramePr>
          <p:xfrm>
            <a:off x="4954677" y="2639280"/>
            <a:ext cx="2418250" cy="2559517"/>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4"/>
            <p:cNvGrpSpPr>
              <a:grpSpLocks noChangeAspect="1"/>
            </p:cNvGrpSpPr>
            <p:nvPr/>
          </p:nvGrpSpPr>
          <p:grpSpPr bwMode="auto">
            <a:xfrm>
              <a:off x="4712835" y="2000250"/>
              <a:ext cx="2929435" cy="3386904"/>
              <a:chOff x="2167" y="1142"/>
              <a:chExt cx="1428" cy="1651"/>
            </a:xfrm>
            <a:solidFill>
              <a:srgbClr val="937963"/>
            </a:solidFill>
          </p:grpSpPr>
          <p:sp>
            <p:nvSpPr>
              <p:cNvPr id="7" name="Freeform 5"/>
              <p:cNvSpPr>
                <a:spLocks noEditPoints="1"/>
              </p:cNvSpPr>
              <p:nvPr/>
            </p:nvSpPr>
            <p:spPr bwMode="auto">
              <a:xfrm>
                <a:off x="2287" y="1342"/>
                <a:ext cx="264" cy="227"/>
              </a:xfrm>
              <a:custGeom>
                <a:avLst/>
                <a:gdLst/>
                <a:ahLst/>
                <a:cxnLst>
                  <a:cxn ang="0">
                    <a:pos x="142" y="20"/>
                  </a:cxn>
                  <a:cxn ang="0">
                    <a:pos x="86" y="0"/>
                  </a:cxn>
                  <a:cxn ang="0">
                    <a:pos x="0" y="86"/>
                  </a:cxn>
                  <a:cxn ang="0">
                    <a:pos x="8" y="122"/>
                  </a:cxn>
                  <a:cxn ang="0">
                    <a:pos x="142" y="20"/>
                  </a:cxn>
                  <a:cxn ang="0">
                    <a:pos x="142" y="20"/>
                  </a:cxn>
                  <a:cxn ang="0">
                    <a:pos x="142" y="20"/>
                  </a:cxn>
                </a:cxnLst>
                <a:rect l="0" t="0" r="r" b="b"/>
                <a:pathLst>
                  <a:path w="142" h="122">
                    <a:moveTo>
                      <a:pt x="142" y="20"/>
                    </a:moveTo>
                    <a:cubicBezTo>
                      <a:pt x="127" y="7"/>
                      <a:pt x="108" y="0"/>
                      <a:pt x="86" y="0"/>
                    </a:cubicBezTo>
                    <a:cubicBezTo>
                      <a:pt x="39" y="0"/>
                      <a:pt x="0" y="38"/>
                      <a:pt x="0" y="86"/>
                    </a:cubicBezTo>
                    <a:cubicBezTo>
                      <a:pt x="0" y="99"/>
                      <a:pt x="3" y="111"/>
                      <a:pt x="8" y="122"/>
                    </a:cubicBezTo>
                    <a:cubicBezTo>
                      <a:pt x="45" y="80"/>
                      <a:pt x="91" y="45"/>
                      <a:pt x="142" y="20"/>
                    </a:cubicBezTo>
                    <a:close/>
                    <a:moveTo>
                      <a:pt x="142" y="20"/>
                    </a:moveTo>
                    <a:cubicBezTo>
                      <a:pt x="142" y="20"/>
                      <a:pt x="142" y="20"/>
                      <a:pt x="142" y="20"/>
                    </a:cubicBezTo>
                  </a:path>
                </a:pathLst>
              </a:custGeom>
              <a:solidFill>
                <a:schemeClr val="bg1">
                  <a:lumMod val="7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Freeform 6"/>
              <p:cNvSpPr>
                <a:spLocks noEditPoints="1"/>
              </p:cNvSpPr>
              <p:nvPr/>
            </p:nvSpPr>
            <p:spPr bwMode="auto">
              <a:xfrm>
                <a:off x="2167" y="1142"/>
                <a:ext cx="1428" cy="1651"/>
              </a:xfrm>
              <a:custGeom>
                <a:avLst/>
                <a:gdLst/>
                <a:ahLst/>
                <a:cxnLst>
                  <a:cxn ang="0">
                    <a:pos x="385" y="890"/>
                  </a:cxn>
                  <a:cxn ang="0">
                    <a:pos x="770" y="505"/>
                  </a:cxn>
                  <a:cxn ang="0">
                    <a:pos x="450" y="125"/>
                  </a:cxn>
                  <a:cxn ang="0">
                    <a:pos x="450" y="53"/>
                  </a:cxn>
                  <a:cxn ang="0">
                    <a:pos x="484" y="53"/>
                  </a:cxn>
                  <a:cxn ang="0">
                    <a:pos x="504" y="26"/>
                  </a:cxn>
                  <a:cxn ang="0">
                    <a:pos x="484" y="0"/>
                  </a:cxn>
                  <a:cxn ang="0">
                    <a:pos x="286" y="0"/>
                  </a:cxn>
                  <a:cxn ang="0">
                    <a:pos x="266" y="26"/>
                  </a:cxn>
                  <a:cxn ang="0">
                    <a:pos x="286" y="53"/>
                  </a:cxn>
                  <a:cxn ang="0">
                    <a:pos x="320" y="53"/>
                  </a:cxn>
                  <a:cxn ang="0">
                    <a:pos x="320" y="125"/>
                  </a:cxn>
                  <a:cxn ang="0">
                    <a:pos x="227" y="153"/>
                  </a:cxn>
                  <a:cxn ang="0">
                    <a:pos x="91" y="256"/>
                  </a:cxn>
                  <a:cxn ang="0">
                    <a:pos x="0" y="505"/>
                  </a:cxn>
                  <a:cxn ang="0">
                    <a:pos x="385" y="890"/>
                  </a:cxn>
                  <a:cxn ang="0">
                    <a:pos x="158" y="280"/>
                  </a:cxn>
                  <a:cxn ang="0">
                    <a:pos x="232" y="224"/>
                  </a:cxn>
                  <a:cxn ang="0">
                    <a:pos x="385" y="185"/>
                  </a:cxn>
                  <a:cxn ang="0">
                    <a:pos x="705" y="505"/>
                  </a:cxn>
                  <a:cxn ang="0">
                    <a:pos x="385" y="825"/>
                  </a:cxn>
                  <a:cxn ang="0">
                    <a:pos x="65" y="505"/>
                  </a:cxn>
                  <a:cxn ang="0">
                    <a:pos x="158" y="280"/>
                  </a:cxn>
                  <a:cxn ang="0">
                    <a:pos x="158" y="280"/>
                  </a:cxn>
                  <a:cxn ang="0">
                    <a:pos x="158" y="280"/>
                  </a:cxn>
                </a:cxnLst>
                <a:rect l="0" t="0" r="r" b="b"/>
                <a:pathLst>
                  <a:path w="770" h="890">
                    <a:moveTo>
                      <a:pt x="385" y="890"/>
                    </a:moveTo>
                    <a:cubicBezTo>
                      <a:pt x="598" y="890"/>
                      <a:pt x="770" y="717"/>
                      <a:pt x="770" y="505"/>
                    </a:cubicBezTo>
                    <a:cubicBezTo>
                      <a:pt x="770" y="314"/>
                      <a:pt x="632" y="156"/>
                      <a:pt x="450" y="125"/>
                    </a:cubicBezTo>
                    <a:cubicBezTo>
                      <a:pt x="450" y="53"/>
                      <a:pt x="450" y="53"/>
                      <a:pt x="450" y="53"/>
                    </a:cubicBezTo>
                    <a:cubicBezTo>
                      <a:pt x="484" y="53"/>
                      <a:pt x="484" y="53"/>
                      <a:pt x="484" y="53"/>
                    </a:cubicBezTo>
                    <a:cubicBezTo>
                      <a:pt x="495" y="53"/>
                      <a:pt x="504" y="41"/>
                      <a:pt x="504" y="26"/>
                    </a:cubicBezTo>
                    <a:cubicBezTo>
                      <a:pt x="504" y="12"/>
                      <a:pt x="495" y="0"/>
                      <a:pt x="484" y="0"/>
                    </a:cubicBezTo>
                    <a:cubicBezTo>
                      <a:pt x="286" y="0"/>
                      <a:pt x="286" y="0"/>
                      <a:pt x="286" y="0"/>
                    </a:cubicBezTo>
                    <a:cubicBezTo>
                      <a:pt x="275" y="0"/>
                      <a:pt x="266" y="12"/>
                      <a:pt x="266" y="26"/>
                    </a:cubicBezTo>
                    <a:cubicBezTo>
                      <a:pt x="266" y="41"/>
                      <a:pt x="275" y="53"/>
                      <a:pt x="286" y="53"/>
                    </a:cubicBezTo>
                    <a:cubicBezTo>
                      <a:pt x="320" y="53"/>
                      <a:pt x="320" y="53"/>
                      <a:pt x="320" y="53"/>
                    </a:cubicBezTo>
                    <a:cubicBezTo>
                      <a:pt x="320" y="125"/>
                      <a:pt x="320" y="125"/>
                      <a:pt x="320" y="125"/>
                    </a:cubicBezTo>
                    <a:cubicBezTo>
                      <a:pt x="287" y="131"/>
                      <a:pt x="256" y="140"/>
                      <a:pt x="227" y="153"/>
                    </a:cubicBezTo>
                    <a:cubicBezTo>
                      <a:pt x="175" y="177"/>
                      <a:pt x="128" y="212"/>
                      <a:pt x="91" y="256"/>
                    </a:cubicBezTo>
                    <a:cubicBezTo>
                      <a:pt x="34" y="323"/>
                      <a:pt x="0" y="410"/>
                      <a:pt x="0" y="505"/>
                    </a:cubicBezTo>
                    <a:cubicBezTo>
                      <a:pt x="0" y="717"/>
                      <a:pt x="172" y="890"/>
                      <a:pt x="385" y="890"/>
                    </a:cubicBezTo>
                    <a:close/>
                    <a:moveTo>
                      <a:pt x="158" y="280"/>
                    </a:moveTo>
                    <a:cubicBezTo>
                      <a:pt x="180" y="258"/>
                      <a:pt x="205" y="239"/>
                      <a:pt x="232" y="224"/>
                    </a:cubicBezTo>
                    <a:cubicBezTo>
                      <a:pt x="277" y="199"/>
                      <a:pt x="330" y="185"/>
                      <a:pt x="385" y="185"/>
                    </a:cubicBezTo>
                    <a:cubicBezTo>
                      <a:pt x="562" y="185"/>
                      <a:pt x="705" y="328"/>
                      <a:pt x="705" y="505"/>
                    </a:cubicBezTo>
                    <a:cubicBezTo>
                      <a:pt x="705" y="681"/>
                      <a:pt x="562" y="825"/>
                      <a:pt x="385" y="825"/>
                    </a:cubicBezTo>
                    <a:cubicBezTo>
                      <a:pt x="209" y="825"/>
                      <a:pt x="65" y="681"/>
                      <a:pt x="65" y="505"/>
                    </a:cubicBezTo>
                    <a:cubicBezTo>
                      <a:pt x="65" y="417"/>
                      <a:pt x="101" y="337"/>
                      <a:pt x="158" y="280"/>
                    </a:cubicBezTo>
                    <a:close/>
                    <a:moveTo>
                      <a:pt x="158" y="280"/>
                    </a:moveTo>
                    <a:cubicBezTo>
                      <a:pt x="158" y="280"/>
                      <a:pt x="158" y="280"/>
                      <a:pt x="158" y="280"/>
                    </a:cubicBezTo>
                  </a:path>
                </a:pathLst>
              </a:custGeom>
              <a:solidFill>
                <a:schemeClr val="bg1">
                  <a:lumMod val="7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40" name="Group 39"/>
          <p:cNvGrpSpPr/>
          <p:nvPr/>
        </p:nvGrpSpPr>
        <p:grpSpPr>
          <a:xfrm>
            <a:off x="9482670" y="2602388"/>
            <a:ext cx="2444466" cy="951884"/>
            <a:chOff x="9028198" y="2121720"/>
            <a:chExt cx="2317843" cy="902577"/>
          </a:xfrm>
        </p:grpSpPr>
        <p:sp>
          <p:nvSpPr>
            <p:cNvPr id="41" name="TextBox 40"/>
            <p:cNvSpPr txBox="1"/>
            <p:nvPr/>
          </p:nvSpPr>
          <p:spPr>
            <a:xfrm>
              <a:off x="9120384" y="2470177"/>
              <a:ext cx="2225657" cy="554120"/>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42" name="TextBox 41"/>
            <p:cNvSpPr txBox="1"/>
            <p:nvPr/>
          </p:nvSpPr>
          <p:spPr>
            <a:xfrm>
              <a:off x="9028198" y="2121720"/>
              <a:ext cx="1762753" cy="333725"/>
            </a:xfrm>
            <a:prstGeom prst="rect">
              <a:avLst/>
            </a:prstGeom>
            <a:noFill/>
          </p:spPr>
          <p:txBody>
            <a:bodyPr wrap="square" rtlCol="0" anchor="ctr">
              <a:spAutoFit/>
            </a:bodyPr>
            <a:lstStyle/>
            <a:p>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Energy</a:t>
              </a:r>
            </a:p>
          </p:txBody>
        </p:sp>
      </p:grpSp>
      <p:grpSp>
        <p:nvGrpSpPr>
          <p:cNvPr id="43" name="Group 42"/>
          <p:cNvGrpSpPr/>
          <p:nvPr/>
        </p:nvGrpSpPr>
        <p:grpSpPr>
          <a:xfrm>
            <a:off x="9482670" y="4486868"/>
            <a:ext cx="2444466" cy="951884"/>
            <a:chOff x="9028198" y="2121720"/>
            <a:chExt cx="2317843" cy="902577"/>
          </a:xfrm>
        </p:grpSpPr>
        <p:sp>
          <p:nvSpPr>
            <p:cNvPr id="44" name="TextBox 43"/>
            <p:cNvSpPr txBox="1"/>
            <p:nvPr/>
          </p:nvSpPr>
          <p:spPr>
            <a:xfrm>
              <a:off x="9120385" y="2470177"/>
              <a:ext cx="2225656" cy="554120"/>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45" name="TextBox 44"/>
            <p:cNvSpPr txBox="1"/>
            <p:nvPr/>
          </p:nvSpPr>
          <p:spPr>
            <a:xfrm>
              <a:off x="9028198" y="2121720"/>
              <a:ext cx="2004718" cy="333725"/>
            </a:xfrm>
            <a:prstGeom prst="rect">
              <a:avLst/>
            </a:prstGeom>
            <a:noFill/>
          </p:spPr>
          <p:txBody>
            <a:bodyPr wrap="square" rtlCol="0" anchor="ctr">
              <a:spAutoFit/>
            </a:bodyPr>
            <a:lstStyle/>
            <a:p>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Medicine</a:t>
              </a:r>
            </a:p>
          </p:txBody>
        </p:sp>
      </p:grpSp>
      <p:grpSp>
        <p:nvGrpSpPr>
          <p:cNvPr id="60" name="Group 59"/>
          <p:cNvGrpSpPr/>
          <p:nvPr/>
        </p:nvGrpSpPr>
        <p:grpSpPr>
          <a:xfrm>
            <a:off x="978890" y="2582897"/>
            <a:ext cx="2381186" cy="951884"/>
            <a:chOff x="22672" y="1626836"/>
            <a:chExt cx="2257841" cy="902577"/>
          </a:xfrm>
        </p:grpSpPr>
        <p:sp>
          <p:nvSpPr>
            <p:cNvPr id="61" name="TextBox 60"/>
            <p:cNvSpPr txBox="1"/>
            <p:nvPr/>
          </p:nvSpPr>
          <p:spPr>
            <a:xfrm>
              <a:off x="22672" y="1975293"/>
              <a:ext cx="2179798" cy="554120"/>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62" name="TextBox 61"/>
            <p:cNvSpPr txBox="1"/>
            <p:nvPr/>
          </p:nvSpPr>
          <p:spPr>
            <a:xfrm>
              <a:off x="960416" y="1626836"/>
              <a:ext cx="1320097" cy="333725"/>
            </a:xfrm>
            <a:prstGeom prst="rect">
              <a:avLst/>
            </a:prstGeom>
            <a:noFill/>
          </p:spPr>
          <p:txBody>
            <a:bodyPr wrap="square" rtlCol="0" anchor="ctr">
              <a:spAutoFit/>
            </a:body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Herbal </a:t>
              </a:r>
              <a:r>
                <a:rPr lang="en-GB" sz="1687" err="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llfe</a:t>
              </a:r>
              <a:endPar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grpSp>
      <p:grpSp>
        <p:nvGrpSpPr>
          <p:cNvPr id="63" name="Group 62"/>
          <p:cNvGrpSpPr/>
          <p:nvPr/>
        </p:nvGrpSpPr>
        <p:grpSpPr>
          <a:xfrm>
            <a:off x="978890" y="4471932"/>
            <a:ext cx="2381186" cy="951884"/>
            <a:chOff x="22672" y="1626836"/>
            <a:chExt cx="2257841" cy="902577"/>
          </a:xfrm>
        </p:grpSpPr>
        <p:sp>
          <p:nvSpPr>
            <p:cNvPr id="64" name="TextBox 63"/>
            <p:cNvSpPr txBox="1"/>
            <p:nvPr/>
          </p:nvSpPr>
          <p:spPr>
            <a:xfrm>
              <a:off x="22672" y="1975293"/>
              <a:ext cx="2179797" cy="554120"/>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cnsectetur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Seddiet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tincidunt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65" name="TextBox 64"/>
            <p:cNvSpPr txBox="1"/>
            <p:nvPr/>
          </p:nvSpPr>
          <p:spPr>
            <a:xfrm>
              <a:off x="517388" y="1626836"/>
              <a:ext cx="1763125" cy="333725"/>
            </a:xfrm>
            <a:prstGeom prst="rect">
              <a:avLst/>
            </a:prstGeom>
            <a:noFill/>
          </p:spPr>
          <p:txBody>
            <a:bodyPr wrap="square" rtlCol="0" anchor="ctr">
              <a:spAutoFit/>
            </a:body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Electronic</a:t>
              </a:r>
            </a:p>
          </p:txBody>
        </p:sp>
      </p:grpSp>
      <p:grpSp>
        <p:nvGrpSpPr>
          <p:cNvPr id="2" name="Group 1"/>
          <p:cNvGrpSpPr/>
          <p:nvPr/>
        </p:nvGrpSpPr>
        <p:grpSpPr>
          <a:xfrm>
            <a:off x="3506295" y="2727261"/>
            <a:ext cx="760352" cy="760352"/>
            <a:chOff x="3324335" y="2585988"/>
            <a:chExt cx="720966" cy="720966"/>
          </a:xfrm>
        </p:grpSpPr>
        <p:sp>
          <p:nvSpPr>
            <p:cNvPr id="67" name="Rounded Rectangle 66"/>
            <p:cNvSpPr/>
            <p:nvPr/>
          </p:nvSpPr>
          <p:spPr>
            <a:xfrm>
              <a:off x="3324335" y="2585988"/>
              <a:ext cx="720966" cy="72096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3" name="TextBox 72"/>
            <p:cNvSpPr txBox="1"/>
            <p:nvPr/>
          </p:nvSpPr>
          <p:spPr>
            <a:xfrm>
              <a:off x="3328912" y="2842936"/>
              <a:ext cx="716389" cy="309222"/>
            </a:xfrm>
            <a:prstGeom prst="rect">
              <a:avLst/>
            </a:prstGeom>
            <a:noFill/>
          </p:spPr>
          <p:txBody>
            <a:bodyPr wrap="square" rtlCol="0">
              <a:spAutoFit/>
            </a:bodyPr>
            <a:lstStyle/>
            <a:p>
              <a:pPr algn="ctr">
                <a:lnSpc>
                  <a:spcPct val="70000"/>
                </a:lnSpc>
              </a:pPr>
              <a:r>
                <a:rPr lang="en-US" sz="2109"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15</a:t>
              </a:r>
              <a:r>
                <a:rPr lang="id-ID" sz="2109"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grpSp>
      <p:grpSp>
        <p:nvGrpSpPr>
          <p:cNvPr id="9" name="Group 8"/>
          <p:cNvGrpSpPr/>
          <p:nvPr/>
        </p:nvGrpSpPr>
        <p:grpSpPr>
          <a:xfrm>
            <a:off x="3506295" y="4609192"/>
            <a:ext cx="760352" cy="760352"/>
            <a:chOff x="3324335" y="4370438"/>
            <a:chExt cx="720966" cy="720966"/>
          </a:xfrm>
        </p:grpSpPr>
        <p:sp>
          <p:nvSpPr>
            <p:cNvPr id="70" name="Rounded Rectangle 69"/>
            <p:cNvSpPr/>
            <p:nvPr/>
          </p:nvSpPr>
          <p:spPr>
            <a:xfrm>
              <a:off x="3324335" y="4370438"/>
              <a:ext cx="720966" cy="72096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4" name="TextBox 73"/>
            <p:cNvSpPr txBox="1"/>
            <p:nvPr/>
          </p:nvSpPr>
          <p:spPr>
            <a:xfrm>
              <a:off x="3328912" y="4643247"/>
              <a:ext cx="716389" cy="309222"/>
            </a:xfrm>
            <a:prstGeom prst="rect">
              <a:avLst/>
            </a:prstGeom>
            <a:noFill/>
          </p:spPr>
          <p:txBody>
            <a:bodyPr wrap="square" rtlCol="0">
              <a:spAutoFit/>
            </a:bodyPr>
            <a:lstStyle/>
            <a:p>
              <a:pPr algn="ctr">
                <a:lnSpc>
                  <a:spcPct val="70000"/>
                </a:lnSpc>
              </a:pPr>
              <a:r>
                <a:rPr lang="en-US" sz="2109"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35</a:t>
              </a:r>
              <a:r>
                <a:rPr lang="id-ID" sz="2109"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grpSp>
      <p:grpSp>
        <p:nvGrpSpPr>
          <p:cNvPr id="3" name="Group 2"/>
          <p:cNvGrpSpPr/>
          <p:nvPr/>
        </p:nvGrpSpPr>
        <p:grpSpPr>
          <a:xfrm>
            <a:off x="8605291" y="2731545"/>
            <a:ext cx="760352" cy="760352"/>
            <a:chOff x="8159204" y="2590050"/>
            <a:chExt cx="720966" cy="720966"/>
          </a:xfrm>
        </p:grpSpPr>
        <p:sp>
          <p:nvSpPr>
            <p:cNvPr id="47" name="Rounded Rectangle 46"/>
            <p:cNvSpPr/>
            <p:nvPr/>
          </p:nvSpPr>
          <p:spPr>
            <a:xfrm>
              <a:off x="8159204" y="2590050"/>
              <a:ext cx="720966" cy="72096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5" name="TextBox 74"/>
            <p:cNvSpPr txBox="1"/>
            <p:nvPr/>
          </p:nvSpPr>
          <p:spPr>
            <a:xfrm>
              <a:off x="8163511" y="2842936"/>
              <a:ext cx="716389" cy="309222"/>
            </a:xfrm>
            <a:prstGeom prst="rect">
              <a:avLst/>
            </a:prstGeom>
            <a:noFill/>
          </p:spPr>
          <p:txBody>
            <a:bodyPr wrap="square" rtlCol="0">
              <a:spAutoFit/>
            </a:bodyPr>
            <a:lstStyle/>
            <a:p>
              <a:pPr algn="ctr">
                <a:lnSpc>
                  <a:spcPct val="70000"/>
                </a:lnSpc>
              </a:pPr>
              <a:r>
                <a:rPr lang="en-US" sz="2109"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25</a:t>
              </a:r>
              <a:r>
                <a:rPr lang="id-ID" sz="2109"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grpSp>
      <p:grpSp>
        <p:nvGrpSpPr>
          <p:cNvPr id="4" name="Group 3"/>
          <p:cNvGrpSpPr/>
          <p:nvPr/>
        </p:nvGrpSpPr>
        <p:grpSpPr>
          <a:xfrm>
            <a:off x="8605291" y="4613477"/>
            <a:ext cx="760352" cy="760352"/>
            <a:chOff x="8159204" y="4374500"/>
            <a:chExt cx="720966" cy="720966"/>
          </a:xfrm>
        </p:grpSpPr>
        <p:sp>
          <p:nvSpPr>
            <p:cNvPr id="50" name="Rounded Rectangle 49"/>
            <p:cNvSpPr/>
            <p:nvPr/>
          </p:nvSpPr>
          <p:spPr>
            <a:xfrm>
              <a:off x="8159204" y="4374500"/>
              <a:ext cx="720966" cy="72096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8" name="TextBox 77"/>
            <p:cNvSpPr txBox="1"/>
            <p:nvPr/>
          </p:nvSpPr>
          <p:spPr>
            <a:xfrm>
              <a:off x="8159204" y="4643247"/>
              <a:ext cx="716389" cy="309222"/>
            </a:xfrm>
            <a:prstGeom prst="rect">
              <a:avLst/>
            </a:prstGeom>
            <a:noFill/>
          </p:spPr>
          <p:txBody>
            <a:bodyPr wrap="square" rtlCol="0">
              <a:spAutoFit/>
            </a:bodyPr>
            <a:lstStyle/>
            <a:p>
              <a:pPr algn="ctr">
                <a:lnSpc>
                  <a:spcPct val="70000"/>
                </a:lnSpc>
              </a:pPr>
              <a:r>
                <a:rPr lang="en-US" sz="2109"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25</a:t>
              </a:r>
              <a:r>
                <a:rPr lang="id-ID" sz="2109"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grpSp>
      <p:sp>
        <p:nvSpPr>
          <p:cNvPr id="31"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2"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85532337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500"/>
                                        <p:tgtEl>
                                          <p:spTgt spid="6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8502898" y="4410885"/>
            <a:ext cx="1945238" cy="1535960"/>
            <a:chOff x="8134254" y="4182402"/>
            <a:chExt cx="1844475" cy="1456398"/>
          </a:xfrm>
        </p:grpSpPr>
        <p:grpSp>
          <p:nvGrpSpPr>
            <p:cNvPr id="21" name="Group 20"/>
            <p:cNvGrpSpPr/>
            <p:nvPr/>
          </p:nvGrpSpPr>
          <p:grpSpPr>
            <a:xfrm>
              <a:off x="8134254" y="4182402"/>
              <a:ext cx="1844475" cy="1456398"/>
              <a:chOff x="6007103" y="3441701"/>
              <a:chExt cx="1312863" cy="1036637"/>
            </a:xfrm>
            <a:solidFill>
              <a:srgbClr val="00BBD6"/>
            </a:solidFill>
          </p:grpSpPr>
          <p:sp>
            <p:nvSpPr>
              <p:cNvPr id="22" name="Rectangle 21"/>
              <p:cNvSpPr>
                <a:spLocks noChangeArrowheads="1"/>
              </p:cNvSpPr>
              <p:nvPr/>
            </p:nvSpPr>
            <p:spPr bwMode="auto">
              <a:xfrm>
                <a:off x="6007103" y="3449638"/>
                <a:ext cx="1312863" cy="1028700"/>
              </a:xfrm>
              <a:prstGeom prst="rect">
                <a:avLst/>
              </a:prstGeom>
              <a:solidFill>
                <a:schemeClr val="accent4"/>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Freeform 12"/>
              <p:cNvSpPr>
                <a:spLocks/>
              </p:cNvSpPr>
              <p:nvPr/>
            </p:nvSpPr>
            <p:spPr bwMode="auto">
              <a:xfrm>
                <a:off x="6223004" y="3441701"/>
                <a:ext cx="192088" cy="128588"/>
              </a:xfrm>
              <a:custGeom>
                <a:avLst/>
                <a:gdLst>
                  <a:gd name="T0" fmla="*/ 0 w 121"/>
                  <a:gd name="T1" fmla="*/ 0 h 81"/>
                  <a:gd name="T2" fmla="*/ 0 w 121"/>
                  <a:gd name="T3" fmla="*/ 81 h 81"/>
                  <a:gd name="T4" fmla="*/ 121 w 121"/>
                  <a:gd name="T5" fmla="*/ 0 h 81"/>
                  <a:gd name="T6" fmla="*/ 0 w 121"/>
                  <a:gd name="T7" fmla="*/ 0 h 81"/>
                </a:gdLst>
                <a:ahLst/>
                <a:cxnLst>
                  <a:cxn ang="0">
                    <a:pos x="T0" y="T1"/>
                  </a:cxn>
                  <a:cxn ang="0">
                    <a:pos x="T2" y="T3"/>
                  </a:cxn>
                  <a:cxn ang="0">
                    <a:pos x="T4" y="T5"/>
                  </a:cxn>
                  <a:cxn ang="0">
                    <a:pos x="T6" y="T7"/>
                  </a:cxn>
                </a:cxnLst>
                <a:rect l="0" t="0" r="r" b="b"/>
                <a:pathLst>
                  <a:path w="121" h="81">
                    <a:moveTo>
                      <a:pt x="0" y="0"/>
                    </a:moveTo>
                    <a:lnTo>
                      <a:pt x="0" y="81"/>
                    </a:lnTo>
                    <a:lnTo>
                      <a:pt x="121" y="0"/>
                    </a:lnTo>
                    <a:lnTo>
                      <a:pt x="0"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4" name="Rectangle 43"/>
            <p:cNvSpPr/>
            <p:nvPr/>
          </p:nvSpPr>
          <p:spPr>
            <a:xfrm>
              <a:off x="8154513" y="4495535"/>
              <a:ext cx="1805371" cy="933868"/>
            </a:xfrm>
            <a:prstGeom prst="rect">
              <a:avLst/>
            </a:prstGeom>
          </p:spPr>
          <p:txBody>
            <a:bodyPr wrap="square">
              <a:spAutoFit/>
            </a:bodyPr>
            <a:lstStyle/>
            <a:p>
              <a:pPr algn="ctr" fontAlgn="auto">
                <a:spcBef>
                  <a:spcPts val="0"/>
                </a:spcBef>
                <a:spcAft>
                  <a:spcPts val="0"/>
                </a:spcAft>
                <a:defRPr/>
              </a:pP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Delorem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deniaos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anatus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loverna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done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quoslaandinam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salm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ma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dolore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grpSp>
        <p:nvGrpSpPr>
          <p:cNvPr id="25" name="Group 24"/>
          <p:cNvGrpSpPr/>
          <p:nvPr/>
        </p:nvGrpSpPr>
        <p:grpSpPr>
          <a:xfrm>
            <a:off x="4381911" y="4410885"/>
            <a:ext cx="1954646" cy="1535960"/>
            <a:chOff x="4226734" y="4182402"/>
            <a:chExt cx="1853396" cy="1456398"/>
          </a:xfrm>
        </p:grpSpPr>
        <p:grpSp>
          <p:nvGrpSpPr>
            <p:cNvPr id="18" name="Group 17"/>
            <p:cNvGrpSpPr/>
            <p:nvPr/>
          </p:nvGrpSpPr>
          <p:grpSpPr>
            <a:xfrm>
              <a:off x="4226734" y="4193553"/>
              <a:ext cx="1853396" cy="1445247"/>
              <a:chOff x="4226734" y="4193553"/>
              <a:chExt cx="1853396" cy="1445247"/>
            </a:xfrm>
          </p:grpSpPr>
          <p:sp>
            <p:nvSpPr>
              <p:cNvPr id="6" name="Rectangle 7"/>
              <p:cNvSpPr>
                <a:spLocks noChangeArrowheads="1"/>
              </p:cNvSpPr>
              <p:nvPr/>
            </p:nvSpPr>
            <p:spPr bwMode="auto">
              <a:xfrm>
                <a:off x="4226734" y="4193553"/>
                <a:ext cx="1853396" cy="1445247"/>
              </a:xfrm>
              <a:prstGeom prst="rect">
                <a:avLst/>
              </a:prstGeom>
              <a:solidFill>
                <a:schemeClr val="accent2"/>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Rectangle 41"/>
              <p:cNvSpPr/>
              <p:nvPr/>
            </p:nvSpPr>
            <p:spPr>
              <a:xfrm>
                <a:off x="4241510" y="4495535"/>
                <a:ext cx="1827579" cy="933868"/>
              </a:xfrm>
              <a:prstGeom prst="rect">
                <a:avLst/>
              </a:prstGeom>
            </p:spPr>
            <p:txBody>
              <a:bodyPr wrap="square">
                <a:spAutoFit/>
              </a:bodyPr>
              <a:lstStyle/>
              <a:p>
                <a:pPr algn="ctr" fontAlgn="auto">
                  <a:spcBef>
                    <a:spcPts val="0"/>
                  </a:spcBef>
                  <a:spcAft>
                    <a:spcPts val="0"/>
                  </a:spcAft>
                  <a:defRPr/>
                </a:pP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Delorem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deniaos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anatus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loverna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done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quoslaandinam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salm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ma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dolore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sp>
          <p:nvSpPr>
            <p:cNvPr id="8" name="Freeform 10"/>
            <p:cNvSpPr>
              <a:spLocks/>
            </p:cNvSpPr>
            <p:nvPr/>
          </p:nvSpPr>
          <p:spPr bwMode="auto">
            <a:xfrm>
              <a:off x="4530057" y="4182402"/>
              <a:ext cx="269869" cy="180657"/>
            </a:xfrm>
            <a:custGeom>
              <a:avLst/>
              <a:gdLst>
                <a:gd name="T0" fmla="*/ 0 w 121"/>
                <a:gd name="T1" fmla="*/ 0 h 81"/>
                <a:gd name="T2" fmla="*/ 0 w 121"/>
                <a:gd name="T3" fmla="*/ 81 h 81"/>
                <a:gd name="T4" fmla="*/ 121 w 121"/>
                <a:gd name="T5" fmla="*/ 0 h 81"/>
                <a:gd name="T6" fmla="*/ 0 w 121"/>
                <a:gd name="T7" fmla="*/ 0 h 81"/>
              </a:gdLst>
              <a:ahLst/>
              <a:cxnLst>
                <a:cxn ang="0">
                  <a:pos x="T0" y="T1"/>
                </a:cxn>
                <a:cxn ang="0">
                  <a:pos x="T2" y="T3"/>
                </a:cxn>
                <a:cxn ang="0">
                  <a:pos x="T4" y="T5"/>
                </a:cxn>
                <a:cxn ang="0">
                  <a:pos x="T6" y="T7"/>
                </a:cxn>
              </a:cxnLst>
              <a:rect l="0" t="0" r="r" b="b"/>
              <a:pathLst>
                <a:path w="121" h="81">
                  <a:moveTo>
                    <a:pt x="0" y="0"/>
                  </a:moveTo>
                  <a:lnTo>
                    <a:pt x="0" y="81"/>
                  </a:lnTo>
                  <a:lnTo>
                    <a:pt x="121" y="0"/>
                  </a:lnTo>
                  <a:lnTo>
                    <a:pt x="0"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7" name="Group 26"/>
          <p:cNvGrpSpPr/>
          <p:nvPr/>
        </p:nvGrpSpPr>
        <p:grpSpPr>
          <a:xfrm>
            <a:off x="6449461" y="4410885"/>
            <a:ext cx="1940533" cy="1535960"/>
            <a:chOff x="6187185" y="4182402"/>
            <a:chExt cx="1840014" cy="1456398"/>
          </a:xfrm>
        </p:grpSpPr>
        <p:grpSp>
          <p:nvGrpSpPr>
            <p:cNvPr id="20" name="Group 19"/>
            <p:cNvGrpSpPr/>
            <p:nvPr/>
          </p:nvGrpSpPr>
          <p:grpSpPr>
            <a:xfrm>
              <a:off x="6187185" y="4193553"/>
              <a:ext cx="1840014" cy="1445247"/>
              <a:chOff x="6187185" y="4193553"/>
              <a:chExt cx="1840014" cy="1445247"/>
            </a:xfrm>
          </p:grpSpPr>
          <p:sp>
            <p:nvSpPr>
              <p:cNvPr id="3" name="Rectangle 8"/>
              <p:cNvSpPr>
                <a:spLocks noChangeArrowheads="1"/>
              </p:cNvSpPr>
              <p:nvPr/>
            </p:nvSpPr>
            <p:spPr bwMode="auto">
              <a:xfrm>
                <a:off x="6187185" y="4193553"/>
                <a:ext cx="1840014" cy="1445247"/>
              </a:xfrm>
              <a:prstGeom prst="rect">
                <a:avLst/>
              </a:prstGeom>
              <a:solidFill>
                <a:schemeClr val="accent3"/>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Rectangle 42"/>
              <p:cNvSpPr/>
              <p:nvPr/>
            </p:nvSpPr>
            <p:spPr>
              <a:xfrm>
                <a:off x="6205154" y="4495535"/>
                <a:ext cx="1805371" cy="933868"/>
              </a:xfrm>
              <a:prstGeom prst="rect">
                <a:avLst/>
              </a:prstGeom>
            </p:spPr>
            <p:txBody>
              <a:bodyPr wrap="square">
                <a:spAutoFit/>
              </a:bodyPr>
              <a:lstStyle/>
              <a:p>
                <a:pPr algn="ctr" fontAlgn="auto">
                  <a:spcBef>
                    <a:spcPts val="0"/>
                  </a:spcBef>
                  <a:spcAft>
                    <a:spcPts val="0"/>
                  </a:spcAft>
                  <a:defRPr/>
                </a:pP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Delorem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deniaos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anatus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loverna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done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quoslaandinam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salm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ma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dolore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sp>
          <p:nvSpPr>
            <p:cNvPr id="9" name="Freeform 11"/>
            <p:cNvSpPr>
              <a:spLocks/>
            </p:cNvSpPr>
            <p:nvPr/>
          </p:nvSpPr>
          <p:spPr bwMode="auto">
            <a:xfrm>
              <a:off x="6483818" y="4182402"/>
              <a:ext cx="269869" cy="180657"/>
            </a:xfrm>
            <a:custGeom>
              <a:avLst/>
              <a:gdLst>
                <a:gd name="T0" fmla="*/ 0 w 121"/>
                <a:gd name="T1" fmla="*/ 0 h 81"/>
                <a:gd name="T2" fmla="*/ 0 w 121"/>
                <a:gd name="T3" fmla="*/ 81 h 81"/>
                <a:gd name="T4" fmla="*/ 121 w 121"/>
                <a:gd name="T5" fmla="*/ 0 h 81"/>
                <a:gd name="T6" fmla="*/ 0 w 121"/>
                <a:gd name="T7" fmla="*/ 0 h 81"/>
              </a:gdLst>
              <a:ahLst/>
              <a:cxnLst>
                <a:cxn ang="0">
                  <a:pos x="T0" y="T1"/>
                </a:cxn>
                <a:cxn ang="0">
                  <a:pos x="T2" y="T3"/>
                </a:cxn>
                <a:cxn ang="0">
                  <a:pos x="T4" y="T5"/>
                </a:cxn>
                <a:cxn ang="0">
                  <a:pos x="T6" y="T7"/>
                </a:cxn>
              </a:cxnLst>
              <a:rect l="0" t="0" r="r" b="b"/>
              <a:pathLst>
                <a:path w="121" h="81">
                  <a:moveTo>
                    <a:pt x="0" y="0"/>
                  </a:moveTo>
                  <a:lnTo>
                    <a:pt x="0" y="81"/>
                  </a:lnTo>
                  <a:lnTo>
                    <a:pt x="121" y="0"/>
                  </a:lnTo>
                  <a:lnTo>
                    <a:pt x="0"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10" name="Text Placeholder 2"/>
          <p:cNvSpPr txBox="1">
            <a:spLocks/>
          </p:cNvSpPr>
          <p:nvPr/>
        </p:nvSpPr>
        <p:spPr>
          <a:xfrm>
            <a:off x="2252911" y="3707290"/>
            <a:ext cx="1989214" cy="437502"/>
          </a:xfrm>
          <a:prstGeom prst="rect">
            <a:avLst/>
          </a:prstGeom>
          <a:noFill/>
        </p:spPr>
        <p:txBody>
          <a:bodyPr vert="horz" lIns="96435" tIns="48218" rIns="96435" bIns="48218"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List Your Offer</a:t>
            </a:r>
          </a:p>
        </p:txBody>
      </p:sp>
      <p:sp>
        <p:nvSpPr>
          <p:cNvPr id="11" name="Text Placeholder 2"/>
          <p:cNvSpPr txBox="1">
            <a:spLocks/>
          </p:cNvSpPr>
          <p:nvPr/>
        </p:nvSpPr>
        <p:spPr>
          <a:xfrm>
            <a:off x="4285473" y="3742863"/>
            <a:ext cx="1989214" cy="437502"/>
          </a:xfrm>
          <a:prstGeom prst="rect">
            <a:avLst/>
          </a:prstGeom>
          <a:noFill/>
        </p:spPr>
        <p:txBody>
          <a:bodyPr vert="horz" lIns="96435" tIns="48218" rIns="96435" bIns="48218"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Collect Data</a:t>
            </a:r>
          </a:p>
        </p:txBody>
      </p:sp>
      <p:sp>
        <p:nvSpPr>
          <p:cNvPr id="12" name="Text Placeholder 2"/>
          <p:cNvSpPr txBox="1">
            <a:spLocks/>
          </p:cNvSpPr>
          <p:nvPr/>
        </p:nvSpPr>
        <p:spPr>
          <a:xfrm>
            <a:off x="6336556" y="3770979"/>
            <a:ext cx="2204733" cy="437502"/>
          </a:xfrm>
          <a:prstGeom prst="rect">
            <a:avLst/>
          </a:prstGeom>
          <a:noFill/>
        </p:spPr>
        <p:txBody>
          <a:bodyPr vert="horz" lIns="96435" tIns="48218" rIns="96435" bIns="48218"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Compare Result</a:t>
            </a:r>
          </a:p>
        </p:txBody>
      </p:sp>
      <p:sp>
        <p:nvSpPr>
          <p:cNvPr id="13" name="Text Placeholder 2"/>
          <p:cNvSpPr txBox="1">
            <a:spLocks/>
          </p:cNvSpPr>
          <p:nvPr/>
        </p:nvSpPr>
        <p:spPr>
          <a:xfrm>
            <a:off x="8508113" y="3787561"/>
            <a:ext cx="1989214" cy="437502"/>
          </a:xfrm>
          <a:prstGeom prst="rect">
            <a:avLst/>
          </a:prstGeom>
          <a:noFill/>
        </p:spPr>
        <p:txBody>
          <a:bodyPr vert="horz" lIns="96435" tIns="48218" rIns="96435" bIns="48218" rtlCol="0" anchor="ctr">
            <a:noAutofit/>
          </a:bodyP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Implement Your Finding</a:t>
            </a:r>
          </a:p>
        </p:txBody>
      </p:sp>
      <p:grpSp>
        <p:nvGrpSpPr>
          <p:cNvPr id="17" name="Group 16"/>
          <p:cNvGrpSpPr/>
          <p:nvPr/>
        </p:nvGrpSpPr>
        <p:grpSpPr>
          <a:xfrm>
            <a:off x="2296441" y="4410885"/>
            <a:ext cx="1975820" cy="1535960"/>
            <a:chOff x="2249291" y="4182402"/>
            <a:chExt cx="1873473" cy="1456398"/>
          </a:xfrm>
        </p:grpSpPr>
        <p:grpSp>
          <p:nvGrpSpPr>
            <p:cNvPr id="14" name="Group 13"/>
            <p:cNvGrpSpPr/>
            <p:nvPr/>
          </p:nvGrpSpPr>
          <p:grpSpPr>
            <a:xfrm>
              <a:off x="2255132" y="4182402"/>
              <a:ext cx="1864547" cy="1456398"/>
              <a:chOff x="1822452" y="3441701"/>
              <a:chExt cx="1327150" cy="1036637"/>
            </a:xfrm>
            <a:solidFill>
              <a:srgbClr val="FFC000"/>
            </a:solidFill>
          </p:grpSpPr>
          <p:sp>
            <p:nvSpPr>
              <p:cNvPr id="15" name="Rectangle 6"/>
              <p:cNvSpPr>
                <a:spLocks noChangeArrowheads="1"/>
              </p:cNvSpPr>
              <p:nvPr/>
            </p:nvSpPr>
            <p:spPr bwMode="auto">
              <a:xfrm>
                <a:off x="1822452" y="3449638"/>
                <a:ext cx="1327150" cy="1028700"/>
              </a:xfrm>
              <a:prstGeom prst="rect">
                <a:avLst/>
              </a:prstGeom>
              <a:solidFill>
                <a:schemeClr val="accent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Freeform 9"/>
              <p:cNvSpPr>
                <a:spLocks/>
              </p:cNvSpPr>
              <p:nvPr/>
            </p:nvSpPr>
            <p:spPr bwMode="auto">
              <a:xfrm>
                <a:off x="2051051" y="3441701"/>
                <a:ext cx="192088" cy="128588"/>
              </a:xfrm>
              <a:custGeom>
                <a:avLst/>
                <a:gdLst>
                  <a:gd name="T0" fmla="*/ 0 w 121"/>
                  <a:gd name="T1" fmla="*/ 0 h 81"/>
                  <a:gd name="T2" fmla="*/ 0 w 121"/>
                  <a:gd name="T3" fmla="*/ 81 h 81"/>
                  <a:gd name="T4" fmla="*/ 121 w 121"/>
                  <a:gd name="T5" fmla="*/ 0 h 81"/>
                  <a:gd name="T6" fmla="*/ 0 w 121"/>
                  <a:gd name="T7" fmla="*/ 0 h 81"/>
                </a:gdLst>
                <a:ahLst/>
                <a:cxnLst>
                  <a:cxn ang="0">
                    <a:pos x="T0" y="T1"/>
                  </a:cxn>
                  <a:cxn ang="0">
                    <a:pos x="T2" y="T3"/>
                  </a:cxn>
                  <a:cxn ang="0">
                    <a:pos x="T4" y="T5"/>
                  </a:cxn>
                  <a:cxn ang="0">
                    <a:pos x="T6" y="T7"/>
                  </a:cxn>
                </a:cxnLst>
                <a:rect l="0" t="0" r="r" b="b"/>
                <a:pathLst>
                  <a:path w="121" h="81">
                    <a:moveTo>
                      <a:pt x="0" y="0"/>
                    </a:moveTo>
                    <a:lnTo>
                      <a:pt x="0" y="81"/>
                    </a:lnTo>
                    <a:lnTo>
                      <a:pt x="121" y="0"/>
                    </a:lnTo>
                    <a:lnTo>
                      <a:pt x="0"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1" name="Rectangle 40"/>
            <p:cNvSpPr/>
            <p:nvPr/>
          </p:nvSpPr>
          <p:spPr>
            <a:xfrm>
              <a:off x="2249291" y="4495535"/>
              <a:ext cx="1873473" cy="933868"/>
            </a:xfrm>
            <a:prstGeom prst="rect">
              <a:avLst/>
            </a:prstGeom>
          </p:spPr>
          <p:txBody>
            <a:bodyPr wrap="square">
              <a:spAutoFit/>
            </a:bodyPr>
            <a:lstStyle/>
            <a:p>
              <a:pPr algn="ctr" fontAlgn="auto">
                <a:spcBef>
                  <a:spcPts val="0"/>
                </a:spcBef>
                <a:spcAft>
                  <a:spcPts val="0"/>
                </a:spcAft>
                <a:defRPr/>
              </a:pP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Delorem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deniaos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anatus</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loverna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done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quoslaandinam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a:t>
              </a:r>
              <a:endPar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salm</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ma </a:t>
              </a:r>
              <a:r>
                <a:rPr lang="en-US" sz="1160"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dolore</a:t>
              </a:r>
              <a:r>
                <a:rPr lang="en-US" sz="1160">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grpSp>
        <p:nvGrpSpPr>
          <p:cNvPr id="7" name="Group 6"/>
          <p:cNvGrpSpPr/>
          <p:nvPr/>
        </p:nvGrpSpPr>
        <p:grpSpPr>
          <a:xfrm>
            <a:off x="2328474" y="1839973"/>
            <a:ext cx="1956999" cy="1712373"/>
            <a:chOff x="2279664" y="1744663"/>
            <a:chExt cx="1855627" cy="1623672"/>
          </a:xfrm>
        </p:grpSpPr>
        <p:sp>
          <p:nvSpPr>
            <p:cNvPr id="19" name="Freeform 13"/>
            <p:cNvSpPr>
              <a:spLocks/>
            </p:cNvSpPr>
            <p:nvPr/>
          </p:nvSpPr>
          <p:spPr bwMode="auto">
            <a:xfrm>
              <a:off x="2279664" y="1744663"/>
              <a:ext cx="1855627" cy="1623672"/>
            </a:xfrm>
            <a:custGeom>
              <a:avLst/>
              <a:gdLst>
                <a:gd name="T0" fmla="*/ 832 w 832"/>
                <a:gd name="T1" fmla="*/ 0 h 728"/>
                <a:gd name="T2" fmla="*/ 0 w 832"/>
                <a:gd name="T3" fmla="*/ 0 h 728"/>
                <a:gd name="T4" fmla="*/ 0 w 832"/>
                <a:gd name="T5" fmla="*/ 647 h 728"/>
                <a:gd name="T6" fmla="*/ 133 w 832"/>
                <a:gd name="T7" fmla="*/ 647 h 728"/>
                <a:gd name="T8" fmla="*/ 133 w 832"/>
                <a:gd name="T9" fmla="*/ 728 h 728"/>
                <a:gd name="T10" fmla="*/ 254 w 832"/>
                <a:gd name="T11" fmla="*/ 647 h 728"/>
                <a:gd name="T12" fmla="*/ 832 w 832"/>
                <a:gd name="T13" fmla="*/ 647 h 728"/>
                <a:gd name="T14" fmla="*/ 832 w 832"/>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2" h="728">
                  <a:moveTo>
                    <a:pt x="832" y="0"/>
                  </a:moveTo>
                  <a:lnTo>
                    <a:pt x="0" y="0"/>
                  </a:lnTo>
                  <a:lnTo>
                    <a:pt x="0" y="647"/>
                  </a:lnTo>
                  <a:lnTo>
                    <a:pt x="133" y="647"/>
                  </a:lnTo>
                  <a:lnTo>
                    <a:pt x="133" y="728"/>
                  </a:lnTo>
                  <a:lnTo>
                    <a:pt x="254" y="647"/>
                  </a:lnTo>
                  <a:lnTo>
                    <a:pt x="832" y="647"/>
                  </a:lnTo>
                  <a:lnTo>
                    <a:pt x="832" y="0"/>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30" name="Group 29"/>
            <p:cNvGrpSpPr/>
            <p:nvPr/>
          </p:nvGrpSpPr>
          <p:grpSpPr>
            <a:xfrm>
              <a:off x="2882267" y="2096530"/>
              <a:ext cx="652652" cy="631867"/>
              <a:chOff x="2339975" y="3200401"/>
              <a:chExt cx="249238" cy="241301"/>
            </a:xfrm>
            <a:solidFill>
              <a:schemeClr val="bg1"/>
            </a:solidFill>
          </p:grpSpPr>
          <p:sp>
            <p:nvSpPr>
              <p:cNvPr id="31"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3"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4"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5"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6"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7"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8"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9"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0"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1"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2"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3"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4"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grpSp>
        <p:nvGrpSpPr>
          <p:cNvPr id="5" name="Group 4"/>
          <p:cNvGrpSpPr/>
          <p:nvPr/>
        </p:nvGrpSpPr>
        <p:grpSpPr>
          <a:xfrm>
            <a:off x="4381911" y="1839973"/>
            <a:ext cx="1954646" cy="1712373"/>
            <a:chOff x="4226734" y="1744663"/>
            <a:chExt cx="1853396" cy="1623672"/>
          </a:xfrm>
        </p:grpSpPr>
        <p:sp>
          <p:nvSpPr>
            <p:cNvPr id="26" name="Freeform 14"/>
            <p:cNvSpPr>
              <a:spLocks/>
            </p:cNvSpPr>
            <p:nvPr/>
          </p:nvSpPr>
          <p:spPr bwMode="auto">
            <a:xfrm>
              <a:off x="4226734" y="1744663"/>
              <a:ext cx="1853396" cy="1623672"/>
            </a:xfrm>
            <a:custGeom>
              <a:avLst/>
              <a:gdLst>
                <a:gd name="T0" fmla="*/ 831 w 831"/>
                <a:gd name="T1" fmla="*/ 0 h 728"/>
                <a:gd name="T2" fmla="*/ 0 w 831"/>
                <a:gd name="T3" fmla="*/ 0 h 728"/>
                <a:gd name="T4" fmla="*/ 0 w 831"/>
                <a:gd name="T5" fmla="*/ 647 h 728"/>
                <a:gd name="T6" fmla="*/ 132 w 831"/>
                <a:gd name="T7" fmla="*/ 647 h 728"/>
                <a:gd name="T8" fmla="*/ 132 w 831"/>
                <a:gd name="T9" fmla="*/ 728 h 728"/>
                <a:gd name="T10" fmla="*/ 254 w 831"/>
                <a:gd name="T11" fmla="*/ 647 h 728"/>
                <a:gd name="T12" fmla="*/ 831 w 831"/>
                <a:gd name="T13" fmla="*/ 647 h 728"/>
                <a:gd name="T14" fmla="*/ 831 w 831"/>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1" h="728">
                  <a:moveTo>
                    <a:pt x="831" y="0"/>
                  </a:moveTo>
                  <a:lnTo>
                    <a:pt x="0" y="0"/>
                  </a:lnTo>
                  <a:lnTo>
                    <a:pt x="0" y="647"/>
                  </a:lnTo>
                  <a:lnTo>
                    <a:pt x="132" y="647"/>
                  </a:lnTo>
                  <a:lnTo>
                    <a:pt x="132" y="728"/>
                  </a:lnTo>
                  <a:lnTo>
                    <a:pt x="254" y="647"/>
                  </a:lnTo>
                  <a:lnTo>
                    <a:pt x="831" y="647"/>
                  </a:lnTo>
                  <a:lnTo>
                    <a:pt x="831" y="0"/>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55" name="Group 534"/>
            <p:cNvGrpSpPr/>
            <p:nvPr/>
          </p:nvGrpSpPr>
          <p:grpSpPr>
            <a:xfrm>
              <a:off x="4892136" y="2049693"/>
              <a:ext cx="522591" cy="733849"/>
              <a:chOff x="0" y="0"/>
              <a:chExt cx="466806" cy="655510"/>
            </a:xfrm>
          </p:grpSpPr>
          <p:sp>
            <p:nvSpPr>
              <p:cNvPr id="56" name="Shape 532"/>
              <p:cNvSpPr/>
              <p:nvPr/>
            </p:nvSpPr>
            <p:spPr>
              <a:xfrm>
                <a:off x="0" y="55316"/>
                <a:ext cx="466807" cy="600195"/>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Shape 533"/>
              <p:cNvSpPr/>
              <p:nvPr/>
            </p:nvSpPr>
            <p:spPr>
              <a:xfrm>
                <a:off x="82231" y="0"/>
                <a:ext cx="300096" cy="133384"/>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4" name="Group 3"/>
          <p:cNvGrpSpPr/>
          <p:nvPr/>
        </p:nvGrpSpPr>
        <p:grpSpPr>
          <a:xfrm>
            <a:off x="6432991" y="1839976"/>
            <a:ext cx="1956998" cy="1712374"/>
            <a:chOff x="6171569" y="1744665"/>
            <a:chExt cx="1855626" cy="1623673"/>
          </a:xfrm>
        </p:grpSpPr>
        <p:sp>
          <p:nvSpPr>
            <p:cNvPr id="32" name="Freeform 15"/>
            <p:cNvSpPr>
              <a:spLocks/>
            </p:cNvSpPr>
            <p:nvPr/>
          </p:nvSpPr>
          <p:spPr bwMode="auto">
            <a:xfrm>
              <a:off x="6171569" y="1744665"/>
              <a:ext cx="1855626" cy="1623673"/>
            </a:xfrm>
            <a:custGeom>
              <a:avLst/>
              <a:gdLst>
                <a:gd name="T0" fmla="*/ 832 w 832"/>
                <a:gd name="T1" fmla="*/ 0 h 728"/>
                <a:gd name="T2" fmla="*/ 0 w 832"/>
                <a:gd name="T3" fmla="*/ 0 h 728"/>
                <a:gd name="T4" fmla="*/ 0 w 832"/>
                <a:gd name="T5" fmla="*/ 647 h 728"/>
                <a:gd name="T6" fmla="*/ 132 w 832"/>
                <a:gd name="T7" fmla="*/ 647 h 728"/>
                <a:gd name="T8" fmla="*/ 132 w 832"/>
                <a:gd name="T9" fmla="*/ 728 h 728"/>
                <a:gd name="T10" fmla="*/ 257 w 832"/>
                <a:gd name="T11" fmla="*/ 647 h 728"/>
                <a:gd name="T12" fmla="*/ 832 w 832"/>
                <a:gd name="T13" fmla="*/ 647 h 728"/>
                <a:gd name="T14" fmla="*/ 832 w 832"/>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2" h="728">
                  <a:moveTo>
                    <a:pt x="832" y="0"/>
                  </a:moveTo>
                  <a:lnTo>
                    <a:pt x="0" y="0"/>
                  </a:lnTo>
                  <a:lnTo>
                    <a:pt x="0" y="647"/>
                  </a:lnTo>
                  <a:lnTo>
                    <a:pt x="132" y="647"/>
                  </a:lnTo>
                  <a:lnTo>
                    <a:pt x="132" y="728"/>
                  </a:lnTo>
                  <a:lnTo>
                    <a:pt x="257" y="647"/>
                  </a:lnTo>
                  <a:lnTo>
                    <a:pt x="832" y="647"/>
                  </a:lnTo>
                  <a:lnTo>
                    <a:pt x="832" y="0"/>
                  </a:ln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8" name="Shape 731"/>
            <p:cNvSpPr/>
            <p:nvPr/>
          </p:nvSpPr>
          <p:spPr>
            <a:xfrm>
              <a:off x="6872257" y="2124355"/>
              <a:ext cx="510403" cy="641614"/>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rgbClr val="FFFFFF"/>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 name="Group 1"/>
          <p:cNvGrpSpPr/>
          <p:nvPr/>
        </p:nvGrpSpPr>
        <p:grpSpPr>
          <a:xfrm>
            <a:off x="8484082" y="1839973"/>
            <a:ext cx="1964055" cy="1712373"/>
            <a:chOff x="8116413" y="1744663"/>
            <a:chExt cx="1862317" cy="1623672"/>
          </a:xfrm>
        </p:grpSpPr>
        <p:sp>
          <p:nvSpPr>
            <p:cNvPr id="29" name="Freeform 16"/>
            <p:cNvSpPr>
              <a:spLocks/>
            </p:cNvSpPr>
            <p:nvPr/>
          </p:nvSpPr>
          <p:spPr bwMode="auto">
            <a:xfrm>
              <a:off x="8116413" y="1744663"/>
              <a:ext cx="1862317" cy="1623672"/>
            </a:xfrm>
            <a:custGeom>
              <a:avLst/>
              <a:gdLst>
                <a:gd name="T0" fmla="*/ 835 w 835"/>
                <a:gd name="T1" fmla="*/ 0 h 728"/>
                <a:gd name="T2" fmla="*/ 0 w 835"/>
                <a:gd name="T3" fmla="*/ 0 h 728"/>
                <a:gd name="T4" fmla="*/ 0 w 835"/>
                <a:gd name="T5" fmla="*/ 647 h 728"/>
                <a:gd name="T6" fmla="*/ 133 w 835"/>
                <a:gd name="T7" fmla="*/ 647 h 728"/>
                <a:gd name="T8" fmla="*/ 133 w 835"/>
                <a:gd name="T9" fmla="*/ 728 h 728"/>
                <a:gd name="T10" fmla="*/ 258 w 835"/>
                <a:gd name="T11" fmla="*/ 647 h 728"/>
                <a:gd name="T12" fmla="*/ 835 w 835"/>
                <a:gd name="T13" fmla="*/ 647 h 728"/>
                <a:gd name="T14" fmla="*/ 835 w 835"/>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5" h="728">
                  <a:moveTo>
                    <a:pt x="835" y="0"/>
                  </a:moveTo>
                  <a:lnTo>
                    <a:pt x="0" y="0"/>
                  </a:lnTo>
                  <a:lnTo>
                    <a:pt x="0" y="647"/>
                  </a:lnTo>
                  <a:lnTo>
                    <a:pt x="133" y="647"/>
                  </a:lnTo>
                  <a:lnTo>
                    <a:pt x="133" y="728"/>
                  </a:lnTo>
                  <a:lnTo>
                    <a:pt x="258" y="647"/>
                  </a:lnTo>
                  <a:lnTo>
                    <a:pt x="835" y="647"/>
                  </a:lnTo>
                  <a:lnTo>
                    <a:pt x="835" y="0"/>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9" name="Shape 722"/>
            <p:cNvSpPr/>
            <p:nvPr/>
          </p:nvSpPr>
          <p:spPr>
            <a:xfrm>
              <a:off x="8640092" y="2121396"/>
              <a:ext cx="805745" cy="644573"/>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rgbClr val="FFFFFF"/>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60"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61"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50456211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7"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anim calcmode="lin" valueType="num">
                                      <p:cBhvr>
                                        <p:cTn id="40" dur="500" fill="hold"/>
                                        <p:tgtEl>
                                          <p:spTgt spid="4"/>
                                        </p:tgtEl>
                                        <p:attrNameLst>
                                          <p:attrName>ppt_x</p:attrName>
                                        </p:attrNameLst>
                                      </p:cBhvr>
                                      <p:tavLst>
                                        <p:tav tm="0">
                                          <p:val>
                                            <p:strVal val="#ppt_x"/>
                                          </p:val>
                                        </p:tav>
                                        <p:tav tm="100000">
                                          <p:val>
                                            <p:strVal val="#ppt_x"/>
                                          </p:val>
                                        </p:tav>
                                      </p:tavLst>
                                    </p:anim>
                                    <p:anim calcmode="lin" valueType="num">
                                      <p:cBhvr>
                                        <p:cTn id="41" dur="500" fill="hold"/>
                                        <p:tgtEl>
                                          <p:spTgt spid="4"/>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strVal val="#ppt_x"/>
                                          </p:val>
                                        </p:tav>
                                        <p:tav tm="100000">
                                          <p:val>
                                            <p:strVal val="#ppt_x"/>
                                          </p:val>
                                        </p:tav>
                                      </p:tavLst>
                                    </p:anim>
                                    <p:anim calcmode="lin" valueType="num">
                                      <p:cBhvr>
                                        <p:cTn id="51" dur="50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7" presetClass="entr" presetSubtype="0"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anim calcmode="lin" valueType="num">
                                      <p:cBhvr>
                                        <p:cTn id="56" dur="500" fill="hold"/>
                                        <p:tgtEl>
                                          <p:spTgt spid="2"/>
                                        </p:tgtEl>
                                        <p:attrNameLst>
                                          <p:attrName>ppt_x</p:attrName>
                                        </p:attrNameLst>
                                      </p:cBhvr>
                                      <p:tavLst>
                                        <p:tav tm="0">
                                          <p:val>
                                            <p:strVal val="#ppt_x"/>
                                          </p:val>
                                        </p:tav>
                                        <p:tav tm="100000">
                                          <p:val>
                                            <p:strVal val="#ppt_x"/>
                                          </p:val>
                                        </p:tav>
                                      </p:tavLst>
                                    </p:anim>
                                    <p:anim calcmode="lin" valueType="num">
                                      <p:cBhvr>
                                        <p:cTn id="57" dur="500" fill="hold"/>
                                        <p:tgtEl>
                                          <p:spTgt spid="2"/>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par>
                          <p:cTn id="62" fill="hold">
                            <p:stCondLst>
                              <p:cond delay="5500"/>
                            </p:stCondLst>
                            <p:childTnLst>
                              <p:par>
                                <p:cTn id="63" presetID="42" presetClass="entr" presetSubtype="0"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anim calcmode="lin" valueType="num">
                                      <p:cBhvr>
                                        <p:cTn id="66" dur="500" fill="hold"/>
                                        <p:tgtEl>
                                          <p:spTgt spid="24"/>
                                        </p:tgtEl>
                                        <p:attrNameLst>
                                          <p:attrName>ppt_x</p:attrName>
                                        </p:attrNameLst>
                                      </p:cBhvr>
                                      <p:tavLst>
                                        <p:tav tm="0">
                                          <p:val>
                                            <p:strVal val="#ppt_x"/>
                                          </p:val>
                                        </p:tav>
                                        <p:tav tm="100000">
                                          <p:val>
                                            <p:strVal val="#ppt_x"/>
                                          </p:val>
                                        </p:tav>
                                      </p:tavLst>
                                    </p:anim>
                                    <p:anim calcmode="lin" valueType="num">
                                      <p:cBhvr>
                                        <p:cTn id="6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2165111" y="1901016"/>
            <a:ext cx="7079265" cy="4119383"/>
            <a:chOff x="2052624" y="1802544"/>
            <a:chExt cx="6712560" cy="3906000"/>
          </a:xfrm>
        </p:grpSpPr>
        <p:grpSp>
          <p:nvGrpSpPr>
            <p:cNvPr id="28" name="Group 27"/>
            <p:cNvGrpSpPr/>
            <p:nvPr/>
          </p:nvGrpSpPr>
          <p:grpSpPr>
            <a:xfrm>
              <a:off x="3779189" y="1804928"/>
              <a:ext cx="1318772" cy="860284"/>
              <a:chOff x="3779189" y="1804928"/>
              <a:chExt cx="1318772" cy="860284"/>
            </a:xfrm>
          </p:grpSpPr>
          <p:sp>
            <p:nvSpPr>
              <p:cNvPr id="4" name="Shape 231"/>
              <p:cNvSpPr/>
              <p:nvPr/>
            </p:nvSpPr>
            <p:spPr>
              <a:xfrm>
                <a:off x="3779189" y="1804928"/>
                <a:ext cx="1318772" cy="8602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Text Placeholder 2"/>
              <p:cNvSpPr txBox="1">
                <a:spLocks/>
              </p:cNvSpPr>
              <p:nvPr/>
            </p:nvSpPr>
            <p:spPr>
              <a:xfrm>
                <a:off x="3779189" y="2024157"/>
                <a:ext cx="1318772" cy="311441"/>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Existing </a:t>
                </a:r>
              </a:p>
              <a:p>
                <a:r>
                  <a:rPr lang="en-GB"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Products</a:t>
                </a:r>
              </a:p>
            </p:txBody>
          </p:sp>
        </p:grpSp>
        <p:grpSp>
          <p:nvGrpSpPr>
            <p:cNvPr id="30" name="Group 29"/>
            <p:cNvGrpSpPr/>
            <p:nvPr/>
          </p:nvGrpSpPr>
          <p:grpSpPr>
            <a:xfrm>
              <a:off x="7446411" y="1802544"/>
              <a:ext cx="1318773" cy="865052"/>
              <a:chOff x="7446411" y="1802544"/>
              <a:chExt cx="1318773" cy="865052"/>
            </a:xfrm>
          </p:grpSpPr>
          <p:sp>
            <p:nvSpPr>
              <p:cNvPr id="5" name="Shape 234"/>
              <p:cNvSpPr/>
              <p:nvPr/>
            </p:nvSpPr>
            <p:spPr>
              <a:xfrm>
                <a:off x="7446412" y="1802544"/>
                <a:ext cx="1318772" cy="86505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lumMod val="60000"/>
                  <a:lumOff val="40000"/>
                </a:schemeClr>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Text Placeholder 2"/>
              <p:cNvSpPr txBox="1">
                <a:spLocks/>
              </p:cNvSpPr>
              <p:nvPr/>
            </p:nvSpPr>
            <p:spPr>
              <a:xfrm>
                <a:off x="7446411" y="2019658"/>
                <a:ext cx="1318772" cy="311441"/>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New </a:t>
                </a:r>
              </a:p>
              <a:p>
                <a:r>
                  <a:rPr lang="en-GB"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Products</a:t>
                </a:r>
              </a:p>
            </p:txBody>
          </p:sp>
        </p:grpSp>
        <p:grpSp>
          <p:nvGrpSpPr>
            <p:cNvPr id="18" name="Group 17"/>
            <p:cNvGrpSpPr/>
            <p:nvPr/>
          </p:nvGrpSpPr>
          <p:grpSpPr>
            <a:xfrm>
              <a:off x="2057393" y="4389771"/>
              <a:ext cx="860284" cy="1318773"/>
              <a:chOff x="2057393" y="4389771"/>
              <a:chExt cx="860284" cy="1318773"/>
            </a:xfrm>
          </p:grpSpPr>
          <p:sp>
            <p:nvSpPr>
              <p:cNvPr id="6" name="Shape 238"/>
              <p:cNvSpPr/>
              <p:nvPr/>
            </p:nvSpPr>
            <p:spPr>
              <a:xfrm rot="16200000">
                <a:off x="1828149" y="4619015"/>
                <a:ext cx="1318772" cy="8602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lumMod val="60000"/>
                  <a:lumOff val="40000"/>
                </a:schemeClr>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 Placeholder 2"/>
              <p:cNvSpPr txBox="1">
                <a:spLocks/>
              </p:cNvSpPr>
              <p:nvPr/>
            </p:nvSpPr>
            <p:spPr>
              <a:xfrm rot="16200000">
                <a:off x="1758529" y="4893437"/>
                <a:ext cx="1318772" cy="311441"/>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New</a:t>
                </a:r>
              </a:p>
              <a:p>
                <a:r>
                  <a:rPr lang="en-GB"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Markets</a:t>
                </a:r>
              </a:p>
            </p:txBody>
          </p:sp>
        </p:grpSp>
        <p:grpSp>
          <p:nvGrpSpPr>
            <p:cNvPr id="19" name="Group 18"/>
            <p:cNvGrpSpPr/>
            <p:nvPr/>
          </p:nvGrpSpPr>
          <p:grpSpPr>
            <a:xfrm>
              <a:off x="2052624" y="2586358"/>
              <a:ext cx="865052" cy="1318774"/>
              <a:chOff x="2052624" y="2586358"/>
              <a:chExt cx="865052" cy="1318774"/>
            </a:xfrm>
          </p:grpSpPr>
          <p:sp>
            <p:nvSpPr>
              <p:cNvPr id="7" name="Shape 241"/>
              <p:cNvSpPr/>
              <p:nvPr/>
            </p:nvSpPr>
            <p:spPr>
              <a:xfrm rot="16200000">
                <a:off x="1825764" y="2813220"/>
                <a:ext cx="1318772" cy="86505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 Placeholder 2"/>
              <p:cNvSpPr txBox="1">
                <a:spLocks/>
              </p:cNvSpPr>
              <p:nvPr/>
            </p:nvSpPr>
            <p:spPr>
              <a:xfrm rot="16200000">
                <a:off x="1758529" y="3090023"/>
                <a:ext cx="1318772" cy="311441"/>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Existing </a:t>
                </a:r>
              </a:p>
              <a:p>
                <a:r>
                  <a:rPr lang="en-GB" sz="1266" b="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Markets</a:t>
                </a:r>
              </a:p>
            </p:txBody>
          </p:sp>
        </p:grpSp>
      </p:grpSp>
      <p:grpSp>
        <p:nvGrpSpPr>
          <p:cNvPr id="2" name="Group 1"/>
          <p:cNvGrpSpPr/>
          <p:nvPr/>
        </p:nvGrpSpPr>
        <p:grpSpPr>
          <a:xfrm>
            <a:off x="2877163" y="2607766"/>
            <a:ext cx="3608484" cy="1630593"/>
            <a:chOff x="2727792" y="2472683"/>
            <a:chExt cx="3421565" cy="1546129"/>
          </a:xfrm>
        </p:grpSpPr>
        <p:sp>
          <p:nvSpPr>
            <p:cNvPr id="8" name="Shape 247"/>
            <p:cNvSpPr/>
            <p:nvPr/>
          </p:nvSpPr>
          <p:spPr>
            <a:xfrm>
              <a:off x="2727792" y="2472683"/>
              <a:ext cx="3421565" cy="1546129"/>
            </a:xfrm>
            <a:prstGeom prst="roundRect">
              <a:avLst>
                <a:gd name="adj" fmla="val 25183"/>
              </a:avLst>
            </a:prstGeom>
            <a:solidFill>
              <a:schemeClr val="accent1"/>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Text Placeholder 2"/>
            <p:cNvSpPr txBox="1">
              <a:spLocks/>
            </p:cNvSpPr>
            <p:nvPr/>
          </p:nvSpPr>
          <p:spPr>
            <a:xfrm>
              <a:off x="3401320" y="2818157"/>
              <a:ext cx="2067076"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Market Penetration</a:t>
              </a:r>
            </a:p>
          </p:txBody>
        </p:sp>
        <p:sp>
          <p:nvSpPr>
            <p:cNvPr id="21" name="TextBox 20"/>
            <p:cNvSpPr txBox="1"/>
            <p:nvPr/>
          </p:nvSpPr>
          <p:spPr>
            <a:xfrm>
              <a:off x="3047222" y="3150607"/>
              <a:ext cx="2775272" cy="549377"/>
            </a:xfrm>
            <a:prstGeom prst="rect">
              <a:avLst/>
            </a:prstGeom>
            <a:noFill/>
          </p:spPr>
          <p:txBody>
            <a:bodyPr wrap="square" rtlCol="0">
              <a:spAutoFit/>
            </a:bodyPr>
            <a:lstStyle/>
            <a:p>
              <a:pPr algn="ct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endParaRPr lang="id-ID"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3" name="Group 2"/>
          <p:cNvGrpSpPr/>
          <p:nvPr/>
        </p:nvGrpSpPr>
        <p:grpSpPr>
          <a:xfrm>
            <a:off x="6744726" y="2607766"/>
            <a:ext cx="3608484" cy="1630593"/>
            <a:chOff x="6395015" y="2472683"/>
            <a:chExt cx="3421565" cy="1546129"/>
          </a:xfrm>
        </p:grpSpPr>
        <p:sp>
          <p:nvSpPr>
            <p:cNvPr id="9" name="Shape 254"/>
            <p:cNvSpPr/>
            <p:nvPr/>
          </p:nvSpPr>
          <p:spPr>
            <a:xfrm>
              <a:off x="6395015" y="2472683"/>
              <a:ext cx="3421565" cy="1546129"/>
            </a:xfrm>
            <a:prstGeom prst="roundRect">
              <a:avLst>
                <a:gd name="adj" fmla="val 25183"/>
              </a:avLst>
            </a:prstGeom>
            <a:solidFill>
              <a:schemeClr val="accent2"/>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Text Placeholder 2"/>
            <p:cNvSpPr txBox="1">
              <a:spLocks/>
            </p:cNvSpPr>
            <p:nvPr/>
          </p:nvSpPr>
          <p:spPr>
            <a:xfrm>
              <a:off x="6976817" y="2814672"/>
              <a:ext cx="2276507"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Product Development</a:t>
              </a:r>
            </a:p>
          </p:txBody>
        </p:sp>
        <p:sp>
          <p:nvSpPr>
            <p:cNvPr id="23" name="TextBox 22"/>
            <p:cNvSpPr txBox="1"/>
            <p:nvPr/>
          </p:nvSpPr>
          <p:spPr>
            <a:xfrm>
              <a:off x="6727435" y="3158147"/>
              <a:ext cx="2775272" cy="549377"/>
            </a:xfrm>
            <a:prstGeom prst="rect">
              <a:avLst/>
            </a:prstGeom>
            <a:noFill/>
          </p:spPr>
          <p:txBody>
            <a:bodyPr wrap="square" rtlCol="0">
              <a:spAutoFit/>
            </a:bodyPr>
            <a:lstStyle/>
            <a:p>
              <a:pPr algn="ct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endParaRPr lang="id-ID"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6" name="Group 15"/>
          <p:cNvGrpSpPr/>
          <p:nvPr/>
        </p:nvGrpSpPr>
        <p:grpSpPr>
          <a:xfrm>
            <a:off x="2877163" y="4489960"/>
            <a:ext cx="3608484" cy="1630592"/>
            <a:chOff x="2727792" y="4257381"/>
            <a:chExt cx="3421565" cy="1546128"/>
          </a:xfrm>
        </p:grpSpPr>
        <p:sp>
          <p:nvSpPr>
            <p:cNvPr id="10" name="Shape 261"/>
            <p:cNvSpPr/>
            <p:nvPr/>
          </p:nvSpPr>
          <p:spPr>
            <a:xfrm>
              <a:off x="2727792" y="4257381"/>
              <a:ext cx="3421565" cy="1546128"/>
            </a:xfrm>
            <a:prstGeom prst="roundRect">
              <a:avLst>
                <a:gd name="adj" fmla="val 25183"/>
              </a:avLst>
            </a:prstGeom>
            <a:solidFill>
              <a:schemeClr val="accent4"/>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Text Placeholder 2"/>
            <p:cNvSpPr txBox="1">
              <a:spLocks/>
            </p:cNvSpPr>
            <p:nvPr/>
          </p:nvSpPr>
          <p:spPr>
            <a:xfrm>
              <a:off x="3312526" y="4567235"/>
              <a:ext cx="2254670"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Market Development</a:t>
              </a:r>
            </a:p>
          </p:txBody>
        </p:sp>
        <p:sp>
          <p:nvSpPr>
            <p:cNvPr id="25" name="TextBox 24"/>
            <p:cNvSpPr txBox="1"/>
            <p:nvPr/>
          </p:nvSpPr>
          <p:spPr>
            <a:xfrm>
              <a:off x="3047222" y="4894725"/>
              <a:ext cx="2775272" cy="549377"/>
            </a:xfrm>
            <a:prstGeom prst="rect">
              <a:avLst/>
            </a:prstGeom>
            <a:noFill/>
          </p:spPr>
          <p:txBody>
            <a:bodyPr wrap="square" rtlCol="0">
              <a:spAutoFit/>
            </a:bodyPr>
            <a:lstStyle/>
            <a:p>
              <a:pPr algn="ct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endParaRPr lang="id-ID"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17" name="Group 16"/>
          <p:cNvGrpSpPr/>
          <p:nvPr/>
        </p:nvGrpSpPr>
        <p:grpSpPr>
          <a:xfrm>
            <a:off x="6744726" y="4489961"/>
            <a:ext cx="3608484" cy="1630593"/>
            <a:chOff x="6395015" y="4257381"/>
            <a:chExt cx="3421565" cy="1546129"/>
          </a:xfrm>
        </p:grpSpPr>
        <p:sp>
          <p:nvSpPr>
            <p:cNvPr id="11" name="Shape 268"/>
            <p:cNvSpPr/>
            <p:nvPr/>
          </p:nvSpPr>
          <p:spPr>
            <a:xfrm>
              <a:off x="6395015" y="4257381"/>
              <a:ext cx="3421565" cy="1546129"/>
            </a:xfrm>
            <a:prstGeom prst="roundRect">
              <a:avLst>
                <a:gd name="adj" fmla="val 25183"/>
              </a:avLst>
            </a:prstGeom>
            <a:solidFill>
              <a:schemeClr val="accent3"/>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Text Placeholder 2"/>
            <p:cNvSpPr txBox="1">
              <a:spLocks/>
            </p:cNvSpPr>
            <p:nvPr/>
          </p:nvSpPr>
          <p:spPr>
            <a:xfrm>
              <a:off x="7324479" y="4575501"/>
              <a:ext cx="1581182"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Diversification</a:t>
              </a:r>
            </a:p>
          </p:txBody>
        </p:sp>
        <p:sp>
          <p:nvSpPr>
            <p:cNvPr id="27" name="TextBox 26"/>
            <p:cNvSpPr txBox="1"/>
            <p:nvPr/>
          </p:nvSpPr>
          <p:spPr>
            <a:xfrm>
              <a:off x="6727435" y="4902265"/>
              <a:ext cx="2775272" cy="549377"/>
            </a:xfrm>
            <a:prstGeom prst="rect">
              <a:avLst/>
            </a:prstGeom>
            <a:noFill/>
          </p:spPr>
          <p:txBody>
            <a:bodyPr wrap="square" rtlCol="0">
              <a:spAutoFit/>
            </a:bodyPr>
            <a:lstStyle/>
            <a:p>
              <a:pPr algn="ct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055" err="1">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endParaRPr lang="id-ID" sz="1055">
                <a:solidFill>
                  <a:schemeClr val="bg1"/>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sp>
        <p:nvSpPr>
          <p:cNvPr id="29" name="Quad Arrow 28"/>
          <p:cNvSpPr/>
          <p:nvPr/>
        </p:nvSpPr>
        <p:spPr>
          <a:xfrm>
            <a:off x="2785493" y="2607765"/>
            <a:ext cx="7665172" cy="3512788"/>
          </a:xfrm>
          <a:prstGeom prst="quadArrow">
            <a:avLst>
              <a:gd name="adj1" fmla="val 2000"/>
              <a:gd name="adj2" fmla="val 4000"/>
              <a:gd name="adj3" fmla="val 5000"/>
            </a:avLst>
          </a:prstGeom>
          <a:solidFill>
            <a:schemeClr val="bg1">
              <a:lumMod val="75000"/>
            </a:schemeClr>
          </a:solidFill>
          <a:ln>
            <a:no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2"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3"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83906300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4"/>
          <p:cNvSpPr>
            <a:spLocks noChangeArrowheads="1"/>
          </p:cNvSpPr>
          <p:nvPr>
            <p:custDataLst>
              <p:tags r:id="rId2"/>
            </p:custDataLst>
          </p:nvPr>
        </p:nvSpPr>
        <p:spPr bwMode="gray">
          <a:xfrm>
            <a:off x="6506239" y="4869709"/>
            <a:ext cx="4395530" cy="681372"/>
          </a:xfrm>
          <a:prstGeom prst="roundRect">
            <a:avLst>
              <a:gd name="adj" fmla="val 50000"/>
            </a:avLst>
          </a:prstGeom>
          <a:solidFill>
            <a:schemeClr val="accent5"/>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明年工作计划</a:t>
            </a:r>
            <a:endParaRPr lang="en-US" altLang="zh-CN"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a:p>
            <a:pPr lvl="0" algn="ctr">
              <a:buNone/>
            </a:pPr>
            <a:r>
              <a:rPr lang="en-US" altLang="zh-CN" sz="105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NEXT YEAR WORK PLAN</a:t>
            </a:r>
            <a:endParaRPr lang="zh-CN" altLang="en-US" sz="105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MH_Other_1"/>
          <p:cNvSpPr>
            <a:spLocks noChangeShapeType="1"/>
          </p:cNvSpPr>
          <p:nvPr>
            <p:custDataLst>
              <p:tags r:id="rId3"/>
            </p:custDataLst>
          </p:nvPr>
        </p:nvSpPr>
        <p:spPr bwMode="auto">
          <a:xfrm flipV="1">
            <a:off x="3847718" y="2147567"/>
            <a:ext cx="2467672" cy="1299127"/>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MH_Other_2"/>
          <p:cNvSpPr>
            <a:spLocks noChangeShapeType="1"/>
          </p:cNvSpPr>
          <p:nvPr>
            <p:custDataLst>
              <p:tags r:id="rId4"/>
            </p:custDataLst>
          </p:nvPr>
        </p:nvSpPr>
        <p:spPr bwMode="auto">
          <a:xfrm flipV="1">
            <a:off x="3847718" y="3150373"/>
            <a:ext cx="2482739" cy="385051"/>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MH_Other_3"/>
          <p:cNvSpPr>
            <a:spLocks noChangeShapeType="1"/>
          </p:cNvSpPr>
          <p:nvPr>
            <p:custDataLst>
              <p:tags r:id="rId5"/>
            </p:custDataLst>
          </p:nvPr>
        </p:nvSpPr>
        <p:spPr bwMode="auto">
          <a:xfrm>
            <a:off x="3944817" y="3669353"/>
            <a:ext cx="2370572" cy="369984"/>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MH_Other_4"/>
          <p:cNvSpPr>
            <a:spLocks noChangeShapeType="1"/>
          </p:cNvSpPr>
          <p:nvPr>
            <p:custDataLst>
              <p:tags r:id="rId6"/>
            </p:custDataLst>
          </p:nvPr>
        </p:nvSpPr>
        <p:spPr bwMode="auto">
          <a:xfrm>
            <a:off x="4075399" y="3855183"/>
            <a:ext cx="2271799" cy="1325913"/>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MH_SubTitle_1"/>
          <p:cNvSpPr>
            <a:spLocks noChangeArrowheads="1"/>
          </p:cNvSpPr>
          <p:nvPr>
            <p:custDataLst>
              <p:tags r:id="rId7"/>
            </p:custDataLst>
          </p:nvPr>
        </p:nvSpPr>
        <p:spPr bwMode="gray">
          <a:xfrm>
            <a:off x="6506239" y="1760842"/>
            <a:ext cx="4395530" cy="683047"/>
          </a:xfrm>
          <a:prstGeom prst="roundRect">
            <a:avLst>
              <a:gd name="adj" fmla="val 50000"/>
            </a:avLst>
          </a:prstGeom>
          <a:solidFill>
            <a:schemeClr val="accent2"/>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algn="ctr">
              <a:buNone/>
            </a:pPr>
            <a:r>
              <a:rPr lang="zh-CN" altLang="en-US"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年度工作概述</a:t>
            </a:r>
            <a:endParaRPr lang="en-US" altLang="zh-CN"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a:p>
            <a:pPr algn="ctr">
              <a:buNone/>
            </a:pPr>
            <a:r>
              <a:rPr lang="en-US" altLang="zh-CN" sz="105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ANNUAL WORK SUMMARY</a:t>
            </a:r>
            <a:endParaRPr lang="zh-CN" altLang="en-US" sz="105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MH_SubTitle_2"/>
          <p:cNvSpPr>
            <a:spLocks noChangeArrowheads="1"/>
          </p:cNvSpPr>
          <p:nvPr>
            <p:custDataLst>
              <p:tags r:id="rId8"/>
            </p:custDataLst>
          </p:nvPr>
        </p:nvSpPr>
        <p:spPr bwMode="gray">
          <a:xfrm>
            <a:off x="6506239" y="2797131"/>
            <a:ext cx="4395530" cy="683047"/>
          </a:xfrm>
          <a:prstGeom prst="roundRect">
            <a:avLst>
              <a:gd name="adj" fmla="val 50000"/>
            </a:avLst>
          </a:prstGeom>
          <a:solidFill>
            <a:schemeClr val="accent3"/>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工作完成情况</a:t>
            </a:r>
            <a:endParaRPr lang="en-US" altLang="zh-CN"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a:p>
            <a:pPr lvl="0" algn="ctr">
              <a:buNone/>
            </a:pPr>
            <a:r>
              <a:rPr lang="en-US" altLang="zh-CN" sz="105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COMPLETION OF WORK</a:t>
            </a:r>
            <a:endParaRPr lang="zh-CN" altLang="en-US" sz="105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MH_SubTitle_3"/>
          <p:cNvSpPr>
            <a:spLocks noChangeArrowheads="1"/>
          </p:cNvSpPr>
          <p:nvPr>
            <p:custDataLst>
              <p:tags r:id="rId9"/>
            </p:custDataLst>
          </p:nvPr>
        </p:nvSpPr>
        <p:spPr bwMode="gray">
          <a:xfrm>
            <a:off x="6506239" y="3833418"/>
            <a:ext cx="4395530" cy="681373"/>
          </a:xfrm>
          <a:prstGeom prst="roundRect">
            <a:avLst>
              <a:gd name="adj" fmla="val 50000"/>
            </a:avLst>
          </a:prstGeom>
          <a:solidFill>
            <a:schemeClr val="accent4"/>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成功项目展示</a:t>
            </a:r>
            <a:endParaRPr lang="en-US" altLang="zh-CN"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a:p>
            <a:pPr lvl="0" algn="ctr">
              <a:buNone/>
            </a:pPr>
            <a:r>
              <a:rPr lang="en-US" altLang="zh-CN" sz="105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SUCCESSFUL PROJECT </a:t>
            </a:r>
            <a:endParaRPr lang="zh-CN" altLang="en-US" sz="105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MH_Other_5"/>
          <p:cNvSpPr>
            <a:spLocks noChangeArrowheads="1"/>
          </p:cNvSpPr>
          <p:nvPr>
            <p:custDataLst>
              <p:tags r:id="rId10"/>
            </p:custDataLst>
          </p:nvPr>
        </p:nvSpPr>
        <p:spPr bwMode="gray">
          <a:xfrm>
            <a:off x="1758309" y="2308365"/>
            <a:ext cx="2606465" cy="2606465"/>
          </a:xfrm>
          <a:prstGeom prst="ellipse">
            <a:avLst/>
          </a:prstGeom>
          <a:solidFill>
            <a:schemeClr val="accent1"/>
          </a:solidFill>
          <a:ln>
            <a:noFill/>
          </a:ln>
          <a:extLst/>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algn="ctr" eaLnBrk="1" hangingPunct="1">
              <a:spcBef>
                <a:spcPct val="0"/>
              </a:spcBef>
              <a:buNone/>
              <a:defRPr/>
            </a:pPr>
            <a:endParaRPr lang="zh-TW" altLang="en-US" sz="2531" b="0" dirty="0">
              <a:solidFill>
                <a:srgbClr val="FFFFFF"/>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MH_Title_1"/>
          <p:cNvSpPr/>
          <p:nvPr>
            <p:custDataLst>
              <p:tags r:id="rId11"/>
            </p:custDataLst>
          </p:nvPr>
        </p:nvSpPr>
        <p:spPr>
          <a:xfrm>
            <a:off x="2049357" y="2599412"/>
            <a:ext cx="2026043" cy="2026043"/>
          </a:xfrm>
          <a:prstGeom prst="ellipse">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799" b="1"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rPr>
              <a:t>目录</a:t>
            </a:r>
            <a:endParaRPr lang="zh-TW" altLang="en-US" sz="4799" b="1" dirty="0">
              <a:solidFill>
                <a:schemeClr val="accent1"/>
              </a:solidFill>
              <a:latin typeface="inpin heiti" panose="00000500000000000000" pitchFamily="2" charset="-122"/>
              <a:ea typeface="inpin heiti" panose="00000500000000000000" pitchFamily="2" charset="-122"/>
              <a:sym typeface="inpin heiti" panose="00000500000000000000" pitchFamily="2" charset="-122"/>
            </a:endParaRPr>
          </a:p>
        </p:txBody>
      </p:sp>
    </p:spTree>
    <p:custDataLst>
      <p:tags r:id="rId1"/>
    </p:custDataLst>
    <p:extLst>
      <p:ext uri="{BB962C8B-B14F-4D97-AF65-F5344CB8AC3E}">
        <p14:creationId xmlns:p14="http://schemas.microsoft.com/office/powerpoint/2010/main" val="277796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accel="40000" fill="hold" grpId="0" nodeType="clickEffect" p14:presetBounceEnd="40000">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14:bounceEnd="40000">
                                          <p:cBhvr additive="base">
                                            <p:cTn id="26" dur="1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27"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accel="40000" fill="hold" grpId="0" nodeType="clickEffect" p14:presetBounceEnd="40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40000">
                                          <p:cBhvr additive="base">
                                            <p:cTn id="37" dur="1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3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14:presetBounceEnd="40000">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14:bounceEnd="40000">
                                          <p:cBhvr additive="base">
                                            <p:cTn id="48" dur="1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4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accel="40000" fill="hold" grpId="0" nodeType="clickEffect" p14:presetBounceEnd="40000">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14:bounceEnd="40000">
                                          <p:cBhvr additive="base">
                                            <p:cTn id="59" dur="1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60"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accel="4000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500" fill="hold"/>
                                            <p:tgtEl>
                                              <p:spTgt spid="9"/>
                                            </p:tgtEl>
                                            <p:attrNameLst>
                                              <p:attrName>ppt_x</p:attrName>
                                            </p:attrNameLst>
                                          </p:cBhvr>
                                          <p:tavLst>
                                            <p:tav tm="0">
                                              <p:val>
                                                <p:strVal val="0-#ppt_w/2"/>
                                              </p:val>
                                            </p:tav>
                                            <p:tav tm="100000">
                                              <p:val>
                                                <p:strVal val="#ppt_x"/>
                                              </p:val>
                                            </p:tav>
                                          </p:tavLst>
                                        </p:anim>
                                        <p:anim calcmode="lin" valueType="num">
                                          <p:cBhvr additive="base">
                                            <p:cTn id="27"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accel="4000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500" fill="hold"/>
                                            <p:tgtEl>
                                              <p:spTgt spid="10"/>
                                            </p:tgtEl>
                                            <p:attrNameLst>
                                              <p:attrName>ppt_x</p:attrName>
                                            </p:attrNameLst>
                                          </p:cBhvr>
                                          <p:tavLst>
                                            <p:tav tm="0">
                                              <p:val>
                                                <p:strVal val="0-#ppt_w/2"/>
                                              </p:val>
                                            </p:tav>
                                            <p:tav tm="100000">
                                              <p:val>
                                                <p:strVal val="#ppt_x"/>
                                              </p:val>
                                            </p:tav>
                                          </p:tavLst>
                                        </p:anim>
                                        <p:anim calcmode="lin" valueType="num">
                                          <p:cBhvr additive="base">
                                            <p:cTn id="3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1500" fill="hold"/>
                                            <p:tgtEl>
                                              <p:spTgt spid="11"/>
                                            </p:tgtEl>
                                            <p:attrNameLst>
                                              <p:attrName>ppt_x</p:attrName>
                                            </p:attrNameLst>
                                          </p:cBhvr>
                                          <p:tavLst>
                                            <p:tav tm="0">
                                              <p:val>
                                                <p:strVal val="0-#ppt_w/2"/>
                                              </p:val>
                                            </p:tav>
                                            <p:tav tm="100000">
                                              <p:val>
                                                <p:strVal val="#ppt_x"/>
                                              </p:val>
                                            </p:tav>
                                          </p:tavLst>
                                        </p:anim>
                                        <p:anim calcmode="lin" valueType="num">
                                          <p:cBhvr additive="base">
                                            <p:cTn id="4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accel="4000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1500" fill="hold"/>
                                            <p:tgtEl>
                                              <p:spTgt spid="3"/>
                                            </p:tgtEl>
                                            <p:attrNameLst>
                                              <p:attrName>ppt_x</p:attrName>
                                            </p:attrNameLst>
                                          </p:cBhvr>
                                          <p:tavLst>
                                            <p:tav tm="0">
                                              <p:val>
                                                <p:strVal val="0-#ppt_w/2"/>
                                              </p:val>
                                            </p:tav>
                                            <p:tav tm="100000">
                                              <p:val>
                                                <p:strVal val="#ppt_x"/>
                                              </p:val>
                                            </p:tav>
                                          </p:tavLst>
                                        </p:anim>
                                        <p:anim calcmode="lin" valueType="num">
                                          <p:cBhvr additive="base">
                                            <p:cTn id="60"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551"/>
          <p:cNvGrpSpPr/>
          <p:nvPr/>
        </p:nvGrpSpPr>
        <p:grpSpPr>
          <a:xfrm>
            <a:off x="7131329" y="5031014"/>
            <a:ext cx="307561" cy="307561"/>
            <a:chOff x="0" y="0"/>
            <a:chExt cx="624331" cy="624331"/>
          </a:xfrm>
        </p:grpSpPr>
        <p:sp>
          <p:nvSpPr>
            <p:cNvPr id="3" name="Shape 454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Shape 455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 name="Group 4551"/>
          <p:cNvGrpSpPr/>
          <p:nvPr/>
        </p:nvGrpSpPr>
        <p:grpSpPr>
          <a:xfrm>
            <a:off x="7131329" y="4512880"/>
            <a:ext cx="307561" cy="307561"/>
            <a:chOff x="0" y="0"/>
            <a:chExt cx="624331" cy="624331"/>
          </a:xfrm>
        </p:grpSpPr>
        <p:sp>
          <p:nvSpPr>
            <p:cNvPr id="6" name="Shape 454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Shape 455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8" name="Group 4551"/>
          <p:cNvGrpSpPr/>
          <p:nvPr/>
        </p:nvGrpSpPr>
        <p:grpSpPr>
          <a:xfrm>
            <a:off x="7131329" y="3989197"/>
            <a:ext cx="307561" cy="307561"/>
            <a:chOff x="0" y="0"/>
            <a:chExt cx="624331" cy="624331"/>
          </a:xfrm>
        </p:grpSpPr>
        <p:sp>
          <p:nvSpPr>
            <p:cNvPr id="9" name="Shape 454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Shape 455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1" name="Group 4551"/>
          <p:cNvGrpSpPr/>
          <p:nvPr/>
        </p:nvGrpSpPr>
        <p:grpSpPr>
          <a:xfrm>
            <a:off x="7131329" y="3465514"/>
            <a:ext cx="307561" cy="307561"/>
            <a:chOff x="0" y="0"/>
            <a:chExt cx="624331" cy="624331"/>
          </a:xfrm>
        </p:grpSpPr>
        <p:sp>
          <p:nvSpPr>
            <p:cNvPr id="12" name="Shape 4549"/>
            <p:cNvSpPr/>
            <p:nvPr/>
          </p:nvSpPr>
          <p:spPr>
            <a:xfrm>
              <a:off x="0" y="0"/>
              <a:ext cx="624332" cy="6243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tx1">
                  <a:lumMod val="50000"/>
                  <a:lumOff val="50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Shape 4550"/>
            <p:cNvSpPr/>
            <p:nvPr/>
          </p:nvSpPr>
          <p:spPr>
            <a:xfrm>
              <a:off x="166531" y="159396"/>
              <a:ext cx="291270" cy="30554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tx1">
                <a:lumMod val="50000"/>
                <a:lumOff val="50000"/>
              </a:schemeClr>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38" name="TextBox 37"/>
          <p:cNvSpPr txBox="1"/>
          <p:nvPr/>
        </p:nvSpPr>
        <p:spPr>
          <a:xfrm>
            <a:off x="7659489" y="3448881"/>
            <a:ext cx="3669638" cy="389594"/>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consm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smsectetur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eatim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siapare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dalaman</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9" name="TextBox 38"/>
          <p:cNvSpPr txBox="1"/>
          <p:nvPr/>
        </p:nvSpPr>
        <p:spPr>
          <a:xfrm>
            <a:off x="7659488" y="3985376"/>
            <a:ext cx="3669640" cy="389594"/>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consm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smsectetur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eatim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siapare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dalaman</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0" name="TextBox 39"/>
          <p:cNvSpPr txBox="1"/>
          <p:nvPr/>
        </p:nvSpPr>
        <p:spPr>
          <a:xfrm>
            <a:off x="7659489" y="4490971"/>
            <a:ext cx="3669640" cy="389594"/>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consm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smsectetur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eatim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siapare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dalaman</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1" name="TextBox 40"/>
          <p:cNvSpPr txBox="1"/>
          <p:nvPr/>
        </p:nvSpPr>
        <p:spPr>
          <a:xfrm>
            <a:off x="7659487" y="4990040"/>
            <a:ext cx="3669641" cy="389594"/>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consm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smsectetur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eatim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siapare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dalaman</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2" name="TextBox 41"/>
          <p:cNvSpPr txBox="1"/>
          <p:nvPr/>
        </p:nvSpPr>
        <p:spPr>
          <a:xfrm>
            <a:off x="7069268" y="2609624"/>
            <a:ext cx="4196677" cy="676724"/>
          </a:xfrm>
          <a:prstGeom prst="rect">
            <a:avLst/>
          </a:prstGeom>
          <a:noFill/>
        </p:spPr>
        <p:txBody>
          <a:bodyPr wrap="square" rtlCol="0">
            <a:spAutoFit/>
          </a:bodyPr>
          <a:lstStyle/>
          <a:p>
            <a:pPr algn="just"/>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don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a:t>
            </a:r>
            <a:endParaRPr lang="id-ID"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3" name="TextBox 42"/>
          <p:cNvSpPr txBox="1"/>
          <p:nvPr/>
        </p:nvSpPr>
        <p:spPr>
          <a:xfrm>
            <a:off x="7103075" y="2189798"/>
            <a:ext cx="2404826" cy="369332"/>
          </a:xfrm>
          <a:prstGeom prst="rect">
            <a:avLst/>
          </a:prstGeom>
          <a:noFill/>
        </p:spPr>
        <p:txBody>
          <a:bodyPr wrap="none" rtlCol="0">
            <a:spAutoFit/>
          </a:bodyPr>
          <a:lstStyle/>
          <a:p>
            <a:r>
              <a:rPr lang="en-US">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Developing strategy</a:t>
            </a:r>
            <a:endParaRPr lang="id-ID">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grpSp>
        <p:nvGrpSpPr>
          <p:cNvPr id="79" name="Group 78"/>
          <p:cNvGrpSpPr/>
          <p:nvPr/>
        </p:nvGrpSpPr>
        <p:grpSpPr>
          <a:xfrm>
            <a:off x="1301505" y="2446955"/>
            <a:ext cx="4982987" cy="2867698"/>
            <a:chOff x="8440747" y="4796156"/>
            <a:chExt cx="2786063" cy="1603375"/>
          </a:xfrm>
        </p:grpSpPr>
        <p:sp>
          <p:nvSpPr>
            <p:cNvPr id="80"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1"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2"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3"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4"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5"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6"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7"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8" name="Rectangle 53"/>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9"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0"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1"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2"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3"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94" name="Rectangle 93"/>
          <p:cNvSpPr/>
          <p:nvPr/>
        </p:nvSpPr>
        <p:spPr>
          <a:xfrm>
            <a:off x="1951705" y="2645705"/>
            <a:ext cx="3719495" cy="585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65767" rtlCol="0" anchor="ctr"/>
          <a:lstStyle/>
          <a:p>
            <a:pPr algn="ctr" fontAlgn="base">
              <a:spcBef>
                <a:spcPct val="0"/>
              </a:spcBef>
              <a:spcAft>
                <a:spcPct val="0"/>
              </a:spcAft>
            </a:pPr>
            <a:r>
              <a:rPr lang="en-US"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Mission </a:t>
            </a:r>
            <a:r>
              <a:rPr lang="en-US" sz="1687" err="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Statment</a:t>
            </a:r>
            <a:endParaRPr lang="en-US"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sp>
        <p:nvSpPr>
          <p:cNvPr id="95" name="Rectangle 94"/>
          <p:cNvSpPr/>
          <p:nvPr/>
        </p:nvSpPr>
        <p:spPr>
          <a:xfrm>
            <a:off x="1951705" y="3231559"/>
            <a:ext cx="3719495" cy="5858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65767" rtlCol="0" anchor="ctr"/>
          <a:lstStyle/>
          <a:p>
            <a:pPr algn="ctr" fontAlgn="base">
              <a:spcBef>
                <a:spcPct val="0"/>
              </a:spcBef>
              <a:spcAft>
                <a:spcPct val="0"/>
              </a:spcAft>
            </a:pPr>
            <a:r>
              <a:rPr lang="en-US"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Product Service</a:t>
            </a:r>
          </a:p>
        </p:txBody>
      </p:sp>
      <p:sp>
        <p:nvSpPr>
          <p:cNvPr id="96" name="Rectangle 95"/>
          <p:cNvSpPr/>
          <p:nvPr/>
        </p:nvSpPr>
        <p:spPr>
          <a:xfrm>
            <a:off x="1951705" y="3816426"/>
            <a:ext cx="3719495" cy="5858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65767" rtlCol="0" anchor="ctr"/>
          <a:lstStyle/>
          <a:p>
            <a:pPr algn="ctr" fontAlgn="base">
              <a:spcBef>
                <a:spcPct val="0"/>
              </a:spcBef>
              <a:spcAft>
                <a:spcPct val="0"/>
              </a:spcAft>
            </a:pPr>
            <a:r>
              <a:rPr lang="en-US"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Time Management</a:t>
            </a:r>
          </a:p>
        </p:txBody>
      </p:sp>
      <p:sp>
        <p:nvSpPr>
          <p:cNvPr id="97" name="Rectangle 96"/>
          <p:cNvSpPr/>
          <p:nvPr/>
        </p:nvSpPr>
        <p:spPr>
          <a:xfrm>
            <a:off x="1951705" y="4402279"/>
            <a:ext cx="3719495" cy="5858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65767" rtlCol="0" anchor="ctr"/>
          <a:lstStyle/>
          <a:p>
            <a:pPr algn="ctr" fontAlgn="base">
              <a:spcBef>
                <a:spcPct val="0"/>
              </a:spcBef>
              <a:spcAft>
                <a:spcPct val="0"/>
              </a:spcAft>
            </a:pPr>
            <a:r>
              <a:rPr lang="en-US" sz="1687" err="1">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Asessment</a:t>
            </a:r>
            <a:endParaRPr lang="en-US" sz="1687">
              <a:solidFill>
                <a:schemeClr val="bg1"/>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sp>
        <p:nvSpPr>
          <p:cNvPr id="44"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5"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423878474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up)">
                                      <p:cBhvr>
                                        <p:cTn id="11" dur="500"/>
                                        <p:tgtEl>
                                          <p:spTgt spid="9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wipe(up)">
                                      <p:cBhvr>
                                        <p:cTn id="15" dur="500"/>
                                        <p:tgtEl>
                                          <p:spTgt spid="9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wipe(up)">
                                      <p:cBhvr>
                                        <p:cTn id="19" dur="500"/>
                                        <p:tgtEl>
                                          <p:spTgt spid="9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wipe(up)">
                                      <p:cBhvr>
                                        <p:cTn id="23" dur="500"/>
                                        <p:tgtEl>
                                          <p:spTgt spid="9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childTnLst>
                          </p:cTn>
                        </p:par>
                        <p:par>
                          <p:cTn id="52" fill="hold">
                            <p:stCondLst>
                              <p:cond delay="5500"/>
                            </p:stCondLst>
                            <p:childTnLst>
                              <p:par>
                                <p:cTn id="53" presetID="53" presetClass="entr" presetSubtype="16"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childTnLst>
                          </p:cTn>
                        </p:par>
                        <p:par>
                          <p:cTn id="62" fill="hold">
                            <p:stCondLst>
                              <p:cond delay="6500"/>
                            </p:stCondLst>
                            <p:childTnLst>
                              <p:par>
                                <p:cTn id="63" presetID="53" presetClass="entr" presetSubtype="16" fill="hold" nodeType="after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p:cTn id="65" dur="500" fill="hold"/>
                                        <p:tgtEl>
                                          <p:spTgt spid="2"/>
                                        </p:tgtEl>
                                        <p:attrNameLst>
                                          <p:attrName>ppt_w</p:attrName>
                                        </p:attrNameLst>
                                      </p:cBhvr>
                                      <p:tavLst>
                                        <p:tav tm="0">
                                          <p:val>
                                            <p:fltVal val="0"/>
                                          </p:val>
                                        </p:tav>
                                        <p:tav tm="100000">
                                          <p:val>
                                            <p:strVal val="#ppt_w"/>
                                          </p:val>
                                        </p:tav>
                                      </p:tavLst>
                                    </p:anim>
                                    <p:anim calcmode="lin" valueType="num">
                                      <p:cBhvr>
                                        <p:cTn id="66" dur="500" fill="hold"/>
                                        <p:tgtEl>
                                          <p:spTgt spid="2"/>
                                        </p:tgtEl>
                                        <p:attrNameLst>
                                          <p:attrName>ppt_h</p:attrName>
                                        </p:attrNameLst>
                                      </p:cBhvr>
                                      <p:tavLst>
                                        <p:tav tm="0">
                                          <p:val>
                                            <p:fltVal val="0"/>
                                          </p:val>
                                        </p:tav>
                                        <p:tav tm="100000">
                                          <p:val>
                                            <p:strVal val="#ppt_h"/>
                                          </p:val>
                                        </p:tav>
                                      </p:tavLst>
                                    </p:anim>
                                    <p:animEffect transition="in" filter="fade">
                                      <p:cBhvr>
                                        <p:cTn id="67" dur="500"/>
                                        <p:tgtEl>
                                          <p:spTgt spid="2"/>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94" grpId="0" animBg="1"/>
      <p:bldP spid="95" grpId="0" animBg="1"/>
      <p:bldP spid="96" grpId="0" animBg="1"/>
      <p:bldP spid="9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0" name="MH_Entry_1"/>
          <p:cNvSpPr/>
          <p:nvPr>
            <p:custDataLst>
              <p:tags r:id="rId2"/>
            </p:custDataLst>
          </p:nvPr>
        </p:nvSpPr>
        <p:spPr>
          <a:xfrm>
            <a:off x="3505361" y="3472317"/>
            <a:ext cx="5848029" cy="725508"/>
          </a:xfrm>
          <a:prstGeom prst="roundRect">
            <a:avLst>
              <a:gd name="adj" fmla="val 50000"/>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99" b="1">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明年工作计划</a:t>
            </a:r>
          </a:p>
        </p:txBody>
      </p:sp>
      <p:sp>
        <p:nvSpPr>
          <p:cNvPr id="2511" name="MH_Number_1"/>
          <p:cNvSpPr/>
          <p:nvPr>
            <p:custDataLst>
              <p:tags r:id="rId3"/>
            </p:custDataLst>
          </p:nvPr>
        </p:nvSpPr>
        <p:spPr>
          <a:xfrm>
            <a:off x="5905529" y="2179980"/>
            <a:ext cx="1047692" cy="1047688"/>
          </a:xfrm>
          <a:prstGeom prst="ellipse">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b="1">
                <a:solidFill>
                  <a:schemeClr val="accent4"/>
                </a:solidFill>
                <a:latin typeface="inpin heiti" panose="00000500000000000000" pitchFamily="2" charset="-122"/>
                <a:ea typeface="inpin heiti" panose="00000500000000000000" pitchFamily="2" charset="-122"/>
                <a:sym typeface="inpin heiti" panose="00000500000000000000" pitchFamily="2" charset="-122"/>
              </a:rPr>
              <a:t>04</a:t>
            </a:r>
            <a:endParaRPr lang="zh-CN" altLang="en-US" sz="4400" b="1">
              <a:solidFill>
                <a:schemeClr val="accent4"/>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Box 11"/>
          <p:cNvSpPr txBox="1"/>
          <p:nvPr/>
        </p:nvSpPr>
        <p:spPr>
          <a:xfrm>
            <a:off x="6709244" y="4643587"/>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4"/>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4"/>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Box 11"/>
          <p:cNvSpPr txBox="1"/>
          <p:nvPr/>
        </p:nvSpPr>
        <p:spPr>
          <a:xfrm>
            <a:off x="4269199" y="4643587"/>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4"/>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4"/>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Box 11"/>
          <p:cNvSpPr txBox="1"/>
          <p:nvPr/>
        </p:nvSpPr>
        <p:spPr>
          <a:xfrm>
            <a:off x="6709244" y="4960499"/>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4"/>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4"/>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Box 11"/>
          <p:cNvSpPr txBox="1"/>
          <p:nvPr/>
        </p:nvSpPr>
        <p:spPr>
          <a:xfrm>
            <a:off x="4269199" y="4960499"/>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4"/>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4"/>
              </a:solidFill>
              <a:latin typeface="inpin heiti" panose="00000500000000000000" pitchFamily="2" charset="-122"/>
              <a:ea typeface="inpin heiti" panose="00000500000000000000" pitchFamily="2" charset="-122"/>
              <a:sym typeface="inpin heiti" panose="00000500000000000000" pitchFamily="2" charset="-122"/>
            </a:endParaRPr>
          </a:p>
        </p:txBody>
      </p:sp>
    </p:spTree>
    <p:custDataLst>
      <p:tags r:id="rId1"/>
    </p:custDataLst>
    <p:extLst>
      <p:ext uri="{BB962C8B-B14F-4D97-AF65-F5344CB8AC3E}">
        <p14:creationId xmlns:p14="http://schemas.microsoft.com/office/powerpoint/2010/main" val="24417217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11"/>
                                        </p:tgtEl>
                                        <p:attrNameLst>
                                          <p:attrName>style.visibility</p:attrName>
                                        </p:attrNameLst>
                                      </p:cBhvr>
                                      <p:to>
                                        <p:strVal val="visible"/>
                                      </p:to>
                                    </p:set>
                                    <p:animEffect transition="in" filter="fade">
                                      <p:cBhvr>
                                        <p:cTn id="7" dur="1000"/>
                                        <p:tgtEl>
                                          <p:spTgt spid="2511"/>
                                        </p:tgtEl>
                                      </p:cBhvr>
                                    </p:animEffect>
                                    <p:anim calcmode="lin" valueType="num">
                                      <p:cBhvr>
                                        <p:cTn id="8" dur="1000" fill="hold"/>
                                        <p:tgtEl>
                                          <p:spTgt spid="2511"/>
                                        </p:tgtEl>
                                        <p:attrNameLst>
                                          <p:attrName>ppt_x</p:attrName>
                                        </p:attrNameLst>
                                      </p:cBhvr>
                                      <p:tavLst>
                                        <p:tav tm="0">
                                          <p:val>
                                            <p:strVal val="#ppt_x"/>
                                          </p:val>
                                        </p:tav>
                                        <p:tav tm="100000">
                                          <p:val>
                                            <p:strVal val="#ppt_x"/>
                                          </p:val>
                                        </p:tav>
                                      </p:tavLst>
                                    </p:anim>
                                    <p:anim calcmode="lin" valueType="num">
                                      <p:cBhvr>
                                        <p:cTn id="9" dur="1000" fill="hold"/>
                                        <p:tgtEl>
                                          <p:spTgt spid="25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510"/>
                                        </p:tgtEl>
                                        <p:attrNameLst>
                                          <p:attrName>style.visibility</p:attrName>
                                        </p:attrNameLst>
                                      </p:cBhvr>
                                      <p:to>
                                        <p:strVal val="visible"/>
                                      </p:to>
                                    </p:set>
                                    <p:anim calcmode="lin" valueType="num">
                                      <p:cBhvr additive="base">
                                        <p:cTn id="14" dur="500" fill="hold"/>
                                        <p:tgtEl>
                                          <p:spTgt spid="2510"/>
                                        </p:tgtEl>
                                        <p:attrNameLst>
                                          <p:attrName>ppt_x</p:attrName>
                                        </p:attrNameLst>
                                      </p:cBhvr>
                                      <p:tavLst>
                                        <p:tav tm="0">
                                          <p:val>
                                            <p:strVal val="0-#ppt_w/2"/>
                                          </p:val>
                                        </p:tav>
                                        <p:tav tm="100000">
                                          <p:val>
                                            <p:strVal val="#ppt_x"/>
                                          </p:val>
                                        </p:tav>
                                      </p:tavLst>
                                    </p:anim>
                                    <p:anim calcmode="lin" valueType="num">
                                      <p:cBhvr additive="base">
                                        <p:cTn id="15" dur="500" fill="hold"/>
                                        <p:tgtEl>
                                          <p:spTgt spid="251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0" grpId="0" animBg="1"/>
      <p:bldP spid="2511" grpId="0" animBg="1"/>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940357" y="5760410"/>
            <a:ext cx="1274646" cy="38576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87" b="1">
                <a:solidFill>
                  <a:schemeClr val="tx1">
                    <a:lumMod val="75000"/>
                    <a:lumOff val="25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rPr>
              <a:t>2013</a:t>
            </a:r>
          </a:p>
        </p:txBody>
      </p:sp>
      <p:grpSp>
        <p:nvGrpSpPr>
          <p:cNvPr id="4" name="Group 3"/>
          <p:cNvGrpSpPr/>
          <p:nvPr/>
        </p:nvGrpSpPr>
        <p:grpSpPr>
          <a:xfrm>
            <a:off x="826945" y="3970841"/>
            <a:ext cx="3481787" cy="1361024"/>
            <a:chOff x="783774" y="3765152"/>
            <a:chExt cx="3301431" cy="1290523"/>
          </a:xfrm>
        </p:grpSpPr>
        <p:grpSp>
          <p:nvGrpSpPr>
            <p:cNvPr id="6" name="Group 5"/>
            <p:cNvGrpSpPr/>
            <p:nvPr/>
          </p:nvGrpSpPr>
          <p:grpSpPr>
            <a:xfrm>
              <a:off x="783774" y="4128318"/>
              <a:ext cx="1314178" cy="927357"/>
              <a:chOff x="3024188" y="3378200"/>
              <a:chExt cx="2609851" cy="2530475"/>
            </a:xfrm>
          </p:grpSpPr>
          <p:sp>
            <p:nvSpPr>
              <p:cNvPr id="7" name="Freeform 6"/>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1">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Freeform 7"/>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9" name="Group 8"/>
            <p:cNvGrpSpPr/>
            <p:nvPr/>
          </p:nvGrpSpPr>
          <p:grpSpPr>
            <a:xfrm>
              <a:off x="1445659" y="4025776"/>
              <a:ext cx="1311780" cy="1029898"/>
              <a:chOff x="4338638" y="2257425"/>
              <a:chExt cx="2605088" cy="3651250"/>
            </a:xfrm>
          </p:grpSpPr>
          <p:sp>
            <p:nvSpPr>
              <p:cNvPr id="10"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1">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2" name="Group 11"/>
            <p:cNvGrpSpPr/>
            <p:nvPr/>
          </p:nvGrpSpPr>
          <p:grpSpPr>
            <a:xfrm>
              <a:off x="2111540" y="4025776"/>
              <a:ext cx="1311780" cy="1029899"/>
              <a:chOff x="5661026" y="3946525"/>
              <a:chExt cx="2605088" cy="1962150"/>
            </a:xfrm>
          </p:grpSpPr>
          <p:sp>
            <p:nvSpPr>
              <p:cNvPr id="13"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3">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5" name="Group 14"/>
            <p:cNvGrpSpPr/>
            <p:nvPr/>
          </p:nvGrpSpPr>
          <p:grpSpPr>
            <a:xfrm>
              <a:off x="2771027" y="3765152"/>
              <a:ext cx="1314178" cy="1290522"/>
              <a:chOff x="6970713" y="2933700"/>
              <a:chExt cx="2609851" cy="2974975"/>
            </a:xfrm>
          </p:grpSpPr>
          <p:sp>
            <p:nvSpPr>
              <p:cNvPr id="16" name="Freeform 13"/>
              <p:cNvSpPr>
                <a:spLocks/>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Freeform 14"/>
              <p:cNvSpPr>
                <a:spLocks/>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accent4">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18" name="Shape 1834"/>
          <p:cNvSpPr/>
          <p:nvPr/>
        </p:nvSpPr>
        <p:spPr>
          <a:xfrm>
            <a:off x="826943" y="5331866"/>
            <a:ext cx="3504544" cy="48283"/>
          </a:xfrm>
          <a:prstGeom prst="rect">
            <a:avLst/>
          </a:prstGeom>
          <a:solidFill>
            <a:srgbClr val="445468"/>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3" name="Group 2"/>
          <p:cNvGrpSpPr/>
          <p:nvPr/>
        </p:nvGrpSpPr>
        <p:grpSpPr>
          <a:xfrm>
            <a:off x="1183196" y="5441797"/>
            <a:ext cx="2728061" cy="120455"/>
            <a:chOff x="1121572" y="5159913"/>
            <a:chExt cx="2586748" cy="114215"/>
          </a:xfrm>
        </p:grpSpPr>
        <p:sp>
          <p:nvSpPr>
            <p:cNvPr id="19" name="Text Placeholder 2"/>
            <p:cNvSpPr txBox="1">
              <a:spLocks/>
            </p:cNvSpPr>
            <p:nvPr/>
          </p:nvSpPr>
          <p:spPr>
            <a:xfrm>
              <a:off x="1121572" y="5159913"/>
              <a:ext cx="634071"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Corn</a:t>
              </a:r>
            </a:p>
          </p:txBody>
        </p:sp>
        <p:sp>
          <p:nvSpPr>
            <p:cNvPr id="20" name="Text Placeholder 2"/>
            <p:cNvSpPr txBox="1">
              <a:spLocks/>
            </p:cNvSpPr>
            <p:nvPr/>
          </p:nvSpPr>
          <p:spPr>
            <a:xfrm>
              <a:off x="1821637"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Rice</a:t>
              </a:r>
            </a:p>
          </p:txBody>
        </p:sp>
        <p:sp>
          <p:nvSpPr>
            <p:cNvPr id="21" name="Text Placeholder 2"/>
            <p:cNvSpPr txBox="1">
              <a:spLocks/>
            </p:cNvSpPr>
            <p:nvPr/>
          </p:nvSpPr>
          <p:spPr>
            <a:xfrm>
              <a:off x="2492446"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Oat</a:t>
              </a:r>
            </a:p>
          </p:txBody>
        </p:sp>
        <p:sp>
          <p:nvSpPr>
            <p:cNvPr id="22" name="Text Placeholder 2"/>
            <p:cNvSpPr txBox="1">
              <a:spLocks/>
            </p:cNvSpPr>
            <p:nvPr/>
          </p:nvSpPr>
          <p:spPr>
            <a:xfrm>
              <a:off x="3152634"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Fish</a:t>
              </a:r>
            </a:p>
          </p:txBody>
        </p:sp>
      </p:grpSp>
      <p:grpSp>
        <p:nvGrpSpPr>
          <p:cNvPr id="24" name="Group 23"/>
          <p:cNvGrpSpPr/>
          <p:nvPr/>
        </p:nvGrpSpPr>
        <p:grpSpPr>
          <a:xfrm>
            <a:off x="4687232" y="4091845"/>
            <a:ext cx="3481787" cy="1240020"/>
            <a:chOff x="4444099" y="3879888"/>
            <a:chExt cx="3301431" cy="1175787"/>
          </a:xfrm>
        </p:grpSpPr>
        <p:grpSp>
          <p:nvGrpSpPr>
            <p:cNvPr id="57" name="Group 56"/>
            <p:cNvGrpSpPr/>
            <p:nvPr/>
          </p:nvGrpSpPr>
          <p:grpSpPr>
            <a:xfrm>
              <a:off x="4444099" y="4305436"/>
              <a:ext cx="1314178" cy="750239"/>
              <a:chOff x="3024188" y="3378200"/>
              <a:chExt cx="2609851" cy="2530475"/>
            </a:xfrm>
          </p:grpSpPr>
          <p:sp>
            <p:nvSpPr>
              <p:cNvPr id="76" name="Freeform 75"/>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1">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77" name="Freeform 76"/>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8" name="Group 57"/>
            <p:cNvGrpSpPr/>
            <p:nvPr/>
          </p:nvGrpSpPr>
          <p:grpSpPr>
            <a:xfrm>
              <a:off x="5105984" y="4025776"/>
              <a:ext cx="1311780" cy="1029898"/>
              <a:chOff x="4338638" y="2257425"/>
              <a:chExt cx="2605088" cy="3651250"/>
            </a:xfrm>
          </p:grpSpPr>
          <p:sp>
            <p:nvSpPr>
              <p:cNvPr id="74" name="Freeform 73"/>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2">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75" name="Freeform 74"/>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9" name="Group 58"/>
            <p:cNvGrpSpPr/>
            <p:nvPr/>
          </p:nvGrpSpPr>
          <p:grpSpPr>
            <a:xfrm>
              <a:off x="5771865" y="4336595"/>
              <a:ext cx="1311780" cy="719080"/>
              <a:chOff x="5661026" y="3946525"/>
              <a:chExt cx="2605088" cy="1962150"/>
            </a:xfrm>
          </p:grpSpPr>
          <p:sp>
            <p:nvSpPr>
              <p:cNvPr id="72"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3">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73"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0" name="Group 59"/>
            <p:cNvGrpSpPr/>
            <p:nvPr/>
          </p:nvGrpSpPr>
          <p:grpSpPr>
            <a:xfrm>
              <a:off x="6431352" y="3879888"/>
              <a:ext cx="1314178" cy="1175785"/>
              <a:chOff x="6970713" y="2933700"/>
              <a:chExt cx="2609851" cy="2974975"/>
            </a:xfrm>
          </p:grpSpPr>
          <p:sp>
            <p:nvSpPr>
              <p:cNvPr id="70" name="Freeform 13"/>
              <p:cNvSpPr>
                <a:spLocks/>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71" name="Freeform 14"/>
              <p:cNvSpPr>
                <a:spLocks/>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accent4">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61" name="Shape 1834"/>
          <p:cNvSpPr/>
          <p:nvPr/>
        </p:nvSpPr>
        <p:spPr>
          <a:xfrm>
            <a:off x="4687231" y="5331866"/>
            <a:ext cx="3504544" cy="48283"/>
          </a:xfrm>
          <a:prstGeom prst="rect">
            <a:avLst/>
          </a:prstGeom>
          <a:solidFill>
            <a:srgbClr val="445468"/>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3" name="Group 22"/>
          <p:cNvGrpSpPr/>
          <p:nvPr/>
        </p:nvGrpSpPr>
        <p:grpSpPr>
          <a:xfrm>
            <a:off x="5043121" y="5441797"/>
            <a:ext cx="2733447" cy="120455"/>
            <a:chOff x="4781553" y="5159913"/>
            <a:chExt cx="2591855" cy="114215"/>
          </a:xfrm>
        </p:grpSpPr>
        <p:sp>
          <p:nvSpPr>
            <p:cNvPr id="62" name="Text Placeholder 2"/>
            <p:cNvSpPr txBox="1">
              <a:spLocks/>
            </p:cNvSpPr>
            <p:nvPr/>
          </p:nvSpPr>
          <p:spPr>
            <a:xfrm>
              <a:off x="4781553" y="5159913"/>
              <a:ext cx="624889"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Corn</a:t>
              </a:r>
            </a:p>
          </p:txBody>
        </p:sp>
        <p:sp>
          <p:nvSpPr>
            <p:cNvPr id="63" name="Text Placeholder 2"/>
            <p:cNvSpPr txBox="1">
              <a:spLocks/>
            </p:cNvSpPr>
            <p:nvPr/>
          </p:nvSpPr>
          <p:spPr>
            <a:xfrm>
              <a:off x="5491488"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Rice</a:t>
              </a:r>
            </a:p>
          </p:txBody>
        </p:sp>
        <p:sp>
          <p:nvSpPr>
            <p:cNvPr id="64" name="Text Placeholder 2"/>
            <p:cNvSpPr txBox="1">
              <a:spLocks/>
            </p:cNvSpPr>
            <p:nvPr/>
          </p:nvSpPr>
          <p:spPr>
            <a:xfrm>
              <a:off x="6157534"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Oat</a:t>
              </a:r>
            </a:p>
          </p:txBody>
        </p:sp>
        <p:sp>
          <p:nvSpPr>
            <p:cNvPr id="65" name="Text Placeholder 2"/>
            <p:cNvSpPr txBox="1">
              <a:spLocks/>
            </p:cNvSpPr>
            <p:nvPr/>
          </p:nvSpPr>
          <p:spPr>
            <a:xfrm>
              <a:off x="6817722"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Fish</a:t>
              </a:r>
            </a:p>
          </p:txBody>
        </p:sp>
      </p:grpSp>
      <p:grpSp>
        <p:nvGrpSpPr>
          <p:cNvPr id="27" name="Group 26"/>
          <p:cNvGrpSpPr/>
          <p:nvPr/>
        </p:nvGrpSpPr>
        <p:grpSpPr>
          <a:xfrm>
            <a:off x="8544645" y="3970841"/>
            <a:ext cx="3481787" cy="1361024"/>
            <a:chOff x="8101699" y="3765152"/>
            <a:chExt cx="3301431" cy="1290523"/>
          </a:xfrm>
        </p:grpSpPr>
        <p:grpSp>
          <p:nvGrpSpPr>
            <p:cNvPr id="79" name="Group 78"/>
            <p:cNvGrpSpPr/>
            <p:nvPr/>
          </p:nvGrpSpPr>
          <p:grpSpPr>
            <a:xfrm>
              <a:off x="8101699" y="3879888"/>
              <a:ext cx="1314178" cy="1175787"/>
              <a:chOff x="3024188" y="3378200"/>
              <a:chExt cx="2609851" cy="2530475"/>
            </a:xfrm>
          </p:grpSpPr>
          <p:sp>
            <p:nvSpPr>
              <p:cNvPr id="98" name="Freeform 9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1">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9" name="Freeform 9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80" name="Group 79"/>
            <p:cNvGrpSpPr/>
            <p:nvPr/>
          </p:nvGrpSpPr>
          <p:grpSpPr>
            <a:xfrm>
              <a:off x="8763584" y="4166936"/>
              <a:ext cx="1311780" cy="888737"/>
              <a:chOff x="4338638" y="2257425"/>
              <a:chExt cx="2605088" cy="3651250"/>
            </a:xfrm>
          </p:grpSpPr>
          <p:sp>
            <p:nvSpPr>
              <p:cNvPr id="96" name="Freeform 95"/>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2">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7" name="Freeform 96"/>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81" name="Group 80"/>
            <p:cNvGrpSpPr/>
            <p:nvPr/>
          </p:nvGrpSpPr>
          <p:grpSpPr>
            <a:xfrm>
              <a:off x="9429465" y="3879888"/>
              <a:ext cx="1311780" cy="1175787"/>
              <a:chOff x="5661026" y="3946525"/>
              <a:chExt cx="2605088" cy="1962150"/>
            </a:xfrm>
          </p:grpSpPr>
          <p:sp>
            <p:nvSpPr>
              <p:cNvPr id="94"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3">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5"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82" name="Group 81"/>
            <p:cNvGrpSpPr/>
            <p:nvPr/>
          </p:nvGrpSpPr>
          <p:grpSpPr>
            <a:xfrm>
              <a:off x="10088952" y="3765152"/>
              <a:ext cx="1314178" cy="1290522"/>
              <a:chOff x="6970713" y="2933700"/>
              <a:chExt cx="2609851" cy="2974975"/>
            </a:xfrm>
          </p:grpSpPr>
          <p:sp>
            <p:nvSpPr>
              <p:cNvPr id="92" name="Freeform 13"/>
              <p:cNvSpPr>
                <a:spLocks/>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93" name="Freeform 14"/>
              <p:cNvSpPr>
                <a:spLocks/>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accent4">
                  <a:alpha val="75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83" name="Shape 1834"/>
          <p:cNvSpPr/>
          <p:nvPr/>
        </p:nvSpPr>
        <p:spPr>
          <a:xfrm>
            <a:off x="8544644" y="5331866"/>
            <a:ext cx="3504544" cy="48283"/>
          </a:xfrm>
          <a:prstGeom prst="rect">
            <a:avLst/>
          </a:prstGeom>
          <a:solidFill>
            <a:srgbClr val="445468"/>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6" name="Group 25"/>
          <p:cNvGrpSpPr/>
          <p:nvPr/>
        </p:nvGrpSpPr>
        <p:grpSpPr>
          <a:xfrm>
            <a:off x="8900534" y="5441797"/>
            <a:ext cx="2733447" cy="120455"/>
            <a:chOff x="8439153" y="5159913"/>
            <a:chExt cx="2591855" cy="114215"/>
          </a:xfrm>
        </p:grpSpPr>
        <p:sp>
          <p:nvSpPr>
            <p:cNvPr id="84" name="Text Placeholder 2"/>
            <p:cNvSpPr txBox="1">
              <a:spLocks/>
            </p:cNvSpPr>
            <p:nvPr/>
          </p:nvSpPr>
          <p:spPr>
            <a:xfrm>
              <a:off x="8439153" y="5159913"/>
              <a:ext cx="624889"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Corn</a:t>
              </a:r>
            </a:p>
          </p:txBody>
        </p:sp>
        <p:sp>
          <p:nvSpPr>
            <p:cNvPr id="85" name="Text Placeholder 2"/>
            <p:cNvSpPr txBox="1">
              <a:spLocks/>
            </p:cNvSpPr>
            <p:nvPr/>
          </p:nvSpPr>
          <p:spPr>
            <a:xfrm>
              <a:off x="9139562"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Rice</a:t>
              </a:r>
            </a:p>
          </p:txBody>
        </p:sp>
        <p:sp>
          <p:nvSpPr>
            <p:cNvPr id="86" name="Text Placeholder 2"/>
            <p:cNvSpPr txBox="1">
              <a:spLocks/>
            </p:cNvSpPr>
            <p:nvPr/>
          </p:nvSpPr>
          <p:spPr>
            <a:xfrm>
              <a:off x="9815134"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Oat</a:t>
              </a:r>
            </a:p>
          </p:txBody>
        </p:sp>
        <p:sp>
          <p:nvSpPr>
            <p:cNvPr id="87" name="Text Placeholder 2"/>
            <p:cNvSpPr txBox="1">
              <a:spLocks/>
            </p:cNvSpPr>
            <p:nvPr/>
          </p:nvSpPr>
          <p:spPr>
            <a:xfrm>
              <a:off x="10475322" y="5159913"/>
              <a:ext cx="555686" cy="114215"/>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Fish</a:t>
              </a:r>
            </a:p>
          </p:txBody>
        </p:sp>
      </p:grpSp>
      <p:grpSp>
        <p:nvGrpSpPr>
          <p:cNvPr id="5" name="Group 4"/>
          <p:cNvGrpSpPr/>
          <p:nvPr/>
        </p:nvGrpSpPr>
        <p:grpSpPr>
          <a:xfrm>
            <a:off x="1238738" y="3704770"/>
            <a:ext cx="2662058" cy="627467"/>
            <a:chOff x="1174237" y="3512861"/>
            <a:chExt cx="2524164" cy="594964"/>
          </a:xfrm>
        </p:grpSpPr>
        <p:sp>
          <p:nvSpPr>
            <p:cNvPr id="100" name="TextBox 99"/>
            <p:cNvSpPr txBox="1"/>
            <p:nvPr/>
          </p:nvSpPr>
          <p:spPr>
            <a:xfrm>
              <a:off x="1174237" y="3851012"/>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60%</a:t>
              </a:r>
            </a:p>
          </p:txBody>
        </p:sp>
        <p:sp>
          <p:nvSpPr>
            <p:cNvPr id="101" name="TextBox 100"/>
            <p:cNvSpPr txBox="1"/>
            <p:nvPr/>
          </p:nvSpPr>
          <p:spPr>
            <a:xfrm>
              <a:off x="1831163" y="3760521"/>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70%</a:t>
              </a:r>
            </a:p>
          </p:txBody>
        </p:sp>
        <p:sp>
          <p:nvSpPr>
            <p:cNvPr id="102" name="TextBox 101"/>
            <p:cNvSpPr txBox="1"/>
            <p:nvPr/>
          </p:nvSpPr>
          <p:spPr>
            <a:xfrm>
              <a:off x="2496947" y="3760521"/>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70%</a:t>
              </a:r>
            </a:p>
          </p:txBody>
        </p:sp>
        <p:sp>
          <p:nvSpPr>
            <p:cNvPr id="103" name="TextBox 102"/>
            <p:cNvSpPr txBox="1"/>
            <p:nvPr/>
          </p:nvSpPr>
          <p:spPr>
            <a:xfrm>
              <a:off x="3153905" y="3512861"/>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90%</a:t>
              </a:r>
            </a:p>
          </p:txBody>
        </p:sp>
      </p:grpSp>
      <p:grpSp>
        <p:nvGrpSpPr>
          <p:cNvPr id="25" name="Group 24"/>
          <p:cNvGrpSpPr/>
          <p:nvPr/>
        </p:nvGrpSpPr>
        <p:grpSpPr>
          <a:xfrm>
            <a:off x="5089591" y="3804851"/>
            <a:ext cx="2676573" cy="763075"/>
            <a:chOff x="4825616" y="3607758"/>
            <a:chExt cx="2537927" cy="723547"/>
          </a:xfrm>
        </p:grpSpPr>
        <p:sp>
          <p:nvSpPr>
            <p:cNvPr id="104" name="TextBox 103"/>
            <p:cNvSpPr txBox="1"/>
            <p:nvPr/>
          </p:nvSpPr>
          <p:spPr>
            <a:xfrm>
              <a:off x="4825616" y="4028238"/>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50%</a:t>
              </a:r>
            </a:p>
          </p:txBody>
        </p:sp>
        <p:sp>
          <p:nvSpPr>
            <p:cNvPr id="105" name="TextBox 104"/>
            <p:cNvSpPr txBox="1"/>
            <p:nvPr/>
          </p:nvSpPr>
          <p:spPr>
            <a:xfrm>
              <a:off x="5488586" y="3756771"/>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70%</a:t>
              </a:r>
            </a:p>
          </p:txBody>
        </p:sp>
        <p:sp>
          <p:nvSpPr>
            <p:cNvPr id="106" name="TextBox 105"/>
            <p:cNvSpPr txBox="1"/>
            <p:nvPr/>
          </p:nvSpPr>
          <p:spPr>
            <a:xfrm>
              <a:off x="6154981" y="4074492"/>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40%</a:t>
              </a:r>
            </a:p>
          </p:txBody>
        </p:sp>
        <p:sp>
          <p:nvSpPr>
            <p:cNvPr id="107" name="TextBox 106"/>
            <p:cNvSpPr txBox="1"/>
            <p:nvPr/>
          </p:nvSpPr>
          <p:spPr>
            <a:xfrm>
              <a:off x="6819047" y="3607758"/>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80%</a:t>
              </a:r>
            </a:p>
          </p:txBody>
        </p:sp>
      </p:grpSp>
      <p:grpSp>
        <p:nvGrpSpPr>
          <p:cNvPr id="28" name="Group 27"/>
          <p:cNvGrpSpPr/>
          <p:nvPr/>
        </p:nvGrpSpPr>
        <p:grpSpPr>
          <a:xfrm>
            <a:off x="8954897" y="3680958"/>
            <a:ext cx="2662306" cy="700008"/>
            <a:chOff x="8490700" y="3490283"/>
            <a:chExt cx="2524399" cy="663747"/>
          </a:xfrm>
        </p:grpSpPr>
        <p:sp>
          <p:nvSpPr>
            <p:cNvPr id="108" name="TextBox 107"/>
            <p:cNvSpPr txBox="1"/>
            <p:nvPr/>
          </p:nvSpPr>
          <p:spPr>
            <a:xfrm>
              <a:off x="8490700" y="3607758"/>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80%</a:t>
              </a:r>
            </a:p>
          </p:txBody>
        </p:sp>
        <p:sp>
          <p:nvSpPr>
            <p:cNvPr id="109" name="TextBox 108"/>
            <p:cNvSpPr txBox="1"/>
            <p:nvPr/>
          </p:nvSpPr>
          <p:spPr>
            <a:xfrm>
              <a:off x="9146844" y="3897217"/>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60%</a:t>
              </a:r>
            </a:p>
          </p:txBody>
        </p:sp>
        <p:sp>
          <p:nvSpPr>
            <p:cNvPr id="110" name="TextBox 109"/>
            <p:cNvSpPr txBox="1"/>
            <p:nvPr/>
          </p:nvSpPr>
          <p:spPr>
            <a:xfrm>
              <a:off x="9810449" y="3610933"/>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80%</a:t>
              </a:r>
            </a:p>
          </p:txBody>
        </p:sp>
        <p:sp>
          <p:nvSpPr>
            <p:cNvPr id="111" name="TextBox 110"/>
            <p:cNvSpPr txBox="1"/>
            <p:nvPr/>
          </p:nvSpPr>
          <p:spPr>
            <a:xfrm>
              <a:off x="10470603" y="3490283"/>
              <a:ext cx="544496" cy="256813"/>
            </a:xfrm>
            <a:prstGeom prst="rect">
              <a:avLst/>
            </a:prstGeom>
            <a:noFill/>
          </p:spPr>
          <p:txBody>
            <a:bodyPr wrap="square" rtlCol="0">
              <a:spAutoFit/>
            </a:bodyPr>
            <a:lstStyle/>
            <a:p>
              <a:pPr algn="ctr"/>
              <a:r>
                <a:rPr lang="en-US" sz="1160"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90%</a:t>
              </a:r>
            </a:p>
          </p:txBody>
        </p:sp>
      </p:grpSp>
      <p:sp>
        <p:nvSpPr>
          <p:cNvPr id="112" name="Content Placeholder 2"/>
          <p:cNvSpPr txBox="1">
            <a:spLocks/>
          </p:cNvSpPr>
          <p:nvPr/>
        </p:nvSpPr>
        <p:spPr>
          <a:xfrm>
            <a:off x="5794134" y="5760410"/>
            <a:ext cx="1274646" cy="38576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87" b="1">
                <a:solidFill>
                  <a:schemeClr val="tx1">
                    <a:lumMod val="75000"/>
                    <a:lumOff val="25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rPr>
              <a:t>2014</a:t>
            </a:r>
          </a:p>
        </p:txBody>
      </p:sp>
      <p:sp>
        <p:nvSpPr>
          <p:cNvPr id="113" name="Content Placeholder 2"/>
          <p:cNvSpPr txBox="1">
            <a:spLocks/>
          </p:cNvSpPr>
          <p:nvPr/>
        </p:nvSpPr>
        <p:spPr>
          <a:xfrm>
            <a:off x="9652600" y="5760410"/>
            <a:ext cx="1274646" cy="38576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87" b="1">
                <a:solidFill>
                  <a:schemeClr val="tx1">
                    <a:lumMod val="75000"/>
                    <a:lumOff val="25000"/>
                  </a:schemeClr>
                </a:solidFill>
                <a:latin typeface="inpin heiti" panose="00000500000000000000" pitchFamily="2" charset="-122"/>
                <a:ea typeface="inpin heiti" panose="00000500000000000000" pitchFamily="2" charset="-122"/>
                <a:cs typeface="Open Sans Extrabold" panose="020B0906030804020204" pitchFamily="34" charset="0"/>
                <a:sym typeface="inpin heiti" panose="00000500000000000000" pitchFamily="2" charset="-122"/>
              </a:rPr>
              <a:t>2015</a:t>
            </a:r>
          </a:p>
        </p:txBody>
      </p:sp>
      <p:sp>
        <p:nvSpPr>
          <p:cNvPr id="116" name="TextBox 115"/>
          <p:cNvSpPr txBox="1"/>
          <p:nvPr/>
        </p:nvSpPr>
        <p:spPr>
          <a:xfrm>
            <a:off x="1481850" y="2037500"/>
            <a:ext cx="3166251" cy="369332"/>
          </a:xfrm>
          <a:prstGeom prst="rect">
            <a:avLst/>
          </a:prstGeom>
          <a:noFill/>
        </p:spPr>
        <p:txBody>
          <a:bodyPr wrap="none" rtlCol="0">
            <a:spAutoFit/>
          </a:bodyPr>
          <a:lstStyle/>
          <a:p>
            <a:r>
              <a:rPr lang="en-US">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List of major leading export</a:t>
            </a:r>
            <a:endParaRPr lang="id-ID">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sp>
        <p:nvSpPr>
          <p:cNvPr id="117" name="TextBox 116"/>
          <p:cNvSpPr txBox="1"/>
          <p:nvPr/>
        </p:nvSpPr>
        <p:spPr>
          <a:xfrm>
            <a:off x="1481849" y="2400131"/>
            <a:ext cx="9764566" cy="676724"/>
          </a:xfrm>
          <a:prstGeom prst="rect">
            <a:avLst/>
          </a:prstGeom>
          <a:noFill/>
        </p:spPr>
        <p:txBody>
          <a:bodyPr wrap="square"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Penena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urtebas</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dapame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koveda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urna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imare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puosum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ulerata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alor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kame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petasan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moremanda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donp</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akamaru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kimaa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qooram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lanpme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kuler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taname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puvera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Aku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akanslalu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mencintaimu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alau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jika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kamu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itu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ga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akan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begini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begitu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memang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kenapa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ya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sobat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sp>
        <p:nvSpPr>
          <p:cNvPr id="88"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89"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63744029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Effect transition="in" filter="wipe(left)">
                                      <p:cBhvr>
                                        <p:cTn id="11" dur="500"/>
                                        <p:tgtEl>
                                          <p:spTgt spid="1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outVertical)">
                                      <p:cBhvr>
                                        <p:cTn id="25" dur="500"/>
                                        <p:tgtEl>
                                          <p:spTgt spid="18"/>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p:cTn id="39" dur="500" fill="hold"/>
                                        <p:tgtEl>
                                          <p:spTgt spid="112"/>
                                        </p:tgtEl>
                                        <p:attrNameLst>
                                          <p:attrName>ppt_w</p:attrName>
                                        </p:attrNameLst>
                                      </p:cBhvr>
                                      <p:tavLst>
                                        <p:tav tm="0">
                                          <p:val>
                                            <p:fltVal val="0"/>
                                          </p:val>
                                        </p:tav>
                                        <p:tav tm="100000">
                                          <p:val>
                                            <p:strVal val="#ppt_w"/>
                                          </p:val>
                                        </p:tav>
                                      </p:tavLst>
                                    </p:anim>
                                    <p:anim calcmode="lin" valueType="num">
                                      <p:cBhvr>
                                        <p:cTn id="40" dur="500" fill="hold"/>
                                        <p:tgtEl>
                                          <p:spTgt spid="112"/>
                                        </p:tgtEl>
                                        <p:attrNameLst>
                                          <p:attrName>ppt_h</p:attrName>
                                        </p:attrNameLst>
                                      </p:cBhvr>
                                      <p:tavLst>
                                        <p:tav tm="0">
                                          <p:val>
                                            <p:fltVal val="0"/>
                                          </p:val>
                                        </p:tav>
                                        <p:tav tm="100000">
                                          <p:val>
                                            <p:strVal val="#ppt_h"/>
                                          </p:val>
                                        </p:tav>
                                      </p:tavLst>
                                    </p:anim>
                                    <p:animEffect transition="in" filter="fade">
                                      <p:cBhvr>
                                        <p:cTn id="41" dur="500"/>
                                        <p:tgtEl>
                                          <p:spTgt spid="112"/>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500"/>
                            </p:stCondLst>
                            <p:childTnLst>
                              <p:par>
                                <p:cTn id="47" presetID="16" presetClass="entr" presetSubtype="37"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barn(outVertical)">
                                      <p:cBhvr>
                                        <p:cTn id="49" dur="500"/>
                                        <p:tgtEl>
                                          <p:spTgt spid="61"/>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13"/>
                                        </p:tgtEl>
                                        <p:attrNameLst>
                                          <p:attrName>style.visibility</p:attrName>
                                        </p:attrNameLst>
                                      </p:cBhvr>
                                      <p:to>
                                        <p:strVal val="visible"/>
                                      </p:to>
                                    </p:set>
                                    <p:animEffect transition="in" filter="fade">
                                      <p:cBhvr>
                                        <p:cTn id="63" dur="500"/>
                                        <p:tgtEl>
                                          <p:spTgt spid="113"/>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par>
                          <p:cTn id="68" fill="hold">
                            <p:stCondLst>
                              <p:cond delay="7000"/>
                            </p:stCondLst>
                            <p:childTnLst>
                              <p:par>
                                <p:cTn id="69" presetID="16" presetClass="entr" presetSubtype="37"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barn(outVertical)">
                                      <p:cBhvr>
                                        <p:cTn id="71" dur="500"/>
                                        <p:tgtEl>
                                          <p:spTgt spid="83"/>
                                        </p:tgtEl>
                                      </p:cBhvr>
                                    </p:animEffect>
                                  </p:childTnLst>
                                </p:cTn>
                              </p:par>
                            </p:childTnLst>
                          </p:cTn>
                        </p:par>
                        <p:par>
                          <p:cTn id="72" fill="hold">
                            <p:stCondLst>
                              <p:cond delay="7500"/>
                            </p:stCondLst>
                            <p:childTnLst>
                              <p:par>
                                <p:cTn id="73" presetID="22" presetClass="entr" presetSubtype="4" fill="hold"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down)">
                                      <p:cBhvr>
                                        <p:cTn id="75" dur="500"/>
                                        <p:tgtEl>
                                          <p:spTgt spid="27"/>
                                        </p:tgtEl>
                                      </p:cBhvr>
                                    </p:animEffect>
                                  </p:childTnLst>
                                </p:cTn>
                              </p:par>
                            </p:childTnLst>
                          </p:cTn>
                        </p:par>
                        <p:par>
                          <p:cTn id="76" fill="hold">
                            <p:stCondLst>
                              <p:cond delay="8000"/>
                            </p:stCondLst>
                            <p:childTnLst>
                              <p:par>
                                <p:cTn id="77" presetID="53" presetClass="entr" presetSubtype="16"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ppt_w</p:attrName>
                                        </p:attrNameLst>
                                      </p:cBhvr>
                                      <p:tavLst>
                                        <p:tav tm="0">
                                          <p:val>
                                            <p:fltVal val="0"/>
                                          </p:val>
                                        </p:tav>
                                        <p:tav tm="100000">
                                          <p:val>
                                            <p:strVal val="#ppt_w"/>
                                          </p:val>
                                        </p:tav>
                                      </p:tavLst>
                                    </p:anim>
                                    <p:anim calcmode="lin" valueType="num">
                                      <p:cBhvr>
                                        <p:cTn id="80" dur="500" fill="hold"/>
                                        <p:tgtEl>
                                          <p:spTgt spid="28"/>
                                        </p:tgtEl>
                                        <p:attrNameLst>
                                          <p:attrName>ppt_h</p:attrName>
                                        </p:attrNameLst>
                                      </p:cBhvr>
                                      <p:tavLst>
                                        <p:tav tm="0">
                                          <p:val>
                                            <p:fltVal val="0"/>
                                          </p:val>
                                        </p:tav>
                                        <p:tav tm="100000">
                                          <p:val>
                                            <p:strVal val="#ppt_h"/>
                                          </p:val>
                                        </p:tav>
                                      </p:tavLst>
                                    </p:anim>
                                    <p:animEffect transition="in" filter="fade">
                                      <p:cBhvr>
                                        <p:cTn id="8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61" grpId="0" animBg="1"/>
      <p:bldP spid="83" grpId="0" animBg="1"/>
      <p:bldP spid="112" grpId="0"/>
      <p:bldP spid="113" grpId="0"/>
      <p:bldP spid="116" grpId="0"/>
      <p:bldP spid="1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5289730" y="1804795"/>
            <a:ext cx="2301101" cy="4269293"/>
            <a:chOff x="5044417" y="1711307"/>
            <a:chExt cx="2181904" cy="4048144"/>
          </a:xfrm>
        </p:grpSpPr>
        <p:grpSp>
          <p:nvGrpSpPr>
            <p:cNvPr id="65" name="Group 64"/>
            <p:cNvGrpSpPr/>
            <p:nvPr/>
          </p:nvGrpSpPr>
          <p:grpSpPr>
            <a:xfrm>
              <a:off x="5539048" y="5133608"/>
              <a:ext cx="1189361" cy="625843"/>
              <a:chOff x="5615826" y="5607526"/>
              <a:chExt cx="957725" cy="480705"/>
            </a:xfrm>
          </p:grpSpPr>
          <p:sp>
            <p:nvSpPr>
              <p:cNvPr id="66" name="Freeform 7"/>
              <p:cNvSpPr>
                <a:spLocks/>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67" name="Freeform 13"/>
              <p:cNvSpPr>
                <a:spLocks/>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 name="Freeform 20"/>
              <p:cNvSpPr>
                <a:spLocks/>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 name="Group 97"/>
            <p:cNvGrpSpPr/>
            <p:nvPr/>
          </p:nvGrpSpPr>
          <p:grpSpPr>
            <a:xfrm>
              <a:off x="5044417" y="1711307"/>
              <a:ext cx="2181904" cy="3570264"/>
              <a:chOff x="3702295" y="1271646"/>
              <a:chExt cx="1777754" cy="2908951"/>
            </a:xfrm>
          </p:grpSpPr>
          <p:grpSp>
            <p:nvGrpSpPr>
              <p:cNvPr id="4" name="Group 92"/>
              <p:cNvGrpSpPr/>
              <p:nvPr/>
            </p:nvGrpSpPr>
            <p:grpSpPr>
              <a:xfrm>
                <a:off x="3702295" y="1284998"/>
                <a:ext cx="643627" cy="2895596"/>
                <a:chOff x="3702295" y="1284998"/>
                <a:chExt cx="643627" cy="2895596"/>
              </a:xfrm>
            </p:grpSpPr>
            <p:sp>
              <p:nvSpPr>
                <p:cNvPr id="17" name="Pentagon 16"/>
                <p:cNvSpPr/>
                <p:nvPr/>
              </p:nvSpPr>
              <p:spPr>
                <a:xfrm rot="5400000" flipV="1">
                  <a:off x="3767219" y="3601890"/>
                  <a:ext cx="918746" cy="23866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Round Same Side Corner Rectangle 17"/>
                <p:cNvSpPr/>
                <p:nvPr/>
              </p:nvSpPr>
              <p:spPr>
                <a:xfrm rot="10800000" flipV="1">
                  <a:off x="3702295" y="1284998"/>
                  <a:ext cx="405683" cy="1478179"/>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Rectangle 44"/>
                <p:cNvSpPr/>
                <p:nvPr/>
              </p:nvSpPr>
              <p:spPr>
                <a:xfrm rot="5400000" flipV="1">
                  <a:off x="3773330" y="2692246"/>
                  <a:ext cx="500256" cy="64232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 fmla="*/ 0 w 2727503"/>
                    <a:gd name="connsiteY0" fmla="*/ 0 h 1414156"/>
                    <a:gd name="connsiteX1" fmla="*/ 2419494 w 2727503"/>
                    <a:gd name="connsiteY1" fmla="*/ 0 h 1414156"/>
                    <a:gd name="connsiteX2" fmla="*/ 2727503 w 2727503"/>
                    <a:gd name="connsiteY2" fmla="*/ 1414156 h 1414156"/>
                    <a:gd name="connsiteX3" fmla="*/ 0 w 2727503"/>
                    <a:gd name="connsiteY3" fmla="*/ 605633 h 1414156"/>
                    <a:gd name="connsiteX4" fmla="*/ 0 w 2727503"/>
                    <a:gd name="connsiteY4" fmla="*/ 0 h 1414156"/>
                    <a:gd name="connsiteX0" fmla="*/ 0 w 2737127"/>
                    <a:gd name="connsiteY0" fmla="*/ 0 h 1414156"/>
                    <a:gd name="connsiteX1" fmla="*/ 2737127 w 2737127"/>
                    <a:gd name="connsiteY1" fmla="*/ 981777 h 1414156"/>
                    <a:gd name="connsiteX2" fmla="*/ 2727503 w 2737127"/>
                    <a:gd name="connsiteY2" fmla="*/ 1414156 h 1414156"/>
                    <a:gd name="connsiteX3" fmla="*/ 0 w 2737127"/>
                    <a:gd name="connsiteY3" fmla="*/ 605633 h 1414156"/>
                    <a:gd name="connsiteX4" fmla="*/ 0 w 2737127"/>
                    <a:gd name="connsiteY4" fmla="*/ 0 h 1414156"/>
                    <a:gd name="connsiteX0" fmla="*/ 0 w 2737127"/>
                    <a:gd name="connsiteY0" fmla="*/ 0 h 1414156"/>
                    <a:gd name="connsiteX1" fmla="*/ 2737127 w 2737127"/>
                    <a:gd name="connsiteY1" fmla="*/ 596766 h 1414156"/>
                    <a:gd name="connsiteX2" fmla="*/ 2727503 w 2737127"/>
                    <a:gd name="connsiteY2" fmla="*/ 1414156 h 1414156"/>
                    <a:gd name="connsiteX3" fmla="*/ 0 w 2737127"/>
                    <a:gd name="connsiteY3" fmla="*/ 605633 h 1414156"/>
                    <a:gd name="connsiteX4" fmla="*/ 0 w 2737127"/>
                    <a:gd name="connsiteY4" fmla="*/ 0 h 1414156"/>
                    <a:gd name="connsiteX0" fmla="*/ 0 w 2753637"/>
                    <a:gd name="connsiteY0" fmla="*/ 0 h 961768"/>
                    <a:gd name="connsiteX1" fmla="*/ 2737127 w 2753637"/>
                    <a:gd name="connsiteY1" fmla="*/ 596766 h 961768"/>
                    <a:gd name="connsiteX2" fmla="*/ 2753637 w 2753637"/>
                    <a:gd name="connsiteY2" fmla="*/ 961768 h 961768"/>
                    <a:gd name="connsiteX3" fmla="*/ 0 w 2753637"/>
                    <a:gd name="connsiteY3" fmla="*/ 605633 h 961768"/>
                    <a:gd name="connsiteX4" fmla="*/ 0 w 2753637"/>
                    <a:gd name="connsiteY4" fmla="*/ 0 h 961768"/>
                    <a:gd name="connsiteX0" fmla="*/ 0 w 2737127"/>
                    <a:gd name="connsiteY0" fmla="*/ 0 h 952243"/>
                    <a:gd name="connsiteX1" fmla="*/ 2737127 w 2737127"/>
                    <a:gd name="connsiteY1" fmla="*/ 596766 h 952243"/>
                    <a:gd name="connsiteX2" fmla="*/ 2734242 w 2737127"/>
                    <a:gd name="connsiteY2" fmla="*/ 952243 h 952243"/>
                    <a:gd name="connsiteX3" fmla="*/ 0 w 2737127"/>
                    <a:gd name="connsiteY3" fmla="*/ 605633 h 952243"/>
                    <a:gd name="connsiteX4" fmla="*/ 0 w 2737127"/>
                    <a:gd name="connsiteY4" fmla="*/ 0 h 952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 name="Group 93"/>
              <p:cNvGrpSpPr/>
              <p:nvPr/>
            </p:nvGrpSpPr>
            <p:grpSpPr>
              <a:xfrm>
                <a:off x="4137850" y="1284996"/>
                <a:ext cx="455190" cy="2895599"/>
                <a:chOff x="4137850" y="1284996"/>
                <a:chExt cx="455190" cy="2895599"/>
              </a:xfrm>
            </p:grpSpPr>
            <p:sp>
              <p:nvSpPr>
                <p:cNvPr id="14" name="Pentagon 13"/>
                <p:cNvSpPr/>
                <p:nvPr/>
              </p:nvSpPr>
              <p:spPr>
                <a:xfrm rot="5400000" flipV="1">
                  <a:off x="4008345" y="3595900"/>
                  <a:ext cx="917620" cy="25177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Rectangle 44"/>
                <p:cNvSpPr/>
                <p:nvPr/>
              </p:nvSpPr>
              <p:spPr>
                <a:xfrm rot="5400000" flipV="1">
                  <a:off x="4112928" y="2788097"/>
                  <a:ext cx="503020" cy="45317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 fmla="*/ 0 w 2727503"/>
                    <a:gd name="connsiteY0" fmla="*/ 0 h 1414156"/>
                    <a:gd name="connsiteX1" fmla="*/ 2419494 w 2727503"/>
                    <a:gd name="connsiteY1" fmla="*/ 0 h 1414156"/>
                    <a:gd name="connsiteX2" fmla="*/ 2727503 w 2727503"/>
                    <a:gd name="connsiteY2" fmla="*/ 1414156 h 1414156"/>
                    <a:gd name="connsiteX3" fmla="*/ 0 w 2727503"/>
                    <a:gd name="connsiteY3" fmla="*/ 605633 h 1414156"/>
                    <a:gd name="connsiteX4" fmla="*/ 0 w 2727503"/>
                    <a:gd name="connsiteY4" fmla="*/ 0 h 1414156"/>
                    <a:gd name="connsiteX0" fmla="*/ 0 w 2737127"/>
                    <a:gd name="connsiteY0" fmla="*/ 0 h 1414156"/>
                    <a:gd name="connsiteX1" fmla="*/ 2737127 w 2737127"/>
                    <a:gd name="connsiteY1" fmla="*/ 981777 h 1414156"/>
                    <a:gd name="connsiteX2" fmla="*/ 2727503 w 2737127"/>
                    <a:gd name="connsiteY2" fmla="*/ 1414156 h 1414156"/>
                    <a:gd name="connsiteX3" fmla="*/ 0 w 2737127"/>
                    <a:gd name="connsiteY3" fmla="*/ 605633 h 1414156"/>
                    <a:gd name="connsiteX4" fmla="*/ 0 w 2737127"/>
                    <a:gd name="connsiteY4" fmla="*/ 0 h 1414156"/>
                    <a:gd name="connsiteX0" fmla="*/ 0 w 2737127"/>
                    <a:gd name="connsiteY0" fmla="*/ 0 h 1414156"/>
                    <a:gd name="connsiteX1" fmla="*/ 2737127 w 2737127"/>
                    <a:gd name="connsiteY1" fmla="*/ 596766 h 1414156"/>
                    <a:gd name="connsiteX2" fmla="*/ 2727503 w 2737127"/>
                    <a:gd name="connsiteY2" fmla="*/ 1414156 h 1414156"/>
                    <a:gd name="connsiteX3" fmla="*/ 0 w 2737127"/>
                    <a:gd name="connsiteY3" fmla="*/ 605633 h 1414156"/>
                    <a:gd name="connsiteX4" fmla="*/ 0 w 2737127"/>
                    <a:gd name="connsiteY4" fmla="*/ 0 h 1414156"/>
                    <a:gd name="connsiteX0" fmla="*/ 0 w 2753637"/>
                    <a:gd name="connsiteY0" fmla="*/ 0 h 961768"/>
                    <a:gd name="connsiteX1" fmla="*/ 2737127 w 2753637"/>
                    <a:gd name="connsiteY1" fmla="*/ 596766 h 961768"/>
                    <a:gd name="connsiteX2" fmla="*/ 2753637 w 2753637"/>
                    <a:gd name="connsiteY2" fmla="*/ 961768 h 961768"/>
                    <a:gd name="connsiteX3" fmla="*/ 0 w 2753637"/>
                    <a:gd name="connsiteY3" fmla="*/ 605633 h 961768"/>
                    <a:gd name="connsiteX4" fmla="*/ 0 w 2753637"/>
                    <a:gd name="connsiteY4" fmla="*/ 0 h 961768"/>
                    <a:gd name="connsiteX0" fmla="*/ 0 w 2737127"/>
                    <a:gd name="connsiteY0" fmla="*/ 0 h 952243"/>
                    <a:gd name="connsiteX1" fmla="*/ 2737127 w 2737127"/>
                    <a:gd name="connsiteY1" fmla="*/ 596766 h 952243"/>
                    <a:gd name="connsiteX2" fmla="*/ 2734242 w 2737127"/>
                    <a:gd name="connsiteY2" fmla="*/ 952243 h 952243"/>
                    <a:gd name="connsiteX3" fmla="*/ 0 w 2737127"/>
                    <a:gd name="connsiteY3" fmla="*/ 605633 h 952243"/>
                    <a:gd name="connsiteX4" fmla="*/ 0 w 2737127"/>
                    <a:gd name="connsiteY4" fmla="*/ 0 h 952243"/>
                    <a:gd name="connsiteX0" fmla="*/ 0 w 2750715"/>
                    <a:gd name="connsiteY0" fmla="*/ 0 h 952243"/>
                    <a:gd name="connsiteX1" fmla="*/ 2750715 w 2750715"/>
                    <a:gd name="connsiteY1" fmla="*/ 429126 h 952243"/>
                    <a:gd name="connsiteX2" fmla="*/ 2734242 w 2750715"/>
                    <a:gd name="connsiteY2" fmla="*/ 952243 h 952243"/>
                    <a:gd name="connsiteX3" fmla="*/ 0 w 2750715"/>
                    <a:gd name="connsiteY3" fmla="*/ 605633 h 952243"/>
                    <a:gd name="connsiteX4" fmla="*/ 0 w 2750715"/>
                    <a:gd name="connsiteY4" fmla="*/ 0 h 952243"/>
                    <a:gd name="connsiteX0" fmla="*/ 0 w 2750715"/>
                    <a:gd name="connsiteY0" fmla="*/ 0 h 723643"/>
                    <a:gd name="connsiteX1" fmla="*/ 2750715 w 2750715"/>
                    <a:gd name="connsiteY1" fmla="*/ 429126 h 723643"/>
                    <a:gd name="connsiteX2" fmla="*/ 2747830 w 2750715"/>
                    <a:gd name="connsiteY2" fmla="*/ 723643 h 723643"/>
                    <a:gd name="connsiteX3" fmla="*/ 0 w 2750715"/>
                    <a:gd name="connsiteY3" fmla="*/ 605633 h 723643"/>
                    <a:gd name="connsiteX4" fmla="*/ 0 w 2750715"/>
                    <a:gd name="connsiteY4" fmla="*/ 0 h 723643"/>
                    <a:gd name="connsiteX0" fmla="*/ 0 w 2750715"/>
                    <a:gd name="connsiteY0" fmla="*/ 0 h 723643"/>
                    <a:gd name="connsiteX1" fmla="*/ 2750715 w 2750715"/>
                    <a:gd name="connsiteY1" fmla="*/ 391026 h 723643"/>
                    <a:gd name="connsiteX2" fmla="*/ 2747830 w 2750715"/>
                    <a:gd name="connsiteY2" fmla="*/ 723643 h 723643"/>
                    <a:gd name="connsiteX3" fmla="*/ 0 w 2750715"/>
                    <a:gd name="connsiteY3" fmla="*/ 605633 h 723643"/>
                    <a:gd name="connsiteX4" fmla="*/ 0 w 2750715"/>
                    <a:gd name="connsiteY4" fmla="*/ 0 h 723643"/>
                    <a:gd name="connsiteX0" fmla="*/ 0 w 2752254"/>
                    <a:gd name="connsiteY0" fmla="*/ 0 h 742693"/>
                    <a:gd name="connsiteX1" fmla="*/ 2750715 w 2752254"/>
                    <a:gd name="connsiteY1" fmla="*/ 391026 h 742693"/>
                    <a:gd name="connsiteX2" fmla="*/ 2752076 w 2752254"/>
                    <a:gd name="connsiteY2" fmla="*/ 742693 h 742693"/>
                    <a:gd name="connsiteX3" fmla="*/ 0 w 2752254"/>
                    <a:gd name="connsiteY3" fmla="*/ 605633 h 742693"/>
                    <a:gd name="connsiteX4" fmla="*/ 0 w 2752254"/>
                    <a:gd name="connsiteY4" fmla="*/ 0 h 742693"/>
                    <a:gd name="connsiteX0" fmla="*/ 0 w 2760622"/>
                    <a:gd name="connsiteY0" fmla="*/ 0 h 642680"/>
                    <a:gd name="connsiteX1" fmla="*/ 2750715 w 2760622"/>
                    <a:gd name="connsiteY1" fmla="*/ 391026 h 642680"/>
                    <a:gd name="connsiteX2" fmla="*/ 2760567 w 2760622"/>
                    <a:gd name="connsiteY2" fmla="*/ 642680 h 642680"/>
                    <a:gd name="connsiteX3" fmla="*/ 0 w 2760622"/>
                    <a:gd name="connsiteY3" fmla="*/ 605633 h 642680"/>
                    <a:gd name="connsiteX4" fmla="*/ 0 w 2760622"/>
                    <a:gd name="connsiteY4" fmla="*/ 0 h 642680"/>
                    <a:gd name="connsiteX0" fmla="*/ 0 w 2752252"/>
                    <a:gd name="connsiteY0" fmla="*/ 0 h 747455"/>
                    <a:gd name="connsiteX1" fmla="*/ 2750715 w 2752252"/>
                    <a:gd name="connsiteY1" fmla="*/ 391026 h 747455"/>
                    <a:gd name="connsiteX2" fmla="*/ 2752074 w 2752252"/>
                    <a:gd name="connsiteY2" fmla="*/ 747455 h 747455"/>
                    <a:gd name="connsiteX3" fmla="*/ 0 w 2752252"/>
                    <a:gd name="connsiteY3" fmla="*/ 605633 h 747455"/>
                    <a:gd name="connsiteX4" fmla="*/ 0 w 2752252"/>
                    <a:gd name="connsiteY4" fmla="*/ 0 h 747455"/>
                    <a:gd name="connsiteX0" fmla="*/ 0 w 2752252"/>
                    <a:gd name="connsiteY0" fmla="*/ 0 h 747455"/>
                    <a:gd name="connsiteX1" fmla="*/ 2750715 w 2752252"/>
                    <a:gd name="connsiteY1" fmla="*/ 282677 h 747455"/>
                    <a:gd name="connsiteX2" fmla="*/ 2752074 w 2752252"/>
                    <a:gd name="connsiteY2" fmla="*/ 747455 h 747455"/>
                    <a:gd name="connsiteX3" fmla="*/ 0 w 2752252"/>
                    <a:gd name="connsiteY3" fmla="*/ 605633 h 747455"/>
                    <a:gd name="connsiteX4" fmla="*/ 0 w 2752252"/>
                    <a:gd name="connsiteY4" fmla="*/ 0 h 747455"/>
                    <a:gd name="connsiteX0" fmla="*/ 0 w 2752252"/>
                    <a:gd name="connsiteY0" fmla="*/ 0 h 648135"/>
                    <a:gd name="connsiteX1" fmla="*/ 2750715 w 2752252"/>
                    <a:gd name="connsiteY1" fmla="*/ 282677 h 648135"/>
                    <a:gd name="connsiteX2" fmla="*/ 2752074 w 2752252"/>
                    <a:gd name="connsiteY2" fmla="*/ 648135 h 648135"/>
                    <a:gd name="connsiteX3" fmla="*/ 0 w 2752252"/>
                    <a:gd name="connsiteY3" fmla="*/ 605633 h 648135"/>
                    <a:gd name="connsiteX4" fmla="*/ 0 w 2752252"/>
                    <a:gd name="connsiteY4" fmla="*/ 0 h 648135"/>
                    <a:gd name="connsiteX0" fmla="*/ 0 w 2752252"/>
                    <a:gd name="connsiteY0" fmla="*/ 0 h 618791"/>
                    <a:gd name="connsiteX1" fmla="*/ 2750715 w 2752252"/>
                    <a:gd name="connsiteY1" fmla="*/ 282677 h 618791"/>
                    <a:gd name="connsiteX2" fmla="*/ 2752074 w 2752252"/>
                    <a:gd name="connsiteY2" fmla="*/ 618791 h 618791"/>
                    <a:gd name="connsiteX3" fmla="*/ 0 w 2752252"/>
                    <a:gd name="connsiteY3" fmla="*/ 605633 h 618791"/>
                    <a:gd name="connsiteX4" fmla="*/ 0 w 2752252"/>
                    <a:gd name="connsiteY4" fmla="*/ 0 h 618791"/>
                    <a:gd name="connsiteX0" fmla="*/ 0 w 2752252"/>
                    <a:gd name="connsiteY0" fmla="*/ 0 h 634592"/>
                    <a:gd name="connsiteX1" fmla="*/ 2750715 w 2752252"/>
                    <a:gd name="connsiteY1" fmla="*/ 282677 h 634592"/>
                    <a:gd name="connsiteX2" fmla="*/ 2752074 w 2752252"/>
                    <a:gd name="connsiteY2" fmla="*/ 634592 h 634592"/>
                    <a:gd name="connsiteX3" fmla="*/ 0 w 2752252"/>
                    <a:gd name="connsiteY3" fmla="*/ 605633 h 634592"/>
                    <a:gd name="connsiteX4" fmla="*/ 0 w 2752252"/>
                    <a:gd name="connsiteY4" fmla="*/ 0 h 634592"/>
                    <a:gd name="connsiteX0" fmla="*/ 0 w 2750715"/>
                    <a:gd name="connsiteY0" fmla="*/ 0 h 634592"/>
                    <a:gd name="connsiteX1" fmla="*/ 2750715 w 2750715"/>
                    <a:gd name="connsiteY1" fmla="*/ 282677 h 634592"/>
                    <a:gd name="connsiteX2" fmla="*/ 2747826 w 2750715"/>
                    <a:gd name="connsiteY2" fmla="*/ 634592 h 634592"/>
                    <a:gd name="connsiteX3" fmla="*/ 0 w 2750715"/>
                    <a:gd name="connsiteY3" fmla="*/ 605633 h 634592"/>
                    <a:gd name="connsiteX4" fmla="*/ 0 w 2750715"/>
                    <a:gd name="connsiteY4" fmla="*/ 0 h 634592"/>
                    <a:gd name="connsiteX0" fmla="*/ 0 w 2750715"/>
                    <a:gd name="connsiteY0" fmla="*/ 0 h 636849"/>
                    <a:gd name="connsiteX1" fmla="*/ 2750715 w 2750715"/>
                    <a:gd name="connsiteY1" fmla="*/ 282677 h 636849"/>
                    <a:gd name="connsiteX2" fmla="*/ 2743581 w 2750715"/>
                    <a:gd name="connsiteY2" fmla="*/ 636849 h 636849"/>
                    <a:gd name="connsiteX3" fmla="*/ 0 w 2750715"/>
                    <a:gd name="connsiteY3" fmla="*/ 605633 h 636849"/>
                    <a:gd name="connsiteX4" fmla="*/ 0 w 2750715"/>
                    <a:gd name="connsiteY4" fmla="*/ 0 h 636849"/>
                    <a:gd name="connsiteX0" fmla="*/ 0 w 2752252"/>
                    <a:gd name="connsiteY0" fmla="*/ 0 h 636849"/>
                    <a:gd name="connsiteX1" fmla="*/ 2750715 w 2752252"/>
                    <a:gd name="connsiteY1" fmla="*/ 282677 h 636849"/>
                    <a:gd name="connsiteX2" fmla="*/ 2752074 w 2752252"/>
                    <a:gd name="connsiteY2" fmla="*/ 636849 h 636849"/>
                    <a:gd name="connsiteX3" fmla="*/ 0 w 2752252"/>
                    <a:gd name="connsiteY3" fmla="*/ 605633 h 636849"/>
                    <a:gd name="connsiteX4" fmla="*/ 0 w 2752252"/>
                    <a:gd name="connsiteY4" fmla="*/ 0 h 636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Round Same Side Corner Rectangle 15"/>
                <p:cNvSpPr/>
                <p:nvPr/>
              </p:nvSpPr>
              <p:spPr>
                <a:xfrm rot="10800000" flipV="1">
                  <a:off x="4137850" y="1284996"/>
                  <a:ext cx="432303" cy="147817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 name="Group 95"/>
              <p:cNvGrpSpPr/>
              <p:nvPr/>
            </p:nvGrpSpPr>
            <p:grpSpPr>
              <a:xfrm>
                <a:off x="4835703" y="1284997"/>
                <a:ext cx="644346" cy="2895600"/>
                <a:chOff x="4835703" y="1284997"/>
                <a:chExt cx="644346" cy="2895600"/>
              </a:xfrm>
            </p:grpSpPr>
            <p:sp>
              <p:nvSpPr>
                <p:cNvPr id="11" name="Round Same Side Corner Rectangle 10"/>
                <p:cNvSpPr/>
                <p:nvPr/>
              </p:nvSpPr>
              <p:spPr>
                <a:xfrm rot="10800000" flipV="1">
                  <a:off x="5074364" y="1284997"/>
                  <a:ext cx="405683" cy="1478179"/>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Pentagon 11"/>
                <p:cNvSpPr/>
                <p:nvPr/>
              </p:nvSpPr>
              <p:spPr>
                <a:xfrm rot="5400000">
                  <a:off x="4495453" y="3601685"/>
                  <a:ext cx="919162" cy="23866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Rectangle 44"/>
                <p:cNvSpPr/>
                <p:nvPr/>
              </p:nvSpPr>
              <p:spPr>
                <a:xfrm rot="5400000">
                  <a:off x="4908759" y="2692200"/>
                  <a:ext cx="500256" cy="64232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 fmla="*/ 0 w 2727503"/>
                    <a:gd name="connsiteY0" fmla="*/ 0 h 1414156"/>
                    <a:gd name="connsiteX1" fmla="*/ 2419494 w 2727503"/>
                    <a:gd name="connsiteY1" fmla="*/ 0 h 1414156"/>
                    <a:gd name="connsiteX2" fmla="*/ 2727503 w 2727503"/>
                    <a:gd name="connsiteY2" fmla="*/ 1414156 h 1414156"/>
                    <a:gd name="connsiteX3" fmla="*/ 0 w 2727503"/>
                    <a:gd name="connsiteY3" fmla="*/ 605633 h 1414156"/>
                    <a:gd name="connsiteX4" fmla="*/ 0 w 2727503"/>
                    <a:gd name="connsiteY4" fmla="*/ 0 h 1414156"/>
                    <a:gd name="connsiteX0" fmla="*/ 0 w 2737127"/>
                    <a:gd name="connsiteY0" fmla="*/ 0 h 1414156"/>
                    <a:gd name="connsiteX1" fmla="*/ 2737127 w 2737127"/>
                    <a:gd name="connsiteY1" fmla="*/ 981777 h 1414156"/>
                    <a:gd name="connsiteX2" fmla="*/ 2727503 w 2737127"/>
                    <a:gd name="connsiteY2" fmla="*/ 1414156 h 1414156"/>
                    <a:gd name="connsiteX3" fmla="*/ 0 w 2737127"/>
                    <a:gd name="connsiteY3" fmla="*/ 605633 h 1414156"/>
                    <a:gd name="connsiteX4" fmla="*/ 0 w 2737127"/>
                    <a:gd name="connsiteY4" fmla="*/ 0 h 1414156"/>
                    <a:gd name="connsiteX0" fmla="*/ 0 w 2737127"/>
                    <a:gd name="connsiteY0" fmla="*/ 0 h 1414156"/>
                    <a:gd name="connsiteX1" fmla="*/ 2737127 w 2737127"/>
                    <a:gd name="connsiteY1" fmla="*/ 596766 h 1414156"/>
                    <a:gd name="connsiteX2" fmla="*/ 2727503 w 2737127"/>
                    <a:gd name="connsiteY2" fmla="*/ 1414156 h 1414156"/>
                    <a:gd name="connsiteX3" fmla="*/ 0 w 2737127"/>
                    <a:gd name="connsiteY3" fmla="*/ 605633 h 1414156"/>
                    <a:gd name="connsiteX4" fmla="*/ 0 w 2737127"/>
                    <a:gd name="connsiteY4" fmla="*/ 0 h 1414156"/>
                    <a:gd name="connsiteX0" fmla="*/ 0 w 2753637"/>
                    <a:gd name="connsiteY0" fmla="*/ 0 h 961768"/>
                    <a:gd name="connsiteX1" fmla="*/ 2737127 w 2753637"/>
                    <a:gd name="connsiteY1" fmla="*/ 596766 h 961768"/>
                    <a:gd name="connsiteX2" fmla="*/ 2753637 w 2753637"/>
                    <a:gd name="connsiteY2" fmla="*/ 961768 h 961768"/>
                    <a:gd name="connsiteX3" fmla="*/ 0 w 2753637"/>
                    <a:gd name="connsiteY3" fmla="*/ 605633 h 961768"/>
                    <a:gd name="connsiteX4" fmla="*/ 0 w 2753637"/>
                    <a:gd name="connsiteY4" fmla="*/ 0 h 961768"/>
                    <a:gd name="connsiteX0" fmla="*/ 0 w 2737127"/>
                    <a:gd name="connsiteY0" fmla="*/ 0 h 952243"/>
                    <a:gd name="connsiteX1" fmla="*/ 2737127 w 2737127"/>
                    <a:gd name="connsiteY1" fmla="*/ 596766 h 952243"/>
                    <a:gd name="connsiteX2" fmla="*/ 2734242 w 2737127"/>
                    <a:gd name="connsiteY2" fmla="*/ 952243 h 952243"/>
                    <a:gd name="connsiteX3" fmla="*/ 0 w 2737127"/>
                    <a:gd name="connsiteY3" fmla="*/ 605633 h 952243"/>
                    <a:gd name="connsiteX4" fmla="*/ 0 w 2737127"/>
                    <a:gd name="connsiteY4" fmla="*/ 0 h 952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7" name="Group 94"/>
              <p:cNvGrpSpPr/>
              <p:nvPr/>
            </p:nvGrpSpPr>
            <p:grpSpPr>
              <a:xfrm>
                <a:off x="4588095" y="1271646"/>
                <a:ext cx="455861" cy="2908949"/>
                <a:chOff x="4588095" y="1271646"/>
                <a:chExt cx="455861" cy="2908949"/>
              </a:xfrm>
            </p:grpSpPr>
            <p:sp>
              <p:nvSpPr>
                <p:cNvPr id="8" name="Round Same Side Corner Rectangle 7"/>
                <p:cNvSpPr/>
                <p:nvPr/>
              </p:nvSpPr>
              <p:spPr>
                <a:xfrm rot="10800000" flipV="1">
                  <a:off x="4610673" y="1271646"/>
                  <a:ext cx="433281" cy="1491530"/>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Pentagon 8"/>
                <p:cNvSpPr/>
                <p:nvPr/>
              </p:nvSpPr>
              <p:spPr>
                <a:xfrm rot="5400000">
                  <a:off x="4255170" y="3595900"/>
                  <a:ext cx="917620" cy="25177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Rectangle 44"/>
                <p:cNvSpPr/>
                <p:nvPr/>
              </p:nvSpPr>
              <p:spPr>
                <a:xfrm rot="5400000">
                  <a:off x="4565859" y="2788099"/>
                  <a:ext cx="503020" cy="45317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 fmla="*/ 0 w 2727503"/>
                    <a:gd name="connsiteY0" fmla="*/ 0 h 1414156"/>
                    <a:gd name="connsiteX1" fmla="*/ 2419494 w 2727503"/>
                    <a:gd name="connsiteY1" fmla="*/ 0 h 1414156"/>
                    <a:gd name="connsiteX2" fmla="*/ 2727503 w 2727503"/>
                    <a:gd name="connsiteY2" fmla="*/ 1414156 h 1414156"/>
                    <a:gd name="connsiteX3" fmla="*/ 0 w 2727503"/>
                    <a:gd name="connsiteY3" fmla="*/ 605633 h 1414156"/>
                    <a:gd name="connsiteX4" fmla="*/ 0 w 2727503"/>
                    <a:gd name="connsiteY4" fmla="*/ 0 h 1414156"/>
                    <a:gd name="connsiteX0" fmla="*/ 0 w 2737127"/>
                    <a:gd name="connsiteY0" fmla="*/ 0 h 1414156"/>
                    <a:gd name="connsiteX1" fmla="*/ 2737127 w 2737127"/>
                    <a:gd name="connsiteY1" fmla="*/ 981777 h 1414156"/>
                    <a:gd name="connsiteX2" fmla="*/ 2727503 w 2737127"/>
                    <a:gd name="connsiteY2" fmla="*/ 1414156 h 1414156"/>
                    <a:gd name="connsiteX3" fmla="*/ 0 w 2737127"/>
                    <a:gd name="connsiteY3" fmla="*/ 605633 h 1414156"/>
                    <a:gd name="connsiteX4" fmla="*/ 0 w 2737127"/>
                    <a:gd name="connsiteY4" fmla="*/ 0 h 1414156"/>
                    <a:gd name="connsiteX0" fmla="*/ 0 w 2737127"/>
                    <a:gd name="connsiteY0" fmla="*/ 0 h 1414156"/>
                    <a:gd name="connsiteX1" fmla="*/ 2737127 w 2737127"/>
                    <a:gd name="connsiteY1" fmla="*/ 596766 h 1414156"/>
                    <a:gd name="connsiteX2" fmla="*/ 2727503 w 2737127"/>
                    <a:gd name="connsiteY2" fmla="*/ 1414156 h 1414156"/>
                    <a:gd name="connsiteX3" fmla="*/ 0 w 2737127"/>
                    <a:gd name="connsiteY3" fmla="*/ 605633 h 1414156"/>
                    <a:gd name="connsiteX4" fmla="*/ 0 w 2737127"/>
                    <a:gd name="connsiteY4" fmla="*/ 0 h 1414156"/>
                    <a:gd name="connsiteX0" fmla="*/ 0 w 2753637"/>
                    <a:gd name="connsiteY0" fmla="*/ 0 h 961768"/>
                    <a:gd name="connsiteX1" fmla="*/ 2737127 w 2753637"/>
                    <a:gd name="connsiteY1" fmla="*/ 596766 h 961768"/>
                    <a:gd name="connsiteX2" fmla="*/ 2753637 w 2753637"/>
                    <a:gd name="connsiteY2" fmla="*/ 961768 h 961768"/>
                    <a:gd name="connsiteX3" fmla="*/ 0 w 2753637"/>
                    <a:gd name="connsiteY3" fmla="*/ 605633 h 961768"/>
                    <a:gd name="connsiteX4" fmla="*/ 0 w 2753637"/>
                    <a:gd name="connsiteY4" fmla="*/ 0 h 961768"/>
                    <a:gd name="connsiteX0" fmla="*/ 0 w 2737127"/>
                    <a:gd name="connsiteY0" fmla="*/ 0 h 952243"/>
                    <a:gd name="connsiteX1" fmla="*/ 2737127 w 2737127"/>
                    <a:gd name="connsiteY1" fmla="*/ 596766 h 952243"/>
                    <a:gd name="connsiteX2" fmla="*/ 2734242 w 2737127"/>
                    <a:gd name="connsiteY2" fmla="*/ 952243 h 952243"/>
                    <a:gd name="connsiteX3" fmla="*/ 0 w 2737127"/>
                    <a:gd name="connsiteY3" fmla="*/ 605633 h 952243"/>
                    <a:gd name="connsiteX4" fmla="*/ 0 w 2737127"/>
                    <a:gd name="connsiteY4" fmla="*/ 0 h 952243"/>
                    <a:gd name="connsiteX0" fmla="*/ 0 w 2750715"/>
                    <a:gd name="connsiteY0" fmla="*/ 0 h 952243"/>
                    <a:gd name="connsiteX1" fmla="*/ 2750715 w 2750715"/>
                    <a:gd name="connsiteY1" fmla="*/ 429126 h 952243"/>
                    <a:gd name="connsiteX2" fmla="*/ 2734242 w 2750715"/>
                    <a:gd name="connsiteY2" fmla="*/ 952243 h 952243"/>
                    <a:gd name="connsiteX3" fmla="*/ 0 w 2750715"/>
                    <a:gd name="connsiteY3" fmla="*/ 605633 h 952243"/>
                    <a:gd name="connsiteX4" fmla="*/ 0 w 2750715"/>
                    <a:gd name="connsiteY4" fmla="*/ 0 h 952243"/>
                    <a:gd name="connsiteX0" fmla="*/ 0 w 2750715"/>
                    <a:gd name="connsiteY0" fmla="*/ 0 h 723643"/>
                    <a:gd name="connsiteX1" fmla="*/ 2750715 w 2750715"/>
                    <a:gd name="connsiteY1" fmla="*/ 429126 h 723643"/>
                    <a:gd name="connsiteX2" fmla="*/ 2747830 w 2750715"/>
                    <a:gd name="connsiteY2" fmla="*/ 723643 h 723643"/>
                    <a:gd name="connsiteX3" fmla="*/ 0 w 2750715"/>
                    <a:gd name="connsiteY3" fmla="*/ 605633 h 723643"/>
                    <a:gd name="connsiteX4" fmla="*/ 0 w 2750715"/>
                    <a:gd name="connsiteY4" fmla="*/ 0 h 723643"/>
                    <a:gd name="connsiteX0" fmla="*/ 0 w 2750715"/>
                    <a:gd name="connsiteY0" fmla="*/ 0 h 723643"/>
                    <a:gd name="connsiteX1" fmla="*/ 2750715 w 2750715"/>
                    <a:gd name="connsiteY1" fmla="*/ 391026 h 723643"/>
                    <a:gd name="connsiteX2" fmla="*/ 2747830 w 2750715"/>
                    <a:gd name="connsiteY2" fmla="*/ 723643 h 723643"/>
                    <a:gd name="connsiteX3" fmla="*/ 0 w 2750715"/>
                    <a:gd name="connsiteY3" fmla="*/ 605633 h 723643"/>
                    <a:gd name="connsiteX4" fmla="*/ 0 w 2750715"/>
                    <a:gd name="connsiteY4" fmla="*/ 0 h 723643"/>
                    <a:gd name="connsiteX0" fmla="*/ 0 w 2752254"/>
                    <a:gd name="connsiteY0" fmla="*/ 0 h 742693"/>
                    <a:gd name="connsiteX1" fmla="*/ 2750715 w 2752254"/>
                    <a:gd name="connsiteY1" fmla="*/ 391026 h 742693"/>
                    <a:gd name="connsiteX2" fmla="*/ 2752076 w 2752254"/>
                    <a:gd name="connsiteY2" fmla="*/ 742693 h 742693"/>
                    <a:gd name="connsiteX3" fmla="*/ 0 w 2752254"/>
                    <a:gd name="connsiteY3" fmla="*/ 605633 h 742693"/>
                    <a:gd name="connsiteX4" fmla="*/ 0 w 2752254"/>
                    <a:gd name="connsiteY4" fmla="*/ 0 h 742693"/>
                    <a:gd name="connsiteX0" fmla="*/ 0 w 2760622"/>
                    <a:gd name="connsiteY0" fmla="*/ 0 h 642680"/>
                    <a:gd name="connsiteX1" fmla="*/ 2750715 w 2760622"/>
                    <a:gd name="connsiteY1" fmla="*/ 391026 h 642680"/>
                    <a:gd name="connsiteX2" fmla="*/ 2760567 w 2760622"/>
                    <a:gd name="connsiteY2" fmla="*/ 642680 h 642680"/>
                    <a:gd name="connsiteX3" fmla="*/ 0 w 2760622"/>
                    <a:gd name="connsiteY3" fmla="*/ 605633 h 642680"/>
                    <a:gd name="connsiteX4" fmla="*/ 0 w 2760622"/>
                    <a:gd name="connsiteY4" fmla="*/ 0 h 642680"/>
                    <a:gd name="connsiteX0" fmla="*/ 0 w 2752252"/>
                    <a:gd name="connsiteY0" fmla="*/ 0 h 747455"/>
                    <a:gd name="connsiteX1" fmla="*/ 2750715 w 2752252"/>
                    <a:gd name="connsiteY1" fmla="*/ 391026 h 747455"/>
                    <a:gd name="connsiteX2" fmla="*/ 2752074 w 2752252"/>
                    <a:gd name="connsiteY2" fmla="*/ 747455 h 747455"/>
                    <a:gd name="connsiteX3" fmla="*/ 0 w 2752252"/>
                    <a:gd name="connsiteY3" fmla="*/ 605633 h 747455"/>
                    <a:gd name="connsiteX4" fmla="*/ 0 w 2752252"/>
                    <a:gd name="connsiteY4" fmla="*/ 0 h 747455"/>
                    <a:gd name="connsiteX0" fmla="*/ 0 w 2752252"/>
                    <a:gd name="connsiteY0" fmla="*/ 0 h 747455"/>
                    <a:gd name="connsiteX1" fmla="*/ 2750715 w 2752252"/>
                    <a:gd name="connsiteY1" fmla="*/ 282677 h 747455"/>
                    <a:gd name="connsiteX2" fmla="*/ 2752074 w 2752252"/>
                    <a:gd name="connsiteY2" fmla="*/ 747455 h 747455"/>
                    <a:gd name="connsiteX3" fmla="*/ 0 w 2752252"/>
                    <a:gd name="connsiteY3" fmla="*/ 605633 h 747455"/>
                    <a:gd name="connsiteX4" fmla="*/ 0 w 2752252"/>
                    <a:gd name="connsiteY4" fmla="*/ 0 h 747455"/>
                    <a:gd name="connsiteX0" fmla="*/ 0 w 2752252"/>
                    <a:gd name="connsiteY0" fmla="*/ 0 h 648135"/>
                    <a:gd name="connsiteX1" fmla="*/ 2750715 w 2752252"/>
                    <a:gd name="connsiteY1" fmla="*/ 282677 h 648135"/>
                    <a:gd name="connsiteX2" fmla="*/ 2752074 w 2752252"/>
                    <a:gd name="connsiteY2" fmla="*/ 648135 h 648135"/>
                    <a:gd name="connsiteX3" fmla="*/ 0 w 2752252"/>
                    <a:gd name="connsiteY3" fmla="*/ 605633 h 648135"/>
                    <a:gd name="connsiteX4" fmla="*/ 0 w 2752252"/>
                    <a:gd name="connsiteY4" fmla="*/ 0 h 648135"/>
                    <a:gd name="connsiteX0" fmla="*/ 0 w 2752252"/>
                    <a:gd name="connsiteY0" fmla="*/ 0 h 618791"/>
                    <a:gd name="connsiteX1" fmla="*/ 2750715 w 2752252"/>
                    <a:gd name="connsiteY1" fmla="*/ 282677 h 618791"/>
                    <a:gd name="connsiteX2" fmla="*/ 2752074 w 2752252"/>
                    <a:gd name="connsiteY2" fmla="*/ 618791 h 618791"/>
                    <a:gd name="connsiteX3" fmla="*/ 0 w 2752252"/>
                    <a:gd name="connsiteY3" fmla="*/ 605633 h 618791"/>
                    <a:gd name="connsiteX4" fmla="*/ 0 w 2752252"/>
                    <a:gd name="connsiteY4" fmla="*/ 0 h 618791"/>
                    <a:gd name="connsiteX0" fmla="*/ 0 w 2752252"/>
                    <a:gd name="connsiteY0" fmla="*/ 0 h 634592"/>
                    <a:gd name="connsiteX1" fmla="*/ 2750715 w 2752252"/>
                    <a:gd name="connsiteY1" fmla="*/ 282677 h 634592"/>
                    <a:gd name="connsiteX2" fmla="*/ 2752074 w 2752252"/>
                    <a:gd name="connsiteY2" fmla="*/ 634592 h 634592"/>
                    <a:gd name="connsiteX3" fmla="*/ 0 w 2752252"/>
                    <a:gd name="connsiteY3" fmla="*/ 605633 h 634592"/>
                    <a:gd name="connsiteX4" fmla="*/ 0 w 2752252"/>
                    <a:gd name="connsiteY4" fmla="*/ 0 h 634592"/>
                    <a:gd name="connsiteX0" fmla="*/ 0 w 2750715"/>
                    <a:gd name="connsiteY0" fmla="*/ 0 h 634592"/>
                    <a:gd name="connsiteX1" fmla="*/ 2750715 w 2750715"/>
                    <a:gd name="connsiteY1" fmla="*/ 282677 h 634592"/>
                    <a:gd name="connsiteX2" fmla="*/ 2747826 w 2750715"/>
                    <a:gd name="connsiteY2" fmla="*/ 634592 h 634592"/>
                    <a:gd name="connsiteX3" fmla="*/ 0 w 2750715"/>
                    <a:gd name="connsiteY3" fmla="*/ 605633 h 634592"/>
                    <a:gd name="connsiteX4" fmla="*/ 0 w 2750715"/>
                    <a:gd name="connsiteY4" fmla="*/ 0 h 634592"/>
                    <a:gd name="connsiteX0" fmla="*/ 0 w 2750715"/>
                    <a:gd name="connsiteY0" fmla="*/ 0 h 636849"/>
                    <a:gd name="connsiteX1" fmla="*/ 2750715 w 2750715"/>
                    <a:gd name="connsiteY1" fmla="*/ 282677 h 636849"/>
                    <a:gd name="connsiteX2" fmla="*/ 2743581 w 2750715"/>
                    <a:gd name="connsiteY2" fmla="*/ 636849 h 636849"/>
                    <a:gd name="connsiteX3" fmla="*/ 0 w 2750715"/>
                    <a:gd name="connsiteY3" fmla="*/ 605633 h 636849"/>
                    <a:gd name="connsiteX4" fmla="*/ 0 w 2750715"/>
                    <a:gd name="connsiteY4" fmla="*/ 0 h 636849"/>
                    <a:gd name="connsiteX0" fmla="*/ 0 w 2752252"/>
                    <a:gd name="connsiteY0" fmla="*/ 0 h 636849"/>
                    <a:gd name="connsiteX1" fmla="*/ 2750715 w 2752252"/>
                    <a:gd name="connsiteY1" fmla="*/ 282677 h 636849"/>
                    <a:gd name="connsiteX2" fmla="*/ 2752074 w 2752252"/>
                    <a:gd name="connsiteY2" fmla="*/ 636849 h 636849"/>
                    <a:gd name="connsiteX3" fmla="*/ 0 w 2752252"/>
                    <a:gd name="connsiteY3" fmla="*/ 605633 h 636849"/>
                    <a:gd name="connsiteX4" fmla="*/ 0 w 2752252"/>
                    <a:gd name="connsiteY4" fmla="*/ 0 h 636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sp>
        <p:nvSpPr>
          <p:cNvPr id="22" name="Oval 21"/>
          <p:cNvSpPr/>
          <p:nvPr/>
        </p:nvSpPr>
        <p:spPr bwMode="auto">
          <a:xfrm>
            <a:off x="6618894" y="3131503"/>
            <a:ext cx="289733" cy="289733"/>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Oval 22"/>
          <p:cNvSpPr/>
          <p:nvPr/>
        </p:nvSpPr>
        <p:spPr bwMode="auto">
          <a:xfrm>
            <a:off x="7158243" y="2356482"/>
            <a:ext cx="289733" cy="289733"/>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7" name="Straight Connector 26"/>
          <p:cNvCxnSpPr/>
          <p:nvPr/>
        </p:nvCxnSpPr>
        <p:spPr>
          <a:xfrm>
            <a:off x="7303108" y="2500171"/>
            <a:ext cx="1578163" cy="1175"/>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762185" y="3274552"/>
            <a:ext cx="1641818" cy="751240"/>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Oval 28"/>
          <p:cNvSpPr/>
          <p:nvPr/>
        </p:nvSpPr>
        <p:spPr bwMode="auto">
          <a:xfrm>
            <a:off x="5401401" y="2356482"/>
            <a:ext cx="289733" cy="289733"/>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30" name="Straight Connector 29"/>
          <p:cNvCxnSpPr/>
          <p:nvPr/>
        </p:nvCxnSpPr>
        <p:spPr>
          <a:xfrm>
            <a:off x="3955774" y="2500171"/>
            <a:ext cx="1578163" cy="1175"/>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Oval 30"/>
          <p:cNvSpPr/>
          <p:nvPr/>
        </p:nvSpPr>
        <p:spPr bwMode="auto">
          <a:xfrm>
            <a:off x="5971946" y="3131503"/>
            <a:ext cx="289733" cy="289733"/>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69" name="Group 68"/>
          <p:cNvGrpSpPr/>
          <p:nvPr/>
        </p:nvGrpSpPr>
        <p:grpSpPr>
          <a:xfrm>
            <a:off x="9173313" y="2056539"/>
            <a:ext cx="2566773" cy="942198"/>
            <a:chOff x="1603804" y="2220559"/>
            <a:chExt cx="2433815" cy="893393"/>
          </a:xfrm>
        </p:grpSpPr>
        <p:sp>
          <p:nvSpPr>
            <p:cNvPr id="70"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Red Pencil</a:t>
              </a:r>
            </a:p>
          </p:txBody>
        </p:sp>
        <p:sp>
          <p:nvSpPr>
            <p:cNvPr id="71" name="TextBox 70"/>
            <p:cNvSpPr txBox="1"/>
            <p:nvPr/>
          </p:nvSpPr>
          <p:spPr>
            <a:xfrm>
              <a:off x="1679271" y="2559832"/>
              <a:ext cx="2358348" cy="554120"/>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Dorum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kolar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edipeping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elik</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red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paorut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dacilasir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caeten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cxnSp>
        <p:nvCxnSpPr>
          <p:cNvPr id="72" name="Straight Connector 71"/>
          <p:cNvCxnSpPr/>
          <p:nvPr/>
        </p:nvCxnSpPr>
        <p:spPr>
          <a:xfrm flipH="1">
            <a:off x="4479271" y="3274552"/>
            <a:ext cx="1641818" cy="751240"/>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3" name="Group 72"/>
          <p:cNvGrpSpPr/>
          <p:nvPr/>
        </p:nvGrpSpPr>
        <p:grpSpPr>
          <a:xfrm>
            <a:off x="1174286" y="2179367"/>
            <a:ext cx="2560318" cy="942198"/>
            <a:chOff x="1494367" y="2220559"/>
            <a:chExt cx="2427694" cy="893393"/>
          </a:xfrm>
        </p:grpSpPr>
        <p:sp>
          <p:nvSpPr>
            <p:cNvPr id="74" name="Text Placeholder 2"/>
            <p:cNvSpPr txBox="1">
              <a:spLocks/>
            </p:cNvSpPr>
            <p:nvPr/>
          </p:nvSpPr>
          <p:spPr>
            <a:xfrm>
              <a:off x="1908601"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Blue Pencil</a:t>
              </a:r>
            </a:p>
          </p:txBody>
        </p:sp>
        <p:sp>
          <p:nvSpPr>
            <p:cNvPr id="75" name="TextBox 74"/>
            <p:cNvSpPr txBox="1"/>
            <p:nvPr/>
          </p:nvSpPr>
          <p:spPr>
            <a:xfrm>
              <a:off x="1494367" y="2559832"/>
              <a:ext cx="2324283" cy="554120"/>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Dorum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kolar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edipeping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elik</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red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paorut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dacilasir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caeten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grpSp>
        <p:nvGrpSpPr>
          <p:cNvPr id="76" name="Group 75"/>
          <p:cNvGrpSpPr/>
          <p:nvPr/>
        </p:nvGrpSpPr>
        <p:grpSpPr>
          <a:xfrm>
            <a:off x="2031489" y="4350086"/>
            <a:ext cx="2560318" cy="942198"/>
            <a:chOff x="1494367" y="2220559"/>
            <a:chExt cx="2427694" cy="893393"/>
          </a:xfrm>
        </p:grpSpPr>
        <p:sp>
          <p:nvSpPr>
            <p:cNvPr id="77" name="Text Placeholder 2"/>
            <p:cNvSpPr txBox="1">
              <a:spLocks/>
            </p:cNvSpPr>
            <p:nvPr/>
          </p:nvSpPr>
          <p:spPr>
            <a:xfrm>
              <a:off x="1908601"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Purple Pencil</a:t>
              </a:r>
            </a:p>
          </p:txBody>
        </p:sp>
        <p:sp>
          <p:nvSpPr>
            <p:cNvPr id="78" name="TextBox 77"/>
            <p:cNvSpPr txBox="1"/>
            <p:nvPr/>
          </p:nvSpPr>
          <p:spPr>
            <a:xfrm>
              <a:off x="1494367" y="2559832"/>
              <a:ext cx="2324283" cy="554120"/>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Dorum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kolar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edipeping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elik</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red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paorut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dacilasir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caeten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grpSp>
        <p:nvGrpSpPr>
          <p:cNvPr id="79" name="Group 78"/>
          <p:cNvGrpSpPr/>
          <p:nvPr/>
        </p:nvGrpSpPr>
        <p:grpSpPr>
          <a:xfrm>
            <a:off x="8275877" y="4350086"/>
            <a:ext cx="2566773" cy="942198"/>
            <a:chOff x="1603804" y="2220559"/>
            <a:chExt cx="2433815" cy="893393"/>
          </a:xfrm>
        </p:grpSpPr>
        <p:sp>
          <p:nvSpPr>
            <p:cNvPr id="80"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Yellow Pencil</a:t>
              </a:r>
            </a:p>
          </p:txBody>
        </p:sp>
        <p:sp>
          <p:nvSpPr>
            <p:cNvPr id="81" name="TextBox 80"/>
            <p:cNvSpPr txBox="1"/>
            <p:nvPr/>
          </p:nvSpPr>
          <p:spPr>
            <a:xfrm>
              <a:off x="1679271" y="2559832"/>
              <a:ext cx="2358348" cy="554120"/>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Dorum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kolar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edipeping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elik</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red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paorut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dacilasir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caeten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grpSp>
      <p:sp>
        <p:nvSpPr>
          <p:cNvPr id="44"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5"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56678513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right)">
                                      <p:cBhvr>
                                        <p:cTn id="15" dur="500"/>
                                        <p:tgtEl>
                                          <p:spTgt spid="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ipe(up)">
                                      <p:cBhvr>
                                        <p:cTn id="39" dur="500"/>
                                        <p:tgtEl>
                                          <p:spTgt spid="7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5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9" grpId="0" animBg="1"/>
      <p:bldP spid="3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465148" y="2178606"/>
            <a:ext cx="9859169" cy="1028048"/>
            <a:chOff x="1388919" y="2065754"/>
            <a:chExt cx="9348466" cy="974795"/>
          </a:xfrm>
        </p:grpSpPr>
        <p:grpSp>
          <p:nvGrpSpPr>
            <p:cNvPr id="7" name="Group 6"/>
            <p:cNvGrpSpPr/>
            <p:nvPr/>
          </p:nvGrpSpPr>
          <p:grpSpPr>
            <a:xfrm>
              <a:off x="7930887" y="2065754"/>
              <a:ext cx="2180656" cy="973863"/>
              <a:chOff x="7834976" y="2123810"/>
              <a:chExt cx="2313180" cy="1033047"/>
            </a:xfrm>
          </p:grpSpPr>
          <p:sp>
            <p:nvSpPr>
              <p:cNvPr id="8" name="Rectangle 7"/>
              <p:cNvSpPr>
                <a:spLocks noChangeArrowheads="1"/>
              </p:cNvSpPr>
              <p:nvPr/>
            </p:nvSpPr>
            <p:spPr bwMode="auto">
              <a:xfrm rot="5400000" flipH="1">
                <a:off x="8861840" y="1870541"/>
                <a:ext cx="259452" cy="2313180"/>
              </a:xfrm>
              <a:prstGeom prst="rect">
                <a:avLst/>
              </a:prstGeom>
              <a:solidFill>
                <a:schemeClr val="accent4"/>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Rectangle 8"/>
              <p:cNvSpPr>
                <a:spLocks noChangeArrowheads="1"/>
              </p:cNvSpPr>
              <p:nvPr/>
            </p:nvSpPr>
            <p:spPr bwMode="auto">
              <a:xfrm rot="5400000" flipH="1">
                <a:off x="8864220" y="1613470"/>
                <a:ext cx="254692" cy="2313180"/>
              </a:xfrm>
              <a:prstGeom prst="rect">
                <a:avLst/>
              </a:prstGeom>
              <a:solidFill>
                <a:schemeClr val="accent4">
                  <a:alpha val="87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Rectangle 9"/>
              <p:cNvSpPr>
                <a:spLocks noChangeArrowheads="1"/>
              </p:cNvSpPr>
              <p:nvPr/>
            </p:nvSpPr>
            <p:spPr bwMode="auto">
              <a:xfrm rot="5400000" flipH="1">
                <a:off x="8861840" y="1356398"/>
                <a:ext cx="259452" cy="2313180"/>
              </a:xfrm>
              <a:prstGeom prst="rect">
                <a:avLst/>
              </a:prstGeom>
              <a:solidFill>
                <a:schemeClr val="accent4">
                  <a:alpha val="70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Rectangle 10"/>
              <p:cNvSpPr>
                <a:spLocks noChangeArrowheads="1"/>
              </p:cNvSpPr>
              <p:nvPr/>
            </p:nvSpPr>
            <p:spPr bwMode="auto">
              <a:xfrm rot="5400000" flipH="1">
                <a:off x="8861840" y="1096946"/>
                <a:ext cx="259452" cy="2313180"/>
              </a:xfrm>
              <a:prstGeom prst="rect">
                <a:avLst/>
              </a:prstGeom>
              <a:solidFill>
                <a:schemeClr val="accent4">
                  <a:alpha val="45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2" name="Group 11"/>
            <p:cNvGrpSpPr/>
            <p:nvPr/>
          </p:nvGrpSpPr>
          <p:grpSpPr>
            <a:xfrm>
              <a:off x="5750232" y="2065754"/>
              <a:ext cx="2180656" cy="973863"/>
              <a:chOff x="5521797" y="2123810"/>
              <a:chExt cx="2313180" cy="1033047"/>
            </a:xfrm>
          </p:grpSpPr>
          <p:sp>
            <p:nvSpPr>
              <p:cNvPr id="13" name="Rectangle 12"/>
              <p:cNvSpPr>
                <a:spLocks noChangeArrowheads="1"/>
              </p:cNvSpPr>
              <p:nvPr/>
            </p:nvSpPr>
            <p:spPr bwMode="auto">
              <a:xfrm rot="5400000" flipH="1">
                <a:off x="6548661" y="1870541"/>
                <a:ext cx="259452" cy="2313180"/>
              </a:xfrm>
              <a:prstGeom prst="rect">
                <a:avLst/>
              </a:prstGeom>
              <a:solidFill>
                <a:schemeClr val="accent3"/>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Rectangle 13"/>
              <p:cNvSpPr>
                <a:spLocks noChangeArrowheads="1"/>
              </p:cNvSpPr>
              <p:nvPr/>
            </p:nvSpPr>
            <p:spPr bwMode="auto">
              <a:xfrm rot="5400000" flipH="1">
                <a:off x="6551041" y="1613470"/>
                <a:ext cx="254692" cy="2313180"/>
              </a:xfrm>
              <a:prstGeom prst="rect">
                <a:avLst/>
              </a:prstGeom>
              <a:solidFill>
                <a:schemeClr val="accent3">
                  <a:alpha val="87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Rectangle 14"/>
              <p:cNvSpPr>
                <a:spLocks noChangeArrowheads="1"/>
              </p:cNvSpPr>
              <p:nvPr/>
            </p:nvSpPr>
            <p:spPr bwMode="auto">
              <a:xfrm rot="5400000" flipH="1">
                <a:off x="6548661" y="1356398"/>
                <a:ext cx="259452" cy="2313180"/>
              </a:xfrm>
              <a:prstGeom prst="rect">
                <a:avLst/>
              </a:prstGeom>
              <a:solidFill>
                <a:schemeClr val="accent3">
                  <a:alpha val="70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Rectangle 15"/>
              <p:cNvSpPr>
                <a:spLocks noChangeArrowheads="1"/>
              </p:cNvSpPr>
              <p:nvPr/>
            </p:nvSpPr>
            <p:spPr bwMode="auto">
              <a:xfrm rot="5400000" flipH="1">
                <a:off x="6548661" y="1096946"/>
                <a:ext cx="259452" cy="2313180"/>
              </a:xfrm>
              <a:prstGeom prst="rect">
                <a:avLst/>
              </a:prstGeom>
              <a:solidFill>
                <a:schemeClr val="accent3">
                  <a:alpha val="45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7" name="Group 16"/>
            <p:cNvGrpSpPr/>
            <p:nvPr/>
          </p:nvGrpSpPr>
          <p:grpSpPr>
            <a:xfrm>
              <a:off x="3569575" y="2065754"/>
              <a:ext cx="2180656" cy="973863"/>
              <a:chOff x="3208617" y="2123810"/>
              <a:chExt cx="2313180" cy="1033047"/>
            </a:xfrm>
          </p:grpSpPr>
          <p:sp>
            <p:nvSpPr>
              <p:cNvPr id="18" name="Rectangle 17"/>
              <p:cNvSpPr>
                <a:spLocks noChangeArrowheads="1"/>
              </p:cNvSpPr>
              <p:nvPr/>
            </p:nvSpPr>
            <p:spPr bwMode="auto">
              <a:xfrm rot="5400000" flipH="1">
                <a:off x="4235481" y="1870541"/>
                <a:ext cx="259452" cy="2313180"/>
              </a:xfrm>
              <a:prstGeom prst="rect">
                <a:avLst/>
              </a:prstGeom>
              <a:solidFill>
                <a:schemeClr val="accent2"/>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Rectangle 18"/>
              <p:cNvSpPr>
                <a:spLocks noChangeArrowheads="1"/>
              </p:cNvSpPr>
              <p:nvPr/>
            </p:nvSpPr>
            <p:spPr bwMode="auto">
              <a:xfrm rot="5400000" flipH="1">
                <a:off x="4237861" y="1613470"/>
                <a:ext cx="254692" cy="2313180"/>
              </a:xfrm>
              <a:prstGeom prst="rect">
                <a:avLst/>
              </a:prstGeom>
              <a:solidFill>
                <a:schemeClr val="accent2">
                  <a:alpha val="87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Rectangle 19"/>
              <p:cNvSpPr>
                <a:spLocks noChangeArrowheads="1"/>
              </p:cNvSpPr>
              <p:nvPr/>
            </p:nvSpPr>
            <p:spPr bwMode="auto">
              <a:xfrm rot="5400000" flipH="1">
                <a:off x="4235481" y="1356398"/>
                <a:ext cx="259452" cy="2313180"/>
              </a:xfrm>
              <a:prstGeom prst="rect">
                <a:avLst/>
              </a:prstGeom>
              <a:solidFill>
                <a:schemeClr val="accent2">
                  <a:alpha val="70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1" name="Rectangle 20"/>
              <p:cNvSpPr>
                <a:spLocks noChangeArrowheads="1"/>
              </p:cNvSpPr>
              <p:nvPr/>
            </p:nvSpPr>
            <p:spPr bwMode="auto">
              <a:xfrm rot="5400000" flipH="1">
                <a:off x="4235481" y="1096946"/>
                <a:ext cx="259452" cy="2313180"/>
              </a:xfrm>
              <a:prstGeom prst="rect">
                <a:avLst/>
              </a:prstGeom>
              <a:solidFill>
                <a:schemeClr val="accent2">
                  <a:alpha val="45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22" name="Group 21"/>
            <p:cNvGrpSpPr/>
            <p:nvPr/>
          </p:nvGrpSpPr>
          <p:grpSpPr>
            <a:xfrm>
              <a:off x="1388919" y="2065754"/>
              <a:ext cx="2180656" cy="973863"/>
              <a:chOff x="895437" y="2123810"/>
              <a:chExt cx="2313180" cy="1033047"/>
            </a:xfrm>
          </p:grpSpPr>
          <p:sp>
            <p:nvSpPr>
              <p:cNvPr id="23" name="Rectangle 22"/>
              <p:cNvSpPr>
                <a:spLocks noChangeArrowheads="1"/>
              </p:cNvSpPr>
              <p:nvPr/>
            </p:nvSpPr>
            <p:spPr bwMode="auto">
              <a:xfrm rot="5400000" flipH="1">
                <a:off x="1922301" y="1870541"/>
                <a:ext cx="259452" cy="2313180"/>
              </a:xfrm>
              <a:prstGeom prst="rect">
                <a:avLst/>
              </a:prstGeom>
              <a:solidFill>
                <a:schemeClr val="accent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Rectangle 23"/>
              <p:cNvSpPr>
                <a:spLocks noChangeArrowheads="1"/>
              </p:cNvSpPr>
              <p:nvPr/>
            </p:nvSpPr>
            <p:spPr bwMode="auto">
              <a:xfrm rot="5400000" flipH="1">
                <a:off x="1924681" y="1613470"/>
                <a:ext cx="254692" cy="2313180"/>
              </a:xfrm>
              <a:prstGeom prst="rect">
                <a:avLst/>
              </a:prstGeom>
              <a:solidFill>
                <a:schemeClr val="accent1">
                  <a:alpha val="87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5" name="Rectangle 24"/>
              <p:cNvSpPr>
                <a:spLocks noChangeArrowheads="1"/>
              </p:cNvSpPr>
              <p:nvPr/>
            </p:nvSpPr>
            <p:spPr bwMode="auto">
              <a:xfrm rot="5400000" flipH="1">
                <a:off x="1922301" y="1356398"/>
                <a:ext cx="259452" cy="2313180"/>
              </a:xfrm>
              <a:prstGeom prst="rect">
                <a:avLst/>
              </a:prstGeom>
              <a:solidFill>
                <a:schemeClr val="accent1">
                  <a:alpha val="70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Rectangle 25"/>
              <p:cNvSpPr>
                <a:spLocks noChangeArrowheads="1"/>
              </p:cNvSpPr>
              <p:nvPr/>
            </p:nvSpPr>
            <p:spPr bwMode="auto">
              <a:xfrm rot="5400000" flipH="1">
                <a:off x="1922301" y="1096946"/>
                <a:ext cx="259452" cy="2313180"/>
              </a:xfrm>
              <a:prstGeom prst="rect">
                <a:avLst/>
              </a:prstGeom>
              <a:solidFill>
                <a:schemeClr val="accent1">
                  <a:alpha val="45000"/>
                </a:schemeClr>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37" name="Group 36"/>
            <p:cNvGrpSpPr/>
            <p:nvPr/>
          </p:nvGrpSpPr>
          <p:grpSpPr>
            <a:xfrm rot="16200000">
              <a:off x="9941163" y="2244327"/>
              <a:ext cx="966601" cy="625843"/>
              <a:chOff x="5510020" y="5133608"/>
              <a:chExt cx="1189361" cy="625843"/>
            </a:xfrm>
          </p:grpSpPr>
          <p:sp>
            <p:nvSpPr>
              <p:cNvPr id="35" name="Freeform 7"/>
              <p:cNvSpPr>
                <a:spLocks/>
              </p:cNvSpPr>
              <p:nvPr/>
            </p:nvSpPr>
            <p:spPr bwMode="auto">
              <a:xfrm>
                <a:off x="5510020" y="5133608"/>
                <a:ext cx="1189361" cy="625843"/>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36" name="Freeform 13"/>
              <p:cNvSpPr>
                <a:spLocks/>
              </p:cNvSpPr>
              <p:nvPr/>
            </p:nvSpPr>
            <p:spPr bwMode="auto">
              <a:xfrm>
                <a:off x="5930870" y="5572416"/>
                <a:ext cx="347659" cy="187034"/>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38" name="Group 37"/>
          <p:cNvGrpSpPr/>
          <p:nvPr/>
        </p:nvGrpSpPr>
        <p:grpSpPr>
          <a:xfrm>
            <a:off x="1369492" y="3537512"/>
            <a:ext cx="2502589" cy="1170849"/>
            <a:chOff x="5408083" y="2933595"/>
            <a:chExt cx="2372955" cy="1110199"/>
          </a:xfrm>
        </p:grpSpPr>
        <p:sp>
          <p:nvSpPr>
            <p:cNvPr id="39" name="TextBox 38"/>
            <p:cNvSpPr txBox="1"/>
            <p:nvPr/>
          </p:nvSpPr>
          <p:spPr>
            <a:xfrm>
              <a:off x="6156773" y="2933595"/>
              <a:ext cx="862125"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Interior</a:t>
              </a:r>
            </a:p>
          </p:txBody>
        </p:sp>
        <p:sp>
          <p:nvSpPr>
            <p:cNvPr id="40" name="Rectangle 39"/>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1" name="Group 40"/>
          <p:cNvGrpSpPr/>
          <p:nvPr/>
        </p:nvGrpSpPr>
        <p:grpSpPr>
          <a:xfrm>
            <a:off x="3663530" y="3537512"/>
            <a:ext cx="2502589" cy="1170849"/>
            <a:chOff x="5408083" y="2933595"/>
            <a:chExt cx="2372955" cy="1110199"/>
          </a:xfrm>
        </p:grpSpPr>
        <p:sp>
          <p:nvSpPr>
            <p:cNvPr id="42" name="TextBox 41"/>
            <p:cNvSpPr txBox="1"/>
            <p:nvPr/>
          </p:nvSpPr>
          <p:spPr>
            <a:xfrm>
              <a:off x="6127133" y="2933595"/>
              <a:ext cx="921405"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Graphic</a:t>
              </a:r>
            </a:p>
          </p:txBody>
        </p:sp>
        <p:sp>
          <p:nvSpPr>
            <p:cNvPr id="43" name="Rectangle 42"/>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4" name="Group 43"/>
          <p:cNvGrpSpPr/>
          <p:nvPr/>
        </p:nvGrpSpPr>
        <p:grpSpPr>
          <a:xfrm>
            <a:off x="5969061" y="3537512"/>
            <a:ext cx="2502589" cy="1170849"/>
            <a:chOff x="5408083" y="2933595"/>
            <a:chExt cx="2372955" cy="1110199"/>
          </a:xfrm>
        </p:grpSpPr>
        <p:sp>
          <p:nvSpPr>
            <p:cNvPr id="45" name="TextBox 44"/>
            <p:cNvSpPr txBox="1"/>
            <p:nvPr/>
          </p:nvSpPr>
          <p:spPr>
            <a:xfrm>
              <a:off x="5877100" y="2933595"/>
              <a:ext cx="1421474"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Photography</a:t>
              </a:r>
            </a:p>
          </p:txBody>
        </p:sp>
        <p:sp>
          <p:nvSpPr>
            <p:cNvPr id="46" name="Rectangle 45"/>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7" name="Group 46"/>
          <p:cNvGrpSpPr/>
          <p:nvPr/>
        </p:nvGrpSpPr>
        <p:grpSpPr>
          <a:xfrm>
            <a:off x="8252275" y="3537512"/>
            <a:ext cx="2502589" cy="1170849"/>
            <a:chOff x="5408083" y="2933595"/>
            <a:chExt cx="2372955" cy="1110199"/>
          </a:xfrm>
        </p:grpSpPr>
        <p:sp>
          <p:nvSpPr>
            <p:cNvPr id="48" name="TextBox 47"/>
            <p:cNvSpPr txBox="1"/>
            <p:nvPr/>
          </p:nvSpPr>
          <p:spPr>
            <a:xfrm>
              <a:off x="5965258" y="2933595"/>
              <a:ext cx="1245158" cy="333725"/>
            </a:xfrm>
            <a:prstGeom prst="rect">
              <a:avLst/>
            </a:prstGeom>
            <a:noFill/>
          </p:spPr>
          <p:txBody>
            <a:bodyPr wrap="none" rtlCol="0">
              <a:spAutoFit/>
            </a:bodyPr>
            <a:lstStyle/>
            <a:p>
              <a:pPr algn="ctr"/>
              <a:r>
                <a:rPr lang="en-US" sz="1687" err="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Infographic</a:t>
              </a:r>
              <a:endPar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endParaRPr>
            </a:p>
          </p:txBody>
        </p:sp>
        <p:sp>
          <p:nvSpPr>
            <p:cNvPr id="49" name="Rectangle 48"/>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sp>
        <p:nvSpPr>
          <p:cNvPr id="53" name="TextBox 52"/>
          <p:cNvSpPr txBox="1"/>
          <p:nvPr/>
        </p:nvSpPr>
        <p:spPr>
          <a:xfrm>
            <a:off x="1602883" y="5262296"/>
            <a:ext cx="9643533" cy="1261114"/>
          </a:xfrm>
          <a:prstGeom prst="rect">
            <a:avLst/>
          </a:prstGeom>
          <a:noFill/>
        </p:spPr>
        <p:txBody>
          <a:bodyPr wrap="square" rtlCol="0">
            <a:spAutoFit/>
          </a:bodyPr>
          <a:lstStyle/>
          <a:p>
            <a:pPr algn="just">
              <a:lnSpc>
                <a:spcPct val="150000"/>
              </a:lnSpc>
            </a:pPr>
            <a:r>
              <a:rPr lang="en-US" altLang="zh-CN"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 stebus danaime lovera don wakamare dimasa quosam santLoirem ipsume koler sit denima ostebus daname lovera don yakamare dimasa qm santLorem ipsume denima ostebus daname lovera dono pakama dalaman. Lorem stebus danaime lovera don wakamare dimasa quosam santLoirem ipsume koler sit denima ostebus daname lovera don yakamare dimasa qm santLorem ipsume denima ostebus daname lovera dono pakama dalaman.</a:t>
            </a:r>
            <a:endParaRPr lang="id-ID" altLang="zh-CN"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0"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1"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521407045"/>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854495" y="1896206"/>
            <a:ext cx="3149761" cy="614453"/>
            <a:chOff x="4602698" y="1797983"/>
            <a:chExt cx="2986604" cy="582624"/>
          </a:xfrm>
        </p:grpSpPr>
        <p:sp>
          <p:nvSpPr>
            <p:cNvPr id="16" name="Shape 848"/>
            <p:cNvSpPr/>
            <p:nvPr/>
          </p:nvSpPr>
          <p:spPr>
            <a:xfrm>
              <a:off x="4602698" y="1797983"/>
              <a:ext cx="2986604" cy="582624"/>
            </a:xfrm>
            <a:prstGeom prst="roundRect">
              <a:avLst>
                <a:gd name="adj" fmla="val 15000"/>
              </a:avLst>
            </a:prstGeom>
            <a:solidFill>
              <a:schemeClr val="accent1"/>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Rectangle 16"/>
            <p:cNvSpPr/>
            <p:nvPr/>
          </p:nvSpPr>
          <p:spPr>
            <a:xfrm>
              <a:off x="4602698" y="1932834"/>
              <a:ext cx="2986604" cy="302899"/>
            </a:xfrm>
            <a:prstGeom prst="rect">
              <a:avLst/>
            </a:prstGeom>
          </p:spPr>
          <p:txBody>
            <a:bodyPr wrap="square">
              <a:spAutoFit/>
            </a:bodyPr>
            <a:lstStyle/>
            <a:p>
              <a:pPr algn="ctr"/>
              <a:r>
                <a:rPr lang="en-US" sz="1476"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Invest In Marketer</a:t>
              </a:r>
            </a:p>
          </p:txBody>
        </p:sp>
      </p:grpSp>
      <p:grpSp>
        <p:nvGrpSpPr>
          <p:cNvPr id="3" name="Group 2"/>
          <p:cNvGrpSpPr/>
          <p:nvPr/>
        </p:nvGrpSpPr>
        <p:grpSpPr>
          <a:xfrm>
            <a:off x="8030954" y="3805012"/>
            <a:ext cx="2818375" cy="614451"/>
            <a:chOff x="7614617" y="3607912"/>
            <a:chExt cx="2672384" cy="582623"/>
          </a:xfrm>
        </p:grpSpPr>
        <p:sp>
          <p:nvSpPr>
            <p:cNvPr id="7" name="Shape 833"/>
            <p:cNvSpPr/>
            <p:nvPr/>
          </p:nvSpPr>
          <p:spPr>
            <a:xfrm>
              <a:off x="7614617" y="3607912"/>
              <a:ext cx="2672383" cy="582623"/>
            </a:xfrm>
            <a:prstGeom prst="roundRect">
              <a:avLst>
                <a:gd name="adj" fmla="val 15000"/>
              </a:avLst>
            </a:prstGeom>
            <a:solidFill>
              <a:schemeClr val="accent2"/>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Rectangle 17"/>
            <p:cNvSpPr/>
            <p:nvPr/>
          </p:nvSpPr>
          <p:spPr>
            <a:xfrm>
              <a:off x="7614617" y="3745964"/>
              <a:ext cx="2672384" cy="302899"/>
            </a:xfrm>
            <a:prstGeom prst="rect">
              <a:avLst/>
            </a:prstGeom>
          </p:spPr>
          <p:txBody>
            <a:bodyPr wrap="square">
              <a:spAutoFit/>
            </a:bodyPr>
            <a:lstStyle/>
            <a:p>
              <a:pPr algn="ctr"/>
              <a:r>
                <a:rPr lang="en-US" sz="1476"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Built Community</a:t>
              </a:r>
            </a:p>
          </p:txBody>
        </p:sp>
      </p:grpSp>
      <p:grpSp>
        <p:nvGrpSpPr>
          <p:cNvPr id="4" name="Group 3"/>
          <p:cNvGrpSpPr/>
          <p:nvPr/>
        </p:nvGrpSpPr>
        <p:grpSpPr>
          <a:xfrm>
            <a:off x="2059649" y="3805011"/>
            <a:ext cx="2782326" cy="678759"/>
            <a:chOff x="1952625" y="3607912"/>
            <a:chExt cx="2638202" cy="643600"/>
          </a:xfrm>
        </p:grpSpPr>
        <p:sp>
          <p:nvSpPr>
            <p:cNvPr id="10" name="Shape 838"/>
            <p:cNvSpPr/>
            <p:nvPr/>
          </p:nvSpPr>
          <p:spPr>
            <a:xfrm>
              <a:off x="1952625" y="3607912"/>
              <a:ext cx="2638202" cy="582623"/>
            </a:xfrm>
            <a:prstGeom prst="roundRect">
              <a:avLst>
                <a:gd name="adj" fmla="val 15000"/>
              </a:avLst>
            </a:prstGeom>
            <a:solidFill>
              <a:schemeClr val="accent4"/>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Rectangle 18"/>
            <p:cNvSpPr/>
            <p:nvPr/>
          </p:nvSpPr>
          <p:spPr>
            <a:xfrm>
              <a:off x="1952625" y="3733263"/>
              <a:ext cx="2638202" cy="518249"/>
            </a:xfrm>
            <a:prstGeom prst="rect">
              <a:avLst/>
            </a:prstGeom>
          </p:spPr>
          <p:txBody>
            <a:bodyPr wrap="square">
              <a:spAutoFit/>
            </a:bodyPr>
            <a:lstStyle/>
            <a:p>
              <a:pPr algn="ctr"/>
              <a:r>
                <a:rPr lang="en-US" sz="1476"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Actives your Loyal Costumer</a:t>
              </a:r>
            </a:p>
          </p:txBody>
        </p:sp>
      </p:grpSp>
      <p:grpSp>
        <p:nvGrpSpPr>
          <p:cNvPr id="5" name="Group 4"/>
          <p:cNvGrpSpPr/>
          <p:nvPr/>
        </p:nvGrpSpPr>
        <p:grpSpPr>
          <a:xfrm>
            <a:off x="4854492" y="5397592"/>
            <a:ext cx="3149764" cy="614453"/>
            <a:chOff x="4602695" y="5117998"/>
            <a:chExt cx="2986607" cy="582624"/>
          </a:xfrm>
        </p:grpSpPr>
        <p:sp>
          <p:nvSpPr>
            <p:cNvPr id="13" name="Shape 843"/>
            <p:cNvSpPr/>
            <p:nvPr/>
          </p:nvSpPr>
          <p:spPr>
            <a:xfrm>
              <a:off x="4602698" y="5117998"/>
              <a:ext cx="2986604" cy="582624"/>
            </a:xfrm>
            <a:prstGeom prst="roundRect">
              <a:avLst>
                <a:gd name="adj" fmla="val 15000"/>
              </a:avLst>
            </a:prstGeom>
            <a:solidFill>
              <a:schemeClr val="accent3"/>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Rectangle 19"/>
            <p:cNvSpPr/>
            <p:nvPr/>
          </p:nvSpPr>
          <p:spPr>
            <a:xfrm>
              <a:off x="4602695" y="5248839"/>
              <a:ext cx="2986605" cy="302899"/>
            </a:xfrm>
            <a:prstGeom prst="rect">
              <a:avLst/>
            </a:prstGeom>
          </p:spPr>
          <p:txBody>
            <a:bodyPr wrap="square">
              <a:spAutoFit/>
            </a:bodyPr>
            <a:lstStyle/>
            <a:p>
              <a:pPr algn="ctr"/>
              <a:r>
                <a:rPr lang="en-US" sz="1476"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Test &amp; Learn</a:t>
              </a:r>
            </a:p>
          </p:txBody>
        </p:sp>
      </p:grpSp>
      <p:sp>
        <p:nvSpPr>
          <p:cNvPr id="21" name="TextBox 20"/>
          <p:cNvSpPr txBox="1"/>
          <p:nvPr/>
        </p:nvSpPr>
        <p:spPr>
          <a:xfrm>
            <a:off x="8030952" y="4510366"/>
            <a:ext cx="3149762" cy="324704"/>
          </a:xfrm>
          <a:prstGeom prst="rect">
            <a:avLst/>
          </a:prstGeom>
          <a:noFill/>
        </p:spPr>
        <p:txBody>
          <a:bodyPr wrap="square" lIns="0" tIns="0" rIns="0" bIns="0" rtlCol="0">
            <a:spAutoFit/>
          </a:bodyPr>
          <a:lstStyle/>
          <a:p>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consam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ectetur</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Sedatim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siapare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22" name="TextBox 21"/>
          <p:cNvSpPr txBox="1"/>
          <p:nvPr/>
        </p:nvSpPr>
        <p:spPr>
          <a:xfrm>
            <a:off x="4876957" y="2560354"/>
            <a:ext cx="3149762" cy="324704"/>
          </a:xfrm>
          <a:prstGeom prst="rect">
            <a:avLst/>
          </a:prstGeom>
          <a:noFill/>
        </p:spPr>
        <p:txBody>
          <a:bodyPr wrap="square" lIns="0" tIns="0" rIns="0" bIns="0" rtlCol="0">
            <a:spAutoFit/>
          </a:bodyPr>
          <a:lstStyle/>
          <a:p>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consam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ectetur</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Sedatim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siapare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23" name="TextBox 22"/>
          <p:cNvSpPr txBox="1"/>
          <p:nvPr/>
        </p:nvSpPr>
        <p:spPr>
          <a:xfrm>
            <a:off x="4879809" y="6064956"/>
            <a:ext cx="3149762" cy="324704"/>
          </a:xfrm>
          <a:prstGeom prst="rect">
            <a:avLst/>
          </a:prstGeom>
          <a:noFill/>
        </p:spPr>
        <p:txBody>
          <a:bodyPr wrap="square" lIns="0" tIns="0" rIns="0" bIns="0" rtlCol="0">
            <a:spAutoFit/>
          </a:bodyPr>
          <a:lstStyle/>
          <a:p>
            <a:pPr algn="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consam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ectetur</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Sedatim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siapare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sp>
        <p:nvSpPr>
          <p:cNvPr id="24" name="TextBox 23"/>
          <p:cNvSpPr txBox="1"/>
          <p:nvPr/>
        </p:nvSpPr>
        <p:spPr>
          <a:xfrm>
            <a:off x="1692212" y="3357112"/>
            <a:ext cx="3149762" cy="324704"/>
          </a:xfrm>
          <a:prstGeom prst="rect">
            <a:avLst/>
          </a:prstGeom>
          <a:noFill/>
        </p:spPr>
        <p:txBody>
          <a:bodyPr wrap="square" lIns="0" tIns="0" rIns="0" bIns="0" rtlCol="0">
            <a:spAutoFit/>
          </a:bodyPr>
          <a:lstStyle/>
          <a:p>
            <a:pPr algn="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consam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ectetur</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Sedatim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siapare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p>
        </p:txBody>
      </p:sp>
      <p:grpSp>
        <p:nvGrpSpPr>
          <p:cNvPr id="33" name="Group 32"/>
          <p:cNvGrpSpPr/>
          <p:nvPr/>
        </p:nvGrpSpPr>
        <p:grpSpPr>
          <a:xfrm>
            <a:off x="5620218" y="3063723"/>
            <a:ext cx="1636810" cy="2130225"/>
            <a:chOff x="4375152" y="1801285"/>
            <a:chExt cx="3651249" cy="4751916"/>
          </a:xfrm>
        </p:grpSpPr>
        <p:grpSp>
          <p:nvGrpSpPr>
            <p:cNvPr id="34" name="Group 33"/>
            <p:cNvGrpSpPr/>
            <p:nvPr/>
          </p:nvGrpSpPr>
          <p:grpSpPr>
            <a:xfrm>
              <a:off x="4375152" y="1801285"/>
              <a:ext cx="3651249" cy="4751916"/>
              <a:chOff x="3281363" y="1350963"/>
              <a:chExt cx="2738437" cy="3563937"/>
            </a:xfrm>
          </p:grpSpPr>
          <p:sp>
            <p:nvSpPr>
              <p:cNvPr id="40" name="AutoShape 3"/>
              <p:cNvSpPr>
                <a:spLocks noChangeAspect="1" noChangeArrowheads="1" noTextEdit="1"/>
              </p:cNvSpPr>
              <p:nvPr/>
            </p:nvSpPr>
            <p:spPr bwMode="auto">
              <a:xfrm>
                <a:off x="3281363" y="1352550"/>
                <a:ext cx="2738437"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1" name="Freeform 5"/>
              <p:cNvSpPr>
                <a:spLocks/>
              </p:cNvSpPr>
              <p:nvPr/>
            </p:nvSpPr>
            <p:spPr bwMode="auto">
              <a:xfrm>
                <a:off x="3514725" y="3225800"/>
                <a:ext cx="1268412" cy="1689100"/>
              </a:xfrm>
              <a:custGeom>
                <a:avLst/>
                <a:gdLst>
                  <a:gd name="T0" fmla="*/ 0 w 799"/>
                  <a:gd name="T1" fmla="*/ 894 h 1064"/>
                  <a:gd name="T2" fmla="*/ 318 w 799"/>
                  <a:gd name="T3" fmla="*/ 0 h 1064"/>
                  <a:gd name="T4" fmla="*/ 799 w 799"/>
                  <a:gd name="T5" fmla="*/ 172 h 1064"/>
                  <a:gd name="T6" fmla="*/ 481 w 799"/>
                  <a:gd name="T7" fmla="*/ 1064 h 1064"/>
                  <a:gd name="T8" fmla="*/ 296 w 799"/>
                  <a:gd name="T9" fmla="*/ 823 h 1064"/>
                  <a:gd name="T10" fmla="*/ 0 w 799"/>
                  <a:gd name="T11" fmla="*/ 894 h 1064"/>
                </a:gdLst>
                <a:ahLst/>
                <a:cxnLst>
                  <a:cxn ang="0">
                    <a:pos x="T0" y="T1"/>
                  </a:cxn>
                  <a:cxn ang="0">
                    <a:pos x="T2" y="T3"/>
                  </a:cxn>
                  <a:cxn ang="0">
                    <a:pos x="T4" y="T5"/>
                  </a:cxn>
                  <a:cxn ang="0">
                    <a:pos x="T6" y="T7"/>
                  </a:cxn>
                  <a:cxn ang="0">
                    <a:pos x="T8" y="T9"/>
                  </a:cxn>
                  <a:cxn ang="0">
                    <a:pos x="T10" y="T11"/>
                  </a:cxn>
                </a:cxnLst>
                <a:rect l="0" t="0" r="r" b="b"/>
                <a:pathLst>
                  <a:path w="799" h="1064">
                    <a:moveTo>
                      <a:pt x="0" y="894"/>
                    </a:moveTo>
                    <a:lnTo>
                      <a:pt x="318" y="0"/>
                    </a:lnTo>
                    <a:lnTo>
                      <a:pt x="799" y="172"/>
                    </a:lnTo>
                    <a:lnTo>
                      <a:pt x="481" y="1064"/>
                    </a:lnTo>
                    <a:lnTo>
                      <a:pt x="296" y="823"/>
                    </a:lnTo>
                    <a:lnTo>
                      <a:pt x="0" y="894"/>
                    </a:lnTo>
                    <a:close/>
                  </a:path>
                </a:pathLst>
              </a:custGeom>
              <a:solidFill>
                <a:schemeClr val="bg1">
                  <a:lumMod val="85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Freeform 6"/>
              <p:cNvSpPr>
                <a:spLocks/>
              </p:cNvSpPr>
              <p:nvPr/>
            </p:nvSpPr>
            <p:spPr bwMode="auto">
              <a:xfrm>
                <a:off x="4513263" y="3225800"/>
                <a:ext cx="1266825" cy="1689100"/>
              </a:xfrm>
              <a:custGeom>
                <a:avLst/>
                <a:gdLst>
                  <a:gd name="T0" fmla="*/ 798 w 798"/>
                  <a:gd name="T1" fmla="*/ 894 h 1064"/>
                  <a:gd name="T2" fmla="*/ 481 w 798"/>
                  <a:gd name="T3" fmla="*/ 0 h 1064"/>
                  <a:gd name="T4" fmla="*/ 0 w 798"/>
                  <a:gd name="T5" fmla="*/ 172 h 1064"/>
                  <a:gd name="T6" fmla="*/ 317 w 798"/>
                  <a:gd name="T7" fmla="*/ 1064 h 1064"/>
                  <a:gd name="T8" fmla="*/ 502 w 798"/>
                  <a:gd name="T9" fmla="*/ 823 h 1064"/>
                  <a:gd name="T10" fmla="*/ 798 w 798"/>
                  <a:gd name="T11" fmla="*/ 894 h 1064"/>
                </a:gdLst>
                <a:ahLst/>
                <a:cxnLst>
                  <a:cxn ang="0">
                    <a:pos x="T0" y="T1"/>
                  </a:cxn>
                  <a:cxn ang="0">
                    <a:pos x="T2" y="T3"/>
                  </a:cxn>
                  <a:cxn ang="0">
                    <a:pos x="T4" y="T5"/>
                  </a:cxn>
                  <a:cxn ang="0">
                    <a:pos x="T6" y="T7"/>
                  </a:cxn>
                  <a:cxn ang="0">
                    <a:pos x="T8" y="T9"/>
                  </a:cxn>
                  <a:cxn ang="0">
                    <a:pos x="T10" y="T11"/>
                  </a:cxn>
                </a:cxnLst>
                <a:rect l="0" t="0" r="r" b="b"/>
                <a:pathLst>
                  <a:path w="798" h="1064">
                    <a:moveTo>
                      <a:pt x="798" y="894"/>
                    </a:moveTo>
                    <a:lnTo>
                      <a:pt x="481" y="0"/>
                    </a:lnTo>
                    <a:lnTo>
                      <a:pt x="0" y="172"/>
                    </a:lnTo>
                    <a:lnTo>
                      <a:pt x="317" y="1064"/>
                    </a:lnTo>
                    <a:lnTo>
                      <a:pt x="502" y="823"/>
                    </a:lnTo>
                    <a:lnTo>
                      <a:pt x="798" y="894"/>
                    </a:lnTo>
                    <a:close/>
                  </a:path>
                </a:pathLst>
              </a:custGeom>
              <a:solidFill>
                <a:schemeClr val="bg1">
                  <a:lumMod val="85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Freeform 7"/>
              <p:cNvSpPr>
                <a:spLocks noEditPoints="1"/>
              </p:cNvSpPr>
              <p:nvPr/>
            </p:nvSpPr>
            <p:spPr bwMode="auto">
              <a:xfrm>
                <a:off x="3282950" y="1350963"/>
                <a:ext cx="2736850" cy="2730500"/>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chemeClr val="bg1">
                  <a:lumMod val="75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4" name="Freeform 8"/>
              <p:cNvSpPr>
                <a:spLocks noEditPoints="1"/>
              </p:cNvSpPr>
              <p:nvPr/>
            </p:nvSpPr>
            <p:spPr bwMode="auto">
              <a:xfrm>
                <a:off x="3552825" y="1614488"/>
                <a:ext cx="2189162" cy="2187575"/>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chemeClr val="bg1">
                  <a:lumMod val="65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5" name="Freeform 9"/>
              <p:cNvSpPr>
                <a:spLocks noEditPoints="1"/>
              </p:cNvSpPr>
              <p:nvPr/>
            </p:nvSpPr>
            <p:spPr bwMode="auto">
              <a:xfrm>
                <a:off x="3648075" y="1706563"/>
                <a:ext cx="2001837" cy="2001838"/>
              </a:xfrm>
              <a:custGeom>
                <a:avLst/>
                <a:gdLst>
                  <a:gd name="T0" fmla="*/ 28 w 1275"/>
                  <a:gd name="T1" fmla="*/ 638 h 1275"/>
                  <a:gd name="T2" fmla="*/ 636 w 1275"/>
                  <a:gd name="T3" fmla="*/ 30 h 1275"/>
                  <a:gd name="T4" fmla="*/ 637 w 1275"/>
                  <a:gd name="T5" fmla="*/ 30 h 1275"/>
                  <a:gd name="T6" fmla="*/ 1245 w 1275"/>
                  <a:gd name="T7" fmla="*/ 638 h 1275"/>
                  <a:gd name="T8" fmla="*/ 637 w 1275"/>
                  <a:gd name="T9" fmla="*/ 1247 h 1275"/>
                  <a:gd name="T10" fmla="*/ 636 w 1275"/>
                  <a:gd name="T11" fmla="*/ 1247 h 1275"/>
                  <a:gd name="T12" fmla="*/ 28 w 1275"/>
                  <a:gd name="T13" fmla="*/ 638 h 1275"/>
                  <a:gd name="T14" fmla="*/ 636 w 1275"/>
                  <a:gd name="T15" fmla="*/ 0 h 1275"/>
                  <a:gd name="T16" fmla="*/ 0 w 1275"/>
                  <a:gd name="T17" fmla="*/ 638 h 1275"/>
                  <a:gd name="T18" fmla="*/ 636 w 1275"/>
                  <a:gd name="T19" fmla="*/ 1275 h 1275"/>
                  <a:gd name="T20" fmla="*/ 637 w 1275"/>
                  <a:gd name="T21" fmla="*/ 1275 h 1275"/>
                  <a:gd name="T22" fmla="*/ 1275 w 1275"/>
                  <a:gd name="T23" fmla="*/ 638 h 1275"/>
                  <a:gd name="T24" fmla="*/ 637 w 1275"/>
                  <a:gd name="T25" fmla="*/ 0 h 1275"/>
                  <a:gd name="T26" fmla="*/ 636 w 1275"/>
                  <a:gd name="T2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5" h="1275">
                    <a:moveTo>
                      <a:pt x="28" y="638"/>
                    </a:moveTo>
                    <a:cubicBezTo>
                      <a:pt x="28" y="304"/>
                      <a:pt x="301" y="31"/>
                      <a:pt x="636" y="30"/>
                    </a:cubicBezTo>
                    <a:cubicBezTo>
                      <a:pt x="637" y="30"/>
                      <a:pt x="637" y="30"/>
                      <a:pt x="637" y="30"/>
                    </a:cubicBezTo>
                    <a:cubicBezTo>
                      <a:pt x="973" y="30"/>
                      <a:pt x="1245" y="302"/>
                      <a:pt x="1245" y="638"/>
                    </a:cubicBezTo>
                    <a:cubicBezTo>
                      <a:pt x="1245" y="974"/>
                      <a:pt x="973" y="1247"/>
                      <a:pt x="637" y="1247"/>
                    </a:cubicBezTo>
                    <a:cubicBezTo>
                      <a:pt x="636" y="1247"/>
                      <a:pt x="636" y="1247"/>
                      <a:pt x="636" y="1247"/>
                    </a:cubicBezTo>
                    <a:cubicBezTo>
                      <a:pt x="301" y="1245"/>
                      <a:pt x="28" y="973"/>
                      <a:pt x="28" y="638"/>
                    </a:cubicBezTo>
                    <a:close/>
                    <a:moveTo>
                      <a:pt x="636" y="0"/>
                    </a:moveTo>
                    <a:cubicBezTo>
                      <a:pt x="284" y="1"/>
                      <a:pt x="0" y="287"/>
                      <a:pt x="0" y="638"/>
                    </a:cubicBezTo>
                    <a:cubicBezTo>
                      <a:pt x="0" y="990"/>
                      <a:pt x="284" y="1275"/>
                      <a:pt x="636" y="1275"/>
                    </a:cubicBezTo>
                    <a:cubicBezTo>
                      <a:pt x="637" y="1275"/>
                      <a:pt x="637" y="1275"/>
                      <a:pt x="637" y="1275"/>
                    </a:cubicBezTo>
                    <a:cubicBezTo>
                      <a:pt x="988" y="1275"/>
                      <a:pt x="1275" y="990"/>
                      <a:pt x="1275" y="638"/>
                    </a:cubicBezTo>
                    <a:cubicBezTo>
                      <a:pt x="1275" y="287"/>
                      <a:pt x="988" y="0"/>
                      <a:pt x="637" y="0"/>
                    </a:cubicBezTo>
                    <a:cubicBezTo>
                      <a:pt x="636" y="0"/>
                      <a:pt x="636" y="0"/>
                      <a:pt x="636" y="0"/>
                    </a:cubicBezTo>
                    <a:close/>
                  </a:path>
                </a:pathLst>
              </a:custGeom>
              <a:solidFill>
                <a:schemeClr val="bg1">
                  <a:lumMod val="85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6" name="Freeform 10"/>
              <p:cNvSpPr>
                <a:spLocks/>
              </p:cNvSpPr>
              <p:nvPr/>
            </p:nvSpPr>
            <p:spPr bwMode="auto">
              <a:xfrm>
                <a:off x="3690938" y="1752600"/>
                <a:ext cx="955675" cy="1911350"/>
              </a:xfrm>
              <a:custGeom>
                <a:avLst/>
                <a:gdLst>
                  <a:gd name="T0" fmla="*/ 0 w 608"/>
                  <a:gd name="T1" fmla="*/ 608 h 1217"/>
                  <a:gd name="T2" fmla="*/ 608 w 608"/>
                  <a:gd name="T3" fmla="*/ 1217 h 1217"/>
                  <a:gd name="T4" fmla="*/ 608 w 608"/>
                  <a:gd name="T5" fmla="*/ 1202 h 1217"/>
                  <a:gd name="T6" fmla="*/ 16 w 608"/>
                  <a:gd name="T7" fmla="*/ 608 h 1217"/>
                  <a:gd name="T8" fmla="*/ 608 w 608"/>
                  <a:gd name="T9" fmla="*/ 14 h 1217"/>
                  <a:gd name="T10" fmla="*/ 608 w 608"/>
                  <a:gd name="T11" fmla="*/ 0 h 1217"/>
                  <a:gd name="T12" fmla="*/ 0 w 608"/>
                  <a:gd name="T13" fmla="*/ 608 h 1217"/>
                </a:gdLst>
                <a:ahLst/>
                <a:cxnLst>
                  <a:cxn ang="0">
                    <a:pos x="T0" y="T1"/>
                  </a:cxn>
                  <a:cxn ang="0">
                    <a:pos x="T2" y="T3"/>
                  </a:cxn>
                  <a:cxn ang="0">
                    <a:pos x="T4" y="T5"/>
                  </a:cxn>
                  <a:cxn ang="0">
                    <a:pos x="T6" y="T7"/>
                  </a:cxn>
                  <a:cxn ang="0">
                    <a:pos x="T8" y="T9"/>
                  </a:cxn>
                  <a:cxn ang="0">
                    <a:pos x="T10" y="T11"/>
                  </a:cxn>
                  <a:cxn ang="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47" name="Freeform 11"/>
              <p:cNvSpPr>
                <a:spLocks noEditPoints="1"/>
              </p:cNvSpPr>
              <p:nvPr/>
            </p:nvSpPr>
            <p:spPr bwMode="auto">
              <a:xfrm>
                <a:off x="3716338" y="1752600"/>
                <a:ext cx="1887537" cy="1911350"/>
              </a:xfrm>
              <a:custGeom>
                <a:avLst/>
                <a:gdLst>
                  <a:gd name="T0" fmla="*/ 14 w 1201"/>
                  <a:gd name="T1" fmla="*/ 608 h 1217"/>
                  <a:gd name="T2" fmla="*/ 592 w 1201"/>
                  <a:gd name="T3" fmla="*/ 29 h 1217"/>
                  <a:gd name="T4" fmla="*/ 593 w 1201"/>
                  <a:gd name="T5" fmla="*/ 29 h 1217"/>
                  <a:gd name="T6" fmla="*/ 1172 w 1201"/>
                  <a:gd name="T7" fmla="*/ 608 h 1217"/>
                  <a:gd name="T8" fmla="*/ 593 w 1201"/>
                  <a:gd name="T9" fmla="*/ 1187 h 1217"/>
                  <a:gd name="T10" fmla="*/ 592 w 1201"/>
                  <a:gd name="T11" fmla="*/ 1187 h 1217"/>
                  <a:gd name="T12" fmla="*/ 14 w 1201"/>
                  <a:gd name="T13" fmla="*/ 608 h 1217"/>
                  <a:gd name="T14" fmla="*/ 592 w 1201"/>
                  <a:gd name="T15" fmla="*/ 14 h 1217"/>
                  <a:gd name="T16" fmla="*/ 0 w 1201"/>
                  <a:gd name="T17" fmla="*/ 608 h 1217"/>
                  <a:gd name="T18" fmla="*/ 592 w 1201"/>
                  <a:gd name="T19" fmla="*/ 1202 h 1217"/>
                  <a:gd name="T20" fmla="*/ 592 w 1201"/>
                  <a:gd name="T21" fmla="*/ 1217 h 1217"/>
                  <a:gd name="T22" fmla="*/ 593 w 1201"/>
                  <a:gd name="T23" fmla="*/ 1217 h 1217"/>
                  <a:gd name="T24" fmla="*/ 1201 w 1201"/>
                  <a:gd name="T25" fmla="*/ 608 h 1217"/>
                  <a:gd name="T26" fmla="*/ 593 w 1201"/>
                  <a:gd name="T27" fmla="*/ 0 h 1217"/>
                  <a:gd name="T28" fmla="*/ 592 w 1201"/>
                  <a:gd name="T29" fmla="*/ 0 h 1217"/>
                  <a:gd name="T30" fmla="*/ 592 w 1201"/>
                  <a:gd name="T31" fmla="*/ 14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35" name="Freeform 13"/>
            <p:cNvSpPr>
              <a:spLocks/>
            </p:cNvSpPr>
            <p:nvPr/>
          </p:nvSpPr>
          <p:spPr bwMode="auto">
            <a:xfrm>
              <a:off x="6195485" y="3611033"/>
              <a:ext cx="1214967" cy="1212851"/>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chemeClr val="accent3"/>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6" name="Freeform 14"/>
            <p:cNvSpPr>
              <a:spLocks/>
            </p:cNvSpPr>
            <p:nvPr/>
          </p:nvSpPr>
          <p:spPr bwMode="auto">
            <a:xfrm>
              <a:off x="4980518" y="2398184"/>
              <a:ext cx="1214967" cy="1212851"/>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7" name="Freeform 15"/>
            <p:cNvSpPr>
              <a:spLocks/>
            </p:cNvSpPr>
            <p:nvPr/>
          </p:nvSpPr>
          <p:spPr bwMode="auto">
            <a:xfrm>
              <a:off x="4980518" y="3611033"/>
              <a:ext cx="1214967" cy="1212851"/>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Freeform 12"/>
            <p:cNvSpPr>
              <a:spLocks/>
            </p:cNvSpPr>
            <p:nvPr/>
          </p:nvSpPr>
          <p:spPr bwMode="auto">
            <a:xfrm>
              <a:off x="6195485" y="2398184"/>
              <a:ext cx="1214967" cy="1212851"/>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Oval 16"/>
            <p:cNvSpPr>
              <a:spLocks noChangeArrowheads="1"/>
            </p:cNvSpPr>
            <p:nvPr/>
          </p:nvSpPr>
          <p:spPr bwMode="auto">
            <a:xfrm>
              <a:off x="5604933" y="3024717"/>
              <a:ext cx="1191683" cy="1193800"/>
            </a:xfrm>
            <a:prstGeom prst="ellipse">
              <a:avLst/>
            </a:prstGeom>
            <a:solidFill>
              <a:schemeClr val="bg1">
                <a:lumMod val="85000"/>
              </a:schemeClr>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48"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9"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328939947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4000"/>
                            </p:stCondLst>
                            <p:childTnLst>
                              <p:par>
                                <p:cTn id="39" presetID="22" presetClass="entr" presetSubtype="2"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36560" t="-16705" r="-3384" b="275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矩形 259"/>
          <p:cNvSpPr>
            <a:spLocks noChangeArrowheads="1"/>
          </p:cNvSpPr>
          <p:nvPr/>
        </p:nvSpPr>
        <p:spPr bwMode="auto">
          <a:xfrm>
            <a:off x="971625" y="4288698"/>
            <a:ext cx="7041926"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800" b="1">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THANK YOU</a:t>
            </a:r>
            <a:endParaRPr lang="zh-CN" altLang="en-US" sz="6600" b="1" dirty="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10" name="矩形 259"/>
          <p:cNvSpPr>
            <a:spLocks noChangeArrowheads="1"/>
          </p:cNvSpPr>
          <p:nvPr/>
        </p:nvSpPr>
        <p:spPr bwMode="auto">
          <a:xfrm>
            <a:off x="971625" y="6076801"/>
            <a:ext cx="2239442" cy="257369"/>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汇报</a:t>
            </a:r>
            <a:r>
              <a:rPr lang="en-US" altLang="zh-CN" sz="12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:XXXX</a:t>
            </a:r>
          </a:p>
        </p:txBody>
      </p:sp>
      <p:sp>
        <p:nvSpPr>
          <p:cNvPr id="12" name="矩形 259"/>
          <p:cNvSpPr>
            <a:spLocks noChangeArrowheads="1"/>
          </p:cNvSpPr>
          <p:nvPr/>
        </p:nvSpPr>
        <p:spPr bwMode="auto">
          <a:xfrm>
            <a:off x="3779937" y="6076801"/>
            <a:ext cx="2388695" cy="257369"/>
          </a:xfrm>
          <a:prstGeom prst="rect">
            <a:avLst/>
          </a:prstGeom>
          <a:noFill/>
          <a:ln w="9525">
            <a:solidFill>
              <a:schemeClr val="accent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Report: </a:t>
            </a:r>
            <a:r>
              <a:rPr lang="en-US" altLang="zh-CN" sz="1200" dirty="0" err="1">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baotuwang</a:t>
            </a:r>
            <a:endParaRPr lang="en-US" altLang="zh-CN" sz="1200"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14" name="矩形 259"/>
          <p:cNvSpPr>
            <a:spLocks noChangeArrowheads="1"/>
          </p:cNvSpPr>
          <p:nvPr/>
        </p:nvSpPr>
        <p:spPr bwMode="auto">
          <a:xfrm>
            <a:off x="971625" y="4007991"/>
            <a:ext cx="6534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感谢聆听，批评指导</a:t>
            </a:r>
            <a:endParaRPr lang="zh-CN" altLang="en-US" sz="2400" dirty="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
        <p:nvSpPr>
          <p:cNvPr id="8" name="矩形 259"/>
          <p:cNvSpPr>
            <a:spLocks noChangeArrowheads="1"/>
          </p:cNvSpPr>
          <p:nvPr/>
        </p:nvSpPr>
        <p:spPr bwMode="auto">
          <a:xfrm>
            <a:off x="8697738" y="1627981"/>
            <a:ext cx="31513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600" b="1" dirty="0">
                <a:solidFill>
                  <a:schemeClr val="accent1"/>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rPr>
              <a:t>2019</a:t>
            </a:r>
            <a:endParaRPr lang="zh-CN" altLang="en-US" sz="7200" b="1" dirty="0">
              <a:solidFill>
                <a:schemeClr val="accent2"/>
              </a:solidFill>
              <a:latin typeface="inpin heiti" panose="00000500000000000000" pitchFamily="2" charset="-122"/>
              <a:ea typeface="inpin heiti" panose="00000500000000000000" pitchFamily="2" charset="-122"/>
              <a:cs typeface="Arial" panose="020B0604020202020204" pitchFamily="34" charset="0"/>
              <a:sym typeface="inpin heiti" panose="00000500000000000000" pitchFamily="2" charset="-122"/>
            </a:endParaRPr>
          </a:p>
        </p:txBody>
      </p:sp>
    </p:spTree>
    <p:extLst>
      <p:ext uri="{BB962C8B-B14F-4D97-AF65-F5344CB8AC3E}">
        <p14:creationId xmlns:p14="http://schemas.microsoft.com/office/powerpoint/2010/main" val="3150818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1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8"/>
                                        </p:tgtEl>
                                      </p:cBhvr>
                                    </p:animEffect>
                                    <p:animScale>
                                      <p:cBhvr>
                                        <p:cTn id="19" dur="250" autoRev="1" fill="hold"/>
                                        <p:tgtEl>
                                          <p:spTgt spid="8"/>
                                        </p:tgtEl>
                                      </p:cBhvr>
                                      <p:by x="105000" y="105000"/>
                                    </p:animScale>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4"/>
                                        </p:tgtEl>
                                      </p:cBhvr>
                                    </p:animEffect>
                                  </p:childTnLst>
                                </p:cTn>
                              </p:par>
                            </p:childTnLst>
                          </p:cTn>
                        </p:par>
                        <p:par>
                          <p:cTn id="28" fill="hold">
                            <p:stCondLst>
                              <p:cond delay="25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par>
                          <p:cTn id="32" fill="hold">
                            <p:stCondLst>
                              <p:cond delay="30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9"/>
                                        </p:tgtEl>
                                        <p:attrNameLst>
                                          <p:attrName>ppt_y</p:attrName>
                                        </p:attrNameLst>
                                      </p:cBhvr>
                                      <p:tavLst>
                                        <p:tav tm="0">
                                          <p:val>
                                            <p:strVal val="#ppt_y"/>
                                          </p:val>
                                        </p:tav>
                                        <p:tav tm="100000">
                                          <p:val>
                                            <p:strVal val="#ppt_y"/>
                                          </p:val>
                                        </p:tav>
                                      </p:tavLst>
                                    </p:anim>
                                    <p:anim calcmode="lin" valueType="num">
                                      <p:cBhvr>
                                        <p:cTn id="3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9"/>
                                        </p:tgtEl>
                                      </p:cBhvr>
                                    </p:animEffect>
                                  </p:childTnLst>
                                </p:cTn>
                              </p:par>
                            </p:childTnLst>
                          </p:cTn>
                        </p:par>
                        <p:par>
                          <p:cTn id="40" fill="hold">
                            <p:stCondLst>
                              <p:cond delay="3900"/>
                            </p:stCondLst>
                            <p:childTnLst>
                              <p:par>
                                <p:cTn id="41" presetID="26" presetClass="emph" presetSubtype="0" fill="hold" grpId="1" nodeType="afterEffect">
                                  <p:stCondLst>
                                    <p:cond delay="0"/>
                                  </p:stCondLst>
                                  <p:iterate type="lt">
                                    <p:tmPct val="0"/>
                                  </p:iterate>
                                  <p:childTnLst>
                                    <p:animEffect transition="out" filter="fade">
                                      <p:cBhvr>
                                        <p:cTn id="42" dur="500" tmFilter="0, 0; .2, .5; .8, .5; 1, 0"/>
                                        <p:tgtEl>
                                          <p:spTgt spid="9"/>
                                        </p:tgtEl>
                                      </p:cBhvr>
                                    </p:animEffect>
                                    <p:animScale>
                                      <p:cBhvr>
                                        <p:cTn id="43" dur="250" autoRev="1" fill="hold"/>
                                        <p:tgtEl>
                                          <p:spTgt spid="9"/>
                                        </p:tgtEl>
                                      </p:cBhvr>
                                      <p:by x="105000" y="105000"/>
                                    </p:animScale>
                                  </p:childTnLst>
                                </p:cTn>
                              </p:par>
                            </p:childTnLst>
                          </p:cTn>
                        </p:par>
                        <p:par>
                          <p:cTn id="44" fill="hold">
                            <p:stCondLst>
                              <p:cond delay="44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4900"/>
                            </p:stCondLst>
                            <p:childTnLst>
                              <p:par>
                                <p:cTn id="51" presetID="53" presetClass="entr" presetSubtype="16"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9" grpId="1"/>
      <p:bldP spid="10" grpId="0" animBg="1"/>
      <p:bldP spid="12" grpId="0" animBg="1"/>
      <p:bldP spid="14" grpId="0"/>
      <p:bldP spid="14" grpId="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0" name="MH_Entry_1"/>
          <p:cNvSpPr/>
          <p:nvPr>
            <p:custDataLst>
              <p:tags r:id="rId2"/>
            </p:custDataLst>
          </p:nvPr>
        </p:nvSpPr>
        <p:spPr>
          <a:xfrm>
            <a:off x="3505361" y="3472317"/>
            <a:ext cx="5848029" cy="725508"/>
          </a:xfrm>
          <a:prstGeom prst="roundRect">
            <a:avLst>
              <a:gd name="adj" fmla="val 50000"/>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99" b="1">
                <a:solidFill>
                  <a:schemeClr val="accent1">
                    <a:lumMod val="75000"/>
                  </a:schemeClr>
                </a:solidFill>
                <a:latin typeface="inpin heiti" panose="00000500000000000000" pitchFamily="2" charset="-122"/>
                <a:ea typeface="inpin heiti" panose="00000500000000000000" pitchFamily="2" charset="-122"/>
                <a:sym typeface="inpin heiti" panose="00000500000000000000" pitchFamily="2" charset="-122"/>
              </a:rPr>
              <a:t>年度工作概述</a:t>
            </a:r>
          </a:p>
        </p:txBody>
      </p:sp>
      <p:sp>
        <p:nvSpPr>
          <p:cNvPr id="2511" name="MH_Number_1"/>
          <p:cNvSpPr/>
          <p:nvPr>
            <p:custDataLst>
              <p:tags r:id="rId3"/>
            </p:custDataLst>
          </p:nvPr>
        </p:nvSpPr>
        <p:spPr>
          <a:xfrm>
            <a:off x="5905529" y="2179980"/>
            <a:ext cx="1047692" cy="1047688"/>
          </a:xfrm>
          <a:prstGeom prst="ellipse">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b="1">
                <a:solidFill>
                  <a:schemeClr val="accent1">
                    <a:lumMod val="75000"/>
                  </a:schemeClr>
                </a:solidFill>
                <a:latin typeface="inpin heiti" panose="00000500000000000000" pitchFamily="2" charset="-122"/>
                <a:ea typeface="inpin heiti" panose="00000500000000000000" pitchFamily="2" charset="-122"/>
                <a:sym typeface="inpin heiti" panose="00000500000000000000" pitchFamily="2" charset="-122"/>
              </a:rPr>
              <a:t>01</a:t>
            </a:r>
            <a:endParaRPr lang="zh-CN" altLang="en-US" sz="4400" b="1">
              <a:solidFill>
                <a:schemeClr val="accent1">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Box 11"/>
          <p:cNvSpPr txBox="1"/>
          <p:nvPr/>
        </p:nvSpPr>
        <p:spPr>
          <a:xfrm>
            <a:off x="6709244" y="4643587"/>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1">
                    <a:lumMod val="7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1">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Box 11"/>
          <p:cNvSpPr txBox="1"/>
          <p:nvPr/>
        </p:nvSpPr>
        <p:spPr>
          <a:xfrm>
            <a:off x="4269199" y="4643587"/>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1">
                    <a:lumMod val="7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1">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Box 11"/>
          <p:cNvSpPr txBox="1"/>
          <p:nvPr/>
        </p:nvSpPr>
        <p:spPr>
          <a:xfrm>
            <a:off x="6709244" y="4960499"/>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1">
                    <a:lumMod val="7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1">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Box 11"/>
          <p:cNvSpPr txBox="1"/>
          <p:nvPr/>
        </p:nvSpPr>
        <p:spPr>
          <a:xfrm>
            <a:off x="4269199" y="4960499"/>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1">
                    <a:lumMod val="7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1">
                  <a:lumMod val="75000"/>
                </a:schemeClr>
              </a:solidFill>
              <a:latin typeface="inpin heiti" panose="00000500000000000000" pitchFamily="2" charset="-122"/>
              <a:ea typeface="inpin heiti" panose="00000500000000000000" pitchFamily="2" charset="-122"/>
              <a:sym typeface="inpin heiti" panose="00000500000000000000" pitchFamily="2" charset="-122"/>
            </a:endParaRPr>
          </a:p>
        </p:txBody>
      </p:sp>
    </p:spTree>
    <p:custDataLst>
      <p:tags r:id="rId1"/>
    </p:custDataLst>
    <p:extLst>
      <p:ext uri="{BB962C8B-B14F-4D97-AF65-F5344CB8AC3E}">
        <p14:creationId xmlns:p14="http://schemas.microsoft.com/office/powerpoint/2010/main" val="842931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11"/>
                                        </p:tgtEl>
                                        <p:attrNameLst>
                                          <p:attrName>style.visibility</p:attrName>
                                        </p:attrNameLst>
                                      </p:cBhvr>
                                      <p:to>
                                        <p:strVal val="visible"/>
                                      </p:to>
                                    </p:set>
                                    <p:animEffect transition="in" filter="fade">
                                      <p:cBhvr>
                                        <p:cTn id="7" dur="1000"/>
                                        <p:tgtEl>
                                          <p:spTgt spid="2511"/>
                                        </p:tgtEl>
                                      </p:cBhvr>
                                    </p:animEffect>
                                    <p:anim calcmode="lin" valueType="num">
                                      <p:cBhvr>
                                        <p:cTn id="8" dur="1000" fill="hold"/>
                                        <p:tgtEl>
                                          <p:spTgt spid="2511"/>
                                        </p:tgtEl>
                                        <p:attrNameLst>
                                          <p:attrName>ppt_x</p:attrName>
                                        </p:attrNameLst>
                                      </p:cBhvr>
                                      <p:tavLst>
                                        <p:tav tm="0">
                                          <p:val>
                                            <p:strVal val="#ppt_x"/>
                                          </p:val>
                                        </p:tav>
                                        <p:tav tm="100000">
                                          <p:val>
                                            <p:strVal val="#ppt_x"/>
                                          </p:val>
                                        </p:tav>
                                      </p:tavLst>
                                    </p:anim>
                                    <p:anim calcmode="lin" valueType="num">
                                      <p:cBhvr>
                                        <p:cTn id="9" dur="1000" fill="hold"/>
                                        <p:tgtEl>
                                          <p:spTgt spid="25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510"/>
                                        </p:tgtEl>
                                        <p:attrNameLst>
                                          <p:attrName>style.visibility</p:attrName>
                                        </p:attrNameLst>
                                      </p:cBhvr>
                                      <p:to>
                                        <p:strVal val="visible"/>
                                      </p:to>
                                    </p:set>
                                    <p:anim calcmode="lin" valueType="num">
                                      <p:cBhvr additive="base">
                                        <p:cTn id="14" dur="500" fill="hold"/>
                                        <p:tgtEl>
                                          <p:spTgt spid="2510"/>
                                        </p:tgtEl>
                                        <p:attrNameLst>
                                          <p:attrName>ppt_x</p:attrName>
                                        </p:attrNameLst>
                                      </p:cBhvr>
                                      <p:tavLst>
                                        <p:tav tm="0">
                                          <p:val>
                                            <p:strVal val="0-#ppt_w/2"/>
                                          </p:val>
                                        </p:tav>
                                        <p:tav tm="100000">
                                          <p:val>
                                            <p:strVal val="#ppt_x"/>
                                          </p:val>
                                        </p:tav>
                                      </p:tavLst>
                                    </p:anim>
                                    <p:anim calcmode="lin" valueType="num">
                                      <p:cBhvr additive="base">
                                        <p:cTn id="15" dur="500" fill="hold"/>
                                        <p:tgtEl>
                                          <p:spTgt spid="251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0" grpId="0" animBg="1"/>
      <p:bldP spid="2511" grpId="0" animBg="1"/>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7612239" y="3518137"/>
            <a:ext cx="8749" cy="912012"/>
          </a:xfrm>
          <a:prstGeom prst="line">
            <a:avLst/>
          </a:prstGeom>
          <a:ln w="41275">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454782" y="3322242"/>
            <a:ext cx="0" cy="1107907"/>
          </a:xfrm>
          <a:prstGeom prst="line">
            <a:avLst/>
          </a:prstGeom>
          <a:ln w="41275">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056007" y="3322242"/>
            <a:ext cx="0" cy="1107907"/>
          </a:xfrm>
          <a:prstGeom prst="line">
            <a:avLst/>
          </a:prstGeom>
          <a:ln w="41275">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0251047" y="3322242"/>
            <a:ext cx="0" cy="1107907"/>
          </a:xfrm>
          <a:prstGeom prst="line">
            <a:avLst/>
          </a:prstGeom>
          <a:ln w="41275">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1219430" y="4583427"/>
            <a:ext cx="2502589" cy="1170849"/>
            <a:chOff x="5408083" y="2933595"/>
            <a:chExt cx="2372955" cy="1110199"/>
          </a:xfrm>
        </p:grpSpPr>
        <p:sp>
          <p:nvSpPr>
            <p:cNvPr id="35" name="TextBox 34"/>
            <p:cNvSpPr txBox="1"/>
            <p:nvPr/>
          </p:nvSpPr>
          <p:spPr>
            <a:xfrm>
              <a:off x="6087620" y="2933595"/>
              <a:ext cx="1000443"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Concept</a:t>
              </a:r>
            </a:p>
          </p:txBody>
        </p:sp>
        <p:sp>
          <p:nvSpPr>
            <p:cNvPr id="36" name="Rectangle 35"/>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37" name="Group 36"/>
          <p:cNvGrpSpPr/>
          <p:nvPr/>
        </p:nvGrpSpPr>
        <p:grpSpPr>
          <a:xfrm>
            <a:off x="3804712" y="4583427"/>
            <a:ext cx="2502589" cy="1170849"/>
            <a:chOff x="5408083" y="2933595"/>
            <a:chExt cx="2372955" cy="1110199"/>
          </a:xfrm>
        </p:grpSpPr>
        <p:sp>
          <p:nvSpPr>
            <p:cNvPr id="38" name="TextBox 37"/>
            <p:cNvSpPr txBox="1"/>
            <p:nvPr/>
          </p:nvSpPr>
          <p:spPr>
            <a:xfrm>
              <a:off x="6067855" y="2933595"/>
              <a:ext cx="1039962"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Strategy</a:t>
              </a:r>
            </a:p>
          </p:txBody>
        </p:sp>
        <p:sp>
          <p:nvSpPr>
            <p:cNvPr id="39" name="Rectangle 38"/>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0" name="Group 39"/>
          <p:cNvGrpSpPr/>
          <p:nvPr/>
        </p:nvGrpSpPr>
        <p:grpSpPr>
          <a:xfrm>
            <a:off x="6369694" y="4583427"/>
            <a:ext cx="2502589" cy="1170849"/>
            <a:chOff x="5408083" y="2933595"/>
            <a:chExt cx="2372955" cy="1110199"/>
          </a:xfrm>
        </p:grpSpPr>
        <p:sp>
          <p:nvSpPr>
            <p:cNvPr id="41" name="TextBox 40"/>
            <p:cNvSpPr txBox="1"/>
            <p:nvPr/>
          </p:nvSpPr>
          <p:spPr>
            <a:xfrm>
              <a:off x="5855820" y="2933595"/>
              <a:ext cx="1464032"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Development</a:t>
              </a:r>
            </a:p>
          </p:txBody>
        </p:sp>
        <p:sp>
          <p:nvSpPr>
            <p:cNvPr id="42" name="Rectangle 41"/>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43" name="Group 42"/>
          <p:cNvGrpSpPr/>
          <p:nvPr/>
        </p:nvGrpSpPr>
        <p:grpSpPr>
          <a:xfrm>
            <a:off x="9021312" y="4583427"/>
            <a:ext cx="2502589" cy="1170849"/>
            <a:chOff x="5408083" y="2933595"/>
            <a:chExt cx="2372955" cy="1110199"/>
          </a:xfrm>
        </p:grpSpPr>
        <p:sp>
          <p:nvSpPr>
            <p:cNvPr id="44" name="TextBox 43"/>
            <p:cNvSpPr txBox="1"/>
            <p:nvPr/>
          </p:nvSpPr>
          <p:spPr>
            <a:xfrm>
              <a:off x="6032134" y="2933595"/>
              <a:ext cx="1111401"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Go Global</a:t>
              </a:r>
            </a:p>
          </p:txBody>
        </p:sp>
        <p:sp>
          <p:nvSpPr>
            <p:cNvPr id="45" name="Rectangle 44"/>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5" name="Group 4"/>
          <p:cNvGrpSpPr/>
          <p:nvPr/>
        </p:nvGrpSpPr>
        <p:grpSpPr>
          <a:xfrm>
            <a:off x="6886489" y="2080031"/>
            <a:ext cx="1451500" cy="1451500"/>
            <a:chOff x="6529435" y="1972285"/>
            <a:chExt cx="1376313" cy="1376313"/>
          </a:xfrm>
        </p:grpSpPr>
        <p:sp>
          <p:nvSpPr>
            <p:cNvPr id="24" name="Rectangle 23"/>
            <p:cNvSpPr/>
            <p:nvPr/>
          </p:nvSpPr>
          <p:spPr>
            <a:xfrm>
              <a:off x="6529435" y="1972285"/>
              <a:ext cx="1376313" cy="13763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Freeform 5"/>
            <p:cNvSpPr>
              <a:spLocks noEditPoints="1"/>
            </p:cNvSpPr>
            <p:nvPr/>
          </p:nvSpPr>
          <p:spPr bwMode="auto">
            <a:xfrm>
              <a:off x="6962623" y="2447753"/>
              <a:ext cx="509937" cy="402247"/>
            </a:xfrm>
            <a:custGeom>
              <a:avLst/>
              <a:gdLst>
                <a:gd name="T0" fmla="*/ 410 w 411"/>
                <a:gd name="T1" fmla="*/ 309 h 324"/>
                <a:gd name="T2" fmla="*/ 410 w 411"/>
                <a:gd name="T3" fmla="*/ 46 h 324"/>
                <a:gd name="T4" fmla="*/ 395 w 411"/>
                <a:gd name="T5" fmla="*/ 32 h 324"/>
                <a:gd name="T6" fmla="*/ 210 w 411"/>
                <a:gd name="T7" fmla="*/ 32 h 324"/>
                <a:gd name="T8" fmla="*/ 200 w 411"/>
                <a:gd name="T9" fmla="*/ 17 h 324"/>
                <a:gd name="T10" fmla="*/ 200 w 411"/>
                <a:gd name="T11" fmla="*/ 15 h 324"/>
                <a:gd name="T12" fmla="*/ 184 w 411"/>
                <a:gd name="T13" fmla="*/ 0 h 324"/>
                <a:gd name="T14" fmla="*/ 86 w 411"/>
                <a:gd name="T15" fmla="*/ 0 h 324"/>
                <a:gd name="T16" fmla="*/ 70 w 411"/>
                <a:gd name="T17" fmla="*/ 15 h 324"/>
                <a:gd name="T18" fmla="*/ 70 w 411"/>
                <a:gd name="T19" fmla="*/ 17 h 324"/>
                <a:gd name="T20" fmla="*/ 60 w 411"/>
                <a:gd name="T21" fmla="*/ 32 h 324"/>
                <a:gd name="T22" fmla="*/ 60 w 411"/>
                <a:gd name="T23" fmla="*/ 32 h 324"/>
                <a:gd name="T24" fmla="*/ 46 w 411"/>
                <a:gd name="T25" fmla="*/ 46 h 324"/>
                <a:gd name="T26" fmla="*/ 46 w 411"/>
                <a:gd name="T27" fmla="*/ 122 h 324"/>
                <a:gd name="T28" fmla="*/ 14 w 411"/>
                <a:gd name="T29" fmla="*/ 122 h 324"/>
                <a:gd name="T30" fmla="*/ 5 w 411"/>
                <a:gd name="T31" fmla="*/ 138 h 324"/>
                <a:gd name="T32" fmla="*/ 38 w 411"/>
                <a:gd name="T33" fmla="*/ 309 h 324"/>
                <a:gd name="T34" fmla="*/ 53 w 411"/>
                <a:gd name="T35" fmla="*/ 324 h 324"/>
                <a:gd name="T36" fmla="*/ 403 w 411"/>
                <a:gd name="T37" fmla="*/ 324 h 324"/>
                <a:gd name="T38" fmla="*/ 410 w 411"/>
                <a:gd name="T39" fmla="*/ 309 h 324"/>
                <a:gd name="T40" fmla="*/ 392 w 411"/>
                <a:gd name="T41" fmla="*/ 144 h 324"/>
                <a:gd name="T42" fmla="*/ 392 w 411"/>
                <a:gd name="T43" fmla="*/ 316 h 324"/>
                <a:gd name="T44" fmla="*/ 359 w 411"/>
                <a:gd name="T45" fmla="*/ 132 h 324"/>
                <a:gd name="T46" fmla="*/ 345 w 411"/>
                <a:gd name="T47" fmla="*/ 123 h 324"/>
                <a:gd name="T48" fmla="*/ 64 w 411"/>
                <a:gd name="T49" fmla="*/ 123 h 324"/>
                <a:gd name="T50" fmla="*/ 64 w 411"/>
                <a:gd name="T51" fmla="*/ 64 h 324"/>
                <a:gd name="T52" fmla="*/ 392 w 411"/>
                <a:gd name="T53" fmla="*/ 64 h 324"/>
                <a:gd name="T54" fmla="*/ 392 w 411"/>
                <a:gd name="T55" fmla="*/ 14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3" name="Group 2"/>
          <p:cNvGrpSpPr/>
          <p:nvPr/>
        </p:nvGrpSpPr>
        <p:grpSpPr>
          <a:xfrm>
            <a:off x="1716760" y="2080031"/>
            <a:ext cx="1451500" cy="1451500"/>
            <a:chOff x="1627497" y="1972285"/>
            <a:chExt cx="1376313" cy="1376313"/>
          </a:xfrm>
        </p:grpSpPr>
        <p:sp>
          <p:nvSpPr>
            <p:cNvPr id="18" name="Rectangle 17"/>
            <p:cNvSpPr/>
            <p:nvPr/>
          </p:nvSpPr>
          <p:spPr>
            <a:xfrm>
              <a:off x="1627497" y="1972285"/>
              <a:ext cx="1376313" cy="1376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46" name="Group 45"/>
            <p:cNvGrpSpPr/>
            <p:nvPr/>
          </p:nvGrpSpPr>
          <p:grpSpPr>
            <a:xfrm>
              <a:off x="2067058" y="2373884"/>
              <a:ext cx="514429" cy="498044"/>
              <a:chOff x="2339975" y="3200401"/>
              <a:chExt cx="249238" cy="241300"/>
            </a:xfrm>
            <a:solidFill>
              <a:schemeClr val="bg1"/>
            </a:solidFill>
          </p:grpSpPr>
          <p:sp>
            <p:nvSpPr>
              <p:cNvPr id="47"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8"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9"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1"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2"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3"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4"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5"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6"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7"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8" name="Freeform 29"/>
              <p:cNvSpPr>
                <a:spLocks noEditPoints="1"/>
              </p:cNvSpPr>
              <p:nvPr/>
            </p:nvSpPr>
            <p:spPr bwMode="auto">
              <a:xfrm>
                <a:off x="2339975" y="3217863"/>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9"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60"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grpSp>
        <p:nvGrpSpPr>
          <p:cNvPr id="4" name="Group 3"/>
          <p:cNvGrpSpPr/>
          <p:nvPr/>
        </p:nvGrpSpPr>
        <p:grpSpPr>
          <a:xfrm>
            <a:off x="4301625" y="2080031"/>
            <a:ext cx="1451500" cy="1451500"/>
            <a:chOff x="4078466" y="1972285"/>
            <a:chExt cx="1376313" cy="1376313"/>
          </a:xfrm>
        </p:grpSpPr>
        <p:sp>
          <p:nvSpPr>
            <p:cNvPr id="21" name="Rectangle 20"/>
            <p:cNvSpPr/>
            <p:nvPr/>
          </p:nvSpPr>
          <p:spPr>
            <a:xfrm>
              <a:off x="4078466" y="1972285"/>
              <a:ext cx="1376313" cy="13763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61" name="Shape 2102"/>
            <p:cNvSpPr/>
            <p:nvPr/>
          </p:nvSpPr>
          <p:spPr>
            <a:xfrm>
              <a:off x="4478244" y="2416536"/>
              <a:ext cx="589478" cy="471564"/>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 name="Group 5"/>
          <p:cNvGrpSpPr/>
          <p:nvPr/>
        </p:nvGrpSpPr>
        <p:grpSpPr>
          <a:xfrm>
            <a:off x="9506184" y="2080031"/>
            <a:ext cx="1451500" cy="1451500"/>
            <a:chOff x="9013430" y="1972285"/>
            <a:chExt cx="1376313" cy="1376313"/>
          </a:xfrm>
        </p:grpSpPr>
        <p:sp>
          <p:nvSpPr>
            <p:cNvPr id="27" name="Rectangle 26"/>
            <p:cNvSpPr/>
            <p:nvPr/>
          </p:nvSpPr>
          <p:spPr>
            <a:xfrm>
              <a:off x="9013430" y="1972285"/>
              <a:ext cx="1376313" cy="13763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inpin heiti" panose="00000500000000000000" pitchFamily="2" charset="-122"/>
                <a:ea typeface="inpin heiti" panose="00000500000000000000" pitchFamily="2" charset="-122"/>
                <a:sym typeface="inpin heiti" panose="00000500000000000000" pitchFamily="2" charset="-122"/>
              </a:endParaRPr>
            </a:p>
          </p:txBody>
        </p:sp>
        <p:sp>
          <p:nvSpPr>
            <p:cNvPr id="62" name="Freeform 5"/>
            <p:cNvSpPr>
              <a:spLocks noEditPoints="1"/>
            </p:cNvSpPr>
            <p:nvPr/>
          </p:nvSpPr>
          <p:spPr bwMode="auto">
            <a:xfrm>
              <a:off x="9473468" y="2336790"/>
              <a:ext cx="484064" cy="619289"/>
            </a:xfrm>
            <a:custGeom>
              <a:avLst/>
              <a:gdLst>
                <a:gd name="T0" fmla="*/ 58 w 104"/>
                <a:gd name="T1" fmla="*/ 5 h 133"/>
                <a:gd name="T2" fmla="*/ 45 w 104"/>
                <a:gd name="T3" fmla="*/ 11 h 133"/>
                <a:gd name="T4" fmla="*/ 15 w 104"/>
                <a:gd name="T5" fmla="*/ 91 h 133"/>
                <a:gd name="T6" fmla="*/ 9 w 104"/>
                <a:gd name="T7" fmla="*/ 100 h 133"/>
                <a:gd name="T8" fmla="*/ 31 w 104"/>
                <a:gd name="T9" fmla="*/ 128 h 133"/>
                <a:gd name="T10" fmla="*/ 61 w 104"/>
                <a:gd name="T11" fmla="*/ 128 h 133"/>
                <a:gd name="T12" fmla="*/ 104 w 104"/>
                <a:gd name="T13" fmla="*/ 56 h 133"/>
                <a:gd name="T14" fmla="*/ 73 w 104"/>
                <a:gd name="T15" fmla="*/ 53 h 133"/>
                <a:gd name="T16" fmla="*/ 78 w 104"/>
                <a:gd name="T17" fmla="*/ 45 h 133"/>
                <a:gd name="T18" fmla="*/ 69 w 104"/>
                <a:gd name="T19" fmla="*/ 50 h 133"/>
                <a:gd name="T20" fmla="*/ 52 w 104"/>
                <a:gd name="T21" fmla="*/ 48 h 133"/>
                <a:gd name="T22" fmla="*/ 57 w 104"/>
                <a:gd name="T23" fmla="*/ 38 h 133"/>
                <a:gd name="T24" fmla="*/ 72 w 104"/>
                <a:gd name="T25" fmla="*/ 36 h 133"/>
                <a:gd name="T26" fmla="*/ 79 w 104"/>
                <a:gd name="T27" fmla="*/ 35 h 133"/>
                <a:gd name="T28" fmla="*/ 78 w 104"/>
                <a:gd name="T29" fmla="*/ 54 h 133"/>
                <a:gd name="T30" fmla="*/ 69 w 104"/>
                <a:gd name="T31" fmla="*/ 88 h 133"/>
                <a:gd name="T32" fmla="*/ 69 w 104"/>
                <a:gd name="T33" fmla="*/ 75 h 133"/>
                <a:gd name="T34" fmla="*/ 49 w 104"/>
                <a:gd name="T35" fmla="*/ 62 h 133"/>
                <a:gd name="T36" fmla="*/ 65 w 104"/>
                <a:gd name="T37" fmla="*/ 32 h 133"/>
                <a:gd name="T38" fmla="*/ 64 w 104"/>
                <a:gd name="T39" fmla="*/ 22 h 133"/>
                <a:gd name="T40" fmla="*/ 44 w 104"/>
                <a:gd name="T41" fmla="*/ 22 h 133"/>
                <a:gd name="T42" fmla="*/ 33 w 104"/>
                <a:gd name="T43" fmla="*/ 22 h 133"/>
                <a:gd name="T44" fmla="*/ 11 w 104"/>
                <a:gd name="T45" fmla="*/ 68 h 133"/>
                <a:gd name="T46" fmla="*/ 11 w 104"/>
                <a:gd name="T47" fmla="*/ 57 h 133"/>
                <a:gd name="T48" fmla="*/ 8 w 104"/>
                <a:gd name="T49" fmla="*/ 49 h 133"/>
                <a:gd name="T50" fmla="*/ 29 w 104"/>
                <a:gd name="T51" fmla="*/ 26 h 133"/>
                <a:gd name="T52" fmla="*/ 22 w 104"/>
                <a:gd name="T53" fmla="*/ 28 h 133"/>
                <a:gd name="T54" fmla="*/ 24 w 104"/>
                <a:gd name="T55" fmla="*/ 32 h 133"/>
                <a:gd name="T56" fmla="*/ 30 w 104"/>
                <a:gd name="T57" fmla="*/ 29 h 133"/>
                <a:gd name="T58" fmla="*/ 31 w 104"/>
                <a:gd name="T59" fmla="*/ 37 h 133"/>
                <a:gd name="T60" fmla="*/ 29 w 104"/>
                <a:gd name="T61" fmla="*/ 41 h 133"/>
                <a:gd name="T62" fmla="*/ 24 w 104"/>
                <a:gd name="T63" fmla="*/ 48 h 133"/>
                <a:gd name="T64" fmla="*/ 18 w 104"/>
                <a:gd name="T65" fmla="*/ 50 h 133"/>
                <a:gd name="T66" fmla="*/ 11 w 104"/>
                <a:gd name="T67" fmla="*/ 52 h 133"/>
                <a:gd name="T68" fmla="*/ 14 w 104"/>
                <a:gd name="T69" fmla="*/ 59 h 133"/>
                <a:gd name="T70" fmla="*/ 30 w 104"/>
                <a:gd name="T71" fmla="*/ 61 h 133"/>
                <a:gd name="T72" fmla="*/ 33 w 104"/>
                <a:gd name="T73" fmla="*/ 75 h 133"/>
                <a:gd name="T74" fmla="*/ 29 w 104"/>
                <a:gd name="T75" fmla="*/ 83 h 133"/>
                <a:gd name="T76" fmla="*/ 24 w 104"/>
                <a:gd name="T77" fmla="*/ 90 h 133"/>
                <a:gd name="T78" fmla="*/ 19 w 104"/>
                <a:gd name="T79" fmla="*/ 79 h 133"/>
                <a:gd name="T80" fmla="*/ 45 w 104"/>
                <a:gd name="T81" fmla="*/ 106 h 133"/>
                <a:gd name="T82" fmla="*/ 16 w 104"/>
                <a:gd name="T83" fmla="*/ 97 h 133"/>
                <a:gd name="T84" fmla="*/ 91 w 104"/>
                <a:gd name="T85" fmla="*/ 57 h 133"/>
                <a:gd name="T86" fmla="*/ 68 w 104"/>
                <a:gd name="T87" fmla="*/ 13 h 133"/>
                <a:gd name="T88" fmla="*/ 45 w 104"/>
                <a:gd name="T89"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63"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64"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11888928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up)">
                                      <p:cBhvr>
                                        <p:cTn id="41" dur="500"/>
                                        <p:tgtEl>
                                          <p:spTgt spid="2"/>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up)">
                                      <p:cBhvr>
                                        <p:cTn id="55" dur="500"/>
                                        <p:tgtEl>
                                          <p:spTgt spid="9"/>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058816" y="1802538"/>
            <a:ext cx="1334930" cy="2962449"/>
            <a:chOff x="3848235" y="1709166"/>
            <a:chExt cx="1265781" cy="2808995"/>
          </a:xfrm>
        </p:grpSpPr>
        <p:sp>
          <p:nvSpPr>
            <p:cNvPr id="12" name="Shape 2289"/>
            <p:cNvSpPr/>
            <p:nvPr/>
          </p:nvSpPr>
          <p:spPr>
            <a:xfrm>
              <a:off x="3848235" y="1709166"/>
              <a:ext cx="1265781" cy="2808995"/>
            </a:xfrm>
            <a:custGeom>
              <a:avLst/>
              <a:gdLst/>
              <a:ahLst/>
              <a:cxnLst>
                <a:cxn ang="0">
                  <a:pos x="wd2" y="hd2"/>
                </a:cxn>
                <a:cxn ang="5400000">
                  <a:pos x="wd2" y="hd2"/>
                </a:cxn>
                <a:cxn ang="10800000">
                  <a:pos x="wd2" y="hd2"/>
                </a:cxn>
                <a:cxn ang="16200000">
                  <a:pos x="wd2" y="hd2"/>
                </a:cxn>
              </a:cxnLst>
              <a:rect l="0" t="0" r="r" b="b"/>
              <a:pathLst>
                <a:path w="21600" h="21596" extrusionOk="0">
                  <a:moveTo>
                    <a:pt x="5245" y="16334"/>
                  </a:moveTo>
                  <a:lnTo>
                    <a:pt x="5245" y="16081"/>
                  </a:lnTo>
                  <a:cubicBezTo>
                    <a:pt x="5235" y="14768"/>
                    <a:pt x="5155" y="4711"/>
                    <a:pt x="5136" y="2138"/>
                  </a:cubicBezTo>
                  <a:lnTo>
                    <a:pt x="16736" y="2121"/>
                  </a:lnTo>
                  <a:lnTo>
                    <a:pt x="16853" y="16064"/>
                  </a:lnTo>
                  <a:lnTo>
                    <a:pt x="16855" y="16375"/>
                  </a:lnTo>
                  <a:cubicBezTo>
                    <a:pt x="16876" y="17574"/>
                    <a:pt x="16912" y="19216"/>
                    <a:pt x="14980" y="20023"/>
                  </a:cubicBezTo>
                  <a:cubicBezTo>
                    <a:pt x="14079" y="20402"/>
                    <a:pt x="12803" y="20586"/>
                    <a:pt x="11085" y="20590"/>
                  </a:cubicBezTo>
                  <a:cubicBezTo>
                    <a:pt x="9390" y="20590"/>
                    <a:pt x="8117" y="20391"/>
                    <a:pt x="7199" y="19979"/>
                  </a:cubicBezTo>
                  <a:cubicBezTo>
                    <a:pt x="5231" y="19089"/>
                    <a:pt x="5239" y="17366"/>
                    <a:pt x="5245" y="16334"/>
                  </a:cubicBezTo>
                  <a:cubicBezTo>
                    <a:pt x="5245" y="16334"/>
                    <a:pt x="5245" y="16334"/>
                    <a:pt x="5245" y="16334"/>
                  </a:cubicBezTo>
                  <a:close/>
                  <a:moveTo>
                    <a:pt x="11" y="2147"/>
                  </a:moveTo>
                  <a:lnTo>
                    <a:pt x="2896" y="2143"/>
                  </a:lnTo>
                  <a:cubicBezTo>
                    <a:pt x="2914" y="4717"/>
                    <a:pt x="2995" y="14775"/>
                    <a:pt x="3005" y="16085"/>
                  </a:cubicBezTo>
                  <a:lnTo>
                    <a:pt x="3012" y="16327"/>
                  </a:lnTo>
                  <a:cubicBezTo>
                    <a:pt x="3003" y="17516"/>
                    <a:pt x="2988" y="19507"/>
                    <a:pt x="5618" y="20690"/>
                  </a:cubicBezTo>
                  <a:cubicBezTo>
                    <a:pt x="6964" y="21297"/>
                    <a:pt x="8807" y="21600"/>
                    <a:pt x="11093" y="21596"/>
                  </a:cubicBezTo>
                  <a:cubicBezTo>
                    <a:pt x="13364" y="21596"/>
                    <a:pt x="15189" y="21311"/>
                    <a:pt x="16507" y="20760"/>
                  </a:cubicBezTo>
                  <a:cubicBezTo>
                    <a:pt x="19158" y="19651"/>
                    <a:pt x="19122" y="17754"/>
                    <a:pt x="19095" y="16368"/>
                  </a:cubicBezTo>
                  <a:lnTo>
                    <a:pt x="18976" y="2118"/>
                  </a:lnTo>
                  <a:lnTo>
                    <a:pt x="21600" y="2111"/>
                  </a:lnTo>
                  <a:lnTo>
                    <a:pt x="21581" y="0"/>
                  </a:lnTo>
                  <a:lnTo>
                    <a:pt x="0" y="34"/>
                  </a:lnTo>
                  <a:cubicBezTo>
                    <a:pt x="0" y="34"/>
                    <a:pt x="11" y="2147"/>
                    <a:pt x="11" y="2147"/>
                  </a:cubicBezTo>
                  <a:close/>
                </a:path>
              </a:pathLst>
            </a:custGeom>
            <a:solidFill>
              <a:schemeClr val="accent1"/>
            </a:solidFill>
            <a:ln w="12700">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Shape 2305"/>
            <p:cNvSpPr/>
            <p:nvPr/>
          </p:nvSpPr>
          <p:spPr>
            <a:xfrm>
              <a:off x="4242531" y="2484227"/>
              <a:ext cx="506360" cy="1801451"/>
            </a:xfrm>
            <a:custGeom>
              <a:avLst/>
              <a:gdLst/>
              <a:ahLst/>
              <a:cxnLst>
                <a:cxn ang="0">
                  <a:pos x="wd2" y="hd2"/>
                </a:cxn>
                <a:cxn ang="5400000">
                  <a:pos x="wd2" y="hd2"/>
                </a:cxn>
                <a:cxn ang="10800000">
                  <a:pos x="wd2" y="hd2"/>
                </a:cxn>
                <a:cxn ang="16200000">
                  <a:pos x="wd2" y="hd2"/>
                </a:cxn>
              </a:cxnLst>
              <a:rect l="0" t="0" r="r" b="b"/>
              <a:pathLst>
                <a:path w="20478" h="21592" extrusionOk="0">
                  <a:moveTo>
                    <a:pt x="10378" y="21592"/>
                  </a:moveTo>
                  <a:cubicBezTo>
                    <a:pt x="21178" y="21578"/>
                    <a:pt x="20491" y="18119"/>
                    <a:pt x="20460" y="16042"/>
                  </a:cubicBezTo>
                  <a:cubicBezTo>
                    <a:pt x="20447" y="13969"/>
                    <a:pt x="20291" y="0"/>
                    <a:pt x="20291" y="0"/>
                  </a:cubicBezTo>
                  <a:lnTo>
                    <a:pt x="0" y="22"/>
                  </a:lnTo>
                  <a:cubicBezTo>
                    <a:pt x="0" y="22"/>
                    <a:pt x="155" y="14401"/>
                    <a:pt x="169" y="16064"/>
                  </a:cubicBezTo>
                  <a:cubicBezTo>
                    <a:pt x="201" y="17728"/>
                    <a:pt x="-422" y="21600"/>
                    <a:pt x="10378" y="21592"/>
                  </a:cubicBezTo>
                  <a:cubicBezTo>
                    <a:pt x="10378" y="21592"/>
                    <a:pt x="10378" y="21592"/>
                    <a:pt x="10378" y="21592"/>
                  </a:cubicBezTo>
                  <a:close/>
                </a:path>
              </a:pathLst>
            </a:custGeom>
            <a:solidFill>
              <a:schemeClr val="accent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30" name="Group 2310"/>
            <p:cNvGrpSpPr/>
            <p:nvPr/>
          </p:nvGrpSpPr>
          <p:grpSpPr>
            <a:xfrm flipH="1">
              <a:off x="4345468" y="2399005"/>
              <a:ext cx="303288" cy="546911"/>
              <a:chOff x="0" y="0"/>
              <a:chExt cx="634962" cy="1145013"/>
            </a:xfrm>
          </p:grpSpPr>
          <p:sp>
            <p:nvSpPr>
              <p:cNvPr id="31" name="Shape 2306"/>
              <p:cNvSpPr/>
              <p:nvPr/>
            </p:nvSpPr>
            <p:spPr>
              <a:xfrm rot="10800000">
                <a:off x="212083" y="-1"/>
                <a:ext cx="374528" cy="374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1">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32" name="Shape 2307"/>
              <p:cNvSpPr/>
              <p:nvPr/>
            </p:nvSpPr>
            <p:spPr>
              <a:xfrm rot="10800000">
                <a:off x="0" y="363026"/>
                <a:ext cx="277475" cy="2774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1">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33" name="Shape 2308"/>
              <p:cNvSpPr/>
              <p:nvPr/>
            </p:nvSpPr>
            <p:spPr>
              <a:xfrm rot="10800000">
                <a:off x="260435" y="563976"/>
                <a:ext cx="374528" cy="374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1">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34" name="Shape 2309"/>
              <p:cNvSpPr/>
              <p:nvPr/>
            </p:nvSpPr>
            <p:spPr>
              <a:xfrm rot="10800000">
                <a:off x="113348" y="914220"/>
                <a:ext cx="230794" cy="2307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1">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6" name="TextBox 55"/>
            <p:cNvSpPr txBox="1"/>
            <p:nvPr/>
          </p:nvSpPr>
          <p:spPr>
            <a:xfrm>
              <a:off x="4137590" y="3899541"/>
              <a:ext cx="716389" cy="242709"/>
            </a:xfrm>
            <a:prstGeom prst="rect">
              <a:avLst/>
            </a:prstGeom>
            <a:noFill/>
          </p:spPr>
          <p:txBody>
            <a:bodyPr wrap="square" rtlCol="0">
              <a:spAutoFit/>
            </a:bodyPr>
            <a:lstStyle/>
            <a:p>
              <a:pPr algn="ctr">
                <a:lnSpc>
                  <a:spcPct val="70000"/>
                </a:lnSpc>
              </a:pPr>
              <a:r>
                <a:rPr lang="en-US" sz="1476"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8</a:t>
              </a:r>
              <a:r>
                <a:rPr lang="id-ID" sz="1476"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0%</a:t>
              </a:r>
            </a:p>
          </p:txBody>
        </p:sp>
      </p:grpSp>
      <p:grpSp>
        <p:nvGrpSpPr>
          <p:cNvPr id="47" name="Group 46"/>
          <p:cNvGrpSpPr/>
          <p:nvPr/>
        </p:nvGrpSpPr>
        <p:grpSpPr>
          <a:xfrm>
            <a:off x="9068849" y="2536848"/>
            <a:ext cx="2651075" cy="1682480"/>
            <a:chOff x="8611450" y="3243640"/>
            <a:chExt cx="2513750" cy="1595328"/>
          </a:xfrm>
        </p:grpSpPr>
        <p:sp>
          <p:nvSpPr>
            <p:cNvPr id="48" name="TextBox 47"/>
            <p:cNvSpPr txBox="1"/>
            <p:nvPr/>
          </p:nvSpPr>
          <p:spPr>
            <a:xfrm>
              <a:off x="8611450" y="3546023"/>
              <a:ext cx="2513750" cy="1292945"/>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coctet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SedatimLorem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a:p>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coctet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SedatimLorem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sp>
          <p:nvSpPr>
            <p:cNvPr id="49" name="TextBox 48"/>
            <p:cNvSpPr txBox="1"/>
            <p:nvPr/>
          </p:nvSpPr>
          <p:spPr>
            <a:xfrm>
              <a:off x="8611451" y="3243640"/>
              <a:ext cx="2112993" cy="246175"/>
            </a:xfrm>
            <a:prstGeom prst="rect">
              <a:avLst/>
            </a:prstGeom>
            <a:noFill/>
          </p:spPr>
          <p:txBody>
            <a:bodyPr wrap="square" lIns="0" tIns="0" rIns="0" bIns="0" rtlCol="0">
              <a:spAutoFit/>
            </a:bodyPr>
            <a:lstStyle/>
            <a:p>
              <a:r>
                <a:rPr lang="en-GB" sz="1687"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Tube 03</a:t>
              </a:r>
            </a:p>
          </p:txBody>
        </p:sp>
      </p:grpSp>
      <p:grpSp>
        <p:nvGrpSpPr>
          <p:cNvPr id="51" name="Group 50"/>
          <p:cNvGrpSpPr/>
          <p:nvPr/>
        </p:nvGrpSpPr>
        <p:grpSpPr>
          <a:xfrm>
            <a:off x="1088149" y="2536848"/>
            <a:ext cx="2657028" cy="1682480"/>
            <a:chOff x="8611450" y="3243640"/>
            <a:chExt cx="2519394" cy="1595328"/>
          </a:xfrm>
        </p:grpSpPr>
        <p:sp>
          <p:nvSpPr>
            <p:cNvPr id="52" name="TextBox 51"/>
            <p:cNvSpPr txBox="1"/>
            <p:nvPr/>
          </p:nvSpPr>
          <p:spPr>
            <a:xfrm>
              <a:off x="8611450" y="3546023"/>
              <a:ext cx="2513750" cy="1292945"/>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coctet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SedatimLorem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a:p>
              <a:pPr algn="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coctet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adipiscing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SedatimLorem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p>
          </p:txBody>
        </p:sp>
        <p:sp>
          <p:nvSpPr>
            <p:cNvPr id="53" name="TextBox 52"/>
            <p:cNvSpPr txBox="1"/>
            <p:nvPr/>
          </p:nvSpPr>
          <p:spPr>
            <a:xfrm>
              <a:off x="9017851" y="3243640"/>
              <a:ext cx="2112993" cy="246175"/>
            </a:xfrm>
            <a:prstGeom prst="rect">
              <a:avLst/>
            </a:prstGeom>
            <a:noFill/>
          </p:spPr>
          <p:txBody>
            <a:bodyPr wrap="square" lIns="0" tIns="0" rIns="0" bIns="0" rtlCol="0">
              <a:spAutoFit/>
            </a:bodyPr>
            <a:lstStyle/>
            <a:p>
              <a:pPr algn="r"/>
              <a:r>
                <a:rPr lang="en-GB" sz="1687" b="1">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Tube  01</a:t>
              </a:r>
            </a:p>
          </p:txBody>
        </p:sp>
      </p:grpSp>
      <p:grpSp>
        <p:nvGrpSpPr>
          <p:cNvPr id="10" name="Group 9"/>
          <p:cNvGrpSpPr/>
          <p:nvPr/>
        </p:nvGrpSpPr>
        <p:grpSpPr>
          <a:xfrm>
            <a:off x="4979286" y="5074242"/>
            <a:ext cx="2926884" cy="1189348"/>
            <a:chOff x="4721025" y="4811400"/>
            <a:chExt cx="2775272" cy="1127741"/>
          </a:xfrm>
        </p:grpSpPr>
        <p:sp>
          <p:nvSpPr>
            <p:cNvPr id="54" name="Text Placeholder 2"/>
            <p:cNvSpPr txBox="1">
              <a:spLocks/>
            </p:cNvSpPr>
            <p:nvPr/>
          </p:nvSpPr>
          <p:spPr>
            <a:xfrm>
              <a:off x="5318069" y="4811400"/>
              <a:ext cx="1581182"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Tube 02</a:t>
              </a:r>
            </a:p>
          </p:txBody>
        </p:sp>
        <p:sp>
          <p:nvSpPr>
            <p:cNvPr id="55" name="TextBox 54"/>
            <p:cNvSpPr txBox="1"/>
            <p:nvPr/>
          </p:nvSpPr>
          <p:spPr>
            <a:xfrm>
              <a:off x="4721025" y="5112764"/>
              <a:ext cx="2775272" cy="826377"/>
            </a:xfrm>
            <a:prstGeom prst="rect">
              <a:avLst/>
            </a:prstGeom>
            <a:noFill/>
          </p:spPr>
          <p:txBody>
            <a:bodyPr wrap="square" rtlCol="0">
              <a:spAutoFit/>
            </a:bodyPr>
            <a:lstStyle/>
            <a:p>
              <a:pPr algn="ct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danaiame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akam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are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santlaoirem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ipsume</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denimaostebusan</a:t>
              </a:r>
              <a:endParaRPr lang="id-ID"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3" name="Group 2"/>
          <p:cNvGrpSpPr/>
          <p:nvPr/>
        </p:nvGrpSpPr>
        <p:grpSpPr>
          <a:xfrm>
            <a:off x="5766944" y="1808935"/>
            <a:ext cx="1334930" cy="2962464"/>
            <a:chOff x="5467882" y="1715232"/>
            <a:chExt cx="1265781" cy="2809009"/>
          </a:xfrm>
        </p:grpSpPr>
        <p:sp>
          <p:nvSpPr>
            <p:cNvPr id="13" name="Shape 2290"/>
            <p:cNvSpPr/>
            <p:nvPr/>
          </p:nvSpPr>
          <p:spPr>
            <a:xfrm>
              <a:off x="5467882" y="1715232"/>
              <a:ext cx="1265781" cy="2809009"/>
            </a:xfrm>
            <a:custGeom>
              <a:avLst/>
              <a:gdLst/>
              <a:ahLst/>
              <a:cxnLst>
                <a:cxn ang="0">
                  <a:pos x="wd2" y="hd2"/>
                </a:cxn>
                <a:cxn ang="5400000">
                  <a:pos x="wd2" y="hd2"/>
                </a:cxn>
                <a:cxn ang="10800000">
                  <a:pos x="wd2" y="hd2"/>
                </a:cxn>
                <a:cxn ang="16200000">
                  <a:pos x="wd2" y="hd2"/>
                </a:cxn>
              </a:cxnLst>
              <a:rect l="0" t="0" r="r" b="b"/>
              <a:pathLst>
                <a:path w="21600" h="21596" extrusionOk="0">
                  <a:moveTo>
                    <a:pt x="5253" y="16330"/>
                  </a:moveTo>
                  <a:lnTo>
                    <a:pt x="5253" y="16081"/>
                  </a:lnTo>
                  <a:cubicBezTo>
                    <a:pt x="5235" y="14768"/>
                    <a:pt x="5154" y="4707"/>
                    <a:pt x="5136" y="2139"/>
                  </a:cubicBezTo>
                  <a:lnTo>
                    <a:pt x="16744" y="2118"/>
                  </a:lnTo>
                  <a:lnTo>
                    <a:pt x="16853" y="16061"/>
                  </a:lnTo>
                  <a:lnTo>
                    <a:pt x="16855" y="16371"/>
                  </a:lnTo>
                  <a:cubicBezTo>
                    <a:pt x="16884" y="17571"/>
                    <a:pt x="16912" y="19213"/>
                    <a:pt x="14988" y="20020"/>
                  </a:cubicBezTo>
                  <a:cubicBezTo>
                    <a:pt x="14079" y="20399"/>
                    <a:pt x="12811" y="20583"/>
                    <a:pt x="11093" y="20587"/>
                  </a:cubicBezTo>
                  <a:cubicBezTo>
                    <a:pt x="9397" y="20587"/>
                    <a:pt x="8125" y="20388"/>
                    <a:pt x="7207" y="19975"/>
                  </a:cubicBezTo>
                  <a:cubicBezTo>
                    <a:pt x="5231" y="19089"/>
                    <a:pt x="5239" y="17361"/>
                    <a:pt x="5253" y="16330"/>
                  </a:cubicBezTo>
                  <a:cubicBezTo>
                    <a:pt x="5253" y="16330"/>
                    <a:pt x="5253" y="16330"/>
                    <a:pt x="5253" y="16330"/>
                  </a:cubicBezTo>
                  <a:close/>
                  <a:moveTo>
                    <a:pt x="12" y="2147"/>
                  </a:moveTo>
                  <a:lnTo>
                    <a:pt x="2904" y="2139"/>
                  </a:lnTo>
                  <a:cubicBezTo>
                    <a:pt x="2922" y="4718"/>
                    <a:pt x="3003" y="14772"/>
                    <a:pt x="3013" y="16085"/>
                  </a:cubicBezTo>
                  <a:lnTo>
                    <a:pt x="3013" y="16327"/>
                  </a:lnTo>
                  <a:cubicBezTo>
                    <a:pt x="3003" y="17516"/>
                    <a:pt x="2988" y="19504"/>
                    <a:pt x="5618" y="20690"/>
                  </a:cubicBezTo>
                  <a:cubicBezTo>
                    <a:pt x="6964" y="21294"/>
                    <a:pt x="8807" y="21600"/>
                    <a:pt x="11101" y="21596"/>
                  </a:cubicBezTo>
                  <a:cubicBezTo>
                    <a:pt x="13372" y="21592"/>
                    <a:pt x="15189" y="21311"/>
                    <a:pt x="16507" y="20760"/>
                  </a:cubicBezTo>
                  <a:cubicBezTo>
                    <a:pt x="19158" y="19651"/>
                    <a:pt x="19122" y="17752"/>
                    <a:pt x="19095" y="16364"/>
                  </a:cubicBezTo>
                  <a:lnTo>
                    <a:pt x="18976" y="2115"/>
                  </a:lnTo>
                  <a:lnTo>
                    <a:pt x="21600" y="2111"/>
                  </a:lnTo>
                  <a:lnTo>
                    <a:pt x="21588" y="0"/>
                  </a:lnTo>
                  <a:lnTo>
                    <a:pt x="0" y="31"/>
                  </a:lnTo>
                  <a:cubicBezTo>
                    <a:pt x="0" y="31"/>
                    <a:pt x="12" y="2147"/>
                    <a:pt x="12" y="2147"/>
                  </a:cubicBezTo>
                  <a:close/>
                </a:path>
              </a:pathLst>
            </a:custGeom>
            <a:solidFill>
              <a:schemeClr val="accent2"/>
            </a:solidFill>
            <a:ln w="12700">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Shape 2292"/>
            <p:cNvSpPr/>
            <p:nvPr/>
          </p:nvSpPr>
          <p:spPr>
            <a:xfrm>
              <a:off x="5863818" y="3187661"/>
              <a:ext cx="514450" cy="1098013"/>
            </a:xfrm>
            <a:custGeom>
              <a:avLst/>
              <a:gdLst/>
              <a:ahLst/>
              <a:cxnLst>
                <a:cxn ang="0">
                  <a:pos x="wd2" y="hd2"/>
                </a:cxn>
                <a:cxn ang="5400000">
                  <a:pos x="wd2" y="hd2"/>
                </a:cxn>
                <a:cxn ang="10800000">
                  <a:pos x="wd2" y="hd2"/>
                </a:cxn>
                <a:cxn ang="16200000">
                  <a:pos x="wd2" y="hd2"/>
                </a:cxn>
              </a:cxnLst>
              <a:rect l="0" t="0" r="r" b="b"/>
              <a:pathLst>
                <a:path w="19539" h="21600" extrusionOk="0">
                  <a:moveTo>
                    <a:pt x="9930" y="21600"/>
                  </a:moveTo>
                  <a:cubicBezTo>
                    <a:pt x="20721" y="20542"/>
                    <a:pt x="19511" y="17066"/>
                    <a:pt x="19486" y="14652"/>
                  </a:cubicBezTo>
                  <a:cubicBezTo>
                    <a:pt x="19474" y="13423"/>
                    <a:pt x="19379" y="9990"/>
                    <a:pt x="19378" y="6741"/>
                  </a:cubicBezTo>
                  <a:cubicBezTo>
                    <a:pt x="19377" y="3533"/>
                    <a:pt x="19594" y="510"/>
                    <a:pt x="19240" y="0"/>
                  </a:cubicBezTo>
                  <a:lnTo>
                    <a:pt x="168" y="25"/>
                  </a:lnTo>
                  <a:cubicBezTo>
                    <a:pt x="-173" y="550"/>
                    <a:pt x="108" y="3653"/>
                    <a:pt x="123" y="6906"/>
                  </a:cubicBezTo>
                  <a:cubicBezTo>
                    <a:pt x="139" y="10175"/>
                    <a:pt x="66" y="13590"/>
                    <a:pt x="149" y="14677"/>
                  </a:cubicBezTo>
                  <a:cubicBezTo>
                    <a:pt x="307" y="16754"/>
                    <a:pt x="-879" y="20577"/>
                    <a:pt x="9930" y="21600"/>
                  </a:cubicBezTo>
                  <a:lnTo>
                    <a:pt x="9930" y="21600"/>
                  </a:lnTo>
                  <a:close/>
                </a:path>
              </a:pathLst>
            </a:custGeom>
            <a:solidFill>
              <a:schemeClr val="accent2"/>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50" name="Group 49"/>
            <p:cNvGrpSpPr/>
            <p:nvPr/>
          </p:nvGrpSpPr>
          <p:grpSpPr>
            <a:xfrm>
              <a:off x="5982442" y="3109662"/>
              <a:ext cx="303288" cy="546911"/>
              <a:chOff x="5995142" y="2578802"/>
              <a:chExt cx="303288" cy="546911"/>
            </a:xfrm>
          </p:grpSpPr>
          <p:sp>
            <p:nvSpPr>
              <p:cNvPr id="17" name="Shape 2293"/>
              <p:cNvSpPr/>
              <p:nvPr/>
            </p:nvSpPr>
            <p:spPr>
              <a:xfrm>
                <a:off x="6096443" y="2578802"/>
                <a:ext cx="178892" cy="17889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2">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Shape 2294"/>
              <p:cNvSpPr/>
              <p:nvPr/>
            </p:nvSpPr>
            <p:spPr>
              <a:xfrm>
                <a:off x="5995142" y="2752200"/>
                <a:ext cx="132535" cy="1325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2">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Shape 2295"/>
              <p:cNvSpPr/>
              <p:nvPr/>
            </p:nvSpPr>
            <p:spPr>
              <a:xfrm>
                <a:off x="6119538" y="2848183"/>
                <a:ext cx="178892" cy="17889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2">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Shape 2296"/>
              <p:cNvSpPr/>
              <p:nvPr/>
            </p:nvSpPr>
            <p:spPr>
              <a:xfrm>
                <a:off x="6049283" y="3015475"/>
                <a:ext cx="110238" cy="1102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2">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9" name="TextBox 58"/>
            <p:cNvSpPr txBox="1"/>
            <p:nvPr/>
          </p:nvSpPr>
          <p:spPr>
            <a:xfrm>
              <a:off x="5826727" y="3899541"/>
              <a:ext cx="589642" cy="242709"/>
            </a:xfrm>
            <a:prstGeom prst="rect">
              <a:avLst/>
            </a:prstGeom>
            <a:noFill/>
          </p:spPr>
          <p:txBody>
            <a:bodyPr wrap="square" rtlCol="0">
              <a:spAutoFit/>
            </a:bodyPr>
            <a:lstStyle/>
            <a:p>
              <a:pPr algn="ctr">
                <a:lnSpc>
                  <a:spcPct val="70000"/>
                </a:lnSpc>
              </a:pPr>
              <a:r>
                <a:rPr lang="en-US" sz="1476"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5</a:t>
              </a:r>
              <a:r>
                <a:rPr lang="id-ID" sz="1476"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0%</a:t>
              </a:r>
            </a:p>
          </p:txBody>
        </p:sp>
      </p:grpSp>
      <p:grpSp>
        <p:nvGrpSpPr>
          <p:cNvPr id="4" name="Group 3"/>
          <p:cNvGrpSpPr/>
          <p:nvPr/>
        </p:nvGrpSpPr>
        <p:grpSpPr>
          <a:xfrm>
            <a:off x="7466507" y="1802538"/>
            <a:ext cx="1334930" cy="2962449"/>
            <a:chOff x="7079408" y="1709166"/>
            <a:chExt cx="1265781" cy="2808995"/>
          </a:xfrm>
        </p:grpSpPr>
        <p:sp>
          <p:nvSpPr>
            <p:cNvPr id="61" name="Shape 2289"/>
            <p:cNvSpPr/>
            <p:nvPr/>
          </p:nvSpPr>
          <p:spPr>
            <a:xfrm>
              <a:off x="7079408" y="1709166"/>
              <a:ext cx="1265781" cy="2808995"/>
            </a:xfrm>
            <a:custGeom>
              <a:avLst/>
              <a:gdLst/>
              <a:ahLst/>
              <a:cxnLst>
                <a:cxn ang="0">
                  <a:pos x="wd2" y="hd2"/>
                </a:cxn>
                <a:cxn ang="5400000">
                  <a:pos x="wd2" y="hd2"/>
                </a:cxn>
                <a:cxn ang="10800000">
                  <a:pos x="wd2" y="hd2"/>
                </a:cxn>
                <a:cxn ang="16200000">
                  <a:pos x="wd2" y="hd2"/>
                </a:cxn>
              </a:cxnLst>
              <a:rect l="0" t="0" r="r" b="b"/>
              <a:pathLst>
                <a:path w="21600" h="21596" extrusionOk="0">
                  <a:moveTo>
                    <a:pt x="5245" y="16334"/>
                  </a:moveTo>
                  <a:lnTo>
                    <a:pt x="5245" y="16081"/>
                  </a:lnTo>
                  <a:cubicBezTo>
                    <a:pt x="5235" y="14768"/>
                    <a:pt x="5155" y="4711"/>
                    <a:pt x="5136" y="2138"/>
                  </a:cubicBezTo>
                  <a:lnTo>
                    <a:pt x="16736" y="2121"/>
                  </a:lnTo>
                  <a:lnTo>
                    <a:pt x="16853" y="16064"/>
                  </a:lnTo>
                  <a:lnTo>
                    <a:pt x="16855" y="16375"/>
                  </a:lnTo>
                  <a:cubicBezTo>
                    <a:pt x="16876" y="17574"/>
                    <a:pt x="16912" y="19216"/>
                    <a:pt x="14980" y="20023"/>
                  </a:cubicBezTo>
                  <a:cubicBezTo>
                    <a:pt x="14079" y="20402"/>
                    <a:pt x="12803" y="20586"/>
                    <a:pt x="11085" y="20590"/>
                  </a:cubicBezTo>
                  <a:cubicBezTo>
                    <a:pt x="9390" y="20590"/>
                    <a:pt x="8117" y="20391"/>
                    <a:pt x="7199" y="19979"/>
                  </a:cubicBezTo>
                  <a:cubicBezTo>
                    <a:pt x="5231" y="19089"/>
                    <a:pt x="5239" y="17366"/>
                    <a:pt x="5245" y="16334"/>
                  </a:cubicBezTo>
                  <a:cubicBezTo>
                    <a:pt x="5245" y="16334"/>
                    <a:pt x="5245" y="16334"/>
                    <a:pt x="5245" y="16334"/>
                  </a:cubicBezTo>
                  <a:close/>
                  <a:moveTo>
                    <a:pt x="11" y="2147"/>
                  </a:moveTo>
                  <a:lnTo>
                    <a:pt x="2896" y="2143"/>
                  </a:lnTo>
                  <a:cubicBezTo>
                    <a:pt x="2914" y="4717"/>
                    <a:pt x="2995" y="14775"/>
                    <a:pt x="3005" y="16085"/>
                  </a:cubicBezTo>
                  <a:lnTo>
                    <a:pt x="3012" y="16327"/>
                  </a:lnTo>
                  <a:cubicBezTo>
                    <a:pt x="3003" y="17516"/>
                    <a:pt x="2988" y="19507"/>
                    <a:pt x="5618" y="20690"/>
                  </a:cubicBezTo>
                  <a:cubicBezTo>
                    <a:pt x="6964" y="21297"/>
                    <a:pt x="8807" y="21600"/>
                    <a:pt x="11093" y="21596"/>
                  </a:cubicBezTo>
                  <a:cubicBezTo>
                    <a:pt x="13364" y="21596"/>
                    <a:pt x="15189" y="21311"/>
                    <a:pt x="16507" y="20760"/>
                  </a:cubicBezTo>
                  <a:cubicBezTo>
                    <a:pt x="19158" y="19651"/>
                    <a:pt x="19122" y="17754"/>
                    <a:pt x="19095" y="16368"/>
                  </a:cubicBezTo>
                  <a:lnTo>
                    <a:pt x="18976" y="2118"/>
                  </a:lnTo>
                  <a:lnTo>
                    <a:pt x="21600" y="2111"/>
                  </a:lnTo>
                  <a:lnTo>
                    <a:pt x="21581" y="0"/>
                  </a:lnTo>
                  <a:lnTo>
                    <a:pt x="0" y="34"/>
                  </a:lnTo>
                  <a:cubicBezTo>
                    <a:pt x="0" y="34"/>
                    <a:pt x="11" y="2147"/>
                    <a:pt x="11" y="2147"/>
                  </a:cubicBezTo>
                  <a:close/>
                </a:path>
              </a:pathLst>
            </a:custGeom>
            <a:solidFill>
              <a:schemeClr val="accent3"/>
            </a:solidFill>
            <a:ln w="12700">
              <a:miter lim="400000"/>
            </a:ln>
          </p:spPr>
          <p:txBody>
            <a:bodyPr lIns="40181" tIns="40181" rIns="40181" bIns="40181" anchor="ct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62" name="Shape 2305"/>
            <p:cNvSpPr/>
            <p:nvPr/>
          </p:nvSpPr>
          <p:spPr>
            <a:xfrm>
              <a:off x="7473704" y="2219325"/>
              <a:ext cx="506360" cy="2066353"/>
            </a:xfrm>
            <a:custGeom>
              <a:avLst/>
              <a:gdLst/>
              <a:ahLst/>
              <a:cxnLst>
                <a:cxn ang="0">
                  <a:pos x="wd2" y="hd2"/>
                </a:cxn>
                <a:cxn ang="5400000">
                  <a:pos x="wd2" y="hd2"/>
                </a:cxn>
                <a:cxn ang="10800000">
                  <a:pos x="wd2" y="hd2"/>
                </a:cxn>
                <a:cxn ang="16200000">
                  <a:pos x="wd2" y="hd2"/>
                </a:cxn>
              </a:cxnLst>
              <a:rect l="0" t="0" r="r" b="b"/>
              <a:pathLst>
                <a:path w="20478" h="21592" extrusionOk="0">
                  <a:moveTo>
                    <a:pt x="10378" y="21592"/>
                  </a:moveTo>
                  <a:cubicBezTo>
                    <a:pt x="21178" y="21578"/>
                    <a:pt x="20491" y="18119"/>
                    <a:pt x="20460" y="16042"/>
                  </a:cubicBezTo>
                  <a:cubicBezTo>
                    <a:pt x="20447" y="13969"/>
                    <a:pt x="20291" y="0"/>
                    <a:pt x="20291" y="0"/>
                  </a:cubicBezTo>
                  <a:lnTo>
                    <a:pt x="0" y="22"/>
                  </a:lnTo>
                  <a:cubicBezTo>
                    <a:pt x="0" y="22"/>
                    <a:pt x="155" y="14401"/>
                    <a:pt x="169" y="16064"/>
                  </a:cubicBezTo>
                  <a:cubicBezTo>
                    <a:pt x="201" y="17728"/>
                    <a:pt x="-422" y="21600"/>
                    <a:pt x="10378" y="21592"/>
                  </a:cubicBezTo>
                  <a:cubicBezTo>
                    <a:pt x="10378" y="21592"/>
                    <a:pt x="10378" y="21592"/>
                    <a:pt x="10378" y="21592"/>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63" name="Group 2310"/>
            <p:cNvGrpSpPr/>
            <p:nvPr/>
          </p:nvGrpSpPr>
          <p:grpSpPr>
            <a:xfrm flipH="1">
              <a:off x="7576641" y="2160880"/>
              <a:ext cx="303288" cy="546911"/>
              <a:chOff x="0" y="0"/>
              <a:chExt cx="634962" cy="1145013"/>
            </a:xfrm>
          </p:grpSpPr>
          <p:sp>
            <p:nvSpPr>
              <p:cNvPr id="64" name="Shape 2306"/>
              <p:cNvSpPr/>
              <p:nvPr/>
            </p:nvSpPr>
            <p:spPr>
              <a:xfrm rot="10800000">
                <a:off x="212083" y="-1"/>
                <a:ext cx="374528" cy="374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3">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65" name="Shape 2307"/>
              <p:cNvSpPr/>
              <p:nvPr/>
            </p:nvSpPr>
            <p:spPr>
              <a:xfrm rot="10800000">
                <a:off x="0" y="363026"/>
                <a:ext cx="277475" cy="2774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3">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66" name="Shape 2308"/>
              <p:cNvSpPr/>
              <p:nvPr/>
            </p:nvSpPr>
            <p:spPr>
              <a:xfrm rot="10800000">
                <a:off x="260435" y="563976"/>
                <a:ext cx="374528" cy="374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3">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sp>
            <p:nvSpPr>
              <p:cNvPr id="67" name="Shape 2309"/>
              <p:cNvSpPr/>
              <p:nvPr/>
            </p:nvSpPr>
            <p:spPr>
              <a:xfrm rot="10800000">
                <a:off x="113348" y="914220"/>
                <a:ext cx="230794" cy="2307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5400" cap="flat">
                <a:solidFill>
                  <a:schemeClr val="accent3">
                    <a:alpha val="73000"/>
                  </a:schemeClr>
                </a:solidFill>
                <a:prstDash val="solid"/>
                <a:miter lim="400000"/>
              </a:ln>
              <a:effectLst/>
            </p:spPr>
            <p:txBody>
              <a:bodyPr wrap="square" lIns="53575" tIns="53575" rIns="53575" bIns="53575"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68" name="TextBox 67"/>
            <p:cNvSpPr txBox="1"/>
            <p:nvPr/>
          </p:nvSpPr>
          <p:spPr>
            <a:xfrm>
              <a:off x="7368763" y="3899541"/>
              <a:ext cx="716389" cy="242709"/>
            </a:xfrm>
            <a:prstGeom prst="rect">
              <a:avLst/>
            </a:prstGeom>
            <a:noFill/>
          </p:spPr>
          <p:txBody>
            <a:bodyPr wrap="square" rtlCol="0">
              <a:spAutoFit/>
            </a:bodyPr>
            <a:lstStyle/>
            <a:p>
              <a:pPr algn="ctr">
                <a:lnSpc>
                  <a:spcPct val="70000"/>
                </a:lnSpc>
              </a:pPr>
              <a:r>
                <a:rPr lang="en-US" sz="1476"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9</a:t>
              </a:r>
              <a:r>
                <a:rPr lang="id-ID" sz="1476" b="1">
                  <a:solidFill>
                    <a:schemeClr val="bg1"/>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0%</a:t>
              </a:r>
            </a:p>
          </p:txBody>
        </p:sp>
      </p:grpSp>
      <p:sp>
        <p:nvSpPr>
          <p:cNvPr id="38"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9"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92721603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10033333" y="1860242"/>
            <a:ext cx="1773121" cy="1773120"/>
            <a:chOff x="1400541" y="1592431"/>
            <a:chExt cx="1296169" cy="1296168"/>
          </a:xfrm>
        </p:grpSpPr>
        <p:sp>
          <p:nvSpPr>
            <p:cNvPr id="52" name="Oval 51"/>
            <p:cNvSpPr/>
            <p:nvPr/>
          </p:nvSpPr>
          <p:spPr>
            <a:xfrm>
              <a:off x="1533041"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76">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53" name="Pie 52"/>
            <p:cNvSpPr/>
            <p:nvPr/>
          </p:nvSpPr>
          <p:spPr>
            <a:xfrm>
              <a:off x="1400541" y="1592431"/>
              <a:ext cx="1296169" cy="1296168"/>
            </a:xfrm>
            <a:prstGeom prst="pie">
              <a:avLst>
                <a:gd name="adj1" fmla="val 27111"/>
                <a:gd name="adj2" fmla="val 1620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9" name="Group 51"/>
          <p:cNvGrpSpPr/>
          <p:nvPr/>
        </p:nvGrpSpPr>
        <p:grpSpPr>
          <a:xfrm>
            <a:off x="3391320" y="1860242"/>
            <a:ext cx="1773121" cy="1773120"/>
            <a:chOff x="3099936" y="1592431"/>
            <a:chExt cx="1296169" cy="1296168"/>
          </a:xfrm>
        </p:grpSpPr>
        <p:sp>
          <p:nvSpPr>
            <p:cNvPr id="10" name="Oval 9"/>
            <p:cNvSpPr/>
            <p:nvPr/>
          </p:nvSpPr>
          <p:spPr>
            <a:xfrm>
              <a:off x="3232436"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76">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Pie 10"/>
            <p:cNvSpPr/>
            <p:nvPr/>
          </p:nvSpPr>
          <p:spPr>
            <a:xfrm>
              <a:off x="3099936" y="1592431"/>
              <a:ext cx="1296169" cy="1296168"/>
            </a:xfrm>
            <a:prstGeom prst="pie">
              <a:avLst>
                <a:gd name="adj1" fmla="val 5379724"/>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3" name="Group 60"/>
          <p:cNvGrpSpPr/>
          <p:nvPr/>
        </p:nvGrpSpPr>
        <p:grpSpPr>
          <a:xfrm>
            <a:off x="5611209" y="1860242"/>
            <a:ext cx="1773121" cy="1773120"/>
            <a:chOff x="4834295" y="1592431"/>
            <a:chExt cx="1296169" cy="1296168"/>
          </a:xfrm>
        </p:grpSpPr>
        <p:sp>
          <p:nvSpPr>
            <p:cNvPr id="14" name="Oval 13"/>
            <p:cNvSpPr/>
            <p:nvPr/>
          </p:nvSpPr>
          <p:spPr>
            <a:xfrm>
              <a:off x="4966795"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76">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Pie 14"/>
            <p:cNvSpPr/>
            <p:nvPr/>
          </p:nvSpPr>
          <p:spPr>
            <a:xfrm>
              <a:off x="4834295" y="1592431"/>
              <a:ext cx="1296169" cy="1296168"/>
            </a:xfrm>
            <a:prstGeom prst="pie">
              <a:avLst>
                <a:gd name="adj1" fmla="val 19548649"/>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7" name="Group 61"/>
          <p:cNvGrpSpPr/>
          <p:nvPr/>
        </p:nvGrpSpPr>
        <p:grpSpPr>
          <a:xfrm>
            <a:off x="7830443" y="1860242"/>
            <a:ext cx="1773121" cy="1773120"/>
            <a:chOff x="6447291" y="1592431"/>
            <a:chExt cx="1296169" cy="1296168"/>
          </a:xfrm>
        </p:grpSpPr>
        <p:sp>
          <p:nvSpPr>
            <p:cNvPr id="18" name="Oval 17"/>
            <p:cNvSpPr/>
            <p:nvPr/>
          </p:nvSpPr>
          <p:spPr>
            <a:xfrm>
              <a:off x="6579791" y="1661368"/>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76">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Pie 18"/>
            <p:cNvSpPr/>
            <p:nvPr/>
          </p:nvSpPr>
          <p:spPr>
            <a:xfrm>
              <a:off x="6447291" y="1592431"/>
              <a:ext cx="1296169" cy="1296168"/>
            </a:xfrm>
            <a:prstGeom prst="pie">
              <a:avLst>
                <a:gd name="adj1" fmla="val 17910010"/>
                <a:gd name="adj2" fmla="val 53510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5" name="Group 52"/>
          <p:cNvGrpSpPr/>
          <p:nvPr/>
        </p:nvGrpSpPr>
        <p:grpSpPr>
          <a:xfrm>
            <a:off x="1111422" y="1860242"/>
            <a:ext cx="1773121" cy="1773120"/>
            <a:chOff x="6447291" y="1592431"/>
            <a:chExt cx="1296169" cy="1296168"/>
          </a:xfrm>
        </p:grpSpPr>
        <p:sp>
          <p:nvSpPr>
            <p:cNvPr id="56" name="Oval 55"/>
            <p:cNvSpPr/>
            <p:nvPr/>
          </p:nvSpPr>
          <p:spPr>
            <a:xfrm>
              <a:off x="6579791" y="1661368"/>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76">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Pie 56"/>
            <p:cNvSpPr/>
            <p:nvPr/>
          </p:nvSpPr>
          <p:spPr>
            <a:xfrm>
              <a:off x="6447291" y="1592431"/>
              <a:ext cx="1296169" cy="1296168"/>
            </a:xfrm>
            <a:prstGeom prst="pie">
              <a:avLst>
                <a:gd name="adj1" fmla="val 93326"/>
                <a:gd name="adj2" fmla="val 137062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59" name="Group 58"/>
          <p:cNvGrpSpPr/>
          <p:nvPr/>
        </p:nvGrpSpPr>
        <p:grpSpPr>
          <a:xfrm>
            <a:off x="746688" y="4614031"/>
            <a:ext cx="2502589" cy="1170849"/>
            <a:chOff x="5408083" y="2933595"/>
            <a:chExt cx="2372955" cy="1110199"/>
          </a:xfrm>
        </p:grpSpPr>
        <p:sp>
          <p:nvSpPr>
            <p:cNvPr id="60" name="TextBox 59"/>
            <p:cNvSpPr txBox="1"/>
            <p:nvPr/>
          </p:nvSpPr>
          <p:spPr>
            <a:xfrm>
              <a:off x="6013136" y="2933595"/>
              <a:ext cx="1149400"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Electronic</a:t>
              </a:r>
            </a:p>
          </p:txBody>
        </p:sp>
        <p:sp>
          <p:nvSpPr>
            <p:cNvPr id="61" name="Rectangle 60"/>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62" name="Group 61"/>
          <p:cNvGrpSpPr/>
          <p:nvPr/>
        </p:nvGrpSpPr>
        <p:grpSpPr>
          <a:xfrm>
            <a:off x="3026586" y="4614031"/>
            <a:ext cx="2502589" cy="1170849"/>
            <a:chOff x="5408083" y="2933595"/>
            <a:chExt cx="2372955" cy="1110199"/>
          </a:xfrm>
        </p:grpSpPr>
        <p:sp>
          <p:nvSpPr>
            <p:cNvPr id="63" name="TextBox 62"/>
            <p:cNvSpPr txBox="1"/>
            <p:nvPr/>
          </p:nvSpPr>
          <p:spPr>
            <a:xfrm>
              <a:off x="6254051" y="2933595"/>
              <a:ext cx="667570"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Food</a:t>
              </a:r>
            </a:p>
          </p:txBody>
        </p:sp>
        <p:sp>
          <p:nvSpPr>
            <p:cNvPr id="64" name="Rectangle 63"/>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65" name="Group 64"/>
          <p:cNvGrpSpPr/>
          <p:nvPr/>
        </p:nvGrpSpPr>
        <p:grpSpPr>
          <a:xfrm>
            <a:off x="5246475" y="4614031"/>
            <a:ext cx="2502589" cy="1170849"/>
            <a:chOff x="5408083" y="2933595"/>
            <a:chExt cx="2372955" cy="1110199"/>
          </a:xfrm>
        </p:grpSpPr>
        <p:sp>
          <p:nvSpPr>
            <p:cNvPr id="66" name="TextBox 65"/>
            <p:cNvSpPr txBox="1"/>
            <p:nvPr/>
          </p:nvSpPr>
          <p:spPr>
            <a:xfrm>
              <a:off x="6111173" y="2933595"/>
              <a:ext cx="953323"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Jewelry</a:t>
              </a:r>
            </a:p>
          </p:txBody>
        </p:sp>
        <p:sp>
          <p:nvSpPr>
            <p:cNvPr id="67" name="Rectangle 66"/>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68" name="Group 67"/>
          <p:cNvGrpSpPr/>
          <p:nvPr/>
        </p:nvGrpSpPr>
        <p:grpSpPr>
          <a:xfrm>
            <a:off x="7465709" y="4614031"/>
            <a:ext cx="2502589" cy="1170849"/>
            <a:chOff x="5408083" y="2933595"/>
            <a:chExt cx="2372955" cy="1110199"/>
          </a:xfrm>
        </p:grpSpPr>
        <p:sp>
          <p:nvSpPr>
            <p:cNvPr id="69" name="TextBox 68"/>
            <p:cNvSpPr txBox="1"/>
            <p:nvPr/>
          </p:nvSpPr>
          <p:spPr>
            <a:xfrm>
              <a:off x="6130931" y="2933595"/>
              <a:ext cx="913805"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Clothes</a:t>
              </a:r>
            </a:p>
          </p:txBody>
        </p:sp>
        <p:sp>
          <p:nvSpPr>
            <p:cNvPr id="70" name="Rectangle 69"/>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71" name="Group 70"/>
          <p:cNvGrpSpPr/>
          <p:nvPr/>
        </p:nvGrpSpPr>
        <p:grpSpPr>
          <a:xfrm>
            <a:off x="9668599" y="4614031"/>
            <a:ext cx="2502589" cy="1170849"/>
            <a:chOff x="5408083" y="2933595"/>
            <a:chExt cx="2372955" cy="1110199"/>
          </a:xfrm>
        </p:grpSpPr>
        <p:sp>
          <p:nvSpPr>
            <p:cNvPr id="72" name="TextBox 71"/>
            <p:cNvSpPr txBox="1"/>
            <p:nvPr/>
          </p:nvSpPr>
          <p:spPr>
            <a:xfrm>
              <a:off x="6149932" y="2933595"/>
              <a:ext cx="875806" cy="333725"/>
            </a:xfrm>
            <a:prstGeom prst="rect">
              <a:avLst/>
            </a:prstGeom>
            <a:noFill/>
          </p:spPr>
          <p:txBody>
            <a:bodyPr wrap="none" rtlCol="0">
              <a:spAutoFit/>
            </a:bodyPr>
            <a:lstStyle/>
            <a:p>
              <a:pPr algn="ctr"/>
              <a:r>
                <a:rPr lang="en-US"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Energy</a:t>
              </a:r>
            </a:p>
          </p:txBody>
        </p:sp>
        <p:sp>
          <p:nvSpPr>
            <p:cNvPr id="73" name="Rectangle 72"/>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Lorem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is dolor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sita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slidera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power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adus</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but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volup</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dalam</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cintakuan</a:t>
              </a:r>
              <a:endPar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a:p>
              <a:pPr algn="ctr" fontAlgn="auto">
                <a:spcBef>
                  <a:spcPts val="0"/>
                </a:spcBef>
                <a:spcAft>
                  <a:spcPts val="0"/>
                </a:spcAft>
                <a:defRPr/>
              </a:pP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anande</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inteman</a:t>
              </a:r>
              <a:r>
                <a:rPr lang="en-US" sz="1266">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t>
              </a:r>
              <a:endParaRPr lang="en-US" sz="126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2" name="Group 1"/>
          <p:cNvGrpSpPr/>
          <p:nvPr/>
        </p:nvGrpSpPr>
        <p:grpSpPr>
          <a:xfrm>
            <a:off x="1464730" y="3816678"/>
            <a:ext cx="941283" cy="572321"/>
            <a:chOff x="1388522" y="3618975"/>
            <a:chExt cx="892525" cy="542675"/>
          </a:xfrm>
        </p:grpSpPr>
        <p:sp>
          <p:nvSpPr>
            <p:cNvPr id="75" name="TextBox 74"/>
            <p:cNvSpPr txBox="1"/>
            <p:nvPr/>
          </p:nvSpPr>
          <p:spPr>
            <a:xfrm>
              <a:off x="1525776" y="3618975"/>
              <a:ext cx="716389" cy="309222"/>
            </a:xfrm>
            <a:prstGeom prst="rect">
              <a:avLst/>
            </a:prstGeom>
            <a:noFill/>
          </p:spPr>
          <p:txBody>
            <a:bodyPr wrap="square" rtlCol="0">
              <a:spAutoFit/>
            </a:bodyPr>
            <a:lstStyle/>
            <a:p>
              <a:pPr algn="ctr">
                <a:lnSpc>
                  <a:spcPct val="70000"/>
                </a:lnSpc>
              </a:pPr>
              <a:r>
                <a:rPr lang="en-US"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65</a:t>
              </a:r>
              <a:r>
                <a:rPr lang="id-ID"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sp>
          <p:nvSpPr>
            <p:cNvPr id="80" name="TextBox 79"/>
            <p:cNvSpPr txBox="1"/>
            <p:nvPr/>
          </p:nvSpPr>
          <p:spPr>
            <a:xfrm>
              <a:off x="1388522" y="3858751"/>
              <a:ext cx="892525" cy="302899"/>
            </a:xfrm>
            <a:prstGeom prst="rect">
              <a:avLst/>
            </a:prstGeom>
            <a:noFill/>
          </p:spPr>
          <p:txBody>
            <a:bodyPr wrap="none" rtlCol="0">
              <a:spAutoFit/>
            </a:bodyPr>
            <a:lstStyle/>
            <a:p>
              <a:pPr algn="ctr"/>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$980.000</a:t>
              </a:r>
            </a:p>
          </p:txBody>
        </p:sp>
      </p:grpSp>
      <p:grpSp>
        <p:nvGrpSpPr>
          <p:cNvPr id="3" name="Group 2"/>
          <p:cNvGrpSpPr/>
          <p:nvPr/>
        </p:nvGrpSpPr>
        <p:grpSpPr>
          <a:xfrm>
            <a:off x="3807237" y="3816678"/>
            <a:ext cx="941283" cy="572321"/>
            <a:chOff x="3609688" y="3618975"/>
            <a:chExt cx="892525" cy="542675"/>
          </a:xfrm>
        </p:grpSpPr>
        <p:sp>
          <p:nvSpPr>
            <p:cNvPr id="76" name="TextBox 75"/>
            <p:cNvSpPr txBox="1"/>
            <p:nvPr/>
          </p:nvSpPr>
          <p:spPr>
            <a:xfrm>
              <a:off x="3697757" y="3618975"/>
              <a:ext cx="716389" cy="309222"/>
            </a:xfrm>
            <a:prstGeom prst="rect">
              <a:avLst/>
            </a:prstGeom>
            <a:noFill/>
          </p:spPr>
          <p:txBody>
            <a:bodyPr wrap="square" rtlCol="0">
              <a:spAutoFit/>
            </a:bodyPr>
            <a:lstStyle/>
            <a:p>
              <a:pPr algn="ctr">
                <a:lnSpc>
                  <a:spcPct val="70000"/>
                </a:lnSpc>
              </a:pPr>
              <a:r>
                <a:rPr lang="en-US"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50</a:t>
              </a:r>
              <a:r>
                <a:rPr lang="id-ID"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sp>
          <p:nvSpPr>
            <p:cNvPr id="81" name="TextBox 80"/>
            <p:cNvSpPr txBox="1"/>
            <p:nvPr/>
          </p:nvSpPr>
          <p:spPr>
            <a:xfrm>
              <a:off x="3609688" y="3858751"/>
              <a:ext cx="892525" cy="302899"/>
            </a:xfrm>
            <a:prstGeom prst="rect">
              <a:avLst/>
            </a:prstGeom>
            <a:noFill/>
          </p:spPr>
          <p:txBody>
            <a:bodyPr wrap="none" rtlCol="0">
              <a:spAutoFit/>
            </a:bodyPr>
            <a:lstStyle/>
            <a:p>
              <a:pPr algn="ctr"/>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$980.000</a:t>
              </a:r>
            </a:p>
          </p:txBody>
        </p:sp>
      </p:grpSp>
      <p:grpSp>
        <p:nvGrpSpPr>
          <p:cNvPr id="4" name="Group 3"/>
          <p:cNvGrpSpPr/>
          <p:nvPr/>
        </p:nvGrpSpPr>
        <p:grpSpPr>
          <a:xfrm>
            <a:off x="5954008" y="3816678"/>
            <a:ext cx="941283" cy="572321"/>
            <a:chOff x="5645256" y="3618975"/>
            <a:chExt cx="892525" cy="542675"/>
          </a:xfrm>
        </p:grpSpPr>
        <p:sp>
          <p:nvSpPr>
            <p:cNvPr id="77" name="TextBox 76"/>
            <p:cNvSpPr txBox="1"/>
            <p:nvPr/>
          </p:nvSpPr>
          <p:spPr>
            <a:xfrm>
              <a:off x="5740980" y="3618975"/>
              <a:ext cx="716389" cy="309222"/>
            </a:xfrm>
            <a:prstGeom prst="rect">
              <a:avLst/>
            </a:prstGeom>
            <a:noFill/>
          </p:spPr>
          <p:txBody>
            <a:bodyPr wrap="square" rtlCol="0">
              <a:spAutoFit/>
            </a:bodyPr>
            <a:lstStyle/>
            <a:p>
              <a:pPr algn="ctr">
                <a:lnSpc>
                  <a:spcPct val="70000"/>
                </a:lnSpc>
              </a:pPr>
              <a:r>
                <a:rPr lang="en-US"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85</a:t>
              </a:r>
              <a:r>
                <a:rPr lang="id-ID"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sp>
          <p:nvSpPr>
            <p:cNvPr id="82" name="TextBox 81"/>
            <p:cNvSpPr txBox="1"/>
            <p:nvPr/>
          </p:nvSpPr>
          <p:spPr>
            <a:xfrm>
              <a:off x="5645256" y="3858751"/>
              <a:ext cx="892525" cy="302899"/>
            </a:xfrm>
            <a:prstGeom prst="rect">
              <a:avLst/>
            </a:prstGeom>
            <a:noFill/>
          </p:spPr>
          <p:txBody>
            <a:bodyPr wrap="none" rtlCol="0">
              <a:spAutoFit/>
            </a:bodyPr>
            <a:lstStyle/>
            <a:p>
              <a:pPr algn="ctr"/>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$980.000</a:t>
              </a:r>
            </a:p>
          </p:txBody>
        </p:sp>
      </p:grpSp>
      <p:grpSp>
        <p:nvGrpSpPr>
          <p:cNvPr id="5" name="Group 4"/>
          <p:cNvGrpSpPr/>
          <p:nvPr/>
        </p:nvGrpSpPr>
        <p:grpSpPr>
          <a:xfrm>
            <a:off x="8246506" y="3816678"/>
            <a:ext cx="941283" cy="572321"/>
            <a:chOff x="7819002" y="3618975"/>
            <a:chExt cx="892525" cy="542675"/>
          </a:xfrm>
        </p:grpSpPr>
        <p:sp>
          <p:nvSpPr>
            <p:cNvPr id="78" name="TextBox 77"/>
            <p:cNvSpPr txBox="1"/>
            <p:nvPr/>
          </p:nvSpPr>
          <p:spPr>
            <a:xfrm>
              <a:off x="7906934" y="3618975"/>
              <a:ext cx="716389" cy="309222"/>
            </a:xfrm>
            <a:prstGeom prst="rect">
              <a:avLst/>
            </a:prstGeom>
            <a:noFill/>
          </p:spPr>
          <p:txBody>
            <a:bodyPr wrap="square" rtlCol="0">
              <a:spAutoFit/>
            </a:bodyPr>
            <a:lstStyle/>
            <a:p>
              <a:pPr algn="ctr">
                <a:lnSpc>
                  <a:spcPct val="70000"/>
                </a:lnSpc>
              </a:pPr>
              <a:r>
                <a:rPr lang="en-US"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45</a:t>
              </a:r>
              <a:r>
                <a:rPr lang="id-ID"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sp>
          <p:nvSpPr>
            <p:cNvPr id="83" name="TextBox 82"/>
            <p:cNvSpPr txBox="1"/>
            <p:nvPr/>
          </p:nvSpPr>
          <p:spPr>
            <a:xfrm>
              <a:off x="7819002" y="3858751"/>
              <a:ext cx="892525" cy="302899"/>
            </a:xfrm>
            <a:prstGeom prst="rect">
              <a:avLst/>
            </a:prstGeom>
            <a:noFill/>
          </p:spPr>
          <p:txBody>
            <a:bodyPr wrap="none" rtlCol="0">
              <a:spAutoFit/>
            </a:bodyPr>
            <a:lstStyle/>
            <a:p>
              <a:pPr algn="ctr"/>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$980.000</a:t>
              </a:r>
            </a:p>
          </p:txBody>
        </p:sp>
      </p:grpSp>
      <p:grpSp>
        <p:nvGrpSpPr>
          <p:cNvPr id="6" name="Group 5"/>
          <p:cNvGrpSpPr/>
          <p:nvPr/>
        </p:nvGrpSpPr>
        <p:grpSpPr>
          <a:xfrm>
            <a:off x="10449251" y="3816678"/>
            <a:ext cx="941283" cy="572321"/>
            <a:chOff x="9907645" y="3618975"/>
            <a:chExt cx="892525" cy="542675"/>
          </a:xfrm>
        </p:grpSpPr>
        <p:sp>
          <p:nvSpPr>
            <p:cNvPr id="79" name="TextBox 78"/>
            <p:cNvSpPr txBox="1"/>
            <p:nvPr/>
          </p:nvSpPr>
          <p:spPr>
            <a:xfrm>
              <a:off x="9995714" y="3618975"/>
              <a:ext cx="716389" cy="309222"/>
            </a:xfrm>
            <a:prstGeom prst="rect">
              <a:avLst/>
            </a:prstGeom>
            <a:noFill/>
          </p:spPr>
          <p:txBody>
            <a:bodyPr wrap="square" rtlCol="0">
              <a:spAutoFit/>
            </a:bodyPr>
            <a:lstStyle/>
            <a:p>
              <a:pPr algn="ctr">
                <a:lnSpc>
                  <a:spcPct val="70000"/>
                </a:lnSpc>
              </a:pPr>
              <a:r>
                <a:rPr lang="en-US"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75</a:t>
              </a:r>
              <a:r>
                <a:rPr lang="id-ID" sz="2109" b="1">
                  <a:solidFill>
                    <a:schemeClr val="tx1">
                      <a:lumMod val="65000"/>
                      <a:lumOff val="35000"/>
                    </a:schemeClr>
                  </a:solidFill>
                  <a:latin typeface="inpin heiti" panose="00000500000000000000" pitchFamily="2" charset="-122"/>
                  <a:ea typeface="inpin heiti" panose="00000500000000000000" pitchFamily="2" charset="-122"/>
                  <a:cs typeface="Clear Sans Light" panose="020B0303030202020304" pitchFamily="34" charset="0"/>
                  <a:sym typeface="inpin heiti" panose="00000500000000000000" pitchFamily="2" charset="-122"/>
                </a:rPr>
                <a:t>%</a:t>
              </a:r>
            </a:p>
          </p:txBody>
        </p:sp>
        <p:sp>
          <p:nvSpPr>
            <p:cNvPr id="84" name="TextBox 83"/>
            <p:cNvSpPr txBox="1"/>
            <p:nvPr/>
          </p:nvSpPr>
          <p:spPr>
            <a:xfrm>
              <a:off x="9907645" y="3858751"/>
              <a:ext cx="892525" cy="302899"/>
            </a:xfrm>
            <a:prstGeom prst="rect">
              <a:avLst/>
            </a:prstGeom>
            <a:noFill/>
          </p:spPr>
          <p:txBody>
            <a:bodyPr wrap="none" rtlCol="0">
              <a:spAutoFit/>
            </a:bodyPr>
            <a:lstStyle/>
            <a:p>
              <a:pPr algn="ctr"/>
              <a:r>
                <a:rPr lang="en-GB" sz="1476" b="1">
                  <a:solidFill>
                    <a:schemeClr val="tx1">
                      <a:lumMod val="65000"/>
                      <a:lumOff val="35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$980.000</a:t>
              </a:r>
            </a:p>
          </p:txBody>
        </p:sp>
      </p:grpSp>
      <p:sp>
        <p:nvSpPr>
          <p:cNvPr id="47"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8"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120633717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up)">
                                      <p:cBhvr>
                                        <p:cTn id="31" dur="500"/>
                                        <p:tgtEl>
                                          <p:spTgt spid="62"/>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par>
                          <p:cTn id="42" fill="hold">
                            <p:stCondLst>
                              <p:cond delay="4000"/>
                            </p:stCondLst>
                            <p:childTnLst>
                              <p:par>
                                <p:cTn id="43" presetID="22" presetClass="entr" presetSubtype="1"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wipe(up)">
                                      <p:cBhvr>
                                        <p:cTn id="45" dur="500"/>
                                        <p:tgtEl>
                                          <p:spTgt spid="65"/>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par>
                          <p:cTn id="56" fill="hold">
                            <p:stCondLst>
                              <p:cond delay="5500"/>
                            </p:stCondLst>
                            <p:childTnLst>
                              <p:par>
                                <p:cTn id="57" presetID="22" presetClass="entr" presetSubtype="1"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up)">
                                      <p:cBhvr>
                                        <p:cTn id="59" dur="500"/>
                                        <p:tgtEl>
                                          <p:spTgt spid="68"/>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ppt_w</p:attrName>
                                        </p:attrNameLst>
                                      </p:cBhvr>
                                      <p:tavLst>
                                        <p:tav tm="0">
                                          <p:val>
                                            <p:fltVal val="0"/>
                                          </p:val>
                                        </p:tav>
                                        <p:tav tm="100000">
                                          <p:val>
                                            <p:strVal val="#ppt_w"/>
                                          </p:val>
                                        </p:tav>
                                      </p:tavLst>
                                    </p:anim>
                                    <p:anim calcmode="lin" valueType="num">
                                      <p:cBhvr>
                                        <p:cTn id="64" dur="500" fill="hold"/>
                                        <p:tgtEl>
                                          <p:spTgt spid="51"/>
                                        </p:tgtEl>
                                        <p:attrNameLst>
                                          <p:attrName>ppt_h</p:attrName>
                                        </p:attrNameLst>
                                      </p:cBhvr>
                                      <p:tavLst>
                                        <p:tav tm="0">
                                          <p:val>
                                            <p:fltVal val="0"/>
                                          </p:val>
                                        </p:tav>
                                        <p:tav tm="100000">
                                          <p:val>
                                            <p:strVal val="#ppt_h"/>
                                          </p:val>
                                        </p:tav>
                                      </p:tavLst>
                                    </p:anim>
                                    <p:animEffect transition="in" filter="fade">
                                      <p:cBhvr>
                                        <p:cTn id="65" dur="500"/>
                                        <p:tgtEl>
                                          <p:spTgt spid="51"/>
                                        </p:tgtEl>
                                      </p:cBhvr>
                                    </p:animEffect>
                                  </p:childTnLst>
                                </p:cTn>
                              </p:par>
                            </p:childTnLst>
                          </p:cTn>
                        </p:par>
                        <p:par>
                          <p:cTn id="66" fill="hold">
                            <p:stCondLst>
                              <p:cond delay="6500"/>
                            </p:stCondLst>
                            <p:childTnLst>
                              <p:par>
                                <p:cTn id="67" presetID="10" presetClass="entr" presetSubtype="0"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childTnLst>
                                </p:cTn>
                              </p:par>
                            </p:childTnLst>
                          </p:cTn>
                        </p:par>
                        <p:par>
                          <p:cTn id="70" fill="hold">
                            <p:stCondLst>
                              <p:cond delay="7000"/>
                            </p:stCondLst>
                            <p:childTnLst>
                              <p:par>
                                <p:cTn id="71" presetID="22" presetClass="entr" presetSubtype="1" fill="hold"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up)">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788424" y="4887136"/>
            <a:ext cx="2129614" cy="649409"/>
          </a:xfrm>
          <a:prstGeom prst="rect">
            <a:avLst/>
          </a:prstGeom>
          <a:noFill/>
        </p:spPr>
        <p:txBody>
          <a:bodyPr wrap="square" lIns="0" tIns="0" rIns="0" bIns="0" rtlCol="0">
            <a:spAutoFit/>
          </a:bodyPr>
          <a:lstStyle/>
          <a:p>
            <a:pPr algn="ct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sume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denisus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Wakamarebus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a:t>
            </a:r>
            <a:endParaRPr lang="id-ID"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25" name="TextBox 24"/>
          <p:cNvSpPr txBox="1"/>
          <p:nvPr/>
        </p:nvSpPr>
        <p:spPr>
          <a:xfrm>
            <a:off x="4209354" y="4887136"/>
            <a:ext cx="2026605" cy="811761"/>
          </a:xfrm>
          <a:prstGeom prst="rect">
            <a:avLst/>
          </a:prstGeom>
          <a:noFill/>
        </p:spPr>
        <p:txBody>
          <a:bodyPr wrap="square" lIns="0" tIns="0" rIns="0" bIns="0" rtlCol="0">
            <a:spAutoFit/>
          </a:bodyPr>
          <a:lstStyle/>
          <a:p>
            <a:pPr algn="ct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sume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denisus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Wakamarebus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a:t>
            </a:r>
            <a:endParaRPr lang="id-ID"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26" name="TextBox 25"/>
          <p:cNvSpPr txBox="1"/>
          <p:nvPr/>
        </p:nvSpPr>
        <p:spPr>
          <a:xfrm>
            <a:off x="6600146" y="4887136"/>
            <a:ext cx="2104412" cy="649409"/>
          </a:xfrm>
          <a:prstGeom prst="rect">
            <a:avLst/>
          </a:prstGeom>
          <a:noFill/>
        </p:spPr>
        <p:txBody>
          <a:bodyPr wrap="square" lIns="0" tIns="0" rIns="0" bIns="0" rtlCol="0">
            <a:spAutoFit/>
          </a:bodyPr>
          <a:lstStyle/>
          <a:p>
            <a:pPr algn="ct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sume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denisus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Wakamarebus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a:t>
            </a:r>
            <a:endParaRPr lang="id-ID"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27" name="TextBox 26"/>
          <p:cNvSpPr txBox="1"/>
          <p:nvPr/>
        </p:nvSpPr>
        <p:spPr>
          <a:xfrm>
            <a:off x="9018519" y="4887136"/>
            <a:ext cx="2104412" cy="649409"/>
          </a:xfrm>
          <a:prstGeom prst="rect">
            <a:avLst/>
          </a:prstGeom>
          <a:noFill/>
        </p:spPr>
        <p:txBody>
          <a:bodyPr wrap="square" lIns="0" tIns="0" rIns="0" bIns="0" rtlCol="0">
            <a:spAutoFit/>
          </a:bodyPr>
          <a:lstStyle/>
          <a:p>
            <a:pPr algn="ct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Denima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ustebus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danaime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donWakamare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dimasa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quosam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santLoirem</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sume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koler</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sit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denisus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daname</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lovera</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055"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Wakamarebus</a:t>
            </a:r>
            <a:r>
              <a:rPr lang="en-US"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a:t>
            </a:r>
            <a:endParaRPr lang="id-ID" sz="1055">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5" name="Shape 3960"/>
          <p:cNvSpPr/>
          <p:nvPr/>
        </p:nvSpPr>
        <p:spPr>
          <a:xfrm rot="16200000">
            <a:off x="2689470" y="4188143"/>
            <a:ext cx="518280" cy="50491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85" y="8290"/>
                  <a:pt x="11985" y="1090"/>
                  <a:pt x="0" y="0"/>
                </a:cubicBezTo>
              </a:path>
            </a:pathLst>
          </a:custGeom>
          <a:ln w="6350">
            <a:solidFill>
              <a:srgbClr val="53585F"/>
            </a:solidFill>
            <a:miter lim="400000"/>
            <a:headEnd type="oval"/>
            <a:tailEnd type="triangle"/>
          </a:ln>
        </p:spPr>
        <p:txBody>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36" name="Shape 3960"/>
          <p:cNvSpPr/>
          <p:nvPr/>
        </p:nvSpPr>
        <p:spPr>
          <a:xfrm rot="16200000">
            <a:off x="4625209" y="4188143"/>
            <a:ext cx="518280" cy="50491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85" y="8290"/>
                  <a:pt x="11985" y="1090"/>
                  <a:pt x="0" y="0"/>
                </a:cubicBezTo>
              </a:path>
            </a:pathLst>
          </a:custGeom>
          <a:ln w="6350">
            <a:solidFill>
              <a:srgbClr val="53585F"/>
            </a:solidFill>
            <a:miter lim="400000"/>
            <a:headEnd type="oval"/>
            <a:tailEnd type="triangle"/>
          </a:ln>
        </p:spPr>
        <p:txBody>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37" name="Shape 3960"/>
          <p:cNvSpPr/>
          <p:nvPr/>
        </p:nvSpPr>
        <p:spPr>
          <a:xfrm rot="5400000" flipH="1">
            <a:off x="7744674" y="4188143"/>
            <a:ext cx="518280" cy="50491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85" y="8290"/>
                  <a:pt x="11985" y="1090"/>
                  <a:pt x="0" y="0"/>
                </a:cubicBezTo>
              </a:path>
            </a:pathLst>
          </a:custGeom>
          <a:ln w="6350">
            <a:solidFill>
              <a:srgbClr val="53585F"/>
            </a:solidFill>
            <a:miter lim="400000"/>
            <a:headEnd type="oval"/>
            <a:tailEnd type="triangle"/>
          </a:ln>
        </p:spPr>
        <p:txBody>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Shape 3960"/>
          <p:cNvSpPr/>
          <p:nvPr/>
        </p:nvSpPr>
        <p:spPr>
          <a:xfrm rot="5400000" flipH="1">
            <a:off x="9576285" y="4188143"/>
            <a:ext cx="518280" cy="50491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85" y="8290"/>
                  <a:pt x="11985" y="1090"/>
                  <a:pt x="0" y="0"/>
                </a:cubicBezTo>
              </a:path>
            </a:pathLst>
          </a:custGeom>
          <a:ln w="6350">
            <a:solidFill>
              <a:srgbClr val="53585F"/>
            </a:solidFill>
            <a:miter lim="400000"/>
            <a:headEnd type="oval"/>
            <a:tailEnd type="triangle"/>
          </a:ln>
        </p:spPr>
        <p:txBody>
          <a:bodyPr/>
          <a:lstStyle/>
          <a:p>
            <a:pPr lvl="0"/>
            <a:endParaRPr>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2" name="Group 21"/>
          <p:cNvGrpSpPr/>
          <p:nvPr/>
        </p:nvGrpSpPr>
        <p:grpSpPr>
          <a:xfrm>
            <a:off x="2948611" y="2158468"/>
            <a:ext cx="1542426" cy="2393382"/>
            <a:chOff x="2795538" y="2046659"/>
            <a:chExt cx="1462529" cy="2269405"/>
          </a:xfrm>
        </p:grpSpPr>
        <p:grpSp>
          <p:nvGrpSpPr>
            <p:cNvPr id="10" name="Group 9"/>
            <p:cNvGrpSpPr/>
            <p:nvPr/>
          </p:nvGrpSpPr>
          <p:grpSpPr>
            <a:xfrm>
              <a:off x="2795538" y="2046659"/>
              <a:ext cx="1462529" cy="1613754"/>
              <a:chOff x="2795538" y="2046659"/>
              <a:chExt cx="1462529" cy="1613754"/>
            </a:xfrm>
          </p:grpSpPr>
          <p:sp>
            <p:nvSpPr>
              <p:cNvPr id="4" name="Shape 387"/>
              <p:cNvSpPr/>
              <p:nvPr/>
            </p:nvSpPr>
            <p:spPr>
              <a:xfrm>
                <a:off x="2795538" y="2046659"/>
                <a:ext cx="1462529" cy="1613754"/>
              </a:xfrm>
              <a:prstGeom prst="rect">
                <a:avLst/>
              </a:prstGeom>
              <a:solidFill>
                <a:schemeClr val="bg1">
                  <a:lumMod val="75000"/>
                </a:schemeClr>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 Placeholder 2"/>
              <p:cNvSpPr txBox="1">
                <a:spLocks/>
              </p:cNvSpPr>
              <p:nvPr/>
            </p:nvSpPr>
            <p:spPr>
              <a:xfrm>
                <a:off x="2795539" y="2357816"/>
                <a:ext cx="1462528" cy="311441"/>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Review</a:t>
                </a:r>
              </a:p>
            </p:txBody>
          </p:sp>
        </p:grpSp>
        <p:grpSp>
          <p:nvGrpSpPr>
            <p:cNvPr id="2" name="Group 1"/>
            <p:cNvGrpSpPr/>
            <p:nvPr/>
          </p:nvGrpSpPr>
          <p:grpSpPr>
            <a:xfrm>
              <a:off x="2795538" y="2853535"/>
              <a:ext cx="1462529" cy="1462529"/>
              <a:chOff x="2795538" y="2853535"/>
              <a:chExt cx="1462529" cy="1462529"/>
            </a:xfrm>
          </p:grpSpPr>
          <p:sp>
            <p:nvSpPr>
              <p:cNvPr id="12" name="Shape 406"/>
              <p:cNvSpPr/>
              <p:nvPr/>
            </p:nvSpPr>
            <p:spPr>
              <a:xfrm>
                <a:off x="2795538" y="2853535"/>
                <a:ext cx="1462529" cy="1462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Freeform 27"/>
              <p:cNvSpPr>
                <a:spLocks noEditPoints="1"/>
              </p:cNvSpPr>
              <p:nvPr/>
            </p:nvSpPr>
            <p:spPr bwMode="auto">
              <a:xfrm>
                <a:off x="3298735" y="3275926"/>
                <a:ext cx="456133" cy="513527"/>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23" name="Group 22"/>
          <p:cNvGrpSpPr/>
          <p:nvPr/>
        </p:nvGrpSpPr>
        <p:grpSpPr>
          <a:xfrm>
            <a:off x="4758121" y="2158468"/>
            <a:ext cx="1542427" cy="2393382"/>
            <a:chOff x="4511316" y="2046659"/>
            <a:chExt cx="1462530" cy="2269405"/>
          </a:xfrm>
        </p:grpSpPr>
        <p:grpSp>
          <p:nvGrpSpPr>
            <p:cNvPr id="11" name="Group 10"/>
            <p:cNvGrpSpPr/>
            <p:nvPr/>
          </p:nvGrpSpPr>
          <p:grpSpPr>
            <a:xfrm>
              <a:off x="4511316" y="2046659"/>
              <a:ext cx="1462530" cy="1613754"/>
              <a:chOff x="4511316" y="2046659"/>
              <a:chExt cx="1462530" cy="1613754"/>
            </a:xfrm>
          </p:grpSpPr>
          <p:sp>
            <p:nvSpPr>
              <p:cNvPr id="5" name="Shape 390"/>
              <p:cNvSpPr/>
              <p:nvPr/>
            </p:nvSpPr>
            <p:spPr>
              <a:xfrm>
                <a:off x="4511317" y="2046659"/>
                <a:ext cx="1462529" cy="1613754"/>
              </a:xfrm>
              <a:prstGeom prst="rect">
                <a:avLst/>
              </a:prstGeom>
              <a:solidFill>
                <a:schemeClr val="bg1">
                  <a:lumMod val="75000"/>
                </a:schemeClr>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 Placeholder 2"/>
              <p:cNvSpPr txBox="1">
                <a:spLocks/>
              </p:cNvSpPr>
              <p:nvPr/>
            </p:nvSpPr>
            <p:spPr>
              <a:xfrm>
                <a:off x="4511316" y="2357815"/>
                <a:ext cx="1462528" cy="311441"/>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US" sz="1687" b="1" err="1">
                    <a:solidFill>
                      <a:schemeClr val="bg1"/>
                    </a:solidFill>
                    <a:latin typeface="inpin heiti" panose="00000500000000000000" pitchFamily="2" charset="-122"/>
                    <a:ea typeface="inpin heiti" panose="00000500000000000000" pitchFamily="2" charset="-122"/>
                    <a:sym typeface="inpin heiti" panose="00000500000000000000" pitchFamily="2" charset="-122"/>
                  </a:rPr>
                  <a:t>Cheking</a:t>
                </a:r>
                <a:endPar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3" name="Group 2"/>
            <p:cNvGrpSpPr/>
            <p:nvPr/>
          </p:nvGrpSpPr>
          <p:grpSpPr>
            <a:xfrm>
              <a:off x="4511317" y="2853535"/>
              <a:ext cx="1462529" cy="1462529"/>
              <a:chOff x="4511317" y="2853535"/>
              <a:chExt cx="1462529" cy="1462529"/>
            </a:xfrm>
          </p:grpSpPr>
          <p:sp>
            <p:nvSpPr>
              <p:cNvPr id="13" name="Shape 409"/>
              <p:cNvSpPr/>
              <p:nvPr/>
            </p:nvSpPr>
            <p:spPr>
              <a:xfrm>
                <a:off x="4511317" y="2853535"/>
                <a:ext cx="1462529" cy="1462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39" name="Group 38"/>
              <p:cNvGrpSpPr/>
              <p:nvPr/>
            </p:nvGrpSpPr>
            <p:grpSpPr>
              <a:xfrm>
                <a:off x="5023082" y="3324156"/>
                <a:ext cx="512138" cy="477997"/>
                <a:chOff x="4418013" y="3475038"/>
                <a:chExt cx="285750" cy="266701"/>
              </a:xfrm>
              <a:solidFill>
                <a:schemeClr val="bg1"/>
              </a:solidFill>
            </p:grpSpPr>
            <p:sp>
              <p:nvSpPr>
                <p:cNvPr id="40" name="Freeform 105"/>
                <p:cNvSpPr>
                  <a:spLocks/>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1"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grpSp>
        <p:nvGrpSpPr>
          <p:cNvPr id="44" name="Group 43"/>
          <p:cNvGrpSpPr/>
          <p:nvPr/>
        </p:nvGrpSpPr>
        <p:grpSpPr>
          <a:xfrm>
            <a:off x="8374445" y="2158468"/>
            <a:ext cx="1545123" cy="2393382"/>
            <a:chOff x="7940316" y="2046659"/>
            <a:chExt cx="1465086" cy="2269405"/>
          </a:xfrm>
        </p:grpSpPr>
        <p:grpSp>
          <p:nvGrpSpPr>
            <p:cNvPr id="21" name="Group 20"/>
            <p:cNvGrpSpPr/>
            <p:nvPr/>
          </p:nvGrpSpPr>
          <p:grpSpPr>
            <a:xfrm>
              <a:off x="7940316" y="2046659"/>
              <a:ext cx="1465086" cy="1613754"/>
              <a:chOff x="7940316" y="2046659"/>
              <a:chExt cx="1465086" cy="1613754"/>
            </a:xfrm>
          </p:grpSpPr>
          <p:sp>
            <p:nvSpPr>
              <p:cNvPr id="7" name="Shape 396"/>
              <p:cNvSpPr/>
              <p:nvPr/>
            </p:nvSpPr>
            <p:spPr>
              <a:xfrm>
                <a:off x="7942873" y="2046659"/>
                <a:ext cx="1462529" cy="1613754"/>
              </a:xfrm>
              <a:prstGeom prst="rect">
                <a:avLst/>
              </a:prstGeom>
              <a:solidFill>
                <a:schemeClr val="bg1">
                  <a:lumMod val="75000"/>
                </a:schemeClr>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Text Placeholder 2"/>
              <p:cNvSpPr txBox="1">
                <a:spLocks/>
              </p:cNvSpPr>
              <p:nvPr/>
            </p:nvSpPr>
            <p:spPr>
              <a:xfrm>
                <a:off x="7940316" y="2357815"/>
                <a:ext cx="1462528" cy="311441"/>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Development</a:t>
                </a:r>
              </a:p>
            </p:txBody>
          </p:sp>
        </p:grpSp>
        <p:grpSp>
          <p:nvGrpSpPr>
            <p:cNvPr id="9" name="Group 8"/>
            <p:cNvGrpSpPr/>
            <p:nvPr/>
          </p:nvGrpSpPr>
          <p:grpSpPr>
            <a:xfrm>
              <a:off x="7942873" y="2853535"/>
              <a:ext cx="1462529" cy="1462529"/>
              <a:chOff x="7942873" y="2853535"/>
              <a:chExt cx="1462529" cy="1462529"/>
            </a:xfrm>
          </p:grpSpPr>
          <p:sp>
            <p:nvSpPr>
              <p:cNvPr id="15" name="Shape 415"/>
              <p:cNvSpPr/>
              <p:nvPr/>
            </p:nvSpPr>
            <p:spPr>
              <a:xfrm>
                <a:off x="7942873" y="2853535"/>
                <a:ext cx="1462529" cy="1462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Freeform 51"/>
              <p:cNvSpPr>
                <a:spLocks noEditPoints="1"/>
              </p:cNvSpPr>
              <p:nvPr/>
            </p:nvSpPr>
            <p:spPr bwMode="auto">
              <a:xfrm>
                <a:off x="8390620" y="3355182"/>
                <a:ext cx="586738" cy="484697"/>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grpSp>
        <p:nvGrpSpPr>
          <p:cNvPr id="29" name="Group 28"/>
          <p:cNvGrpSpPr/>
          <p:nvPr/>
        </p:nvGrpSpPr>
        <p:grpSpPr>
          <a:xfrm>
            <a:off x="6564937" y="2158468"/>
            <a:ext cx="1545122" cy="2393382"/>
            <a:chOff x="6224539" y="2046659"/>
            <a:chExt cx="1465085" cy="2269405"/>
          </a:xfrm>
        </p:grpSpPr>
        <p:grpSp>
          <p:nvGrpSpPr>
            <p:cNvPr id="20" name="Group 19"/>
            <p:cNvGrpSpPr/>
            <p:nvPr/>
          </p:nvGrpSpPr>
          <p:grpSpPr>
            <a:xfrm>
              <a:off x="6224539" y="2046659"/>
              <a:ext cx="1465085" cy="1613754"/>
              <a:chOff x="6224539" y="2046659"/>
              <a:chExt cx="1465085" cy="1613754"/>
            </a:xfrm>
          </p:grpSpPr>
          <p:sp>
            <p:nvSpPr>
              <p:cNvPr id="6" name="Shape 393"/>
              <p:cNvSpPr/>
              <p:nvPr/>
            </p:nvSpPr>
            <p:spPr>
              <a:xfrm>
                <a:off x="6227095" y="2046659"/>
                <a:ext cx="1462529" cy="1613754"/>
              </a:xfrm>
              <a:prstGeom prst="rect">
                <a:avLst/>
              </a:prstGeom>
              <a:solidFill>
                <a:schemeClr val="bg1">
                  <a:lumMod val="75000"/>
                </a:schemeClr>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Text Placeholder 2"/>
              <p:cNvSpPr txBox="1">
                <a:spLocks/>
              </p:cNvSpPr>
              <p:nvPr/>
            </p:nvSpPr>
            <p:spPr>
              <a:xfrm>
                <a:off x="6224539" y="2357815"/>
                <a:ext cx="1462528" cy="311441"/>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US" sz="1687" b="1">
                    <a:solidFill>
                      <a:schemeClr val="bg1"/>
                    </a:solidFill>
                    <a:latin typeface="inpin heiti" panose="00000500000000000000" pitchFamily="2" charset="-122"/>
                    <a:ea typeface="inpin heiti" panose="00000500000000000000" pitchFamily="2" charset="-122"/>
                    <a:sym typeface="inpin heiti" panose="00000500000000000000" pitchFamily="2" charset="-122"/>
                  </a:rPr>
                  <a:t>Action</a:t>
                </a:r>
              </a:p>
            </p:txBody>
          </p:sp>
        </p:grpSp>
        <p:grpSp>
          <p:nvGrpSpPr>
            <p:cNvPr id="8" name="Group 7"/>
            <p:cNvGrpSpPr/>
            <p:nvPr/>
          </p:nvGrpSpPr>
          <p:grpSpPr>
            <a:xfrm>
              <a:off x="6227095" y="2853535"/>
              <a:ext cx="1462529" cy="1462529"/>
              <a:chOff x="6227095" y="2853535"/>
              <a:chExt cx="1462529" cy="1462529"/>
            </a:xfrm>
          </p:grpSpPr>
          <p:sp>
            <p:nvSpPr>
              <p:cNvPr id="14" name="Shape 412"/>
              <p:cNvSpPr/>
              <p:nvPr/>
            </p:nvSpPr>
            <p:spPr>
              <a:xfrm>
                <a:off x="6227095" y="2853535"/>
                <a:ext cx="1462529" cy="1462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Shape 3659"/>
              <p:cNvSpPr/>
              <p:nvPr/>
            </p:nvSpPr>
            <p:spPr>
              <a:xfrm>
                <a:off x="6669594" y="3285382"/>
                <a:ext cx="572418" cy="536664"/>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sp>
        <p:nvSpPr>
          <p:cNvPr id="45"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6"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209430234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500"/>
                                        <p:tgtEl>
                                          <p:spTgt spid="35"/>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up)">
                                      <p:cBhvr>
                                        <p:cTn id="27" dur="500"/>
                                        <p:tgtEl>
                                          <p:spTgt spid="36"/>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4000"/>
                            </p:stCondLst>
                            <p:childTnLst>
                              <p:par>
                                <p:cTn id="33" presetID="47"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1000"/>
                                        <p:tgtEl>
                                          <p:spTgt spid="29"/>
                                        </p:tgtEl>
                                      </p:cBhvr>
                                    </p:animEffect>
                                    <p:anim calcmode="lin" valueType="num">
                                      <p:cBhvr>
                                        <p:cTn id="36" dur="1000" fill="hold"/>
                                        <p:tgtEl>
                                          <p:spTgt spid="29"/>
                                        </p:tgtEl>
                                        <p:attrNameLst>
                                          <p:attrName>ppt_x</p:attrName>
                                        </p:attrNameLst>
                                      </p:cBhvr>
                                      <p:tavLst>
                                        <p:tav tm="0">
                                          <p:val>
                                            <p:strVal val="#ppt_x"/>
                                          </p:val>
                                        </p:tav>
                                        <p:tav tm="100000">
                                          <p:val>
                                            <p:strVal val="#ppt_x"/>
                                          </p:val>
                                        </p:tav>
                                      </p:tavLst>
                                    </p:anim>
                                    <p:anim calcmode="lin" valueType="num">
                                      <p:cBhvr>
                                        <p:cTn id="37" dur="1000" fill="hold"/>
                                        <p:tgtEl>
                                          <p:spTgt spid="29"/>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22" presetClass="entr" presetSubtype="1"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6000"/>
                            </p:stCondLst>
                            <p:childTnLst>
                              <p:par>
                                <p:cTn id="47" presetID="42" presetClass="entr" presetSubtype="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1000"/>
                                        <p:tgtEl>
                                          <p:spTgt spid="44"/>
                                        </p:tgtEl>
                                      </p:cBhvr>
                                    </p:animEffect>
                                    <p:anim calcmode="lin" valueType="num">
                                      <p:cBhvr>
                                        <p:cTn id="50" dur="1000" fill="hold"/>
                                        <p:tgtEl>
                                          <p:spTgt spid="44"/>
                                        </p:tgtEl>
                                        <p:attrNameLst>
                                          <p:attrName>ppt_x</p:attrName>
                                        </p:attrNameLst>
                                      </p:cBhvr>
                                      <p:tavLst>
                                        <p:tav tm="0">
                                          <p:val>
                                            <p:strVal val="#ppt_x"/>
                                          </p:val>
                                        </p:tav>
                                        <p:tav tm="100000">
                                          <p:val>
                                            <p:strVal val="#ppt_x"/>
                                          </p:val>
                                        </p:tav>
                                      </p:tavLst>
                                    </p:anim>
                                    <p:anim calcmode="lin" valueType="num">
                                      <p:cBhvr>
                                        <p:cTn id="51" dur="1000" fill="hold"/>
                                        <p:tgtEl>
                                          <p:spTgt spid="44"/>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2" presetClass="entr" presetSubtype="1"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500"/>
                                        <p:tgtEl>
                                          <p:spTgt spid="38"/>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5" grpId="0" animBg="1"/>
      <p:bldP spid="36" grpId="0" animBg="1"/>
      <p:bldP spid="37" grpId="0" animBg="1"/>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5"/>
          <p:cNvGrpSpPr/>
          <p:nvPr/>
        </p:nvGrpSpPr>
        <p:grpSpPr>
          <a:xfrm rot="2700000" flipV="1">
            <a:off x="5003888" y="1898764"/>
            <a:ext cx="339057" cy="1743105"/>
            <a:chOff x="2476500" y="2038350"/>
            <a:chExt cx="571500" cy="1828800"/>
          </a:xfrm>
          <a:solidFill>
            <a:schemeClr val="accent4"/>
          </a:solidFill>
        </p:grpSpPr>
        <p:sp>
          <p:nvSpPr>
            <p:cNvPr id="6" name="Bent Arrow 5"/>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Rectangle 6"/>
            <p:cNvSpPr/>
            <p:nvPr/>
          </p:nvSpPr>
          <p:spPr bwMode="auto">
            <a:xfrm>
              <a:off x="2514600" y="2038350"/>
              <a:ext cx="533400" cy="45719"/>
            </a:xfrm>
            <a:prstGeom prst="rect">
              <a:avLst/>
            </a:prstGeom>
            <a:grp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8" name="Group 18"/>
          <p:cNvGrpSpPr/>
          <p:nvPr/>
        </p:nvGrpSpPr>
        <p:grpSpPr>
          <a:xfrm rot="18900000" flipV="1">
            <a:off x="4980958" y="4386820"/>
            <a:ext cx="339056" cy="1743105"/>
            <a:chOff x="2476500" y="2038350"/>
            <a:chExt cx="571500" cy="1828800"/>
          </a:xfrm>
          <a:solidFill>
            <a:schemeClr val="accent3"/>
          </a:solidFill>
        </p:grpSpPr>
        <p:sp>
          <p:nvSpPr>
            <p:cNvPr id="9" name="Bent Arrow 8"/>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Rectangle 9"/>
            <p:cNvSpPr/>
            <p:nvPr/>
          </p:nvSpPr>
          <p:spPr bwMode="auto">
            <a:xfrm>
              <a:off x="2514600" y="2038350"/>
              <a:ext cx="533400" cy="45719"/>
            </a:xfrm>
            <a:prstGeom prst="rect">
              <a:avLst/>
            </a:prstGeom>
            <a:grp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1" name="Group 21"/>
          <p:cNvGrpSpPr/>
          <p:nvPr/>
        </p:nvGrpSpPr>
        <p:grpSpPr>
          <a:xfrm rot="18900000" flipH="1">
            <a:off x="7480087" y="1887689"/>
            <a:ext cx="339056" cy="1743105"/>
            <a:chOff x="2476500" y="2038350"/>
            <a:chExt cx="571500" cy="1828800"/>
          </a:xfrm>
          <a:solidFill>
            <a:schemeClr val="accent1"/>
          </a:solidFill>
        </p:grpSpPr>
        <p:sp>
          <p:nvSpPr>
            <p:cNvPr id="12" name="Bent Arrow 11"/>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Rectangle 12"/>
            <p:cNvSpPr/>
            <p:nvPr/>
          </p:nvSpPr>
          <p:spPr bwMode="auto">
            <a:xfrm>
              <a:off x="2514600" y="2038350"/>
              <a:ext cx="533400" cy="45719"/>
            </a:xfrm>
            <a:prstGeom prst="rect">
              <a:avLst/>
            </a:prstGeom>
            <a:grp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4" name="Group 24"/>
          <p:cNvGrpSpPr/>
          <p:nvPr/>
        </p:nvGrpSpPr>
        <p:grpSpPr>
          <a:xfrm rot="2700000" flipH="1">
            <a:off x="7514876" y="4409751"/>
            <a:ext cx="339057" cy="1743105"/>
            <a:chOff x="2476500" y="2038350"/>
            <a:chExt cx="571500" cy="1828800"/>
          </a:xfrm>
          <a:solidFill>
            <a:schemeClr val="accent2"/>
          </a:solidFill>
        </p:grpSpPr>
        <p:sp>
          <p:nvSpPr>
            <p:cNvPr id="15" name="Bent Arrow 14"/>
            <p:cNvSpPr/>
            <p:nvPr/>
          </p:nvSpPr>
          <p:spPr bwMode="auto">
            <a:xfrm flipV="1">
              <a:off x="2476500" y="2038350"/>
              <a:ext cx="533400" cy="1828800"/>
            </a:xfrm>
            <a:prstGeom prst="bentArrow">
              <a:avLst>
                <a:gd name="adj1" fmla="val 13663"/>
                <a:gd name="adj2" fmla="val 25006"/>
                <a:gd name="adj3" fmla="val 43568"/>
                <a:gd name="adj4" fmla="val 0"/>
              </a:avLst>
            </a:prstGeom>
            <a:grp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Rectangle 15"/>
            <p:cNvSpPr/>
            <p:nvPr/>
          </p:nvSpPr>
          <p:spPr bwMode="auto">
            <a:xfrm>
              <a:off x="2514600" y="2038350"/>
              <a:ext cx="533400" cy="45719"/>
            </a:xfrm>
            <a:prstGeom prst="rect">
              <a:avLst/>
            </a:prstGeom>
            <a:grp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60" name="Group 59"/>
          <p:cNvGrpSpPr/>
          <p:nvPr/>
        </p:nvGrpSpPr>
        <p:grpSpPr>
          <a:xfrm>
            <a:off x="8739708" y="2032836"/>
            <a:ext cx="3116614" cy="1136995"/>
            <a:chOff x="1603804" y="2220559"/>
            <a:chExt cx="2955174" cy="1078100"/>
          </a:xfrm>
        </p:grpSpPr>
        <p:sp>
          <p:nvSpPr>
            <p:cNvPr id="61"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Design</a:t>
              </a:r>
            </a:p>
          </p:txBody>
        </p:sp>
        <p:sp>
          <p:nvSpPr>
            <p:cNvPr id="62" name="TextBox 61"/>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63" name="Group 62"/>
          <p:cNvGrpSpPr/>
          <p:nvPr/>
        </p:nvGrpSpPr>
        <p:grpSpPr>
          <a:xfrm>
            <a:off x="8739708" y="4772927"/>
            <a:ext cx="3116614" cy="1136995"/>
            <a:chOff x="1603804" y="2220559"/>
            <a:chExt cx="2955174" cy="1078100"/>
          </a:xfrm>
        </p:grpSpPr>
        <p:sp>
          <p:nvSpPr>
            <p:cNvPr id="64"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Data Collect</a:t>
              </a:r>
            </a:p>
          </p:txBody>
        </p:sp>
        <p:sp>
          <p:nvSpPr>
            <p:cNvPr id="65" name="TextBox 64"/>
            <p:cNvSpPr txBox="1"/>
            <p:nvPr/>
          </p:nvSpPr>
          <p:spPr>
            <a:xfrm>
              <a:off x="1679271" y="2559832"/>
              <a:ext cx="2879707" cy="738827"/>
            </a:xfrm>
            <a:prstGeom prst="rect">
              <a:avLst/>
            </a:prstGeom>
            <a:noFill/>
          </p:spPr>
          <p:txBody>
            <a:bodyPr wrap="square" lIns="0" tIns="0" rIns="0" bIns="0" rtlCol="0">
              <a:spAutoFit/>
            </a:bodyPr>
            <a:lstStyle/>
            <a:p>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66" name="Group 65"/>
          <p:cNvGrpSpPr/>
          <p:nvPr/>
        </p:nvGrpSpPr>
        <p:grpSpPr>
          <a:xfrm>
            <a:off x="980728" y="4772927"/>
            <a:ext cx="3121667" cy="1136995"/>
            <a:chOff x="1679271" y="2220559"/>
            <a:chExt cx="2959965" cy="1078100"/>
          </a:xfrm>
        </p:grpSpPr>
        <p:sp>
          <p:nvSpPr>
            <p:cNvPr id="67"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Analysis</a:t>
              </a:r>
            </a:p>
          </p:txBody>
        </p:sp>
        <p:sp>
          <p:nvSpPr>
            <p:cNvPr id="68" name="TextBox 67"/>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69" name="Group 68"/>
          <p:cNvGrpSpPr/>
          <p:nvPr/>
        </p:nvGrpSpPr>
        <p:grpSpPr>
          <a:xfrm>
            <a:off x="980728" y="2032836"/>
            <a:ext cx="3121667" cy="1136995"/>
            <a:chOff x="1679271" y="2220559"/>
            <a:chExt cx="2959965" cy="1078100"/>
          </a:xfrm>
        </p:grpSpPr>
        <p:sp>
          <p:nvSpPr>
            <p:cNvPr id="70"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inpin heiti" panose="00000500000000000000" pitchFamily="2" charset="-122"/>
                  <a:ea typeface="inpin heiti" panose="00000500000000000000" pitchFamily="2" charset="-122"/>
                  <a:cs typeface="Clear Sans" panose="020B0503030202020304" pitchFamily="34" charset="0"/>
                  <a:sym typeface="inpin heiti" panose="00000500000000000000" pitchFamily="2" charset="-122"/>
                </a:rPr>
                <a:t>Definition</a:t>
              </a:r>
            </a:p>
          </p:txBody>
        </p:sp>
        <p:sp>
          <p:nvSpPr>
            <p:cNvPr id="71" name="TextBox 70"/>
            <p:cNvSpPr txBox="1"/>
            <p:nvPr/>
          </p:nvSpPr>
          <p:spPr>
            <a:xfrm>
              <a:off x="1679271" y="2559832"/>
              <a:ext cx="2879707" cy="738827"/>
            </a:xfrm>
            <a:prstGeom prst="rect">
              <a:avLst/>
            </a:prstGeom>
            <a:noFill/>
          </p:spPr>
          <p:txBody>
            <a:bodyPr wrap="square" lIns="0" tIns="0" rIns="0" bIns="0" rtlCol="0">
              <a:spAutoFit/>
            </a:bodyPr>
            <a:lstStyle/>
            <a:p>
              <a:pPr algn="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Porem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ipsum</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dolor sit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amet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cot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adipicing</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Sed</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imperun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velit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laoreet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facilisisan</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raesent</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dala</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encari</a:t>
              </a:r>
              <a:r>
                <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 </a:t>
              </a:r>
              <a:r>
                <a:rPr lang="en-US" sz="1266" err="1">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rPr>
                <a:t>rinadewnita</a:t>
              </a:r>
              <a:endParaRPr lang="en-US" sz="1266">
                <a:solidFill>
                  <a:schemeClr val="bg1">
                    <a:lumMod val="50000"/>
                  </a:schemeClr>
                </a:solidFill>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nvGrpSpPr>
          <p:cNvPr id="2" name="Group 1"/>
          <p:cNvGrpSpPr/>
          <p:nvPr/>
        </p:nvGrpSpPr>
        <p:grpSpPr>
          <a:xfrm>
            <a:off x="6808807" y="3242393"/>
            <a:ext cx="1566836" cy="1566836"/>
            <a:chOff x="6455778" y="3074438"/>
            <a:chExt cx="1485674" cy="1485674"/>
          </a:xfrm>
        </p:grpSpPr>
        <p:sp>
          <p:nvSpPr>
            <p:cNvPr id="21" name="Rounded Rectangle 20"/>
            <p:cNvSpPr/>
            <p:nvPr/>
          </p:nvSpPr>
          <p:spPr bwMode="auto">
            <a:xfrm rot="18900000" flipV="1">
              <a:off x="6455778" y="3074438"/>
              <a:ext cx="1485674" cy="1485674"/>
            </a:xfrm>
            <a:prstGeom prst="roundRect">
              <a:avLst>
                <a:gd name="adj" fmla="val 9646"/>
              </a:avLst>
            </a:prstGeom>
            <a:solidFill>
              <a:schemeClr val="accent2"/>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35" name="Group 34"/>
            <p:cNvGrpSpPr/>
            <p:nvPr/>
          </p:nvGrpSpPr>
          <p:grpSpPr>
            <a:xfrm>
              <a:off x="6880423" y="3544610"/>
              <a:ext cx="613402" cy="593867"/>
              <a:chOff x="2339975" y="3200401"/>
              <a:chExt cx="249238" cy="241301"/>
            </a:xfrm>
            <a:solidFill>
              <a:schemeClr val="bg1"/>
            </a:solidFill>
          </p:grpSpPr>
          <p:sp>
            <p:nvSpPr>
              <p:cNvPr id="36"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7"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8"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39"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0"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1"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7"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8"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49"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0"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1"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2"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3"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sp>
            <p:nvSpPr>
              <p:cNvPr id="54"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inpin heiti" panose="00000500000000000000" pitchFamily="2" charset="-122"/>
                  <a:ea typeface="inpin heiti" panose="00000500000000000000" pitchFamily="2" charset="-122"/>
                  <a:cs typeface="Open Sans" panose="020B0606030504020204" pitchFamily="34" charset="0"/>
                  <a:sym typeface="inpin heiti" panose="00000500000000000000" pitchFamily="2" charset="-122"/>
                </a:endParaRPr>
              </a:p>
            </p:txBody>
          </p:sp>
        </p:grpSp>
      </p:grpSp>
      <p:grpSp>
        <p:nvGrpSpPr>
          <p:cNvPr id="3" name="Group 2"/>
          <p:cNvGrpSpPr/>
          <p:nvPr/>
        </p:nvGrpSpPr>
        <p:grpSpPr>
          <a:xfrm>
            <a:off x="5645491" y="4405710"/>
            <a:ext cx="1566836" cy="1566836"/>
            <a:chOff x="5352721" y="4177495"/>
            <a:chExt cx="1485674" cy="1485674"/>
          </a:xfrm>
        </p:grpSpPr>
        <p:sp>
          <p:nvSpPr>
            <p:cNvPr id="18" name="Rounded Rectangle 17"/>
            <p:cNvSpPr/>
            <p:nvPr/>
          </p:nvSpPr>
          <p:spPr bwMode="auto">
            <a:xfrm rot="18900000" flipV="1">
              <a:off x="5352721" y="4177495"/>
              <a:ext cx="1485674" cy="1485674"/>
            </a:xfrm>
            <a:prstGeom prst="roundRect">
              <a:avLst>
                <a:gd name="adj" fmla="val 9646"/>
              </a:avLst>
            </a:prstGeom>
            <a:solidFill>
              <a:schemeClr val="accent3"/>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5" name="Shape 719"/>
            <p:cNvSpPr/>
            <p:nvPr/>
          </p:nvSpPr>
          <p:spPr>
            <a:xfrm>
              <a:off x="5801694" y="4639527"/>
              <a:ext cx="587506" cy="505264"/>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4" name="Group 3"/>
          <p:cNvGrpSpPr/>
          <p:nvPr/>
        </p:nvGrpSpPr>
        <p:grpSpPr>
          <a:xfrm>
            <a:off x="4482175" y="3242393"/>
            <a:ext cx="1566836" cy="1566836"/>
            <a:chOff x="4249665" y="3074438"/>
            <a:chExt cx="1485674" cy="1485674"/>
          </a:xfrm>
        </p:grpSpPr>
        <p:sp>
          <p:nvSpPr>
            <p:cNvPr id="24" name="Rounded Rectangle 23"/>
            <p:cNvSpPr/>
            <p:nvPr/>
          </p:nvSpPr>
          <p:spPr bwMode="auto">
            <a:xfrm rot="18900000" flipV="1">
              <a:off x="4249665" y="3074438"/>
              <a:ext cx="1485674" cy="1485674"/>
            </a:xfrm>
            <a:prstGeom prst="roundRect">
              <a:avLst>
                <a:gd name="adj" fmla="val 9646"/>
              </a:avLst>
            </a:prstGeom>
            <a:solidFill>
              <a:schemeClr val="accent4"/>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6" name="Shape 2102"/>
            <p:cNvSpPr/>
            <p:nvPr/>
          </p:nvSpPr>
          <p:spPr>
            <a:xfrm>
              <a:off x="4622339" y="3522435"/>
              <a:ext cx="720330" cy="57624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inpin heiti" panose="00000500000000000000" pitchFamily="2" charset="-122"/>
                <a:ea typeface="inpin heiti" panose="00000500000000000000" pitchFamily="2" charset="-122"/>
                <a:sym typeface="inpin heiti" panose="00000500000000000000" pitchFamily="2" charset="-122"/>
              </a:endParaRPr>
            </a:p>
          </p:txBody>
        </p:sp>
      </p:grpSp>
      <p:grpSp>
        <p:nvGrpSpPr>
          <p:cNvPr id="17" name="Group 16"/>
          <p:cNvGrpSpPr/>
          <p:nvPr/>
        </p:nvGrpSpPr>
        <p:grpSpPr>
          <a:xfrm>
            <a:off x="5645491" y="2079077"/>
            <a:ext cx="1566836" cy="1566836"/>
            <a:chOff x="5352721" y="1971381"/>
            <a:chExt cx="1485674" cy="1485674"/>
          </a:xfrm>
        </p:grpSpPr>
        <p:sp>
          <p:nvSpPr>
            <p:cNvPr id="27" name="Rounded Rectangle 26"/>
            <p:cNvSpPr/>
            <p:nvPr/>
          </p:nvSpPr>
          <p:spPr bwMode="auto">
            <a:xfrm rot="18900000" flipV="1">
              <a:off x="5352721" y="1971381"/>
              <a:ext cx="1485674" cy="1485674"/>
            </a:xfrm>
            <a:prstGeom prst="roundRect">
              <a:avLst>
                <a:gd name="adj" fmla="val 9646"/>
              </a:avLst>
            </a:prstGeom>
            <a:solidFill>
              <a:schemeClr val="accent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Freeform 56"/>
            <p:cNvSpPr>
              <a:spLocks/>
            </p:cNvSpPr>
            <p:nvPr/>
          </p:nvSpPr>
          <p:spPr bwMode="auto">
            <a:xfrm>
              <a:off x="5802898" y="2468253"/>
              <a:ext cx="664971" cy="54272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58" name="Content Placeholder 2"/>
          <p:cNvSpPr txBox="1">
            <a:spLocks/>
          </p:cNvSpPr>
          <p:nvPr/>
        </p:nvSpPr>
        <p:spPr>
          <a:xfrm>
            <a:off x="4515019" y="458303"/>
            <a:ext cx="3828712" cy="4308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点击添加相关标题文字</a:t>
            </a:r>
            <a:endParaRPr lang="en-US" sz="2800" b="1"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9" name="Text Box 11"/>
          <p:cNvSpPr txBox="1">
            <a:spLocks noChangeArrowheads="1"/>
          </p:cNvSpPr>
          <p:nvPr/>
        </p:nvSpPr>
        <p:spPr bwMode="auto">
          <a:xfrm>
            <a:off x="4857752" y="936010"/>
            <a:ext cx="314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rPr>
              <a:t>CLICK TO ADD CAPTION TEXT</a:t>
            </a:r>
            <a:endParaRPr lang="zh-CN" altLang="en-US" sz="1600" dirty="0">
              <a:solidFill>
                <a:schemeClr val="bg1">
                  <a:lumMod val="65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Tree>
    <p:extLst>
      <p:ext uri="{BB962C8B-B14F-4D97-AF65-F5344CB8AC3E}">
        <p14:creationId xmlns:p14="http://schemas.microsoft.com/office/powerpoint/2010/main" val="366870958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ipe(right)">
                                      <p:cBhvr>
                                        <p:cTn id="13" dur="500"/>
                                        <p:tgtEl>
                                          <p:spTgt spid="6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500"/>
                                        <p:tgtEl>
                                          <p:spTgt spid="60"/>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Effect transition="in" filter="fade">
                                      <p:cBhvr>
                                        <p:cTn id="37" dur="500"/>
                                        <p:tgtEl>
                                          <p:spTgt spid="2"/>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left)">
                                      <p:cBhvr>
                                        <p:cTn id="41" dur="500"/>
                                        <p:tgtEl>
                                          <p:spTgt spid="63"/>
                                        </p:tgtEl>
                                      </p:cBhvr>
                                    </p:animEffect>
                                  </p:childTnLst>
                                </p:cTn>
                              </p:par>
                            </p:childTnLst>
                          </p:cTn>
                        </p:par>
                        <p:par>
                          <p:cTn id="42" fill="hold">
                            <p:stCondLst>
                              <p:cond delay="4000"/>
                            </p:stCondLst>
                            <p:childTnLst>
                              <p:par>
                                <p:cTn id="43" presetID="22" presetClass="entr" presetSubtype="1"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childTnLst>
                          </p:cTn>
                        </p:par>
                        <p:par>
                          <p:cTn id="52" fill="hold">
                            <p:stCondLst>
                              <p:cond delay="5000"/>
                            </p:stCondLst>
                            <p:childTnLst>
                              <p:par>
                                <p:cTn id="53" presetID="22" presetClass="entr" presetSubtype="2"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wipe(right)">
                                      <p:cBhvr>
                                        <p:cTn id="55" dur="500"/>
                                        <p:tgtEl>
                                          <p:spTgt spid="66"/>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down)">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0" name="MH_Entry_1"/>
          <p:cNvSpPr/>
          <p:nvPr>
            <p:custDataLst>
              <p:tags r:id="rId2"/>
            </p:custDataLst>
          </p:nvPr>
        </p:nvSpPr>
        <p:spPr>
          <a:xfrm>
            <a:off x="3505361" y="3472317"/>
            <a:ext cx="5848029" cy="725508"/>
          </a:xfrm>
          <a:prstGeom prst="roundRect">
            <a:avLst>
              <a:gd name="adj" fmla="val 50000"/>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99" b="1">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工作完成情况</a:t>
            </a:r>
          </a:p>
        </p:txBody>
      </p:sp>
      <p:sp>
        <p:nvSpPr>
          <p:cNvPr id="2511" name="MH_Number_1"/>
          <p:cNvSpPr/>
          <p:nvPr>
            <p:custDataLst>
              <p:tags r:id="rId3"/>
            </p:custDataLst>
          </p:nvPr>
        </p:nvSpPr>
        <p:spPr>
          <a:xfrm>
            <a:off x="5905529" y="2179980"/>
            <a:ext cx="1047692" cy="1047688"/>
          </a:xfrm>
          <a:prstGeom prst="ellipse">
            <a:avLst/>
          </a:prstGeom>
          <a:gradFill flip="none" rotWithShape="1">
            <a:gsLst>
              <a:gs pos="100000">
                <a:schemeClr val="bg1">
                  <a:lumMod val="72000"/>
                </a:schemeClr>
              </a:gs>
              <a:gs pos="13000">
                <a:srgbClr val="000000">
                  <a:tint val="0"/>
                </a:srgbClr>
              </a:gs>
            </a:gsLst>
            <a:lin ang="2700000" scaled="1"/>
            <a:tileRect/>
          </a:gradFill>
          <a:ln w="31750">
            <a:gradFill>
              <a:gsLst>
                <a:gs pos="0">
                  <a:schemeClr val="bg1"/>
                </a:gs>
                <a:gs pos="100000">
                  <a:schemeClr val="bg1">
                    <a:lumMod val="68000"/>
                  </a:schemeClr>
                </a:gs>
              </a:gsLst>
              <a:lin ang="2700000" scaled="0"/>
            </a:gradFill>
          </a:ln>
          <a:effectLst>
            <a:outerShdw blurRad="3048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b="1">
                <a:solidFill>
                  <a:schemeClr val="accent2"/>
                </a:solidFill>
                <a:latin typeface="inpin heiti" panose="00000500000000000000" pitchFamily="2" charset="-122"/>
                <a:ea typeface="inpin heiti" panose="00000500000000000000" pitchFamily="2" charset="-122"/>
                <a:sym typeface="inpin heiti" panose="00000500000000000000" pitchFamily="2" charset="-122"/>
              </a:rPr>
              <a:t>02</a:t>
            </a:r>
            <a:endParaRPr lang="zh-CN" altLang="en-US" sz="4400" b="1">
              <a:solidFill>
                <a:schemeClr val="accent2"/>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Box 11"/>
          <p:cNvSpPr txBox="1"/>
          <p:nvPr/>
        </p:nvSpPr>
        <p:spPr>
          <a:xfrm>
            <a:off x="6709244" y="4643587"/>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2"/>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Box 11"/>
          <p:cNvSpPr txBox="1"/>
          <p:nvPr/>
        </p:nvSpPr>
        <p:spPr>
          <a:xfrm>
            <a:off x="4269199" y="4643587"/>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2"/>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Box 11"/>
          <p:cNvSpPr txBox="1"/>
          <p:nvPr/>
        </p:nvSpPr>
        <p:spPr>
          <a:xfrm>
            <a:off x="6709244" y="4960499"/>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2"/>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Box 11"/>
          <p:cNvSpPr txBox="1"/>
          <p:nvPr/>
        </p:nvSpPr>
        <p:spPr>
          <a:xfrm>
            <a:off x="4269199" y="4960499"/>
            <a:ext cx="2019784" cy="276999"/>
          </a:xfrm>
          <a:prstGeom prst="rect">
            <a:avLst/>
          </a:prstGeom>
          <a:noFill/>
        </p:spPr>
        <p:txBody>
          <a:bodyPr wrap="none" lIns="0" tIns="0" rIns="0" bIns="0" rtlCol="0">
            <a:spAutoFit/>
          </a:bodyPr>
          <a:lstStyle/>
          <a:p>
            <a:pPr marL="171404" lvl="1" indent="-171404" algn="ctr">
              <a:buFont typeface="Arial" panose="020B0604020202020204" pitchFamily="34" charset="0"/>
              <a:buChar char="•"/>
            </a:pPr>
            <a:r>
              <a:rPr lang="zh-CN" altLang="en-US" dirty="0">
                <a:solidFill>
                  <a:schemeClr val="accent2"/>
                </a:solidFill>
                <a:latin typeface="inpin heiti" panose="00000500000000000000" pitchFamily="2" charset="-122"/>
                <a:ea typeface="inpin heiti" panose="00000500000000000000" pitchFamily="2" charset="-122"/>
                <a:cs typeface="+mn-ea"/>
                <a:sym typeface="inpin heiti" panose="00000500000000000000" pitchFamily="2" charset="-122"/>
              </a:rPr>
              <a:t>添加相关标题文字</a:t>
            </a:r>
            <a:endParaRPr lang="en-US" altLang="zh-CN" dirty="0">
              <a:solidFill>
                <a:schemeClr val="accent2"/>
              </a:solidFill>
              <a:latin typeface="inpin heiti" panose="00000500000000000000" pitchFamily="2" charset="-122"/>
              <a:ea typeface="inpin heiti" panose="00000500000000000000" pitchFamily="2" charset="-122"/>
              <a:sym typeface="inpin heiti" panose="00000500000000000000" pitchFamily="2" charset="-122"/>
            </a:endParaRPr>
          </a:p>
        </p:txBody>
      </p:sp>
    </p:spTree>
    <p:custDataLst>
      <p:tags r:id="rId1"/>
    </p:custDataLst>
    <p:extLst>
      <p:ext uri="{BB962C8B-B14F-4D97-AF65-F5344CB8AC3E}">
        <p14:creationId xmlns:p14="http://schemas.microsoft.com/office/powerpoint/2010/main" val="2397864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11"/>
                                        </p:tgtEl>
                                        <p:attrNameLst>
                                          <p:attrName>style.visibility</p:attrName>
                                        </p:attrNameLst>
                                      </p:cBhvr>
                                      <p:to>
                                        <p:strVal val="visible"/>
                                      </p:to>
                                    </p:set>
                                    <p:animEffect transition="in" filter="fade">
                                      <p:cBhvr>
                                        <p:cTn id="7" dur="1000"/>
                                        <p:tgtEl>
                                          <p:spTgt spid="2511"/>
                                        </p:tgtEl>
                                      </p:cBhvr>
                                    </p:animEffect>
                                    <p:anim calcmode="lin" valueType="num">
                                      <p:cBhvr>
                                        <p:cTn id="8" dur="1000" fill="hold"/>
                                        <p:tgtEl>
                                          <p:spTgt spid="2511"/>
                                        </p:tgtEl>
                                        <p:attrNameLst>
                                          <p:attrName>ppt_x</p:attrName>
                                        </p:attrNameLst>
                                      </p:cBhvr>
                                      <p:tavLst>
                                        <p:tav tm="0">
                                          <p:val>
                                            <p:strVal val="#ppt_x"/>
                                          </p:val>
                                        </p:tav>
                                        <p:tav tm="100000">
                                          <p:val>
                                            <p:strVal val="#ppt_x"/>
                                          </p:val>
                                        </p:tav>
                                      </p:tavLst>
                                    </p:anim>
                                    <p:anim calcmode="lin" valueType="num">
                                      <p:cBhvr>
                                        <p:cTn id="9" dur="1000" fill="hold"/>
                                        <p:tgtEl>
                                          <p:spTgt spid="25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510"/>
                                        </p:tgtEl>
                                        <p:attrNameLst>
                                          <p:attrName>style.visibility</p:attrName>
                                        </p:attrNameLst>
                                      </p:cBhvr>
                                      <p:to>
                                        <p:strVal val="visible"/>
                                      </p:to>
                                    </p:set>
                                    <p:anim calcmode="lin" valueType="num">
                                      <p:cBhvr additive="base">
                                        <p:cTn id="14" dur="500" fill="hold"/>
                                        <p:tgtEl>
                                          <p:spTgt spid="2510"/>
                                        </p:tgtEl>
                                        <p:attrNameLst>
                                          <p:attrName>ppt_x</p:attrName>
                                        </p:attrNameLst>
                                      </p:cBhvr>
                                      <p:tavLst>
                                        <p:tav tm="0">
                                          <p:val>
                                            <p:strVal val="0-#ppt_w/2"/>
                                          </p:val>
                                        </p:tav>
                                        <p:tav tm="100000">
                                          <p:val>
                                            <p:strVal val="#ppt_x"/>
                                          </p:val>
                                        </p:tav>
                                      </p:tavLst>
                                    </p:anim>
                                    <p:anim calcmode="lin" valueType="num">
                                      <p:cBhvr additive="base">
                                        <p:cTn id="15" dur="500" fill="hold"/>
                                        <p:tgtEl>
                                          <p:spTgt spid="251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0" grpId="0" animBg="1"/>
      <p:bldP spid="2511" grpId="0" animBg="1"/>
      <p:bldP spid="14" grpId="0"/>
      <p:bldP spid="15"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1064"/>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G:\冰山下的火种\已完成\0已完成修改\59367"/>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AUTOCOLOR" val="TRUE"/>
  <p:tag name="MH_TYPE" val="CONTENTS"/>
  <p:tag name="ID" val="545836"/>
</p:tagLst>
</file>

<file path=ppt/tags/tag14.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TYPE" val="ENTRY"/>
  <p:tag name="ID" val="545836"/>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TYPE" val="NUMBER"/>
  <p:tag name="ID" val="545836"/>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AUTOCOLOR" val="TRUE"/>
  <p:tag name="MH_TYPE" val="CONTENTS"/>
  <p:tag name="ID" val="545836"/>
</p:tagLst>
</file>

<file path=ppt/tags/tag17.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TYPE" val="ENTRY"/>
  <p:tag name="ID" val="545836"/>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TYPE" val="NUMBER"/>
  <p:tag name="ID" val="545836"/>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AUTOCOLOR" val="TRUE"/>
  <p:tag name="MH_TYPE" val="CONTENTS"/>
  <p:tag name="ID" val="545836"/>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1022181333"/>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TYPE" val="ENTRY"/>
  <p:tag name="ID" val="545836"/>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TYPE" val="NUMBER"/>
  <p:tag name="ID" val="545836"/>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AUTOCOLOR" val="TRUE"/>
  <p:tag name="MH_TYPE" val="CONTENTS"/>
  <p:tag name="ID" val="545836"/>
</p:tagLst>
</file>

<file path=ppt/tags/tag23.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TYPE" val="ENTRY"/>
  <p:tag name="ID" val="545836"/>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830110637"/>
  <p:tag name="MH_LIBRARY" val="CONTENTS"/>
  <p:tag name="MH_TYPE" val="NUMBER"/>
  <p:tag name="ID" val="545836"/>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2"/>
</p:tagLst>
</file>

<file path=ppt/theme/theme1.xml><?xml version="1.0" encoding="utf-8"?>
<a:theme xmlns:a="http://schemas.openxmlformats.org/drawingml/2006/main" name="Office Theme">
  <a:themeElements>
    <a:clrScheme name="自定义 258">
      <a:dk1>
        <a:sysClr val="windowText" lastClr="000000"/>
      </a:dk1>
      <a:lt1>
        <a:sysClr val="window" lastClr="FFFFFF"/>
      </a:lt1>
      <a:dk2>
        <a:srgbClr val="F93C43"/>
      </a:dk2>
      <a:lt2>
        <a:srgbClr val="E7E6E6"/>
      </a:lt2>
      <a:accent1>
        <a:srgbClr val="F93C43"/>
      </a:accent1>
      <a:accent2>
        <a:srgbClr val="FF9B39"/>
      </a:accent2>
      <a:accent3>
        <a:srgbClr val="F93C43"/>
      </a:accent3>
      <a:accent4>
        <a:srgbClr val="FF9B39"/>
      </a:accent4>
      <a:accent5>
        <a:srgbClr val="F93C43"/>
      </a:accent5>
      <a:accent6>
        <a:srgbClr val="FF9B39"/>
      </a:accent6>
      <a:hlink>
        <a:srgbClr val="F93C43"/>
      </a:hlink>
      <a:folHlink>
        <a:srgbClr val="FF9B39"/>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1914</Words>
  <Application>Microsoft Office PowerPoint</Application>
  <PresentationFormat>自定义</PresentationFormat>
  <Paragraphs>345</Paragraphs>
  <Slides>26</Slides>
  <Notes>26</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inpin heiti</vt:lpstr>
      <vt:lpstr>Arial</vt:lpstr>
      <vt:lpstr>Calibri</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bt1064</dc:title>
  <dc:creator/>
  <cp:lastModifiedBy/>
  <cp:revision>1</cp:revision>
  <dcterms:created xsi:type="dcterms:W3CDTF">2017-02-14T10:27:36Z</dcterms:created>
  <dcterms:modified xsi:type="dcterms:W3CDTF">2019-03-28T09:46:54Z</dcterms:modified>
</cp:coreProperties>
</file>