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85" r:id="rId2"/>
    <p:sldId id="402" r:id="rId3"/>
    <p:sldId id="322" r:id="rId4"/>
    <p:sldId id="436" r:id="rId5"/>
    <p:sldId id="318" r:id="rId6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937B"/>
    <a:srgbClr val="A4BBC9"/>
    <a:srgbClr val="83C4E9"/>
    <a:srgbClr val="EB9B9D"/>
    <a:srgbClr val="1A557E"/>
    <a:srgbClr val="F7F8FB"/>
    <a:srgbClr val="2298A5"/>
    <a:srgbClr val="197983"/>
    <a:srgbClr val="AABEB5"/>
    <a:srgbClr val="BCB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46" d="100"/>
          <a:sy n="146" d="100"/>
        </p:scale>
        <p:origin x="810" y="138"/>
      </p:cViewPr>
      <p:guideLst>
        <p:guide orient="horz" pos="157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465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28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48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4009143" y="2519190"/>
            <a:ext cx="3300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78765" y="1923678"/>
            <a:ext cx="60017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小清新教育说课</a:t>
            </a:r>
            <a:r>
              <a:rPr lang="en-US" altLang="zh-CN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PPT</a:t>
            </a:r>
            <a:r>
              <a:rPr lang="zh-CN" altLang="en-US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模板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98" y="1011626"/>
            <a:ext cx="2785835" cy="326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003679" y="-164554"/>
            <a:ext cx="3136642" cy="1568322"/>
            <a:chOff x="2192249" y="-272345"/>
            <a:chExt cx="4759504" cy="2379752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2192249" y="-272345"/>
              <a:ext cx="4759504" cy="237975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61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2714718" y="-47541"/>
              <a:ext cx="3714564" cy="185728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2870811" y="-171633"/>
              <a:ext cx="3402378" cy="1701189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rgbClr val="A4BBC9"/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197983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896925" y="156160"/>
              <a:ext cx="1350150" cy="725743"/>
              <a:chOff x="1163452" y="3136142"/>
              <a:chExt cx="1800200" cy="967657"/>
            </a:xfrm>
          </p:grpSpPr>
          <p:sp>
            <p:nvSpPr>
              <p:cNvPr id="68" name="TextBox 7"/>
              <p:cNvSpPr txBox="1"/>
              <p:nvPr/>
            </p:nvSpPr>
            <p:spPr>
              <a:xfrm>
                <a:off x="1163452" y="3864566"/>
                <a:ext cx="1800200" cy="23923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32500" lnSpcReduction="20000"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</a:rPr>
                  <a:t>CONTENTS</a:t>
                </a:r>
              </a:p>
            </p:txBody>
          </p:sp>
          <p:sp>
            <p:nvSpPr>
              <p:cNvPr id="69" name="TextBox 8"/>
              <p:cNvSpPr txBox="1"/>
              <p:nvPr/>
            </p:nvSpPr>
            <p:spPr>
              <a:xfrm>
                <a:off x="1415480" y="3136142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dist"/>
                <a:r>
                  <a:rPr lang="zh-CN" altLang="en-US" sz="4000" b="1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83001" y="1472484"/>
            <a:ext cx="1475059" cy="1556884"/>
            <a:chOff x="1283001" y="1472484"/>
            <a:chExt cx="1475059" cy="1556884"/>
          </a:xfrm>
        </p:grpSpPr>
        <p:grpSp>
          <p:nvGrpSpPr>
            <p:cNvPr id="12" name="Group 62"/>
            <p:cNvGrpSpPr/>
            <p:nvPr/>
          </p:nvGrpSpPr>
          <p:grpSpPr>
            <a:xfrm>
              <a:off x="1581084" y="1472484"/>
              <a:ext cx="878893" cy="878894"/>
              <a:chOff x="1606951" y="1753653"/>
              <a:chExt cx="1318670" cy="1318670"/>
            </a:xfrm>
          </p:grpSpPr>
          <p:sp>
            <p:nvSpPr>
              <p:cNvPr id="25" name="Oval 19"/>
              <p:cNvSpPr/>
              <p:nvPr/>
            </p:nvSpPr>
            <p:spPr bwMode="auto">
              <a:xfrm>
                <a:off x="1606951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0"/>
              <p:cNvSpPr/>
              <p:nvPr/>
            </p:nvSpPr>
            <p:spPr bwMode="auto">
              <a:xfrm>
                <a:off x="1690222" y="1836924"/>
                <a:ext cx="1152128" cy="115212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1"/>
              <p:cNvSpPr>
                <a:spLocks/>
              </p:cNvSpPr>
              <p:nvPr/>
            </p:nvSpPr>
            <p:spPr bwMode="auto">
              <a:xfrm>
                <a:off x="2025260" y="2128139"/>
                <a:ext cx="482053" cy="569698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7"/>
            <p:cNvGrpSpPr/>
            <p:nvPr/>
          </p:nvGrpSpPr>
          <p:grpSpPr>
            <a:xfrm>
              <a:off x="1283001" y="2458004"/>
              <a:ext cx="1475059" cy="571364"/>
              <a:chOff x="1732858" y="5001250"/>
              <a:chExt cx="2213143" cy="857260"/>
            </a:xfrm>
          </p:grpSpPr>
          <p:sp>
            <p:nvSpPr>
              <p:cNvPr id="23" name="TextBox 7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7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07661" y="2472019"/>
            <a:ext cx="1475059" cy="1556884"/>
            <a:chOff x="2707661" y="2472019"/>
            <a:chExt cx="1475059" cy="1556884"/>
          </a:xfrm>
        </p:grpSpPr>
        <p:grpSp>
          <p:nvGrpSpPr>
            <p:cNvPr id="11" name="Group 63"/>
            <p:cNvGrpSpPr/>
            <p:nvPr/>
          </p:nvGrpSpPr>
          <p:grpSpPr>
            <a:xfrm>
              <a:off x="3005744" y="2472019"/>
              <a:ext cx="878893" cy="878894"/>
              <a:chOff x="3744477" y="3253330"/>
              <a:chExt cx="1318670" cy="1318670"/>
            </a:xfrm>
          </p:grpSpPr>
          <p:sp>
            <p:nvSpPr>
              <p:cNvPr id="28" name="Oval 21"/>
              <p:cNvSpPr/>
              <p:nvPr/>
            </p:nvSpPr>
            <p:spPr bwMode="auto">
              <a:xfrm>
                <a:off x="3744477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3"/>
              <p:cNvSpPr/>
              <p:nvPr/>
            </p:nvSpPr>
            <p:spPr bwMode="auto">
              <a:xfrm>
                <a:off x="3827748" y="3336601"/>
                <a:ext cx="1152128" cy="1152128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4076143" y="3659945"/>
                <a:ext cx="655338" cy="505440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160" y="30"/>
                  </a:cxn>
                  <a:cxn ang="0">
                    <a:pos x="177" y="57"/>
                  </a:cxn>
                  <a:cxn ang="0">
                    <a:pos x="161" y="103"/>
                  </a:cxn>
                  <a:cxn ang="0">
                    <a:pos x="155" y="102"/>
                  </a:cxn>
                  <a:cxn ang="0">
                    <a:pos x="142" y="105"/>
                  </a:cxn>
                  <a:cxn ang="0">
                    <a:pos x="107" y="68"/>
                  </a:cxn>
                  <a:cxn ang="0">
                    <a:pos x="109" y="56"/>
                  </a:cxn>
                  <a:cxn ang="0">
                    <a:pos x="79" y="26"/>
                  </a:cxn>
                  <a:cxn ang="0">
                    <a:pos x="48" y="56"/>
                  </a:cxn>
                  <a:cxn ang="0">
                    <a:pos x="59" y="79"/>
                  </a:cxn>
                  <a:cxn ang="0">
                    <a:pos x="44" y="112"/>
                  </a:cxn>
                  <a:cxn ang="0">
                    <a:pos x="30" y="109"/>
                  </a:cxn>
                  <a:cxn ang="0">
                    <a:pos x="0" y="139"/>
                  </a:cxn>
                  <a:cxn ang="0">
                    <a:pos x="30" y="170"/>
                  </a:cxn>
                  <a:cxn ang="0">
                    <a:pos x="61" y="139"/>
                  </a:cxn>
                  <a:cxn ang="0">
                    <a:pos x="54" y="120"/>
                  </a:cxn>
                  <a:cxn ang="0">
                    <a:pos x="70" y="85"/>
                  </a:cxn>
                  <a:cxn ang="0">
                    <a:pos x="78" y="86"/>
                  </a:cxn>
                  <a:cxn ang="0">
                    <a:pos x="99" y="78"/>
                  </a:cxn>
                  <a:cxn ang="0">
                    <a:pos x="132" y="113"/>
                  </a:cxn>
                  <a:cxn ang="0">
                    <a:pos x="125" y="132"/>
                  </a:cxn>
                  <a:cxn ang="0">
                    <a:pos x="156" y="163"/>
                  </a:cxn>
                  <a:cxn ang="0">
                    <a:pos x="186" y="132"/>
                  </a:cxn>
                  <a:cxn ang="0">
                    <a:pos x="173" y="108"/>
                  </a:cxn>
                  <a:cxn ang="0">
                    <a:pos x="189" y="60"/>
                  </a:cxn>
                  <a:cxn ang="0">
                    <a:pos x="191" y="60"/>
                  </a:cxn>
                  <a:cxn ang="0">
                    <a:pos x="221" y="30"/>
                  </a:cxn>
                  <a:cxn ang="0">
                    <a:pos x="191" y="0"/>
                  </a:cxn>
                  <a:cxn ang="0">
                    <a:pos x="31" y="157"/>
                  </a:cxn>
                  <a:cxn ang="0">
                    <a:pos x="13" y="139"/>
                  </a:cxn>
                  <a:cxn ang="0">
                    <a:pos x="31" y="122"/>
                  </a:cxn>
                  <a:cxn ang="0">
                    <a:pos x="48" y="139"/>
                  </a:cxn>
                  <a:cxn ang="0">
                    <a:pos x="31" y="157"/>
                  </a:cxn>
                  <a:cxn ang="0">
                    <a:pos x="79" y="74"/>
                  </a:cxn>
                  <a:cxn ang="0">
                    <a:pos x="61" y="56"/>
                  </a:cxn>
                  <a:cxn ang="0">
                    <a:pos x="79" y="38"/>
                  </a:cxn>
                  <a:cxn ang="0">
                    <a:pos x="96" y="56"/>
                  </a:cxn>
                  <a:cxn ang="0">
                    <a:pos x="79" y="74"/>
                  </a:cxn>
                  <a:cxn ang="0">
                    <a:pos x="156" y="150"/>
                  </a:cxn>
                  <a:cxn ang="0">
                    <a:pos x="138" y="133"/>
                  </a:cxn>
                  <a:cxn ang="0">
                    <a:pos x="156" y="115"/>
                  </a:cxn>
                  <a:cxn ang="0">
                    <a:pos x="173" y="133"/>
                  </a:cxn>
                  <a:cxn ang="0">
                    <a:pos x="156" y="150"/>
                  </a:cxn>
                  <a:cxn ang="0">
                    <a:pos x="191" y="48"/>
                  </a:cxn>
                  <a:cxn ang="0">
                    <a:pos x="173" y="30"/>
                  </a:cxn>
                  <a:cxn ang="0">
                    <a:pos x="191" y="13"/>
                  </a:cxn>
                  <a:cxn ang="0">
                    <a:pos x="208" y="30"/>
                  </a:cxn>
                  <a:cxn ang="0">
                    <a:pos x="191" y="48"/>
                  </a:cxn>
                  <a:cxn ang="0">
                    <a:pos x="191" y="48"/>
                  </a:cxn>
                  <a:cxn ang="0">
                    <a:pos x="191" y="48"/>
                  </a:cxn>
                </a:cxnLst>
                <a:rect l="0" t="0" r="r" b="b"/>
                <a:pathLst>
                  <a:path w="221" h="170">
                    <a:moveTo>
                      <a:pt x="191" y="0"/>
                    </a:moveTo>
                    <a:cubicBezTo>
                      <a:pt x="174" y="0"/>
                      <a:pt x="160" y="14"/>
                      <a:pt x="160" y="30"/>
                    </a:cubicBezTo>
                    <a:cubicBezTo>
                      <a:pt x="160" y="42"/>
                      <a:pt x="167" y="52"/>
                      <a:pt x="177" y="57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59" y="103"/>
                      <a:pt x="157" y="102"/>
                      <a:pt x="155" y="102"/>
                    </a:cubicBezTo>
                    <a:cubicBezTo>
                      <a:pt x="150" y="102"/>
                      <a:pt x="146" y="103"/>
                      <a:pt x="142" y="105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4"/>
                      <a:pt x="109" y="60"/>
                      <a:pt x="109" y="56"/>
                    </a:cubicBezTo>
                    <a:cubicBezTo>
                      <a:pt x="109" y="39"/>
                      <a:pt x="95" y="26"/>
                      <a:pt x="79" y="26"/>
                    </a:cubicBezTo>
                    <a:cubicBezTo>
                      <a:pt x="62" y="26"/>
                      <a:pt x="48" y="39"/>
                      <a:pt x="48" y="56"/>
                    </a:cubicBezTo>
                    <a:cubicBezTo>
                      <a:pt x="48" y="65"/>
                      <a:pt x="52" y="74"/>
                      <a:pt x="59" y="79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0" y="110"/>
                      <a:pt x="35" y="109"/>
                      <a:pt x="30" y="109"/>
                    </a:cubicBezTo>
                    <a:cubicBezTo>
                      <a:pt x="14" y="109"/>
                      <a:pt x="0" y="123"/>
                      <a:pt x="0" y="139"/>
                    </a:cubicBezTo>
                    <a:cubicBezTo>
                      <a:pt x="0" y="156"/>
                      <a:pt x="14" y="170"/>
                      <a:pt x="30" y="170"/>
                    </a:cubicBezTo>
                    <a:cubicBezTo>
                      <a:pt x="47" y="170"/>
                      <a:pt x="61" y="156"/>
                      <a:pt x="61" y="139"/>
                    </a:cubicBezTo>
                    <a:cubicBezTo>
                      <a:pt x="61" y="132"/>
                      <a:pt x="58" y="125"/>
                      <a:pt x="54" y="120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3" y="86"/>
                      <a:pt x="76" y="86"/>
                      <a:pt x="78" y="86"/>
                    </a:cubicBezTo>
                    <a:cubicBezTo>
                      <a:pt x="86" y="86"/>
                      <a:pt x="93" y="83"/>
                      <a:pt x="99" y="78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28" y="118"/>
                      <a:pt x="125" y="125"/>
                      <a:pt x="125" y="132"/>
                    </a:cubicBezTo>
                    <a:cubicBezTo>
                      <a:pt x="125" y="149"/>
                      <a:pt x="139" y="163"/>
                      <a:pt x="156" y="163"/>
                    </a:cubicBezTo>
                    <a:cubicBezTo>
                      <a:pt x="172" y="163"/>
                      <a:pt x="186" y="149"/>
                      <a:pt x="186" y="132"/>
                    </a:cubicBezTo>
                    <a:cubicBezTo>
                      <a:pt x="186" y="122"/>
                      <a:pt x="181" y="113"/>
                      <a:pt x="173" y="108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207" y="60"/>
                      <a:pt x="221" y="47"/>
                      <a:pt x="221" y="30"/>
                    </a:cubicBezTo>
                    <a:cubicBezTo>
                      <a:pt x="221" y="14"/>
                      <a:pt x="207" y="0"/>
                      <a:pt x="191" y="0"/>
                    </a:cubicBezTo>
                    <a:close/>
                    <a:moveTo>
                      <a:pt x="31" y="157"/>
                    </a:moveTo>
                    <a:cubicBezTo>
                      <a:pt x="21" y="157"/>
                      <a:pt x="13" y="149"/>
                      <a:pt x="13" y="139"/>
                    </a:cubicBezTo>
                    <a:cubicBezTo>
                      <a:pt x="13" y="130"/>
                      <a:pt x="21" y="122"/>
                      <a:pt x="31" y="122"/>
                    </a:cubicBezTo>
                    <a:cubicBezTo>
                      <a:pt x="40" y="122"/>
                      <a:pt x="48" y="130"/>
                      <a:pt x="48" y="139"/>
                    </a:cubicBezTo>
                    <a:cubicBezTo>
                      <a:pt x="48" y="149"/>
                      <a:pt x="40" y="157"/>
                      <a:pt x="31" y="157"/>
                    </a:cubicBezTo>
                    <a:close/>
                    <a:moveTo>
                      <a:pt x="79" y="74"/>
                    </a:moveTo>
                    <a:cubicBezTo>
                      <a:pt x="69" y="74"/>
                      <a:pt x="61" y="66"/>
                      <a:pt x="61" y="56"/>
                    </a:cubicBezTo>
                    <a:cubicBezTo>
                      <a:pt x="61" y="46"/>
                      <a:pt x="69" y="38"/>
                      <a:pt x="79" y="38"/>
                    </a:cubicBezTo>
                    <a:cubicBezTo>
                      <a:pt x="88" y="38"/>
                      <a:pt x="96" y="46"/>
                      <a:pt x="96" y="56"/>
                    </a:cubicBezTo>
                    <a:cubicBezTo>
                      <a:pt x="96" y="66"/>
                      <a:pt x="88" y="74"/>
                      <a:pt x="79" y="74"/>
                    </a:cubicBezTo>
                    <a:close/>
                    <a:moveTo>
                      <a:pt x="156" y="150"/>
                    </a:moveTo>
                    <a:cubicBezTo>
                      <a:pt x="146" y="150"/>
                      <a:pt x="138" y="142"/>
                      <a:pt x="138" y="133"/>
                    </a:cubicBezTo>
                    <a:cubicBezTo>
                      <a:pt x="138" y="123"/>
                      <a:pt x="146" y="115"/>
                      <a:pt x="156" y="115"/>
                    </a:cubicBezTo>
                    <a:cubicBezTo>
                      <a:pt x="165" y="115"/>
                      <a:pt x="173" y="123"/>
                      <a:pt x="173" y="133"/>
                    </a:cubicBezTo>
                    <a:cubicBezTo>
                      <a:pt x="173" y="142"/>
                      <a:pt x="165" y="150"/>
                      <a:pt x="156" y="150"/>
                    </a:cubicBezTo>
                    <a:close/>
                    <a:moveTo>
                      <a:pt x="191" y="48"/>
                    </a:moveTo>
                    <a:cubicBezTo>
                      <a:pt x="181" y="48"/>
                      <a:pt x="173" y="40"/>
                      <a:pt x="173" y="30"/>
                    </a:cubicBezTo>
                    <a:cubicBezTo>
                      <a:pt x="173" y="21"/>
                      <a:pt x="181" y="13"/>
                      <a:pt x="191" y="13"/>
                    </a:cubicBezTo>
                    <a:cubicBezTo>
                      <a:pt x="200" y="13"/>
                      <a:pt x="208" y="21"/>
                      <a:pt x="208" y="30"/>
                    </a:cubicBezTo>
                    <a:cubicBezTo>
                      <a:pt x="208" y="40"/>
                      <a:pt x="200" y="48"/>
                      <a:pt x="191" y="48"/>
                    </a:cubicBezTo>
                    <a:close/>
                    <a:moveTo>
                      <a:pt x="191" y="48"/>
                    </a:moveTo>
                    <a:cubicBezTo>
                      <a:pt x="191" y="48"/>
                      <a:pt x="191" y="48"/>
                      <a:pt x="191" y="4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2707661" y="3457539"/>
              <a:ext cx="1475059" cy="571364"/>
              <a:chOff x="1732858" y="5001250"/>
              <a:chExt cx="2213143" cy="857260"/>
            </a:xfrm>
          </p:grpSpPr>
          <p:sp>
            <p:nvSpPr>
              <p:cNvPr id="21" name="TextBox 7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7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963346" y="2472019"/>
            <a:ext cx="1475059" cy="1556884"/>
            <a:chOff x="4963346" y="2472019"/>
            <a:chExt cx="1475059" cy="1556884"/>
          </a:xfrm>
        </p:grpSpPr>
        <p:grpSp>
          <p:nvGrpSpPr>
            <p:cNvPr id="9" name="Group 64"/>
            <p:cNvGrpSpPr/>
            <p:nvPr/>
          </p:nvGrpSpPr>
          <p:grpSpPr>
            <a:xfrm>
              <a:off x="5261429" y="2472019"/>
              <a:ext cx="878893" cy="878894"/>
              <a:chOff x="7128853" y="3253330"/>
              <a:chExt cx="1318670" cy="1318670"/>
            </a:xfrm>
          </p:grpSpPr>
          <p:sp>
            <p:nvSpPr>
              <p:cNvPr id="59" name="Oval 22"/>
              <p:cNvSpPr/>
              <p:nvPr/>
            </p:nvSpPr>
            <p:spPr bwMode="auto">
              <a:xfrm>
                <a:off x="7128853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14"/>
              <p:cNvSpPr/>
              <p:nvPr/>
            </p:nvSpPr>
            <p:spPr bwMode="auto">
              <a:xfrm>
                <a:off x="7212124" y="3336601"/>
                <a:ext cx="1152128" cy="1152128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1" name="Group 27"/>
              <p:cNvGrpSpPr/>
              <p:nvPr/>
            </p:nvGrpSpPr>
            <p:grpSpPr>
              <a:xfrm>
                <a:off x="7536028" y="3691536"/>
                <a:ext cx="504320" cy="442247"/>
                <a:chOff x="6365875" y="1458913"/>
                <a:chExt cx="619125" cy="542925"/>
              </a:xfrm>
              <a:solidFill>
                <a:schemeClr val="bg1"/>
              </a:solidFill>
            </p:grpSpPr>
            <p:sp>
              <p:nvSpPr>
                <p:cNvPr id="62" name="Freeform: Shape 28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29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30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31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32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close/>
                      <a:moveTo>
                        <a:pt x="0" y="48"/>
                      </a:move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33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moveTo>
                        <a:pt x="0" y="48"/>
                      </a:moveTo>
                      <a:lnTo>
                        <a:pt x="0" y="48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5" name="Group 69"/>
            <p:cNvGrpSpPr/>
            <p:nvPr/>
          </p:nvGrpSpPr>
          <p:grpSpPr>
            <a:xfrm>
              <a:off x="4963346" y="3457539"/>
              <a:ext cx="1475059" cy="571364"/>
              <a:chOff x="1732858" y="5001250"/>
              <a:chExt cx="2213143" cy="857260"/>
            </a:xfrm>
          </p:grpSpPr>
          <p:sp>
            <p:nvSpPr>
              <p:cNvPr id="19" name="TextBox 7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7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404498" y="1472484"/>
            <a:ext cx="1475059" cy="1556884"/>
            <a:chOff x="6404498" y="1472484"/>
            <a:chExt cx="1475059" cy="1556884"/>
          </a:xfrm>
        </p:grpSpPr>
        <p:grpSp>
          <p:nvGrpSpPr>
            <p:cNvPr id="10" name="Group 65"/>
            <p:cNvGrpSpPr/>
            <p:nvPr/>
          </p:nvGrpSpPr>
          <p:grpSpPr>
            <a:xfrm>
              <a:off x="6685610" y="1472484"/>
              <a:ext cx="878893" cy="878894"/>
              <a:chOff x="9265659" y="1753653"/>
              <a:chExt cx="1318670" cy="1318670"/>
            </a:xfrm>
          </p:grpSpPr>
          <p:sp>
            <p:nvSpPr>
              <p:cNvPr id="31" name="Oval 20"/>
              <p:cNvSpPr/>
              <p:nvPr/>
            </p:nvSpPr>
            <p:spPr bwMode="auto">
              <a:xfrm>
                <a:off x="9265659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2"/>
              <p:cNvSpPr/>
              <p:nvPr/>
            </p:nvSpPr>
            <p:spPr bwMode="auto">
              <a:xfrm>
                <a:off x="9348930" y="1836924"/>
                <a:ext cx="1152128" cy="1152128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34"/>
              <p:cNvGrpSpPr/>
              <p:nvPr/>
            </p:nvGrpSpPr>
            <p:grpSpPr>
              <a:xfrm>
                <a:off x="9646749" y="2134749"/>
                <a:ext cx="556492" cy="556494"/>
                <a:chOff x="6365875" y="2117725"/>
                <a:chExt cx="711201" cy="711201"/>
              </a:xfrm>
              <a:solidFill>
                <a:schemeClr val="bg1"/>
              </a:solidFill>
            </p:grpSpPr>
            <p:sp>
              <p:nvSpPr>
                <p:cNvPr id="34" name="Freeform: Shape 35"/>
                <p:cNvSpPr>
                  <a:spLocks/>
                </p:cNvSpPr>
                <p:nvPr/>
              </p:nvSpPr>
              <p:spPr bwMode="auto">
                <a:xfrm>
                  <a:off x="686117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6"/>
                <p:cNvSpPr>
                  <a:spLocks/>
                </p:cNvSpPr>
                <p:nvPr/>
              </p:nvSpPr>
              <p:spPr bwMode="auto">
                <a:xfrm>
                  <a:off x="68040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2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2" y="22"/>
                    </a:cxn>
                    <a:cxn ang="0">
                      <a:pos x="2" y="22"/>
                    </a:cxn>
                    <a:cxn ang="0">
                      <a:pos x="2" y="22"/>
                    </a:cxn>
                  </a:cxnLst>
                  <a:rect l="0" t="0" r="r" b="b"/>
                  <a:pathLst>
                    <a:path w="5" h="22">
                      <a:moveTo>
                        <a:pt x="2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7"/>
                <p:cNvSpPr>
                  <a:spLocks/>
                </p:cNvSpPr>
                <p:nvPr/>
              </p:nvSpPr>
              <p:spPr bwMode="auto">
                <a:xfrm>
                  <a:off x="674211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5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38"/>
                <p:cNvSpPr>
                  <a:spLocks/>
                </p:cNvSpPr>
                <p:nvPr/>
              </p:nvSpPr>
              <p:spPr bwMode="auto">
                <a:xfrm>
                  <a:off x="668496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39"/>
                <p:cNvSpPr>
                  <a:spLocks/>
                </p:cNvSpPr>
                <p:nvPr/>
              </p:nvSpPr>
              <p:spPr bwMode="auto">
                <a:xfrm>
                  <a:off x="6632575" y="2117725"/>
                  <a:ext cx="22225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0"/>
                <p:cNvSpPr>
                  <a:spLocks/>
                </p:cNvSpPr>
                <p:nvPr/>
              </p:nvSpPr>
              <p:spPr bwMode="auto">
                <a:xfrm>
                  <a:off x="65754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41"/>
                <p:cNvSpPr>
                  <a:spLocks/>
                </p:cNvSpPr>
                <p:nvPr/>
              </p:nvSpPr>
              <p:spPr bwMode="auto">
                <a:xfrm>
                  <a:off x="6365875" y="23114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2"/>
                <p:cNvSpPr>
                  <a:spLocks/>
                </p:cNvSpPr>
                <p:nvPr/>
              </p:nvSpPr>
              <p:spPr bwMode="auto">
                <a:xfrm>
                  <a:off x="6365875" y="2368550"/>
                  <a:ext cx="84138" cy="22225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19" y="6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6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1" y="6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43"/>
                <p:cNvSpPr>
                  <a:spLocks/>
                </p:cNvSpPr>
                <p:nvPr/>
              </p:nvSpPr>
              <p:spPr bwMode="auto">
                <a:xfrm>
                  <a:off x="6365875" y="242887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44"/>
                <p:cNvSpPr>
                  <a:spLocks/>
                </p:cNvSpPr>
                <p:nvPr/>
              </p:nvSpPr>
              <p:spPr bwMode="auto">
                <a:xfrm>
                  <a:off x="6365875" y="248602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45"/>
                <p:cNvSpPr>
                  <a:spLocks/>
                </p:cNvSpPr>
                <p:nvPr/>
              </p:nvSpPr>
              <p:spPr bwMode="auto">
                <a:xfrm>
                  <a:off x="6365875" y="25400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46"/>
                <p:cNvSpPr>
                  <a:spLocks/>
                </p:cNvSpPr>
                <p:nvPr/>
              </p:nvSpPr>
              <p:spPr bwMode="auto">
                <a:xfrm>
                  <a:off x="6365875" y="259715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47"/>
                <p:cNvSpPr>
                  <a:spLocks/>
                </p:cNvSpPr>
                <p:nvPr/>
              </p:nvSpPr>
              <p:spPr bwMode="auto">
                <a:xfrm>
                  <a:off x="686117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48"/>
                <p:cNvSpPr>
                  <a:spLocks/>
                </p:cNvSpPr>
                <p:nvPr/>
              </p:nvSpPr>
              <p:spPr bwMode="auto">
                <a:xfrm>
                  <a:off x="68040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" h="23">
                      <a:moveTo>
                        <a:pt x="2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2" y="0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49"/>
                <p:cNvSpPr>
                  <a:spLocks/>
                </p:cNvSpPr>
                <p:nvPr/>
              </p:nvSpPr>
              <p:spPr bwMode="auto">
                <a:xfrm>
                  <a:off x="674211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5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50"/>
                <p:cNvSpPr>
                  <a:spLocks/>
                </p:cNvSpPr>
                <p:nvPr/>
              </p:nvSpPr>
              <p:spPr bwMode="auto">
                <a:xfrm>
                  <a:off x="668496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51"/>
                <p:cNvSpPr>
                  <a:spLocks/>
                </p:cNvSpPr>
                <p:nvPr/>
              </p:nvSpPr>
              <p:spPr bwMode="auto">
                <a:xfrm>
                  <a:off x="6632575" y="2741613"/>
                  <a:ext cx="22225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52"/>
                <p:cNvSpPr>
                  <a:spLocks/>
                </p:cNvSpPr>
                <p:nvPr/>
              </p:nvSpPr>
              <p:spPr bwMode="auto">
                <a:xfrm>
                  <a:off x="65754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53"/>
                <p:cNvSpPr>
                  <a:spLocks/>
                </p:cNvSpPr>
                <p:nvPr/>
              </p:nvSpPr>
              <p:spPr bwMode="auto">
                <a:xfrm>
                  <a:off x="6491288" y="2227263"/>
                  <a:ext cx="476250" cy="476250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17" y="0"/>
                    </a:cxn>
                    <a:cxn ang="0">
                      <a:pos x="0" y="18"/>
                    </a:cxn>
                    <a:cxn ang="0">
                      <a:pos x="0" y="108"/>
                    </a:cxn>
                    <a:cxn ang="0">
                      <a:pos x="17" y="125"/>
                    </a:cxn>
                    <a:cxn ang="0">
                      <a:pos x="107" y="125"/>
                    </a:cxn>
                    <a:cxn ang="0">
                      <a:pos x="125" y="108"/>
                    </a:cxn>
                    <a:cxn ang="0">
                      <a:pos x="125" y="18"/>
                    </a:cxn>
                    <a:cxn ang="0">
                      <a:pos x="107" y="0"/>
                    </a:cxn>
                    <a:cxn ang="0">
                      <a:pos x="26" y="28"/>
                    </a:cxn>
                    <a:cxn ang="0">
                      <a:pos x="20" y="22"/>
                    </a:cxn>
                    <a:cxn ang="0">
                      <a:pos x="26" y="17"/>
                    </a:cxn>
                    <a:cxn ang="0">
                      <a:pos x="31" y="22"/>
                    </a:cxn>
                    <a:cxn ang="0">
                      <a:pos x="26" y="28"/>
                    </a:cxn>
                    <a:cxn ang="0">
                      <a:pos x="91" y="90"/>
                    </a:cxn>
                    <a:cxn ang="0">
                      <a:pos x="34" y="90"/>
                    </a:cxn>
                    <a:cxn ang="0">
                      <a:pos x="34" y="32"/>
                    </a:cxn>
                    <a:cxn ang="0">
                      <a:pos x="91" y="32"/>
                    </a:cxn>
                    <a:cxn ang="0">
                      <a:pos x="91" y="90"/>
                    </a:cxn>
                    <a:cxn ang="0">
                      <a:pos x="91" y="90"/>
                    </a:cxn>
                    <a:cxn ang="0">
                      <a:pos x="91" y="90"/>
                    </a:cxn>
                  </a:cxnLst>
                  <a:rect l="0" t="0" r="r" b="b"/>
                  <a:pathLst>
                    <a:path w="125" h="125">
                      <a:moveTo>
                        <a:pt x="10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8"/>
                        <a:pt x="7" y="125"/>
                        <a:pt x="17" y="125"/>
                      </a:cubicBezTo>
                      <a:cubicBezTo>
                        <a:pt x="107" y="125"/>
                        <a:pt x="107" y="125"/>
                        <a:pt x="107" y="125"/>
                      </a:cubicBezTo>
                      <a:cubicBezTo>
                        <a:pt x="117" y="125"/>
                        <a:pt x="125" y="118"/>
                        <a:pt x="125" y="10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8"/>
                        <a:pt x="117" y="0"/>
                        <a:pt x="107" y="0"/>
                      </a:cubicBezTo>
                      <a:close/>
                      <a:moveTo>
                        <a:pt x="26" y="28"/>
                      </a:moveTo>
                      <a:cubicBezTo>
                        <a:pt x="23" y="28"/>
                        <a:pt x="20" y="26"/>
                        <a:pt x="20" y="22"/>
                      </a:cubicBezTo>
                      <a:cubicBezTo>
                        <a:pt x="20" y="19"/>
                        <a:pt x="23" y="17"/>
                        <a:pt x="26" y="17"/>
                      </a:cubicBezTo>
                      <a:cubicBezTo>
                        <a:pt x="29" y="17"/>
                        <a:pt x="31" y="19"/>
                        <a:pt x="31" y="22"/>
                      </a:cubicBezTo>
                      <a:cubicBezTo>
                        <a:pt x="31" y="26"/>
                        <a:pt x="29" y="28"/>
                        <a:pt x="26" y="28"/>
                      </a:cubicBezTo>
                      <a:close/>
                      <a:moveTo>
                        <a:pt x="91" y="90"/>
                      </a:moveTo>
                      <a:cubicBezTo>
                        <a:pt x="34" y="90"/>
                        <a:pt x="34" y="90"/>
                        <a:pt x="34" y="90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lnTo>
                        <a:pt x="91" y="90"/>
                      </a:lnTo>
                      <a:close/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54"/>
                <p:cNvSpPr>
                  <a:spLocks/>
                </p:cNvSpPr>
                <p:nvPr/>
              </p:nvSpPr>
              <p:spPr bwMode="auto">
                <a:xfrm>
                  <a:off x="6989763" y="23114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23" h="5">
                      <a:moveTo>
                        <a:pt x="3" y="5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lose/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55"/>
                <p:cNvSpPr>
                  <a:spLocks/>
                </p:cNvSpPr>
                <p:nvPr/>
              </p:nvSpPr>
              <p:spPr bwMode="auto">
                <a:xfrm>
                  <a:off x="6989763" y="2368550"/>
                  <a:ext cx="87313" cy="222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20" y="6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6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6"/>
                        <a:pt x="3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56"/>
                <p:cNvSpPr>
                  <a:spLocks/>
                </p:cNvSpPr>
                <p:nvPr/>
              </p:nvSpPr>
              <p:spPr bwMode="auto">
                <a:xfrm>
                  <a:off x="6989763" y="242887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57"/>
                <p:cNvSpPr>
                  <a:spLocks/>
                </p:cNvSpPr>
                <p:nvPr/>
              </p:nvSpPr>
              <p:spPr bwMode="auto">
                <a:xfrm>
                  <a:off x="6989763" y="248602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58"/>
                <p:cNvSpPr>
                  <a:spLocks/>
                </p:cNvSpPr>
                <p:nvPr/>
              </p:nvSpPr>
              <p:spPr bwMode="auto">
                <a:xfrm>
                  <a:off x="6989763" y="25400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59"/>
                <p:cNvSpPr>
                  <a:spLocks/>
                </p:cNvSpPr>
                <p:nvPr/>
              </p:nvSpPr>
              <p:spPr bwMode="auto">
                <a:xfrm>
                  <a:off x="6989763" y="259715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6" name="Group 70"/>
            <p:cNvGrpSpPr/>
            <p:nvPr/>
          </p:nvGrpSpPr>
          <p:grpSpPr>
            <a:xfrm>
              <a:off x="6404498" y="2458004"/>
              <a:ext cx="1475059" cy="571364"/>
              <a:chOff x="1732858" y="5001250"/>
              <a:chExt cx="2213143" cy="857260"/>
            </a:xfrm>
          </p:grpSpPr>
          <p:sp>
            <p:nvSpPr>
              <p:cNvPr id="17" name="TextBox 7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7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307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A693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A693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6937B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rgbClr val="A6937B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5365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19872" y="2067694"/>
            <a:ext cx="23762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4BBC9"/>
      </a:accent1>
      <a:accent2>
        <a:srgbClr val="A6937B"/>
      </a:accent2>
      <a:accent3>
        <a:srgbClr val="A4BBC9"/>
      </a:accent3>
      <a:accent4>
        <a:srgbClr val="A6937B"/>
      </a:accent4>
      <a:accent5>
        <a:srgbClr val="A4BBC9"/>
      </a:accent5>
      <a:accent6>
        <a:srgbClr val="A6937B"/>
      </a:accent6>
      <a:hlink>
        <a:srgbClr val="A4BBC9"/>
      </a:hlink>
      <a:folHlink>
        <a:srgbClr val="A693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2933</TotalTime>
  <Words>100</Words>
  <Application>Microsoft Office PowerPoint</Application>
  <PresentationFormat>全屏显示(16:9)</PresentationFormat>
  <Paragraphs>22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黑体</vt:lpstr>
      <vt:lpstr>华康雅宋体W9(P)</vt:lpstr>
      <vt:lpstr>微软雅黑</vt:lpstr>
      <vt:lpstr>Arial</vt:lpstr>
      <vt:lpstr>Calibri</vt:lpstr>
      <vt:lpstr>OCR A Extended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Administrator</cp:lastModifiedBy>
  <cp:revision>247</cp:revision>
  <dcterms:created xsi:type="dcterms:W3CDTF">2015-12-11T17:46:17Z</dcterms:created>
  <dcterms:modified xsi:type="dcterms:W3CDTF">2019-03-28T09:49:07Z</dcterms:modified>
</cp:coreProperties>
</file>