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258" r:id="rId3"/>
    <p:sldId id="259" r:id="rId4"/>
    <p:sldId id="264" r:id="rId5"/>
    <p:sldId id="284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260" y="332"/>
      </p:cViewPr>
      <p:guideLst>
        <p:guide orient="horz" pos="2160"/>
        <p:guide pos="3840"/>
        <p:guide pos="551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294E2-B4FD-4FA5-815E-009001F19E6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2BB77-FCC1-4D0B-8B13-597AB7CE4F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88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D2BB77-FCC1-4D0B-8B13-597AB7CE4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15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D2BB77-FCC1-4D0B-8B13-597AB7CE4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36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B90943-098B-4F5D-8544-E844B930A5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4509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D2BB77-FCC1-4D0B-8B13-597AB7CE4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90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D2BB77-FCC1-4D0B-8B13-597AB7CE4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7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9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6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98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smConfetti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548755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90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660900" y="1661054"/>
            <a:ext cx="2870200" cy="4110568"/>
          </a:xfrm>
          <a:custGeom>
            <a:avLst/>
            <a:gdLst>
              <a:gd name="connsiteX0" fmla="*/ 0 w 2870200"/>
              <a:gd name="connsiteY0" fmla="*/ 0 h 4110568"/>
              <a:gd name="connsiteX1" fmla="*/ 2870200 w 2870200"/>
              <a:gd name="connsiteY1" fmla="*/ 0 h 4110568"/>
              <a:gd name="connsiteX2" fmla="*/ 2870200 w 2870200"/>
              <a:gd name="connsiteY2" fmla="*/ 4110568 h 4110568"/>
              <a:gd name="connsiteX3" fmla="*/ 0 w 2870200"/>
              <a:gd name="connsiteY3" fmla="*/ 4110568 h 411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0200" h="4110568">
                <a:moveTo>
                  <a:pt x="0" y="0"/>
                </a:moveTo>
                <a:lnTo>
                  <a:pt x="2870200" y="0"/>
                </a:lnTo>
                <a:lnTo>
                  <a:pt x="2870200" y="4110568"/>
                </a:lnTo>
                <a:lnTo>
                  <a:pt x="0" y="41105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583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676212" y="4356318"/>
            <a:ext cx="5792812" cy="1353937"/>
          </a:xfrm>
          <a:custGeom>
            <a:avLst/>
            <a:gdLst>
              <a:gd name="connsiteX0" fmla="*/ 776130 w 5792812"/>
              <a:gd name="connsiteY0" fmla="*/ 0 h 1353937"/>
              <a:gd name="connsiteX1" fmla="*/ 2886751 w 5792812"/>
              <a:gd name="connsiteY1" fmla="*/ 0 h 1353937"/>
              <a:gd name="connsiteX2" fmla="*/ 2906061 w 5792812"/>
              <a:gd name="connsiteY2" fmla="*/ 0 h 1353937"/>
              <a:gd name="connsiteX3" fmla="*/ 5016683 w 5792812"/>
              <a:gd name="connsiteY3" fmla="*/ 0 h 1353937"/>
              <a:gd name="connsiteX4" fmla="*/ 5792812 w 5792812"/>
              <a:gd name="connsiteY4" fmla="*/ 1353937 h 1353937"/>
              <a:gd name="connsiteX5" fmla="*/ 2906061 w 5792812"/>
              <a:gd name="connsiteY5" fmla="*/ 1353937 h 1353937"/>
              <a:gd name="connsiteX6" fmla="*/ 2886751 w 5792812"/>
              <a:gd name="connsiteY6" fmla="*/ 1353937 h 1353937"/>
              <a:gd name="connsiteX7" fmla="*/ 0 w 5792812"/>
              <a:gd name="connsiteY7" fmla="*/ 1353937 h 1353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2812" h="1353937">
                <a:moveTo>
                  <a:pt x="776130" y="0"/>
                </a:moveTo>
                <a:lnTo>
                  <a:pt x="2886751" y="0"/>
                </a:lnTo>
                <a:lnTo>
                  <a:pt x="2906061" y="0"/>
                </a:lnTo>
                <a:lnTo>
                  <a:pt x="5016683" y="0"/>
                </a:lnTo>
                <a:cubicBezTo>
                  <a:pt x="5016683" y="0"/>
                  <a:pt x="5792812" y="1353937"/>
                  <a:pt x="5792812" y="1353937"/>
                </a:cubicBezTo>
                <a:lnTo>
                  <a:pt x="2906061" y="1353937"/>
                </a:lnTo>
                <a:lnTo>
                  <a:pt x="2886751" y="1353937"/>
                </a:lnTo>
                <a:lnTo>
                  <a:pt x="0" y="1353937"/>
                </a:lnTo>
                <a:close/>
              </a:path>
            </a:pathLst>
          </a:custGeom>
          <a:solidFill>
            <a:schemeClr val="bg1"/>
          </a:solidFill>
          <a:ln w="6350" cap="flat">
            <a:solidFill>
              <a:srgbClr val="A6AAA9"/>
            </a:solidFill>
            <a:prstDash val="solid"/>
            <a:round/>
          </a:ln>
          <a:effectLst/>
        </p:spPr>
        <p:txBody>
          <a:bodyPr anchor="ctr"/>
          <a:lstStyle>
            <a:lvl1pPr>
              <a:defRPr lang="zh-CN" altLang="en-US" sz="1800"/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7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49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9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09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27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5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9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52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C4C31-3BF1-41BF-9EBE-DB8CE50D56C4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28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82" r:id="rId14"/>
    <p:sldLayoutId id="214748368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4a"/><Relationship Id="rId7" Type="http://schemas.openxmlformats.org/officeDocument/2006/relationships/image" Target="../media/image1.png"/><Relationship Id="rId2" Type="http://schemas.microsoft.com/office/2007/relationships/media" Target="../media/media1.m4a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1.xml"/><Relationship Id="rId11" Type="http://schemas.openxmlformats.org/officeDocument/2006/relationships/image" Target="../media/image1.png"/><Relationship Id="rId5" Type="http://schemas.openxmlformats.org/officeDocument/2006/relationships/tags" Target="../tags/tag20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/>
          <a:srcRect l="19435" t="32759" r="19435" b="327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4611" y="1350084"/>
            <a:ext cx="9522777" cy="41578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293257" y="2202543"/>
            <a:ext cx="7678058" cy="2452914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41180" y="2495406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0" dist="38100" dir="2700000" algn="tl" rotWithShape="0">
                    <a:prstClr val="black">
                      <a:alpha val="74000"/>
                    </a:prstClr>
                  </a:outerShdw>
                </a:effectLst>
                <a:uLnTx/>
                <a:uFillTx/>
                <a:latin typeface="+mn-ea"/>
                <a:cs typeface="+mn-cs"/>
              </a:rPr>
              <a:t>水彩风说课教育模板</a:t>
            </a:r>
          </a:p>
        </p:txBody>
      </p:sp>
      <p:sp>
        <p:nvSpPr>
          <p:cNvPr id="6" name="矩形 5"/>
          <p:cNvSpPr/>
          <p:nvPr/>
        </p:nvSpPr>
        <p:spPr>
          <a:xfrm>
            <a:off x="2336802" y="3540920"/>
            <a:ext cx="7518398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0" dist="38100" dir="2700000" algn="tl" rotWithShape="0">
                    <a:prstClr val="black">
                      <a:alpha val="74000"/>
                    </a:prstClr>
                  </a:outerShdw>
                </a:effectLst>
                <a:uLnTx/>
                <a:uFillTx/>
                <a:ea typeface="等线" panose="02010600030101010101" pitchFamily="2" charset="-122"/>
                <a:cs typeface="+mn-cs"/>
              </a:rPr>
              <a:t>This template is designed for FEI ER SHE JI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0" dist="38100" dir="2700000" algn="tl" rotWithShape="0">
                  <a:prstClr val="black">
                    <a:alpha val="74000"/>
                  </a:prstClr>
                </a:outerShdw>
              </a:effectLst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6317" y="4049684"/>
            <a:ext cx="1399366" cy="377592"/>
            <a:chOff x="8058093" y="4743735"/>
            <a:chExt cx="1635188" cy="441225"/>
          </a:xfrm>
          <a:solidFill>
            <a:srgbClr val="850800"/>
          </a:solidFill>
        </p:grpSpPr>
        <p:sp>
          <p:nvSpPr>
            <p:cNvPr id="8" name="矩形: 圆角 7"/>
            <p:cNvSpPr/>
            <p:nvPr/>
          </p:nvSpPr>
          <p:spPr>
            <a:xfrm>
              <a:off x="8058093" y="4743735"/>
              <a:ext cx="1635188" cy="4412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508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152429" y="4765995"/>
              <a:ext cx="1425836" cy="3956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等线" panose="02010600030101010101" pitchFamily="2" charset="-122"/>
                  <a:cs typeface="Tahoma" panose="020B0604030504040204" pitchFamily="34" charset="0"/>
                  <a:sym typeface="Tahoma" panose="020B0604030504040204" pitchFamily="34" charset="0"/>
                </a:rPr>
                <a:t>20XX.12.12</a:t>
              </a:r>
            </a:p>
          </p:txBody>
        </p:sp>
      </p:grpSp>
      <p:pic>
        <p:nvPicPr>
          <p:cNvPr id="13" name="PA_Bandari-安妮的仙境">
            <a:hlinkClick r:id="" action="ppaction://media"/>
          </p:cNvPr>
          <p:cNvPicPr>
            <a:picLocks noChangeAspect="1"/>
          </p:cNvPicPr>
          <p:nvPr>
            <a:audi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17993" y="-6567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3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040132" y="2042241"/>
            <a:ext cx="4610895" cy="3348193"/>
            <a:chOff x="5129032" y="2063372"/>
            <a:chExt cx="4232683" cy="3073555"/>
          </a:xfrm>
        </p:grpSpPr>
        <p:sp>
          <p:nvSpPr>
            <p:cNvPr id="2" name="MH_Entry_1"/>
            <p:cNvSpPr/>
            <p:nvPr>
              <p:custDataLst>
                <p:tags r:id="rId4"/>
              </p:custDataLst>
            </p:nvPr>
          </p:nvSpPr>
          <p:spPr>
            <a:xfrm>
              <a:off x="5783398" y="2063372"/>
              <a:ext cx="3578317" cy="5178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" name="MH_Number_1"/>
            <p:cNvSpPr/>
            <p:nvPr>
              <p:custDataLst>
                <p:tags r:id="rId5"/>
              </p:custDataLst>
            </p:nvPr>
          </p:nvSpPr>
          <p:spPr>
            <a:xfrm>
              <a:off x="5129032" y="2098132"/>
              <a:ext cx="448310" cy="448310"/>
            </a:xfrm>
            <a:prstGeom prst="ellipse">
              <a:avLst/>
            </a:prstGeom>
            <a:noFill/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MH_Others_1"/>
            <p:cNvSpPr/>
            <p:nvPr>
              <p:custDataLst>
                <p:tags r:id="rId6"/>
              </p:custDataLst>
            </p:nvPr>
          </p:nvSpPr>
          <p:spPr>
            <a:xfrm>
              <a:off x="5717994" y="2063372"/>
              <a:ext cx="65405" cy="517830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MH_Entry_2"/>
            <p:cNvSpPr/>
            <p:nvPr>
              <p:custDataLst>
                <p:tags r:id="rId7"/>
              </p:custDataLst>
            </p:nvPr>
          </p:nvSpPr>
          <p:spPr>
            <a:xfrm>
              <a:off x="5783398" y="2915280"/>
              <a:ext cx="3578317" cy="51783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MH_Number_2"/>
            <p:cNvSpPr/>
            <p:nvPr>
              <p:custDataLst>
                <p:tags r:id="rId8"/>
              </p:custDataLst>
            </p:nvPr>
          </p:nvSpPr>
          <p:spPr>
            <a:xfrm>
              <a:off x="5129032" y="2950040"/>
              <a:ext cx="448310" cy="448310"/>
            </a:xfrm>
            <a:prstGeom prst="ellipse">
              <a:avLst/>
            </a:prstGeom>
            <a:noFill/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MH_Others_2"/>
            <p:cNvSpPr/>
            <p:nvPr>
              <p:custDataLst>
                <p:tags r:id="rId9"/>
              </p:custDataLst>
            </p:nvPr>
          </p:nvSpPr>
          <p:spPr>
            <a:xfrm>
              <a:off x="5717994" y="2915280"/>
              <a:ext cx="65405" cy="517830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>
                <a:solidFill>
                  <a:srgbClr val="606A74">
                    <a:lumMod val="75000"/>
                  </a:srgb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MH_Entry_3"/>
            <p:cNvSpPr/>
            <p:nvPr>
              <p:custDataLst>
                <p:tags r:id="rId10"/>
              </p:custDataLst>
            </p:nvPr>
          </p:nvSpPr>
          <p:spPr>
            <a:xfrm>
              <a:off x="5783398" y="3767188"/>
              <a:ext cx="3578317" cy="5178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MH_Number_3"/>
            <p:cNvSpPr/>
            <p:nvPr>
              <p:custDataLst>
                <p:tags r:id="rId11"/>
              </p:custDataLst>
            </p:nvPr>
          </p:nvSpPr>
          <p:spPr>
            <a:xfrm>
              <a:off x="5129032" y="3801948"/>
              <a:ext cx="448310" cy="448310"/>
            </a:xfrm>
            <a:prstGeom prst="ellipse">
              <a:avLst/>
            </a:prstGeom>
            <a:noFill/>
            <a:ln w="31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MH_Others_3"/>
            <p:cNvSpPr/>
            <p:nvPr>
              <p:custDataLst>
                <p:tags r:id="rId12"/>
              </p:custDataLst>
            </p:nvPr>
          </p:nvSpPr>
          <p:spPr>
            <a:xfrm>
              <a:off x="5717994" y="3767188"/>
              <a:ext cx="65405" cy="517830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>
                <a:solidFill>
                  <a:srgbClr val="606A74">
                    <a:lumMod val="75000"/>
                  </a:srgb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MH_Entry_4"/>
            <p:cNvSpPr/>
            <p:nvPr>
              <p:custDataLst>
                <p:tags r:id="rId13"/>
              </p:custDataLst>
            </p:nvPr>
          </p:nvSpPr>
          <p:spPr>
            <a:xfrm>
              <a:off x="5783398" y="4619097"/>
              <a:ext cx="3578317" cy="51783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0" rIns="0" bIns="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MH_Number_4"/>
            <p:cNvSpPr/>
            <p:nvPr>
              <p:custDataLst>
                <p:tags r:id="rId14"/>
              </p:custDataLst>
            </p:nvPr>
          </p:nvSpPr>
          <p:spPr>
            <a:xfrm>
              <a:off x="5129032" y="4653857"/>
              <a:ext cx="448310" cy="448310"/>
            </a:xfrm>
            <a:prstGeom prst="ellipse">
              <a:avLst/>
            </a:prstGeom>
            <a:noFill/>
            <a:ln w="31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Times New Roman" panose="02020603050405020304" pitchFamily="18" charset="0"/>
                </a:rPr>
                <a:t>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MH_Others_4"/>
            <p:cNvSpPr/>
            <p:nvPr>
              <p:custDataLst>
                <p:tags r:id="rId15"/>
              </p:custDataLst>
            </p:nvPr>
          </p:nvSpPr>
          <p:spPr>
            <a:xfrm>
              <a:off x="5717994" y="4619097"/>
              <a:ext cx="65405" cy="517830"/>
            </a:xfrm>
            <a:prstGeom prst="rect">
              <a:avLst/>
            </a:prstGeom>
            <a:solidFill>
              <a:schemeClr val="accent4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>
                <a:solidFill>
                  <a:srgbClr val="606A74">
                    <a:lumMod val="75000"/>
                  </a:srgb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4" name="MH_Others_3"/>
          <p:cNvSpPr txBox="1"/>
          <p:nvPr>
            <p:custDataLst>
              <p:tags r:id="rId2"/>
            </p:custDataLst>
          </p:nvPr>
        </p:nvSpPr>
        <p:spPr>
          <a:xfrm>
            <a:off x="2139678" y="2324101"/>
            <a:ext cx="1435100" cy="2755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</a:p>
        </p:txBody>
      </p:sp>
      <p:sp>
        <p:nvSpPr>
          <p:cNvPr id="15" name="MH_Others_4"/>
          <p:cNvSpPr txBox="1"/>
          <p:nvPr>
            <p:custDataLst>
              <p:tags r:id="rId3"/>
            </p:custDataLst>
          </p:nvPr>
        </p:nvSpPr>
        <p:spPr>
          <a:xfrm rot="5400000">
            <a:off x="224816" y="3374061"/>
            <a:ext cx="36934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400" normalizeH="0" baseline="0" noProof="0" dirty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  <a:endParaRPr kumimoji="0" lang="zh-CN" altLang="en-US" sz="3200" b="0" i="0" u="none" strike="noStrike" kern="1200" cap="none" spc="400" normalizeH="0" baseline="0" noProof="0" dirty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94400" y="210791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94400" y="302148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94400" y="394951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94400" y="487689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12700"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标题文字添加此处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8"/>
          <a:srcRect l="26941" t="53761"/>
          <a:stretch/>
        </p:blipFill>
        <p:spPr>
          <a:xfrm>
            <a:off x="0" y="-1"/>
            <a:ext cx="4437212" cy="28003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8"/>
          <a:srcRect l="26941" t="53761"/>
          <a:stretch/>
        </p:blipFill>
        <p:spPr>
          <a:xfrm flipH="1" flipV="1">
            <a:off x="9906000" y="5415291"/>
            <a:ext cx="2286000" cy="144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8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6913" y="1705611"/>
            <a:ext cx="3252788" cy="324357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850231" y="3006726"/>
            <a:ext cx="1636713" cy="400050"/>
          </a:xfrm>
          <a:prstGeom prst="rect">
            <a:avLst/>
          </a:prstGeom>
          <a:noFill/>
        </p:spPr>
        <p:txBody>
          <a:bodyPr lIns="0" rIns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500" normalizeH="0" baseline="0" noProof="0" dirty="0">
                <a:ln>
                  <a:noFill/>
                </a:ln>
                <a:solidFill>
                  <a:srgbClr val="FCFC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等线" panose="02010600030101010101" pitchFamily="2" charset="-122"/>
                <a:cs typeface="+mn-cs"/>
              </a:rPr>
              <a:t>PART</a:t>
            </a:r>
            <a:endParaRPr kumimoji="0" lang="zh-CN" altLang="en-US" sz="2800" b="1" i="0" u="none" strike="noStrike" kern="1200" cap="none" spc="500" normalizeH="0" baseline="0" noProof="0" dirty="0">
              <a:ln>
                <a:noFill/>
              </a:ln>
              <a:solidFill>
                <a:srgbClr val="FCFC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097214" y="2979738"/>
            <a:ext cx="7570787" cy="1136650"/>
          </a:xfrm>
          <a:prstGeom prst="rect">
            <a:avLst/>
          </a:prstGeom>
          <a:noFill/>
        </p:spPr>
        <p:txBody>
          <a:bodyPr rIns="36000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dirty="0">
                <a:solidFill>
                  <a:srgbClr val="606A74">
                    <a:lumMod val="75000"/>
                  </a:srgbClr>
                </a:solidFill>
                <a:latin typeface="+mn-ea"/>
              </a:rPr>
              <a:t>标题文字添加此处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1676400" y="0"/>
            <a:ext cx="0" cy="685800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0" y="3848100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3160714" y="3937000"/>
            <a:ext cx="71707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60000"/>
                    <a:lumOff val="40000"/>
                  </a:srgbClr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Click here to add your title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850231" y="3391695"/>
            <a:ext cx="1636713" cy="400050"/>
          </a:xfrm>
          <a:prstGeom prst="rect">
            <a:avLst/>
          </a:prstGeom>
          <a:noFill/>
        </p:spPr>
        <p:txBody>
          <a:bodyPr lIns="0" rIns="0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500" normalizeH="0" baseline="0" noProof="0" dirty="0">
                <a:ln>
                  <a:noFill/>
                </a:ln>
                <a:solidFill>
                  <a:srgbClr val="FCFC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等线" panose="02010600030101010101" pitchFamily="2" charset="-122"/>
                <a:cs typeface="+mn-cs"/>
              </a:rPr>
              <a:t>01</a:t>
            </a:r>
            <a:endParaRPr kumimoji="0" lang="zh-CN" altLang="en-US" sz="2800" b="1" i="0" u="none" strike="noStrike" kern="1200" cap="none" spc="500" normalizeH="0" baseline="0" noProof="0" dirty="0">
              <a:ln>
                <a:noFill/>
              </a:ln>
              <a:solidFill>
                <a:srgbClr val="FCFC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2453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109011" y="24978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12700"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标题文字添加此处</a:t>
            </a:r>
          </a:p>
        </p:txBody>
      </p:sp>
      <p:sp>
        <p:nvSpPr>
          <p:cNvPr id="31" name="矩形 30"/>
          <p:cNvSpPr/>
          <p:nvPr/>
        </p:nvSpPr>
        <p:spPr>
          <a:xfrm>
            <a:off x="1109011" y="772517"/>
            <a:ext cx="37928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THIS TEMPLATE DESIGNED FOR FEI ER SHE JI</a:t>
            </a:r>
            <a:endParaRPr kumimoji="0" lang="zh-CN" altLang="en-US" sz="120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83147"/>
            <a:ext cx="1305136" cy="130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19435" t="32759" r="19435" b="327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4611" y="1350084"/>
            <a:ext cx="9522777" cy="41578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293257" y="2202543"/>
            <a:ext cx="7678058" cy="2452914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5343" y="2495406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0" dist="38100" dir="2700000" algn="tl" rotWithShape="0">
                    <a:prstClr val="black">
                      <a:alpha val="74000"/>
                    </a:prstClr>
                  </a:outerShdw>
                </a:effectLst>
                <a:uLnTx/>
                <a:uFillTx/>
                <a:latin typeface="微软雅黑"/>
                <a:ea typeface="微软雅黑"/>
                <a:cs typeface="+mn-cs"/>
              </a:rPr>
              <a:t>感谢您的观看</a:t>
            </a:r>
          </a:p>
        </p:txBody>
      </p:sp>
      <p:sp>
        <p:nvSpPr>
          <p:cNvPr id="6" name="矩形 5"/>
          <p:cNvSpPr/>
          <p:nvPr/>
        </p:nvSpPr>
        <p:spPr>
          <a:xfrm>
            <a:off x="2336802" y="3540920"/>
            <a:ext cx="7518398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0" dist="38100" dir="2700000" algn="tl" rotWithShape="0">
                    <a:prstClr val="black">
                      <a:alpha val="74000"/>
                    </a:prstClr>
                  </a:outerShdw>
                </a:effectLst>
                <a:uLnTx/>
                <a:uFillTx/>
                <a:latin typeface="Arial"/>
                <a:ea typeface="等线" panose="02010600030101010101" pitchFamily="2" charset="-122"/>
                <a:cs typeface="+mn-cs"/>
              </a:rPr>
              <a:t>This template is designed for FEI ER SHE JI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0" dist="38100" dir="2700000" algn="tl" rotWithShape="0">
                  <a:prstClr val="black">
                    <a:alpha val="74000"/>
                  </a:prstClr>
                </a:outerShdw>
              </a:effectLst>
              <a:uLnTx/>
              <a:uFillTx/>
              <a:latin typeface="Arial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6317" y="4049684"/>
            <a:ext cx="1399366" cy="377592"/>
            <a:chOff x="8058093" y="4743735"/>
            <a:chExt cx="1635188" cy="441225"/>
          </a:xfrm>
          <a:solidFill>
            <a:srgbClr val="850800"/>
          </a:solidFill>
        </p:grpSpPr>
        <p:sp>
          <p:nvSpPr>
            <p:cNvPr id="8" name="矩形: 圆角 7"/>
            <p:cNvSpPr/>
            <p:nvPr/>
          </p:nvSpPr>
          <p:spPr>
            <a:xfrm>
              <a:off x="8058093" y="4743735"/>
              <a:ext cx="1635188" cy="4412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508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152429" y="4765995"/>
              <a:ext cx="1425836" cy="3956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等线" panose="02010600030101010101" pitchFamily="2" charset="-122"/>
                  <a:cs typeface="Tahoma" panose="020B0604030504040204" pitchFamily="34" charset="0"/>
                  <a:sym typeface="Tahoma" panose="020B0604030504040204" pitchFamily="34" charset="0"/>
                </a:rPr>
                <a:t>20XX.12.12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430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OTHERS"/>
  <p:tag name="ID" val="5535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ENTRY"/>
  <p:tag name="ID" val="553516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NUMBER"/>
  <p:tag name="ID" val="553516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OTHERS"/>
  <p:tag name="ID" val="55351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ENTRY"/>
  <p:tag name="ID" val="553516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NUMBER"/>
  <p:tag name="ID" val="553516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OTHERS"/>
  <p:tag name="ID" val="5535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  <p:tag name="MH_ORDER" val="TextBox 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  <p:tag name="MH_ORDER" val="TextBox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  <p:tag name="MH_ORDER" val="Straight Connector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  <p:tag name="MH_ORDER" val="Straight Connector 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  <p:tag name="MH_ORDER" val="Rectangle 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22"/>
  <p:tag name="MH_LIBRARY" val="GRAPHIC"/>
  <p:tag name="MH_ORDER" val="TextBox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OTHERS"/>
  <p:tag name="ID" val="5535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OTHERS"/>
  <p:tag name="ID" val="5535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ENTRY"/>
  <p:tag name="ID" val="553516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NUMBER"/>
  <p:tag name="ID" val="553516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OTHERS"/>
  <p:tag name="ID" val="5535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ENTRY"/>
  <p:tag name="ID" val="553516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31"/>
  <p:tag name="MH_LIBRARY" val="CONTENTS"/>
  <p:tag name="MH_TYPE" val="NUMBER"/>
  <p:tag name="ID" val="553516"/>
  <p:tag name="MH_ORDER" val="2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97</Words>
  <Application>Microsoft Office PowerPoint</Application>
  <PresentationFormat>宽屏</PresentationFormat>
  <Paragraphs>29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时尚中黑简体</vt:lpstr>
      <vt:lpstr>宋体</vt:lpstr>
      <vt:lpstr>微软雅黑</vt:lpstr>
      <vt:lpstr>Arial</vt:lpstr>
      <vt:lpstr>Calibri</vt:lpstr>
      <vt:lpstr>Tahoma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FEI</cp:lastModifiedBy>
  <cp:revision>26</cp:revision>
  <dcterms:created xsi:type="dcterms:W3CDTF">2017-04-13T07:12:28Z</dcterms:created>
  <dcterms:modified xsi:type="dcterms:W3CDTF">2018-09-10T14:19:23Z</dcterms:modified>
</cp:coreProperties>
</file>